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761" r:id="rId3"/>
    <p:sldMasterId id="2147483773" r:id="rId4"/>
    <p:sldMasterId id="2147483835" r:id="rId5"/>
    <p:sldMasterId id="2147483847" r:id="rId6"/>
    <p:sldMasterId id="2147483870" r:id="rId7"/>
    <p:sldMasterId id="2147483894" r:id="rId8"/>
    <p:sldMasterId id="2147483906" r:id="rId9"/>
    <p:sldMasterId id="2147483915" r:id="rId10"/>
    <p:sldMasterId id="2147483927" r:id="rId11"/>
    <p:sldMasterId id="2147483939" r:id="rId12"/>
    <p:sldMasterId id="2147483951" r:id="rId13"/>
    <p:sldMasterId id="2147483963" r:id="rId14"/>
    <p:sldMasterId id="2147483975" r:id="rId15"/>
    <p:sldMasterId id="2147483987" r:id="rId16"/>
  </p:sldMasterIdLst>
  <p:notesMasterIdLst>
    <p:notesMasterId r:id="rId51"/>
  </p:notesMasterIdLst>
  <p:sldIdLst>
    <p:sldId id="543" r:id="rId17"/>
    <p:sldId id="545" r:id="rId18"/>
    <p:sldId id="547" r:id="rId19"/>
    <p:sldId id="549" r:id="rId20"/>
    <p:sldId id="551" r:id="rId21"/>
    <p:sldId id="553" r:id="rId22"/>
    <p:sldId id="555" r:id="rId23"/>
    <p:sldId id="561" r:id="rId24"/>
    <p:sldId id="499" r:id="rId25"/>
    <p:sldId id="500" r:id="rId26"/>
    <p:sldId id="503" r:id="rId27"/>
    <p:sldId id="562" r:id="rId28"/>
    <p:sldId id="513" r:id="rId29"/>
    <p:sldId id="467" r:id="rId30"/>
    <p:sldId id="515" r:id="rId31"/>
    <p:sldId id="559" r:id="rId32"/>
    <p:sldId id="560" r:id="rId33"/>
    <p:sldId id="558" r:id="rId34"/>
    <p:sldId id="533" r:id="rId35"/>
    <p:sldId id="537" r:id="rId36"/>
    <p:sldId id="468" r:id="rId37"/>
    <p:sldId id="478" r:id="rId38"/>
    <p:sldId id="539" r:id="rId39"/>
    <p:sldId id="541" r:id="rId40"/>
    <p:sldId id="340" r:id="rId41"/>
    <p:sldId id="509" r:id="rId42"/>
    <p:sldId id="511" r:id="rId43"/>
    <p:sldId id="517" r:id="rId44"/>
    <p:sldId id="527" r:id="rId45"/>
    <p:sldId id="482" r:id="rId46"/>
    <p:sldId id="481" r:id="rId47"/>
    <p:sldId id="556" r:id="rId48"/>
    <p:sldId id="557" r:id="rId49"/>
    <p:sldId id="496" r:id="rId50"/>
  </p:sldIdLst>
  <p:sldSz cx="12192000" cy="6858000"/>
  <p:notesSz cx="6858000" cy="9144000"/>
  <p:defaultTextStyle>
    <a:defPPr>
      <a:defRPr lang="en-US"/>
    </a:defPPr>
    <a:lvl1pPr marL="0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351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2791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186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5581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022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8370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4720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1071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-34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51" algn="l" defTabSz="912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791" algn="l" defTabSz="912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186" algn="l" defTabSz="912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581" algn="l" defTabSz="912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022" algn="l" defTabSz="912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370" algn="l" defTabSz="912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720" algn="l" defTabSz="912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071" algn="l" defTabSz="912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B0272-FAF0-4BB0-BDD1-CAC19313B3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04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59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AF81A-5A48-44B6-BFB3-5A2D3370088C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24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5847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  <a:ea typeface="宋体"/>
              </a:rPr>
              <a:pPr>
                <a:defRPr/>
              </a:pPr>
              <a:t>27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9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78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59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59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4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686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1" name="文本占位符 686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35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410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69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B0272-FAF0-4BB0-BDD1-CAC19313B3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20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95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58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627BF79-B0DF-49B9-8D94-DC863B2169F7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/>
              </a:rPr>
              <a:pPr/>
              <a:t>17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386787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585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195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76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51" indent="0" algn="ctr">
              <a:buNone/>
              <a:defRPr sz="2000"/>
            </a:lvl2pPr>
            <a:lvl3pPr marL="912791" indent="0" algn="ctr">
              <a:buNone/>
              <a:defRPr sz="1900"/>
            </a:lvl3pPr>
            <a:lvl4pPr marL="1369186" indent="0" algn="ctr">
              <a:buNone/>
              <a:defRPr sz="1600"/>
            </a:lvl4pPr>
            <a:lvl5pPr marL="1825581" indent="0" algn="ctr">
              <a:buNone/>
              <a:defRPr sz="1600"/>
            </a:lvl5pPr>
            <a:lvl6pPr marL="2282022" indent="0" algn="ctr">
              <a:buNone/>
              <a:defRPr sz="1600"/>
            </a:lvl6pPr>
            <a:lvl7pPr marL="2738370" indent="0" algn="ctr">
              <a:buNone/>
              <a:defRPr sz="1600"/>
            </a:lvl7pPr>
            <a:lvl8pPr marL="3194720" indent="0" algn="ctr">
              <a:buNone/>
              <a:defRPr sz="1600"/>
            </a:lvl8pPr>
            <a:lvl9pPr marL="365107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88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579"/>
            <a:ext cx="10363200" cy="1468967"/>
          </a:xfrm>
          <a:prstGeom prst="rect">
            <a:avLst/>
          </a:prstGeom>
        </p:spPr>
        <p:txBody>
          <a:bodyPr lIns="91298" tIns="45718" rIns="91298" bIns="4571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298" tIns="45718" rIns="91298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0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446"/>
            <a:ext cx="2844800" cy="366183"/>
          </a:xfrm>
          <a:prstGeom prst="rect">
            <a:avLst/>
          </a:prstGeom>
        </p:spPr>
        <p:txBody>
          <a:bodyPr lIns="91298" tIns="45718" rIns="91298" bIns="45718"/>
          <a:lstStyle/>
          <a:p>
            <a:fld id="{CDCB7474-AC18-4462-9967-766FB798D0E5}" type="datetimeFigureOut">
              <a:rPr lang="zh-CN" altLang="en-US" smtClean="0">
                <a:solidFill>
                  <a:prstClr val="black"/>
                </a:solidFill>
              </a:rPr>
              <a:pPr/>
              <a:t>2025/9/14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446"/>
            <a:ext cx="3860800" cy="366183"/>
          </a:xfrm>
          <a:prstGeom prst="rect">
            <a:avLst/>
          </a:prstGeom>
        </p:spPr>
        <p:txBody>
          <a:bodyPr lIns="91298" tIns="45718" rIns="91298" bIns="45718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446"/>
            <a:ext cx="2844800" cy="366183"/>
          </a:xfrm>
          <a:prstGeom prst="rect">
            <a:avLst/>
          </a:prstGeom>
        </p:spPr>
        <p:txBody>
          <a:bodyPr lIns="91298" tIns="45718" rIns="91298" bIns="45718"/>
          <a:lstStyle/>
          <a:p>
            <a:fld id="{A4D9A019-0009-41E6-843E-D66C74BC76A4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45528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276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6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57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8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5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7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3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90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038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210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79" indent="0">
              <a:buNone/>
              <a:defRPr sz="2700" b="1"/>
            </a:lvl2pPr>
            <a:lvl3pPr marL="1217280" indent="0">
              <a:buNone/>
              <a:defRPr sz="2400" b="1"/>
            </a:lvl3pPr>
            <a:lvl4pPr marL="1825898" indent="0">
              <a:buNone/>
              <a:defRPr sz="2100" b="1"/>
            </a:lvl4pPr>
            <a:lvl5pPr marL="2434558" indent="0">
              <a:buNone/>
              <a:defRPr sz="2100" b="1"/>
            </a:lvl5pPr>
            <a:lvl6pPr marL="3043136" indent="0">
              <a:buNone/>
              <a:defRPr sz="2100" b="1"/>
            </a:lvl6pPr>
            <a:lvl7pPr marL="3651715" indent="0">
              <a:buNone/>
              <a:defRPr sz="2100" b="1"/>
            </a:lvl7pPr>
            <a:lvl8pPr marL="4260373" indent="0">
              <a:buNone/>
              <a:defRPr sz="2100" b="1"/>
            </a:lvl8pPr>
            <a:lvl9pPr marL="486901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3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79" indent="0">
              <a:buNone/>
              <a:defRPr sz="2700" b="1"/>
            </a:lvl2pPr>
            <a:lvl3pPr marL="1217280" indent="0">
              <a:buNone/>
              <a:defRPr sz="2400" b="1"/>
            </a:lvl3pPr>
            <a:lvl4pPr marL="1825898" indent="0">
              <a:buNone/>
              <a:defRPr sz="2100" b="1"/>
            </a:lvl4pPr>
            <a:lvl5pPr marL="2434558" indent="0">
              <a:buNone/>
              <a:defRPr sz="2100" b="1"/>
            </a:lvl5pPr>
            <a:lvl6pPr marL="3043136" indent="0">
              <a:buNone/>
              <a:defRPr sz="2100" b="1"/>
            </a:lvl6pPr>
            <a:lvl7pPr marL="3651715" indent="0">
              <a:buNone/>
              <a:defRPr sz="2100" b="1"/>
            </a:lvl7pPr>
            <a:lvl8pPr marL="4260373" indent="0">
              <a:buNone/>
              <a:defRPr sz="2100" b="1"/>
            </a:lvl8pPr>
            <a:lvl9pPr marL="486901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532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155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681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579" indent="0">
              <a:buNone/>
              <a:defRPr sz="1600"/>
            </a:lvl2pPr>
            <a:lvl3pPr marL="1217280" indent="0">
              <a:buNone/>
              <a:defRPr sz="1300"/>
            </a:lvl3pPr>
            <a:lvl4pPr marL="1825898" indent="0">
              <a:buNone/>
              <a:defRPr sz="1200"/>
            </a:lvl4pPr>
            <a:lvl5pPr marL="2434558" indent="0">
              <a:buNone/>
              <a:defRPr sz="1200"/>
            </a:lvl5pPr>
            <a:lvl6pPr marL="3043136" indent="0">
              <a:buNone/>
              <a:defRPr sz="1200"/>
            </a:lvl6pPr>
            <a:lvl7pPr marL="3651715" indent="0">
              <a:buNone/>
              <a:defRPr sz="1200"/>
            </a:lvl7pPr>
            <a:lvl8pPr marL="4260373" indent="0">
              <a:buNone/>
              <a:defRPr sz="1200"/>
            </a:lvl8pPr>
            <a:lvl9pPr marL="486901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103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579" indent="0">
              <a:buNone/>
              <a:defRPr sz="3700"/>
            </a:lvl2pPr>
            <a:lvl3pPr marL="1217280" indent="0">
              <a:buNone/>
              <a:defRPr sz="3200"/>
            </a:lvl3pPr>
            <a:lvl4pPr marL="1825898" indent="0">
              <a:buNone/>
              <a:defRPr sz="2700"/>
            </a:lvl4pPr>
            <a:lvl5pPr marL="2434558" indent="0">
              <a:buNone/>
              <a:defRPr sz="2700"/>
            </a:lvl5pPr>
            <a:lvl6pPr marL="3043136" indent="0">
              <a:buNone/>
              <a:defRPr sz="2700"/>
            </a:lvl6pPr>
            <a:lvl7pPr marL="3651715" indent="0">
              <a:buNone/>
              <a:defRPr sz="2700"/>
            </a:lvl7pPr>
            <a:lvl8pPr marL="4260373" indent="0">
              <a:buNone/>
              <a:defRPr sz="2700"/>
            </a:lvl8pPr>
            <a:lvl9pPr marL="4869016" indent="0">
              <a:buNone/>
              <a:defRPr sz="2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2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579" indent="0">
              <a:buNone/>
              <a:defRPr sz="1600"/>
            </a:lvl2pPr>
            <a:lvl3pPr marL="1217280" indent="0">
              <a:buNone/>
              <a:defRPr sz="1300"/>
            </a:lvl3pPr>
            <a:lvl4pPr marL="1825898" indent="0">
              <a:buNone/>
              <a:defRPr sz="1200"/>
            </a:lvl4pPr>
            <a:lvl5pPr marL="2434558" indent="0">
              <a:buNone/>
              <a:defRPr sz="1200"/>
            </a:lvl5pPr>
            <a:lvl6pPr marL="3043136" indent="0">
              <a:buNone/>
              <a:defRPr sz="1200"/>
            </a:lvl6pPr>
            <a:lvl7pPr marL="3651715" indent="0">
              <a:buNone/>
              <a:defRPr sz="1200"/>
            </a:lvl7pPr>
            <a:lvl8pPr marL="4260373" indent="0">
              <a:buNone/>
              <a:defRPr sz="1200"/>
            </a:lvl8pPr>
            <a:lvl9pPr marL="486901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1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1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836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059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633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2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1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887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7248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67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4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1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9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5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22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10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97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837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468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75" indent="0">
              <a:buNone/>
              <a:defRPr sz="2700" b="1"/>
            </a:lvl2pPr>
            <a:lvl3pPr marL="1217460" indent="0">
              <a:buNone/>
              <a:defRPr sz="2400" b="1"/>
            </a:lvl3pPr>
            <a:lvl4pPr marL="1826170" indent="0">
              <a:buNone/>
              <a:defRPr sz="2100" b="1"/>
            </a:lvl4pPr>
            <a:lvl5pPr marL="2434918" indent="0">
              <a:buNone/>
              <a:defRPr sz="2100" b="1"/>
            </a:lvl5pPr>
            <a:lvl6pPr marL="3043592" indent="0">
              <a:buNone/>
              <a:defRPr sz="2100" b="1"/>
            </a:lvl6pPr>
            <a:lvl7pPr marL="3652267" indent="0">
              <a:buNone/>
              <a:defRPr sz="2100" b="1"/>
            </a:lvl7pPr>
            <a:lvl8pPr marL="4261013" indent="0">
              <a:buNone/>
              <a:defRPr sz="2100" b="1"/>
            </a:lvl8pPr>
            <a:lvl9pPr marL="486974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5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75" indent="0">
              <a:buNone/>
              <a:defRPr sz="2700" b="1"/>
            </a:lvl2pPr>
            <a:lvl3pPr marL="1217460" indent="0">
              <a:buNone/>
              <a:defRPr sz="2400" b="1"/>
            </a:lvl3pPr>
            <a:lvl4pPr marL="1826170" indent="0">
              <a:buNone/>
              <a:defRPr sz="2100" b="1"/>
            </a:lvl4pPr>
            <a:lvl5pPr marL="2434918" indent="0">
              <a:buNone/>
              <a:defRPr sz="2100" b="1"/>
            </a:lvl5pPr>
            <a:lvl6pPr marL="3043592" indent="0">
              <a:buNone/>
              <a:defRPr sz="2100" b="1"/>
            </a:lvl6pPr>
            <a:lvl7pPr marL="3652267" indent="0">
              <a:buNone/>
              <a:defRPr sz="2100" b="1"/>
            </a:lvl7pPr>
            <a:lvl8pPr marL="4261013" indent="0">
              <a:buNone/>
              <a:defRPr sz="2100" b="1"/>
            </a:lvl8pPr>
            <a:lvl9pPr marL="486974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5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910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815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978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675" indent="0">
              <a:buNone/>
              <a:defRPr sz="1600"/>
            </a:lvl2pPr>
            <a:lvl3pPr marL="1217460" indent="0">
              <a:buNone/>
              <a:defRPr sz="1300"/>
            </a:lvl3pPr>
            <a:lvl4pPr marL="1826170" indent="0">
              <a:buNone/>
              <a:defRPr sz="1200"/>
            </a:lvl4pPr>
            <a:lvl5pPr marL="2434918" indent="0">
              <a:buNone/>
              <a:defRPr sz="1200"/>
            </a:lvl5pPr>
            <a:lvl6pPr marL="3043592" indent="0">
              <a:buNone/>
              <a:defRPr sz="1200"/>
            </a:lvl6pPr>
            <a:lvl7pPr marL="3652267" indent="0">
              <a:buNone/>
              <a:defRPr sz="1200"/>
            </a:lvl7pPr>
            <a:lvl8pPr marL="4261013" indent="0">
              <a:buNone/>
              <a:defRPr sz="1200"/>
            </a:lvl8pPr>
            <a:lvl9pPr marL="486974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26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A9E3-4E3C-4047-B1EB-F965C6DD9E95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0FD1-03D7-43A9-A872-40E985FD6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9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675" indent="0">
              <a:buNone/>
              <a:defRPr sz="3700"/>
            </a:lvl2pPr>
            <a:lvl3pPr marL="1217460" indent="0">
              <a:buNone/>
              <a:defRPr sz="3200"/>
            </a:lvl3pPr>
            <a:lvl4pPr marL="1826170" indent="0">
              <a:buNone/>
              <a:defRPr sz="2700"/>
            </a:lvl4pPr>
            <a:lvl5pPr marL="2434918" indent="0">
              <a:buNone/>
              <a:defRPr sz="2700"/>
            </a:lvl5pPr>
            <a:lvl6pPr marL="3043592" indent="0">
              <a:buNone/>
              <a:defRPr sz="2700"/>
            </a:lvl6pPr>
            <a:lvl7pPr marL="3652267" indent="0">
              <a:buNone/>
              <a:defRPr sz="2700"/>
            </a:lvl7pPr>
            <a:lvl8pPr marL="4261013" indent="0">
              <a:buNone/>
              <a:defRPr sz="2700"/>
            </a:lvl8pPr>
            <a:lvl9pPr marL="4869744" indent="0">
              <a:buNone/>
              <a:defRPr sz="2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4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675" indent="0">
              <a:buNone/>
              <a:defRPr sz="1600"/>
            </a:lvl2pPr>
            <a:lvl3pPr marL="1217460" indent="0">
              <a:buNone/>
              <a:defRPr sz="1300"/>
            </a:lvl3pPr>
            <a:lvl4pPr marL="1826170" indent="0">
              <a:buNone/>
              <a:defRPr sz="1200"/>
            </a:lvl4pPr>
            <a:lvl5pPr marL="2434918" indent="0">
              <a:buNone/>
              <a:defRPr sz="1200"/>
            </a:lvl5pPr>
            <a:lvl6pPr marL="3043592" indent="0">
              <a:buNone/>
              <a:defRPr sz="1200"/>
            </a:lvl6pPr>
            <a:lvl7pPr marL="3652267" indent="0">
              <a:buNone/>
              <a:defRPr sz="1200"/>
            </a:lvl7pPr>
            <a:lvl8pPr marL="4261013" indent="0">
              <a:buNone/>
              <a:defRPr sz="1200"/>
            </a:lvl8pPr>
            <a:lvl9pPr marL="486974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369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300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3358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3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2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1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0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916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9022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78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6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4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3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1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291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17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05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981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6754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787" indent="0">
              <a:buNone/>
              <a:defRPr sz="2700" b="1"/>
            </a:lvl2pPr>
            <a:lvl3pPr marL="1217670" indent="0">
              <a:buNone/>
              <a:defRPr sz="2400" b="1"/>
            </a:lvl3pPr>
            <a:lvl4pPr marL="1826488" indent="0">
              <a:buNone/>
              <a:defRPr sz="2100" b="1"/>
            </a:lvl4pPr>
            <a:lvl5pPr marL="2435338" indent="0">
              <a:buNone/>
              <a:defRPr sz="2100" b="1"/>
            </a:lvl5pPr>
            <a:lvl6pPr marL="3044124" indent="0">
              <a:buNone/>
              <a:defRPr sz="2100" b="1"/>
            </a:lvl6pPr>
            <a:lvl7pPr marL="3652911" indent="0">
              <a:buNone/>
              <a:defRPr sz="2100" b="1"/>
            </a:lvl7pPr>
            <a:lvl8pPr marL="4261760" indent="0">
              <a:buNone/>
              <a:defRPr sz="2100" b="1"/>
            </a:lvl8pPr>
            <a:lvl9pPr marL="487059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787" indent="0">
              <a:buNone/>
              <a:defRPr sz="2700" b="1"/>
            </a:lvl2pPr>
            <a:lvl3pPr marL="1217670" indent="0">
              <a:buNone/>
              <a:defRPr sz="2400" b="1"/>
            </a:lvl3pPr>
            <a:lvl4pPr marL="1826488" indent="0">
              <a:buNone/>
              <a:defRPr sz="2100" b="1"/>
            </a:lvl4pPr>
            <a:lvl5pPr marL="2435338" indent="0">
              <a:buNone/>
              <a:defRPr sz="2100" b="1"/>
            </a:lvl5pPr>
            <a:lvl6pPr marL="3044124" indent="0">
              <a:buNone/>
              <a:defRPr sz="2100" b="1"/>
            </a:lvl6pPr>
            <a:lvl7pPr marL="3652911" indent="0">
              <a:buNone/>
              <a:defRPr sz="2100" b="1"/>
            </a:lvl7pPr>
            <a:lvl8pPr marL="4261760" indent="0">
              <a:buNone/>
              <a:defRPr sz="2100" b="1"/>
            </a:lvl8pPr>
            <a:lvl9pPr marL="487059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01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8752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09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22512" y="-836611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58450991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787" indent="0">
              <a:buNone/>
              <a:defRPr sz="1600"/>
            </a:lvl2pPr>
            <a:lvl3pPr marL="1217670" indent="0">
              <a:buNone/>
              <a:defRPr sz="1300"/>
            </a:lvl3pPr>
            <a:lvl4pPr marL="1826488" indent="0">
              <a:buNone/>
              <a:defRPr sz="1200"/>
            </a:lvl4pPr>
            <a:lvl5pPr marL="2435338" indent="0">
              <a:buNone/>
              <a:defRPr sz="1200"/>
            </a:lvl5pPr>
            <a:lvl6pPr marL="3044124" indent="0">
              <a:buNone/>
              <a:defRPr sz="1200"/>
            </a:lvl6pPr>
            <a:lvl7pPr marL="3652911" indent="0">
              <a:buNone/>
              <a:defRPr sz="1200"/>
            </a:lvl7pPr>
            <a:lvl8pPr marL="4261760" indent="0">
              <a:buNone/>
              <a:defRPr sz="1200"/>
            </a:lvl8pPr>
            <a:lvl9pPr marL="487059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527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787" indent="0">
              <a:buNone/>
              <a:defRPr sz="3700"/>
            </a:lvl2pPr>
            <a:lvl3pPr marL="1217670" indent="0">
              <a:buNone/>
              <a:defRPr sz="3200"/>
            </a:lvl3pPr>
            <a:lvl4pPr marL="1826488" indent="0">
              <a:buNone/>
              <a:defRPr sz="2700"/>
            </a:lvl4pPr>
            <a:lvl5pPr marL="2435338" indent="0">
              <a:buNone/>
              <a:defRPr sz="2700"/>
            </a:lvl5pPr>
            <a:lvl6pPr marL="3044124" indent="0">
              <a:buNone/>
              <a:defRPr sz="2700"/>
            </a:lvl6pPr>
            <a:lvl7pPr marL="3652911" indent="0">
              <a:buNone/>
              <a:defRPr sz="2700"/>
            </a:lvl7pPr>
            <a:lvl8pPr marL="4261760" indent="0">
              <a:buNone/>
              <a:defRPr sz="2700"/>
            </a:lvl8pPr>
            <a:lvl9pPr marL="4870593" indent="0">
              <a:buNone/>
              <a:defRPr sz="2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0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787" indent="0">
              <a:buNone/>
              <a:defRPr sz="1600"/>
            </a:lvl2pPr>
            <a:lvl3pPr marL="1217670" indent="0">
              <a:buNone/>
              <a:defRPr sz="1300"/>
            </a:lvl3pPr>
            <a:lvl4pPr marL="1826488" indent="0">
              <a:buNone/>
              <a:defRPr sz="1200"/>
            </a:lvl4pPr>
            <a:lvl5pPr marL="2435338" indent="0">
              <a:buNone/>
              <a:defRPr sz="1200"/>
            </a:lvl5pPr>
            <a:lvl6pPr marL="3044124" indent="0">
              <a:buNone/>
              <a:defRPr sz="1200"/>
            </a:lvl6pPr>
            <a:lvl7pPr marL="3652911" indent="0">
              <a:buNone/>
              <a:defRPr sz="1200"/>
            </a:lvl7pPr>
            <a:lvl8pPr marL="4261760" indent="0">
              <a:buNone/>
              <a:defRPr sz="1200"/>
            </a:lvl8pPr>
            <a:lvl9pPr marL="487059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792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5166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0969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5266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0297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9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9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9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9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19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573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860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63" indent="0">
              <a:buNone/>
              <a:defRPr sz="2700" b="1"/>
            </a:lvl2pPr>
            <a:lvl3pPr marL="1218000" indent="0">
              <a:buNone/>
              <a:defRPr sz="2400" b="1"/>
            </a:lvl3pPr>
            <a:lvl4pPr marL="1826986" indent="0">
              <a:buNone/>
              <a:defRPr sz="2100" b="1"/>
            </a:lvl4pPr>
            <a:lvl5pPr marL="2435998" indent="0">
              <a:buNone/>
              <a:defRPr sz="2100" b="1"/>
            </a:lvl5pPr>
            <a:lvl6pPr marL="3044960" indent="0">
              <a:buNone/>
              <a:defRPr sz="2100" b="1"/>
            </a:lvl6pPr>
            <a:lvl7pPr marL="3653923" indent="0">
              <a:buNone/>
              <a:defRPr sz="2100" b="1"/>
            </a:lvl7pPr>
            <a:lvl8pPr marL="4262933" indent="0">
              <a:buNone/>
              <a:defRPr sz="2100" b="1"/>
            </a:lvl8pPr>
            <a:lvl9pPr marL="487192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63" indent="0">
              <a:buNone/>
              <a:defRPr sz="2700" b="1"/>
            </a:lvl2pPr>
            <a:lvl3pPr marL="1218000" indent="0">
              <a:buNone/>
              <a:defRPr sz="2400" b="1"/>
            </a:lvl3pPr>
            <a:lvl4pPr marL="1826986" indent="0">
              <a:buNone/>
              <a:defRPr sz="2100" b="1"/>
            </a:lvl4pPr>
            <a:lvl5pPr marL="2435998" indent="0">
              <a:buNone/>
              <a:defRPr sz="2100" b="1"/>
            </a:lvl5pPr>
            <a:lvl6pPr marL="3044960" indent="0">
              <a:buNone/>
              <a:defRPr sz="2100" b="1"/>
            </a:lvl6pPr>
            <a:lvl7pPr marL="3653923" indent="0">
              <a:buNone/>
              <a:defRPr sz="2100" b="1"/>
            </a:lvl7pPr>
            <a:lvl8pPr marL="4262933" indent="0">
              <a:buNone/>
              <a:defRPr sz="2100" b="1"/>
            </a:lvl8pPr>
            <a:lvl9pPr marL="487192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7248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75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660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8687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963" indent="0">
              <a:buNone/>
              <a:defRPr sz="1600"/>
            </a:lvl2pPr>
            <a:lvl3pPr marL="1218000" indent="0">
              <a:buNone/>
              <a:defRPr sz="1300"/>
            </a:lvl3pPr>
            <a:lvl4pPr marL="1826986" indent="0">
              <a:buNone/>
              <a:defRPr sz="1200"/>
            </a:lvl4pPr>
            <a:lvl5pPr marL="2435998" indent="0">
              <a:buNone/>
              <a:defRPr sz="1200"/>
            </a:lvl5pPr>
            <a:lvl6pPr marL="3044960" indent="0">
              <a:buNone/>
              <a:defRPr sz="1200"/>
            </a:lvl6pPr>
            <a:lvl7pPr marL="3653923" indent="0">
              <a:buNone/>
              <a:defRPr sz="1200"/>
            </a:lvl7pPr>
            <a:lvl8pPr marL="4262933" indent="0">
              <a:buNone/>
              <a:defRPr sz="1200"/>
            </a:lvl8pPr>
            <a:lvl9pPr marL="487192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433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963" indent="0">
              <a:buNone/>
              <a:defRPr sz="3700"/>
            </a:lvl2pPr>
            <a:lvl3pPr marL="1218000" indent="0">
              <a:buNone/>
              <a:defRPr sz="3200"/>
            </a:lvl3pPr>
            <a:lvl4pPr marL="1826986" indent="0">
              <a:buNone/>
              <a:defRPr sz="2700"/>
            </a:lvl4pPr>
            <a:lvl5pPr marL="2435998" indent="0">
              <a:buNone/>
              <a:defRPr sz="2700"/>
            </a:lvl5pPr>
            <a:lvl6pPr marL="3044960" indent="0">
              <a:buNone/>
              <a:defRPr sz="2700"/>
            </a:lvl6pPr>
            <a:lvl7pPr marL="3653923" indent="0">
              <a:buNone/>
              <a:defRPr sz="2700"/>
            </a:lvl7pPr>
            <a:lvl8pPr marL="4262933" indent="0">
              <a:buNone/>
              <a:defRPr sz="2700"/>
            </a:lvl8pPr>
            <a:lvl9pPr marL="4871928" indent="0">
              <a:buNone/>
              <a:defRPr sz="2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0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963" indent="0">
              <a:buNone/>
              <a:defRPr sz="1600"/>
            </a:lvl2pPr>
            <a:lvl3pPr marL="1218000" indent="0">
              <a:buNone/>
              <a:defRPr sz="1300"/>
            </a:lvl3pPr>
            <a:lvl4pPr marL="1826986" indent="0">
              <a:buNone/>
              <a:defRPr sz="1200"/>
            </a:lvl4pPr>
            <a:lvl5pPr marL="2435998" indent="0">
              <a:buNone/>
              <a:defRPr sz="1200"/>
            </a:lvl5pPr>
            <a:lvl6pPr marL="3044960" indent="0">
              <a:buNone/>
              <a:defRPr sz="1200"/>
            </a:lvl6pPr>
            <a:lvl7pPr marL="3653923" indent="0">
              <a:buNone/>
              <a:defRPr sz="1200"/>
            </a:lvl7pPr>
            <a:lvl8pPr marL="4262933" indent="0">
              <a:buNone/>
              <a:defRPr sz="1200"/>
            </a:lvl8pPr>
            <a:lvl9pPr marL="487192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5719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3685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0212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979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6424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1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3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7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8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2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33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2170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7562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55" indent="0">
              <a:buNone/>
              <a:defRPr sz="2700" b="1"/>
            </a:lvl2pPr>
            <a:lvl3pPr marL="1218360" indent="0">
              <a:buNone/>
              <a:defRPr sz="2400" b="1"/>
            </a:lvl3pPr>
            <a:lvl4pPr marL="1827530" indent="0">
              <a:buNone/>
              <a:defRPr sz="2100" b="1"/>
            </a:lvl4pPr>
            <a:lvl5pPr marL="2436718" indent="0">
              <a:buNone/>
              <a:defRPr sz="2100" b="1"/>
            </a:lvl5pPr>
            <a:lvl6pPr marL="3045872" indent="0">
              <a:buNone/>
              <a:defRPr sz="2100" b="1"/>
            </a:lvl6pPr>
            <a:lvl7pPr marL="3655027" indent="0">
              <a:buNone/>
              <a:defRPr sz="2100" b="1"/>
            </a:lvl7pPr>
            <a:lvl8pPr marL="4264213" indent="0">
              <a:buNone/>
              <a:defRPr sz="2100" b="1"/>
            </a:lvl8pPr>
            <a:lvl9pPr marL="487338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5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55" indent="0">
              <a:buNone/>
              <a:defRPr sz="2700" b="1"/>
            </a:lvl2pPr>
            <a:lvl3pPr marL="1218360" indent="0">
              <a:buNone/>
              <a:defRPr sz="2400" b="1"/>
            </a:lvl3pPr>
            <a:lvl4pPr marL="1827530" indent="0">
              <a:buNone/>
              <a:defRPr sz="2100" b="1"/>
            </a:lvl4pPr>
            <a:lvl5pPr marL="2436718" indent="0">
              <a:buNone/>
              <a:defRPr sz="2100" b="1"/>
            </a:lvl5pPr>
            <a:lvl6pPr marL="3045872" indent="0">
              <a:buNone/>
              <a:defRPr sz="2100" b="1"/>
            </a:lvl6pPr>
            <a:lvl7pPr marL="3655027" indent="0">
              <a:buNone/>
              <a:defRPr sz="2100" b="1"/>
            </a:lvl7pPr>
            <a:lvl8pPr marL="4264213" indent="0">
              <a:buNone/>
              <a:defRPr sz="2100" b="1"/>
            </a:lvl8pPr>
            <a:lvl9pPr marL="487338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5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85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8836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2447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45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155" indent="0">
              <a:buNone/>
              <a:defRPr sz="1600"/>
            </a:lvl2pPr>
            <a:lvl3pPr marL="1218360" indent="0">
              <a:buNone/>
              <a:defRPr sz="1300"/>
            </a:lvl3pPr>
            <a:lvl4pPr marL="1827530" indent="0">
              <a:buNone/>
              <a:defRPr sz="1200"/>
            </a:lvl4pPr>
            <a:lvl5pPr marL="2436718" indent="0">
              <a:buNone/>
              <a:defRPr sz="1200"/>
            </a:lvl5pPr>
            <a:lvl6pPr marL="3045872" indent="0">
              <a:buNone/>
              <a:defRPr sz="1200"/>
            </a:lvl6pPr>
            <a:lvl7pPr marL="3655027" indent="0">
              <a:buNone/>
              <a:defRPr sz="1200"/>
            </a:lvl7pPr>
            <a:lvl8pPr marL="4264213" indent="0">
              <a:buNone/>
              <a:defRPr sz="1200"/>
            </a:lvl8pPr>
            <a:lvl9pPr marL="487338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1270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155" indent="0">
              <a:buNone/>
              <a:defRPr sz="3700"/>
            </a:lvl2pPr>
            <a:lvl3pPr marL="1218360" indent="0">
              <a:buNone/>
              <a:defRPr sz="3200"/>
            </a:lvl3pPr>
            <a:lvl4pPr marL="1827530" indent="0">
              <a:buNone/>
              <a:defRPr sz="2700"/>
            </a:lvl4pPr>
            <a:lvl5pPr marL="2436718" indent="0">
              <a:buNone/>
              <a:defRPr sz="2700"/>
            </a:lvl5pPr>
            <a:lvl6pPr marL="3045872" indent="0">
              <a:buNone/>
              <a:defRPr sz="2700"/>
            </a:lvl6pPr>
            <a:lvl7pPr marL="3655027" indent="0">
              <a:buNone/>
              <a:defRPr sz="2700"/>
            </a:lvl7pPr>
            <a:lvl8pPr marL="4264213" indent="0">
              <a:buNone/>
              <a:defRPr sz="2700"/>
            </a:lvl8pPr>
            <a:lvl9pPr marL="4873385" indent="0">
              <a:buNone/>
              <a:defRPr sz="2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4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155" indent="0">
              <a:buNone/>
              <a:defRPr sz="1600"/>
            </a:lvl2pPr>
            <a:lvl3pPr marL="1218360" indent="0">
              <a:buNone/>
              <a:defRPr sz="1300"/>
            </a:lvl3pPr>
            <a:lvl4pPr marL="1827530" indent="0">
              <a:buNone/>
              <a:defRPr sz="1200"/>
            </a:lvl4pPr>
            <a:lvl5pPr marL="2436718" indent="0">
              <a:buNone/>
              <a:defRPr sz="1200"/>
            </a:lvl5pPr>
            <a:lvl6pPr marL="3045872" indent="0">
              <a:buNone/>
              <a:defRPr sz="1200"/>
            </a:lvl6pPr>
            <a:lvl7pPr marL="3655027" indent="0">
              <a:buNone/>
              <a:defRPr sz="1200"/>
            </a:lvl7pPr>
            <a:lvl8pPr marL="4264213" indent="0">
              <a:buNone/>
              <a:defRPr sz="1200"/>
            </a:lvl8pPr>
            <a:lvl9pPr marL="487338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8350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1698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663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2162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671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8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2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9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093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44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7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1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5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3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0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322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63" indent="0">
              <a:buNone/>
              <a:defRPr sz="2700" b="1"/>
            </a:lvl2pPr>
            <a:lvl3pPr marL="1218750" indent="0">
              <a:buNone/>
              <a:defRPr sz="2400" b="1"/>
            </a:lvl3pPr>
            <a:lvl4pPr marL="1828120" indent="0">
              <a:buNone/>
              <a:defRPr sz="2100" b="1"/>
            </a:lvl4pPr>
            <a:lvl5pPr marL="2437498" indent="0">
              <a:buNone/>
              <a:defRPr sz="2100" b="1"/>
            </a:lvl5pPr>
            <a:lvl6pPr marL="3046860" indent="0">
              <a:buNone/>
              <a:defRPr sz="2100" b="1"/>
            </a:lvl6pPr>
            <a:lvl7pPr marL="3656223" indent="0">
              <a:buNone/>
              <a:defRPr sz="2100" b="1"/>
            </a:lvl7pPr>
            <a:lvl8pPr marL="4265600" indent="0">
              <a:buNone/>
              <a:defRPr sz="2100" b="1"/>
            </a:lvl8pPr>
            <a:lvl9pPr marL="487497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63" indent="0">
              <a:buNone/>
              <a:defRPr sz="2700" b="1"/>
            </a:lvl2pPr>
            <a:lvl3pPr marL="1218750" indent="0">
              <a:buNone/>
              <a:defRPr sz="2400" b="1"/>
            </a:lvl3pPr>
            <a:lvl4pPr marL="1828120" indent="0">
              <a:buNone/>
              <a:defRPr sz="2100" b="1"/>
            </a:lvl4pPr>
            <a:lvl5pPr marL="2437498" indent="0">
              <a:buNone/>
              <a:defRPr sz="2100" b="1"/>
            </a:lvl5pPr>
            <a:lvl6pPr marL="3046860" indent="0">
              <a:buNone/>
              <a:defRPr sz="2100" b="1"/>
            </a:lvl6pPr>
            <a:lvl7pPr marL="3656223" indent="0">
              <a:buNone/>
              <a:defRPr sz="2100" b="1"/>
            </a:lvl7pPr>
            <a:lvl8pPr marL="4265600" indent="0">
              <a:buNone/>
              <a:defRPr sz="2100" b="1"/>
            </a:lvl8pPr>
            <a:lvl9pPr marL="487497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6068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7863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0171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0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63" indent="0">
              <a:buNone/>
              <a:defRPr sz="1600"/>
            </a:lvl2pPr>
            <a:lvl3pPr marL="1218750" indent="0">
              <a:buNone/>
              <a:defRPr sz="1300"/>
            </a:lvl3pPr>
            <a:lvl4pPr marL="1828120" indent="0">
              <a:buNone/>
              <a:defRPr sz="1200"/>
            </a:lvl4pPr>
            <a:lvl5pPr marL="2437498" indent="0">
              <a:buNone/>
              <a:defRPr sz="1200"/>
            </a:lvl5pPr>
            <a:lvl6pPr marL="3046860" indent="0">
              <a:buNone/>
              <a:defRPr sz="1200"/>
            </a:lvl6pPr>
            <a:lvl7pPr marL="3656223" indent="0">
              <a:buNone/>
              <a:defRPr sz="1200"/>
            </a:lvl7pPr>
            <a:lvl8pPr marL="4265600" indent="0">
              <a:buNone/>
              <a:defRPr sz="1200"/>
            </a:lvl8pPr>
            <a:lvl9pPr marL="487497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4242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63" indent="0">
              <a:buNone/>
              <a:defRPr sz="3700"/>
            </a:lvl2pPr>
            <a:lvl3pPr marL="1218750" indent="0">
              <a:buNone/>
              <a:defRPr sz="3200"/>
            </a:lvl3pPr>
            <a:lvl4pPr marL="1828120" indent="0">
              <a:buNone/>
              <a:defRPr sz="2700"/>
            </a:lvl4pPr>
            <a:lvl5pPr marL="2437498" indent="0">
              <a:buNone/>
              <a:defRPr sz="2700"/>
            </a:lvl5pPr>
            <a:lvl6pPr marL="3046860" indent="0">
              <a:buNone/>
              <a:defRPr sz="2700"/>
            </a:lvl6pPr>
            <a:lvl7pPr marL="3656223" indent="0">
              <a:buNone/>
              <a:defRPr sz="2700"/>
            </a:lvl7pPr>
            <a:lvl8pPr marL="4265600" indent="0">
              <a:buNone/>
              <a:defRPr sz="2700"/>
            </a:lvl8pPr>
            <a:lvl9pPr marL="4874971" indent="0">
              <a:buNone/>
              <a:defRPr sz="2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7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63" indent="0">
              <a:buNone/>
              <a:defRPr sz="1600"/>
            </a:lvl2pPr>
            <a:lvl3pPr marL="1218750" indent="0">
              <a:buNone/>
              <a:defRPr sz="1300"/>
            </a:lvl3pPr>
            <a:lvl4pPr marL="1828120" indent="0">
              <a:buNone/>
              <a:defRPr sz="1200"/>
            </a:lvl4pPr>
            <a:lvl5pPr marL="2437498" indent="0">
              <a:buNone/>
              <a:defRPr sz="1200"/>
            </a:lvl5pPr>
            <a:lvl6pPr marL="3046860" indent="0">
              <a:buNone/>
              <a:defRPr sz="1200"/>
            </a:lvl6pPr>
            <a:lvl7pPr marL="3656223" indent="0">
              <a:buNone/>
              <a:defRPr sz="1200"/>
            </a:lvl7pPr>
            <a:lvl8pPr marL="4265600" indent="0">
              <a:buNone/>
              <a:defRPr sz="1200"/>
            </a:lvl8pPr>
            <a:lvl9pPr marL="487497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3645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7091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1044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8227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9570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40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14/09/2025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6510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6020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3679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0982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8407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8199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0804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0309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28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7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14/09/2025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2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14/09/2025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9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14/09/2025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80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351" indent="0">
              <a:buNone/>
              <a:defRPr sz="1200"/>
            </a:lvl2pPr>
            <a:lvl3pPr marL="912791" indent="0">
              <a:buNone/>
              <a:defRPr sz="1100"/>
            </a:lvl3pPr>
            <a:lvl4pPr marL="1369186" indent="0">
              <a:buNone/>
              <a:defRPr sz="900"/>
            </a:lvl4pPr>
            <a:lvl5pPr marL="1825581" indent="0">
              <a:buNone/>
              <a:defRPr sz="900"/>
            </a:lvl5pPr>
            <a:lvl6pPr marL="2282022" indent="0">
              <a:buNone/>
              <a:defRPr sz="900"/>
            </a:lvl6pPr>
            <a:lvl7pPr marL="2738370" indent="0">
              <a:buNone/>
              <a:defRPr sz="900"/>
            </a:lvl7pPr>
            <a:lvl8pPr marL="3194720" indent="0">
              <a:buNone/>
              <a:defRPr sz="900"/>
            </a:lvl8pPr>
            <a:lvl9pPr marL="365107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14/09/2025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84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351" indent="0">
              <a:buNone/>
              <a:defRPr sz="2800"/>
            </a:lvl2pPr>
            <a:lvl3pPr marL="912791" indent="0">
              <a:buNone/>
              <a:defRPr sz="2400"/>
            </a:lvl3pPr>
            <a:lvl4pPr marL="1369186" indent="0">
              <a:buNone/>
              <a:defRPr sz="2000"/>
            </a:lvl4pPr>
            <a:lvl5pPr marL="1825581" indent="0">
              <a:buNone/>
              <a:defRPr sz="2000"/>
            </a:lvl5pPr>
            <a:lvl6pPr marL="2282022" indent="0">
              <a:buNone/>
              <a:defRPr sz="2000"/>
            </a:lvl6pPr>
            <a:lvl7pPr marL="2738370" indent="0">
              <a:buNone/>
              <a:defRPr sz="2000"/>
            </a:lvl7pPr>
            <a:lvl8pPr marL="3194720" indent="0">
              <a:buNone/>
              <a:defRPr sz="2000"/>
            </a:lvl8pPr>
            <a:lvl9pPr marL="365107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3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351" indent="0">
              <a:buNone/>
              <a:defRPr sz="1200"/>
            </a:lvl2pPr>
            <a:lvl3pPr marL="912791" indent="0">
              <a:buNone/>
              <a:defRPr sz="1100"/>
            </a:lvl3pPr>
            <a:lvl4pPr marL="1369186" indent="0">
              <a:buNone/>
              <a:defRPr sz="900"/>
            </a:lvl4pPr>
            <a:lvl5pPr marL="1825581" indent="0">
              <a:buNone/>
              <a:defRPr sz="900"/>
            </a:lvl5pPr>
            <a:lvl6pPr marL="2282022" indent="0">
              <a:buNone/>
              <a:defRPr sz="900"/>
            </a:lvl6pPr>
            <a:lvl7pPr marL="2738370" indent="0">
              <a:buNone/>
              <a:defRPr sz="900"/>
            </a:lvl7pPr>
            <a:lvl8pPr marL="3194720" indent="0">
              <a:buNone/>
              <a:defRPr sz="900"/>
            </a:lvl8pPr>
            <a:lvl9pPr marL="365107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14/09/2025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2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8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42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84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2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73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A7C8B-B3F8-496C-B685-6AC89F4D7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960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4027E-807F-415A-881A-8392ED73F3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80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7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1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5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3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0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8A4C7-75EC-4CDC-BD55-356C2516AD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28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3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7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5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64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BCB3C-EFEB-419F-A8D8-4B7B4DDDA1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259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3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723E2-8F2E-4E59-BE94-FE3CAED9EF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889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D12CA-6C0A-443B-BD04-6DD3749A12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993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91725-5FF8-4BAA-B248-A957E42967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43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351" indent="0">
              <a:buNone/>
              <a:defRPr sz="1200"/>
            </a:lvl2pPr>
            <a:lvl3pPr marL="912791" indent="0">
              <a:buNone/>
              <a:defRPr sz="1100"/>
            </a:lvl3pPr>
            <a:lvl4pPr marL="1369186" indent="0">
              <a:buNone/>
              <a:defRPr sz="900"/>
            </a:lvl4pPr>
            <a:lvl5pPr marL="1825581" indent="0">
              <a:buNone/>
              <a:defRPr sz="900"/>
            </a:lvl5pPr>
            <a:lvl6pPr marL="2282022" indent="0">
              <a:buNone/>
              <a:defRPr sz="900"/>
            </a:lvl6pPr>
            <a:lvl7pPr marL="2738370" indent="0">
              <a:buNone/>
              <a:defRPr sz="900"/>
            </a:lvl7pPr>
            <a:lvl8pPr marL="3194720" indent="0">
              <a:buNone/>
              <a:defRPr sz="900"/>
            </a:lvl8pPr>
            <a:lvl9pPr marL="36510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BF1B1-2C02-451A-9888-5865E98188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481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351" indent="0">
              <a:buNone/>
              <a:defRPr sz="2800"/>
            </a:lvl2pPr>
            <a:lvl3pPr marL="912791" indent="0">
              <a:buNone/>
              <a:defRPr sz="2400"/>
            </a:lvl3pPr>
            <a:lvl4pPr marL="1369186" indent="0">
              <a:buNone/>
              <a:defRPr sz="2000"/>
            </a:lvl4pPr>
            <a:lvl5pPr marL="1825581" indent="0">
              <a:buNone/>
              <a:defRPr sz="2000"/>
            </a:lvl5pPr>
            <a:lvl6pPr marL="2282022" indent="0">
              <a:buNone/>
              <a:defRPr sz="2000"/>
            </a:lvl6pPr>
            <a:lvl7pPr marL="2738370" indent="0">
              <a:buNone/>
              <a:defRPr sz="2000"/>
            </a:lvl7pPr>
            <a:lvl8pPr marL="3194720" indent="0">
              <a:buNone/>
              <a:defRPr sz="2000"/>
            </a:lvl8pPr>
            <a:lvl9pPr marL="3651071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3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351" indent="0">
              <a:buNone/>
              <a:defRPr sz="1200"/>
            </a:lvl2pPr>
            <a:lvl3pPr marL="912791" indent="0">
              <a:buNone/>
              <a:defRPr sz="1100"/>
            </a:lvl3pPr>
            <a:lvl4pPr marL="1369186" indent="0">
              <a:buNone/>
              <a:defRPr sz="900"/>
            </a:lvl4pPr>
            <a:lvl5pPr marL="1825581" indent="0">
              <a:buNone/>
              <a:defRPr sz="900"/>
            </a:lvl5pPr>
            <a:lvl6pPr marL="2282022" indent="0">
              <a:buNone/>
              <a:defRPr sz="900"/>
            </a:lvl6pPr>
            <a:lvl7pPr marL="2738370" indent="0">
              <a:buNone/>
              <a:defRPr sz="900"/>
            </a:lvl7pPr>
            <a:lvl8pPr marL="3194720" indent="0">
              <a:buNone/>
              <a:defRPr sz="900"/>
            </a:lvl8pPr>
            <a:lvl9pPr marL="36510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5A87F-7F24-4A83-B386-4B41EB770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301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092F5-26B5-48A6-B5FB-2496FDCC9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649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6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6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D5AEB-654A-4A21-B28C-E6FBC948CA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7763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51" indent="0" algn="ctr">
              <a:buNone/>
              <a:defRPr sz="2000"/>
            </a:lvl2pPr>
            <a:lvl3pPr marL="912791" indent="0" algn="ctr">
              <a:buNone/>
              <a:defRPr sz="1900"/>
            </a:lvl3pPr>
            <a:lvl4pPr marL="1369186" indent="0" algn="ctr">
              <a:buNone/>
              <a:defRPr sz="1600"/>
            </a:lvl4pPr>
            <a:lvl5pPr marL="1825581" indent="0" algn="ctr">
              <a:buNone/>
              <a:defRPr sz="1600"/>
            </a:lvl5pPr>
            <a:lvl6pPr marL="2282022" indent="0" algn="ctr">
              <a:buNone/>
              <a:defRPr sz="1600"/>
            </a:lvl6pPr>
            <a:lvl7pPr marL="2738370" indent="0" algn="ctr">
              <a:buNone/>
              <a:defRPr sz="1600"/>
            </a:lvl7pPr>
            <a:lvl8pPr marL="3194720" indent="0" algn="ctr">
              <a:buNone/>
              <a:defRPr sz="1600"/>
            </a:lvl8pPr>
            <a:lvl9pPr marL="365107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617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3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44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3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7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5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92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137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84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298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312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51" indent="0">
              <a:buNone/>
              <a:defRPr sz="1500"/>
            </a:lvl2pPr>
            <a:lvl3pPr marL="912791" indent="0">
              <a:buNone/>
              <a:defRPr sz="1200"/>
            </a:lvl3pPr>
            <a:lvl4pPr marL="1369186" indent="0">
              <a:buNone/>
              <a:defRPr sz="1100"/>
            </a:lvl4pPr>
            <a:lvl5pPr marL="1825581" indent="0">
              <a:buNone/>
              <a:defRPr sz="1100"/>
            </a:lvl5pPr>
            <a:lvl6pPr marL="2282022" indent="0">
              <a:buNone/>
              <a:defRPr sz="1100"/>
            </a:lvl6pPr>
            <a:lvl7pPr marL="2738370" indent="0">
              <a:buNone/>
              <a:defRPr sz="1100"/>
            </a:lvl7pPr>
            <a:lvl8pPr marL="3194720" indent="0">
              <a:buNone/>
              <a:defRPr sz="1100"/>
            </a:lvl8pPr>
            <a:lvl9pPr marL="365107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230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351" indent="0">
              <a:buNone/>
              <a:defRPr sz="2800"/>
            </a:lvl2pPr>
            <a:lvl3pPr marL="912791" indent="0">
              <a:buNone/>
              <a:defRPr sz="2400"/>
            </a:lvl3pPr>
            <a:lvl4pPr marL="1369186" indent="0">
              <a:buNone/>
              <a:defRPr sz="2000"/>
            </a:lvl4pPr>
            <a:lvl5pPr marL="1825581" indent="0">
              <a:buNone/>
              <a:defRPr sz="2000"/>
            </a:lvl5pPr>
            <a:lvl6pPr marL="2282022" indent="0">
              <a:buNone/>
              <a:defRPr sz="2000"/>
            </a:lvl6pPr>
            <a:lvl7pPr marL="2738370" indent="0">
              <a:buNone/>
              <a:defRPr sz="2000"/>
            </a:lvl7pPr>
            <a:lvl8pPr marL="3194720" indent="0">
              <a:buNone/>
              <a:defRPr sz="2000"/>
            </a:lvl8pPr>
            <a:lvl9pPr marL="365107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51" indent="0">
              <a:buNone/>
              <a:defRPr sz="1500"/>
            </a:lvl2pPr>
            <a:lvl3pPr marL="912791" indent="0">
              <a:buNone/>
              <a:defRPr sz="1200"/>
            </a:lvl3pPr>
            <a:lvl4pPr marL="1369186" indent="0">
              <a:buNone/>
              <a:defRPr sz="1100"/>
            </a:lvl4pPr>
            <a:lvl5pPr marL="1825581" indent="0">
              <a:buNone/>
              <a:defRPr sz="1100"/>
            </a:lvl5pPr>
            <a:lvl6pPr marL="2282022" indent="0">
              <a:buNone/>
              <a:defRPr sz="1100"/>
            </a:lvl6pPr>
            <a:lvl7pPr marL="2738370" indent="0">
              <a:buNone/>
              <a:defRPr sz="1100"/>
            </a:lvl7pPr>
            <a:lvl8pPr marL="3194720" indent="0">
              <a:buNone/>
              <a:defRPr sz="1100"/>
            </a:lvl8pPr>
            <a:lvl9pPr marL="365107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945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547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1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1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86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A7C8B-B3F8-496C-B685-6AC89F4D7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66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003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4027E-807F-415A-881A-8392ED73F3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9555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7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1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5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3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0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8A4C7-75EC-4CDC-BD55-356C2516AD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872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BCB3C-EFEB-419F-A8D8-4B7B4DDDA1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1260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6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6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723E2-8F2E-4E59-BE94-FE3CAED9EF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9919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D12CA-6C0A-443B-BD04-6DD3749A12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30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91725-5FF8-4BAA-B248-A957E42967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4365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4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351" indent="0">
              <a:buNone/>
              <a:defRPr sz="1200"/>
            </a:lvl2pPr>
            <a:lvl3pPr marL="912791" indent="0">
              <a:buNone/>
              <a:defRPr sz="1100"/>
            </a:lvl3pPr>
            <a:lvl4pPr marL="1369186" indent="0">
              <a:buNone/>
              <a:defRPr sz="900"/>
            </a:lvl4pPr>
            <a:lvl5pPr marL="1825581" indent="0">
              <a:buNone/>
              <a:defRPr sz="900"/>
            </a:lvl5pPr>
            <a:lvl6pPr marL="2282022" indent="0">
              <a:buNone/>
              <a:defRPr sz="900"/>
            </a:lvl6pPr>
            <a:lvl7pPr marL="2738370" indent="0">
              <a:buNone/>
              <a:defRPr sz="900"/>
            </a:lvl7pPr>
            <a:lvl8pPr marL="3194720" indent="0">
              <a:buNone/>
              <a:defRPr sz="900"/>
            </a:lvl8pPr>
            <a:lvl9pPr marL="36510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BF1B1-2C02-451A-9888-5865E98188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6187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351" indent="0">
              <a:buNone/>
              <a:defRPr sz="2800"/>
            </a:lvl2pPr>
            <a:lvl3pPr marL="912791" indent="0">
              <a:buNone/>
              <a:defRPr sz="2400"/>
            </a:lvl3pPr>
            <a:lvl4pPr marL="1369186" indent="0">
              <a:buNone/>
              <a:defRPr sz="2000"/>
            </a:lvl4pPr>
            <a:lvl5pPr marL="1825581" indent="0">
              <a:buNone/>
              <a:defRPr sz="2000"/>
            </a:lvl5pPr>
            <a:lvl6pPr marL="2282022" indent="0">
              <a:buNone/>
              <a:defRPr sz="2000"/>
            </a:lvl6pPr>
            <a:lvl7pPr marL="2738370" indent="0">
              <a:buNone/>
              <a:defRPr sz="2000"/>
            </a:lvl7pPr>
            <a:lvl8pPr marL="3194720" indent="0">
              <a:buNone/>
              <a:defRPr sz="2000"/>
            </a:lvl8pPr>
            <a:lvl9pPr marL="3651071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3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351" indent="0">
              <a:buNone/>
              <a:defRPr sz="1200"/>
            </a:lvl2pPr>
            <a:lvl3pPr marL="912791" indent="0">
              <a:buNone/>
              <a:defRPr sz="1100"/>
            </a:lvl3pPr>
            <a:lvl4pPr marL="1369186" indent="0">
              <a:buNone/>
              <a:defRPr sz="900"/>
            </a:lvl4pPr>
            <a:lvl5pPr marL="1825581" indent="0">
              <a:buNone/>
              <a:defRPr sz="900"/>
            </a:lvl5pPr>
            <a:lvl6pPr marL="2282022" indent="0">
              <a:buNone/>
              <a:defRPr sz="900"/>
            </a:lvl6pPr>
            <a:lvl7pPr marL="2738370" indent="0">
              <a:buNone/>
              <a:defRPr sz="900"/>
            </a:lvl7pPr>
            <a:lvl8pPr marL="3194720" indent="0">
              <a:buNone/>
              <a:defRPr sz="900"/>
            </a:lvl8pPr>
            <a:lvl9pPr marL="36510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5A87F-7F24-4A83-B386-4B41EB770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4922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092F5-26B5-48A6-B5FB-2496FDCC9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2593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D5AEB-654A-4A21-B28C-E6FBC948CA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73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767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51" indent="0" algn="ctr">
              <a:buNone/>
              <a:defRPr sz="2000"/>
            </a:lvl2pPr>
            <a:lvl3pPr marL="912791" indent="0" algn="ctr">
              <a:buNone/>
              <a:defRPr sz="1900"/>
            </a:lvl3pPr>
            <a:lvl4pPr marL="1369186" indent="0" algn="ctr">
              <a:buNone/>
              <a:defRPr sz="1600"/>
            </a:lvl4pPr>
            <a:lvl5pPr marL="1825581" indent="0" algn="ctr">
              <a:buNone/>
              <a:defRPr sz="1600"/>
            </a:lvl5pPr>
            <a:lvl6pPr marL="2282022" indent="0" algn="ctr">
              <a:buNone/>
              <a:defRPr sz="1600"/>
            </a:lvl6pPr>
            <a:lvl7pPr marL="2738370" indent="0" algn="ctr">
              <a:buNone/>
              <a:defRPr sz="1600"/>
            </a:lvl7pPr>
            <a:lvl8pPr marL="3194720" indent="0" algn="ctr">
              <a:buNone/>
              <a:defRPr sz="1600"/>
            </a:lvl8pPr>
            <a:lvl9pPr marL="3651071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94935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74956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3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3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7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5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91408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0793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67880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33521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98900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52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51" indent="0">
              <a:buNone/>
              <a:defRPr sz="1500"/>
            </a:lvl2pPr>
            <a:lvl3pPr marL="912791" indent="0">
              <a:buNone/>
              <a:defRPr sz="1200"/>
            </a:lvl3pPr>
            <a:lvl4pPr marL="1369186" indent="0">
              <a:buNone/>
              <a:defRPr sz="1100"/>
            </a:lvl4pPr>
            <a:lvl5pPr marL="1825581" indent="0">
              <a:buNone/>
              <a:defRPr sz="1100"/>
            </a:lvl5pPr>
            <a:lvl6pPr marL="2282022" indent="0">
              <a:buNone/>
              <a:defRPr sz="1100"/>
            </a:lvl6pPr>
            <a:lvl7pPr marL="2738370" indent="0">
              <a:buNone/>
              <a:defRPr sz="1100"/>
            </a:lvl7pPr>
            <a:lvl8pPr marL="3194720" indent="0">
              <a:buNone/>
              <a:defRPr sz="1100"/>
            </a:lvl8pPr>
            <a:lvl9pPr marL="3651071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48411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2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351" indent="0">
              <a:buNone/>
              <a:defRPr sz="2800"/>
            </a:lvl2pPr>
            <a:lvl3pPr marL="912791" indent="0">
              <a:buNone/>
              <a:defRPr sz="2400"/>
            </a:lvl3pPr>
            <a:lvl4pPr marL="1369186" indent="0">
              <a:buNone/>
              <a:defRPr sz="2000"/>
            </a:lvl4pPr>
            <a:lvl5pPr marL="1825581" indent="0">
              <a:buNone/>
              <a:defRPr sz="2000"/>
            </a:lvl5pPr>
            <a:lvl6pPr marL="2282022" indent="0">
              <a:buNone/>
              <a:defRPr sz="2000"/>
            </a:lvl6pPr>
            <a:lvl7pPr marL="2738370" indent="0">
              <a:buNone/>
              <a:defRPr sz="2000"/>
            </a:lvl7pPr>
            <a:lvl8pPr marL="3194720" indent="0">
              <a:buNone/>
              <a:defRPr sz="2000"/>
            </a:lvl8pPr>
            <a:lvl9pPr marL="3651071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51" indent="0">
              <a:buNone/>
              <a:defRPr sz="1500"/>
            </a:lvl2pPr>
            <a:lvl3pPr marL="912791" indent="0">
              <a:buNone/>
              <a:defRPr sz="1200"/>
            </a:lvl3pPr>
            <a:lvl4pPr marL="1369186" indent="0">
              <a:buNone/>
              <a:defRPr sz="1100"/>
            </a:lvl4pPr>
            <a:lvl5pPr marL="1825581" indent="0">
              <a:buNone/>
              <a:defRPr sz="1100"/>
            </a:lvl5pPr>
            <a:lvl6pPr marL="2282022" indent="0">
              <a:buNone/>
              <a:defRPr sz="1100"/>
            </a:lvl6pPr>
            <a:lvl7pPr marL="2738370" indent="0">
              <a:buNone/>
              <a:defRPr sz="1100"/>
            </a:lvl7pPr>
            <a:lvl8pPr marL="3194720" indent="0">
              <a:buNone/>
              <a:defRPr sz="1100"/>
            </a:lvl8pPr>
            <a:lvl9pPr marL="3651071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59981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1884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493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19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219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63149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51" indent="0" algn="ctr">
              <a:buNone/>
              <a:defRPr sz="2000"/>
            </a:lvl2pPr>
            <a:lvl3pPr marL="912791" indent="0" algn="ctr">
              <a:buNone/>
              <a:defRPr sz="1900"/>
            </a:lvl3pPr>
            <a:lvl4pPr marL="1369186" indent="0" algn="ctr">
              <a:buNone/>
              <a:defRPr sz="1600"/>
            </a:lvl4pPr>
            <a:lvl5pPr marL="1825581" indent="0" algn="ctr">
              <a:buNone/>
              <a:defRPr sz="1600"/>
            </a:lvl5pPr>
            <a:lvl6pPr marL="2282022" indent="0" algn="ctr">
              <a:buNone/>
              <a:defRPr sz="1600"/>
            </a:lvl6pPr>
            <a:lvl7pPr marL="2738370" indent="0" algn="ctr">
              <a:buNone/>
              <a:defRPr sz="1600"/>
            </a:lvl7pPr>
            <a:lvl8pPr marL="3194720" indent="0" algn="ctr">
              <a:buNone/>
              <a:defRPr sz="1600"/>
            </a:lvl8pPr>
            <a:lvl9pPr marL="3651071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CAA201A-1DCA-4CE6-9250-787F69B26879}"/>
              </a:ext>
            </a:extLst>
          </p:cNvPr>
          <p:cNvSpPr txBox="1"/>
          <p:nvPr userDrawn="1"/>
        </p:nvSpPr>
        <p:spPr>
          <a:xfrm>
            <a:off x="9204960" y="23813"/>
            <a:ext cx="2926080" cy="261611"/>
          </a:xfrm>
          <a:prstGeom prst="rect">
            <a:avLst/>
          </a:prstGeom>
          <a:noFill/>
        </p:spPr>
        <p:txBody>
          <a:bodyPr wrap="square" lIns="91298" tIns="45718" rIns="91298" bIns="45718">
            <a:spAutoFit/>
          </a:bodyPr>
          <a:lstStyle/>
          <a:p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zh-CN" altLang="en-US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16029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336824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3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3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7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5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959696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803139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875905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961491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819544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2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51" indent="0">
              <a:buNone/>
              <a:defRPr sz="1500"/>
            </a:lvl2pPr>
            <a:lvl3pPr marL="912791" indent="0">
              <a:buNone/>
              <a:defRPr sz="1200"/>
            </a:lvl3pPr>
            <a:lvl4pPr marL="1369186" indent="0">
              <a:buNone/>
              <a:defRPr sz="1100"/>
            </a:lvl4pPr>
            <a:lvl5pPr marL="1825581" indent="0">
              <a:buNone/>
              <a:defRPr sz="1100"/>
            </a:lvl5pPr>
            <a:lvl6pPr marL="2282022" indent="0">
              <a:buNone/>
              <a:defRPr sz="1100"/>
            </a:lvl6pPr>
            <a:lvl7pPr marL="2738370" indent="0">
              <a:buNone/>
              <a:defRPr sz="1100"/>
            </a:lvl7pPr>
            <a:lvl8pPr marL="3194720" indent="0">
              <a:buNone/>
              <a:defRPr sz="1100"/>
            </a:lvl8pPr>
            <a:lvl9pPr marL="3651071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989026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2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351" indent="0">
              <a:buNone/>
              <a:defRPr sz="2800"/>
            </a:lvl2pPr>
            <a:lvl3pPr marL="912791" indent="0">
              <a:buNone/>
              <a:defRPr sz="2400"/>
            </a:lvl3pPr>
            <a:lvl4pPr marL="1369186" indent="0">
              <a:buNone/>
              <a:defRPr sz="2000"/>
            </a:lvl4pPr>
            <a:lvl5pPr marL="1825581" indent="0">
              <a:buNone/>
              <a:defRPr sz="2000"/>
            </a:lvl5pPr>
            <a:lvl6pPr marL="2282022" indent="0">
              <a:buNone/>
              <a:defRPr sz="2000"/>
            </a:lvl6pPr>
            <a:lvl7pPr marL="2738370" indent="0">
              <a:buNone/>
              <a:defRPr sz="2000"/>
            </a:lvl7pPr>
            <a:lvl8pPr marL="3194720" indent="0">
              <a:buNone/>
              <a:defRPr sz="2000"/>
            </a:lvl8pPr>
            <a:lvl9pPr marL="3651071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51" indent="0">
              <a:buNone/>
              <a:defRPr sz="1500"/>
            </a:lvl2pPr>
            <a:lvl3pPr marL="912791" indent="0">
              <a:buNone/>
              <a:defRPr sz="1200"/>
            </a:lvl3pPr>
            <a:lvl4pPr marL="1369186" indent="0">
              <a:buNone/>
              <a:defRPr sz="1100"/>
            </a:lvl4pPr>
            <a:lvl5pPr marL="1825581" indent="0">
              <a:buNone/>
              <a:defRPr sz="1100"/>
            </a:lvl5pPr>
            <a:lvl6pPr marL="2282022" indent="0">
              <a:buNone/>
              <a:defRPr sz="1100"/>
            </a:lvl6pPr>
            <a:lvl7pPr marL="2738370" indent="0">
              <a:buNone/>
              <a:defRPr sz="1100"/>
            </a:lvl7pPr>
            <a:lvl8pPr marL="3194720" indent="0">
              <a:buNone/>
              <a:defRPr sz="1100"/>
            </a:lvl8pPr>
            <a:lvl9pPr marL="3651071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49347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4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51" indent="0">
              <a:buNone/>
              <a:defRPr sz="1500"/>
            </a:lvl2pPr>
            <a:lvl3pPr marL="912791" indent="0">
              <a:buNone/>
              <a:defRPr sz="1200"/>
            </a:lvl3pPr>
            <a:lvl4pPr marL="1369186" indent="0">
              <a:buNone/>
              <a:defRPr sz="1100"/>
            </a:lvl4pPr>
            <a:lvl5pPr marL="1825581" indent="0">
              <a:buNone/>
              <a:defRPr sz="1100"/>
            </a:lvl5pPr>
            <a:lvl6pPr marL="2282022" indent="0">
              <a:buNone/>
              <a:defRPr sz="1100"/>
            </a:lvl6pPr>
            <a:lvl7pPr marL="2738370" indent="0">
              <a:buNone/>
              <a:defRPr sz="1100"/>
            </a:lvl7pPr>
            <a:lvl8pPr marL="3194720" indent="0">
              <a:buNone/>
              <a:defRPr sz="1100"/>
            </a:lvl8pPr>
            <a:lvl9pPr marL="365107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577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8053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19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19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1866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51" indent="0" algn="ctr">
              <a:buNone/>
              <a:defRPr sz="2000"/>
            </a:lvl2pPr>
            <a:lvl3pPr marL="912791" indent="0" algn="ctr">
              <a:buNone/>
              <a:defRPr sz="1900"/>
            </a:lvl3pPr>
            <a:lvl4pPr marL="1369186" indent="0" algn="ctr">
              <a:buNone/>
              <a:defRPr sz="1600"/>
            </a:lvl4pPr>
            <a:lvl5pPr marL="1825581" indent="0" algn="ctr">
              <a:buNone/>
              <a:defRPr sz="1600"/>
            </a:lvl5pPr>
            <a:lvl6pPr marL="2282022" indent="0" algn="ctr">
              <a:buNone/>
              <a:defRPr sz="1600"/>
            </a:lvl6pPr>
            <a:lvl7pPr marL="2738370" indent="0" algn="ctr">
              <a:buNone/>
              <a:defRPr sz="1600"/>
            </a:lvl7pPr>
            <a:lvl8pPr marL="3194720" indent="0" algn="ctr">
              <a:buNone/>
              <a:defRPr sz="1600"/>
            </a:lvl8pPr>
            <a:lvl9pPr marL="3651071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CAA201A-1DCA-4CE6-9250-787F69B26879}"/>
              </a:ext>
            </a:extLst>
          </p:cNvPr>
          <p:cNvSpPr txBox="1"/>
          <p:nvPr userDrawn="1"/>
        </p:nvSpPr>
        <p:spPr>
          <a:xfrm>
            <a:off x="9204960" y="23813"/>
            <a:ext cx="2926080" cy="261611"/>
          </a:xfrm>
          <a:prstGeom prst="rect">
            <a:avLst/>
          </a:prstGeom>
          <a:noFill/>
        </p:spPr>
        <p:txBody>
          <a:bodyPr wrap="square" lIns="91298" tIns="45718" rIns="91298" bIns="45718">
            <a:spAutoFit/>
          </a:bodyPr>
          <a:lstStyle/>
          <a:p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zh-CN" altLang="en-US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776740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331218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3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3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7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5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151230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980510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371123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187846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404450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2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51" indent="0">
              <a:buNone/>
              <a:defRPr sz="1500"/>
            </a:lvl2pPr>
            <a:lvl3pPr marL="912791" indent="0">
              <a:buNone/>
              <a:defRPr sz="1200"/>
            </a:lvl3pPr>
            <a:lvl4pPr marL="1369186" indent="0">
              <a:buNone/>
              <a:defRPr sz="1100"/>
            </a:lvl4pPr>
            <a:lvl5pPr marL="1825581" indent="0">
              <a:buNone/>
              <a:defRPr sz="1100"/>
            </a:lvl5pPr>
            <a:lvl6pPr marL="2282022" indent="0">
              <a:buNone/>
              <a:defRPr sz="1100"/>
            </a:lvl6pPr>
            <a:lvl7pPr marL="2738370" indent="0">
              <a:buNone/>
              <a:defRPr sz="1100"/>
            </a:lvl7pPr>
            <a:lvl8pPr marL="3194720" indent="0">
              <a:buNone/>
              <a:defRPr sz="1100"/>
            </a:lvl8pPr>
            <a:lvl9pPr marL="3651071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60718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4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351" indent="0">
              <a:buNone/>
              <a:defRPr sz="2800"/>
            </a:lvl2pPr>
            <a:lvl3pPr marL="912791" indent="0">
              <a:buNone/>
              <a:defRPr sz="2400"/>
            </a:lvl3pPr>
            <a:lvl4pPr marL="1369186" indent="0">
              <a:buNone/>
              <a:defRPr sz="2000"/>
            </a:lvl4pPr>
            <a:lvl5pPr marL="1825581" indent="0">
              <a:buNone/>
              <a:defRPr sz="2000"/>
            </a:lvl5pPr>
            <a:lvl6pPr marL="2282022" indent="0">
              <a:buNone/>
              <a:defRPr sz="2000"/>
            </a:lvl6pPr>
            <a:lvl7pPr marL="2738370" indent="0">
              <a:buNone/>
              <a:defRPr sz="2000"/>
            </a:lvl7pPr>
            <a:lvl8pPr marL="3194720" indent="0">
              <a:buNone/>
              <a:defRPr sz="2000"/>
            </a:lvl8pPr>
            <a:lvl9pPr marL="365107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51" indent="0">
              <a:buNone/>
              <a:defRPr sz="1500"/>
            </a:lvl2pPr>
            <a:lvl3pPr marL="912791" indent="0">
              <a:buNone/>
              <a:defRPr sz="1200"/>
            </a:lvl3pPr>
            <a:lvl4pPr marL="1369186" indent="0">
              <a:buNone/>
              <a:defRPr sz="1100"/>
            </a:lvl4pPr>
            <a:lvl5pPr marL="1825581" indent="0">
              <a:buNone/>
              <a:defRPr sz="1100"/>
            </a:lvl5pPr>
            <a:lvl6pPr marL="2282022" indent="0">
              <a:buNone/>
              <a:defRPr sz="1100"/>
            </a:lvl6pPr>
            <a:lvl7pPr marL="2738370" indent="0">
              <a:buNone/>
              <a:defRPr sz="1100"/>
            </a:lvl7pPr>
            <a:lvl8pPr marL="3194720" indent="0">
              <a:buNone/>
              <a:defRPr sz="1100"/>
            </a:lvl8pPr>
            <a:lvl9pPr marL="365107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084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2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351" indent="0">
              <a:buNone/>
              <a:defRPr sz="2800"/>
            </a:lvl2pPr>
            <a:lvl3pPr marL="912791" indent="0">
              <a:buNone/>
              <a:defRPr sz="2400"/>
            </a:lvl3pPr>
            <a:lvl4pPr marL="1369186" indent="0">
              <a:buNone/>
              <a:defRPr sz="2000"/>
            </a:lvl4pPr>
            <a:lvl5pPr marL="1825581" indent="0">
              <a:buNone/>
              <a:defRPr sz="2000"/>
            </a:lvl5pPr>
            <a:lvl6pPr marL="2282022" indent="0">
              <a:buNone/>
              <a:defRPr sz="2000"/>
            </a:lvl6pPr>
            <a:lvl7pPr marL="2738370" indent="0">
              <a:buNone/>
              <a:defRPr sz="2000"/>
            </a:lvl7pPr>
            <a:lvl8pPr marL="3194720" indent="0">
              <a:buNone/>
              <a:defRPr sz="2000"/>
            </a:lvl8pPr>
            <a:lvl9pPr marL="3651071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51" indent="0">
              <a:buNone/>
              <a:defRPr sz="1500"/>
            </a:lvl2pPr>
            <a:lvl3pPr marL="912791" indent="0">
              <a:buNone/>
              <a:defRPr sz="1200"/>
            </a:lvl3pPr>
            <a:lvl4pPr marL="1369186" indent="0">
              <a:buNone/>
              <a:defRPr sz="1100"/>
            </a:lvl4pPr>
            <a:lvl5pPr marL="1825581" indent="0">
              <a:buNone/>
              <a:defRPr sz="1100"/>
            </a:lvl5pPr>
            <a:lvl6pPr marL="2282022" indent="0">
              <a:buNone/>
              <a:defRPr sz="1100"/>
            </a:lvl6pPr>
            <a:lvl7pPr marL="2738370" indent="0">
              <a:buNone/>
              <a:defRPr sz="1100"/>
            </a:lvl7pPr>
            <a:lvl8pPr marL="3194720" indent="0">
              <a:buNone/>
              <a:defRPr sz="1100"/>
            </a:lvl8pPr>
            <a:lvl9pPr marL="3651071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095144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628750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19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19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601717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703" y="6596389"/>
            <a:ext cx="4097215" cy="26161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r>
              <a:rPr lang="en-US" sz="1100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361535134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494038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906057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652870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383719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637771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86323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298" tIns="45718" rIns="91298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298" tIns="45718" rIns="91298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2"/>
            <a:ext cx="27432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=""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764" y="-14080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999" r:id="rId12"/>
    <p:sldLayoutId id="2147484000" r:id="rId13"/>
  </p:sldLayoutIdLst>
  <p:txStyles>
    <p:titleStyle>
      <a:lvl1pPr algn="l" defTabSz="9127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21" indent="-228221" algn="l" defTabSz="9127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62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10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60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1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5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46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4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82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6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8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22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7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2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7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49" tIns="60874" rIns="121749" bIns="6087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749" tIns="60874" rIns="121749" bIns="608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749" tIns="60874" rIns="121749" bIns="6087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280"/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7280"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749" tIns="60874" rIns="121749" bIns="6087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28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749" tIns="60874" rIns="121749" bIns="6087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280"/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728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6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ctr" defTabSz="121728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35" indent="-456435" algn="l" defTabSz="121728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62" indent="-380402" algn="l" defTabSz="121728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569" indent="-304288" algn="l" defTabSz="12172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187" indent="-304288" algn="l" defTabSz="121728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846" indent="-304288" algn="l" defTabSz="121728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424" indent="-304288" algn="l" defTabSz="12172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85" indent="-304288" algn="l" defTabSz="12172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705" indent="-304288" algn="l" defTabSz="12172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23" indent="-304288" algn="l" defTabSz="12172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579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80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98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558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36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15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73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016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65" tIns="60882" rIns="121765" bIns="608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765" tIns="60882" rIns="121765" bIns="608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460"/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7460"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46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460"/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746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6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ctr" defTabSz="121746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07" indent="-456507" algn="l" defTabSz="121746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206" indent="-380458" algn="l" defTabSz="121746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797" indent="-304336" algn="l" defTabSz="1217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507" indent="-304336" algn="l" defTabSz="121746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9254" indent="-304336" algn="l" defTabSz="121746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928" indent="-304336" algn="l" defTabSz="12174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677" indent="-304336" algn="l" defTabSz="12174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5389" indent="-304336" algn="l" defTabSz="12174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4099" indent="-304336" algn="l" defTabSz="12174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7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75" algn="l" defTabSz="1217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460" algn="l" defTabSz="1217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170" algn="l" defTabSz="1217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918" algn="l" defTabSz="1217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592" algn="l" defTabSz="1217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267" algn="l" defTabSz="1217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013" algn="l" defTabSz="1217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744" algn="l" defTabSz="1217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84" tIns="60892" rIns="121784" bIns="608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784" tIns="60892" rIns="121784" bIns="608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784" tIns="60892" rIns="121784" bIns="6089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670"/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7670"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784" tIns="60892" rIns="121784" bIns="6089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6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784" tIns="60892" rIns="121784" bIns="6089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670"/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76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1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defTabSz="12176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91" indent="-456591" algn="l" defTabSz="12176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74" indent="-380524" algn="l" defTabSz="12176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063" indent="-304392" algn="l" defTabSz="12176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880" indent="-304392" algn="l" defTabSz="12176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9730" indent="-304392" algn="l" defTabSz="12176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8516" indent="-304392" algn="l" defTabSz="12176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7368" indent="-304392" algn="l" defTabSz="12176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6187" indent="-304392" algn="l" defTabSz="12176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5004" indent="-304392" algn="l" defTabSz="12176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7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787" algn="l" defTabSz="1217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670" algn="l" defTabSz="1217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488" algn="l" defTabSz="1217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338" algn="l" defTabSz="1217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124" algn="l" defTabSz="1217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911" algn="l" defTabSz="1217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760" algn="l" defTabSz="1217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0593" algn="l" defTabSz="1217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13" tIns="60906" rIns="121813" bIns="609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13" tIns="60906" rIns="121813" bIns="609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13" tIns="60906" rIns="121813" bIns="6090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000"/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8000"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13" tIns="60906" rIns="121813" bIns="6090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0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13" tIns="60906" rIns="121813" bIns="6090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000"/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80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2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12180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23" indent="-456723" algn="l" defTabSz="121800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638" indent="-380626" algn="l" defTabSz="121800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81" indent="-304480" algn="l" defTabSz="12180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467" indent="-304480" algn="l" defTabSz="121800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478" indent="-304480" algn="l" defTabSz="121800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440" indent="-304480" algn="l" defTabSz="12180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453" indent="-304480" algn="l" defTabSz="12180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440" indent="-304480" algn="l" defTabSz="12180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427" indent="-304480" algn="l" defTabSz="12180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63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000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986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998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960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923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933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928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45" tIns="60922" rIns="121845" bIns="609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45" tIns="60922" rIns="121845" bIns="609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45" tIns="60922" rIns="121845" bIns="6092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360"/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8360"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45" tIns="60922" rIns="121845" bIns="6092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36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45" tIns="60922" rIns="121845" bIns="6092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360"/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836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9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ctr" defTabSz="121836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867" indent="-456867" algn="l" defTabSz="121836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926" indent="-380738" algn="l" defTabSz="121836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937" indent="-304576" algn="l" defTabSz="12183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107" indent="-304576" algn="l" defTabSz="121836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294" indent="-304576" algn="l" defTabSz="121836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448" indent="-304576" algn="l" defTabSz="12183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637" indent="-304576" algn="l" defTabSz="12183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808" indent="-304576" algn="l" defTabSz="12183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979" indent="-304576" algn="l" defTabSz="12183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55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60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30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718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872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027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213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385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80" tIns="60940" rIns="121880" bIns="609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80" tIns="60940" rIns="121880" bIns="6094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50"/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8750"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80" tIns="60940" rIns="121880" bIns="6094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5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80" tIns="60940" rIns="121880" bIns="6094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50"/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875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3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ctr" defTabSz="121875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23" indent="-457023" algn="l" defTabSz="121875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38" indent="-380860" algn="l" defTabSz="121875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431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800" indent="-304680" algn="l" defTabSz="121875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178" indent="-304680" algn="l" defTabSz="121875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540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920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290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660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63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5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2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98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86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23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60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971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14/09/2025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1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8" tIns="45718" rIns="91298" bIns="45718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8" tIns="45718" rIns="91298" bIns="45718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6"/>
            <a:ext cx="2844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6"/>
            <a:ext cx="3860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6"/>
            <a:ext cx="2844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635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27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691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558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330" indent="-342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25" indent="-28527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10" indent="-2282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60" indent="-2282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11" indent="-2282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51" indent="-228221" algn="l" defTabSz="9127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46" indent="-228221" algn="l" defTabSz="9127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41" indent="-228221" algn="l" defTabSz="9127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82" indent="-228221" algn="l" defTabSz="9127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6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8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22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7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2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7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8" tIns="45718" rIns="9129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8" tIns="45718" rIns="9129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8"/>
            <a:ext cx="2844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8"/>
            <a:ext cx="3860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8"/>
            <a:ext cx="2844800" cy="365125"/>
          </a:xfrm>
          <a:prstGeom prst="rect">
            <a:avLst/>
          </a:prstGeom>
        </p:spPr>
        <p:txBody>
          <a:bodyPr vert="horz" wrap="square" lIns="91298" tIns="45718" rIns="91298" bIns="4571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EEF34A-BC65-453C-BEF3-98C2C71FCCAF}" type="slidenum">
              <a:rPr lang="en-US" altLang="en-US" smtClean="0">
                <a:latin typeface="Garamond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2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35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7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1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558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330" indent="-3423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25" indent="-2852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10" indent="-2282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60" indent="-2282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11" indent="-2282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51" indent="-228221" algn="l" defTabSz="9127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46" indent="-228221" algn="l" defTabSz="9127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41" indent="-228221" algn="l" defTabSz="9127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82" indent="-228221" algn="l" defTabSz="9127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6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8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22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7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2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7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298" tIns="45718" rIns="91298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298" tIns="45718" rIns="91298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xmlns="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754" y="-14080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8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27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21" indent="-228221" algn="l" defTabSz="9127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62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10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60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1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5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46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4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82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6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8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22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7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2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7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8" tIns="45718" rIns="9129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8" tIns="45718" rIns="9129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298" tIns="45718" rIns="91298" bIns="4571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EEF34A-BC65-453C-BEF3-98C2C71FCCAF}" type="slidenum">
              <a:rPr lang="en-US" altLang="en-US" smtClean="0">
                <a:latin typeface="Garamond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3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35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7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1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558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330" indent="-3423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25" indent="-2852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10" indent="-2282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60" indent="-2282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11" indent="-2282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51" indent="-228221" algn="l" defTabSz="9127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46" indent="-228221" algn="l" defTabSz="9127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41" indent="-228221" algn="l" defTabSz="9127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82" indent="-228221" algn="l" defTabSz="9127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6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8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22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7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2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7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298" tIns="45718" rIns="91298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298" tIns="45718" rIns="91298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7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 spd="slow">
    <p:fade/>
  </p:transition>
  <p:txStyles>
    <p:titleStyle>
      <a:lvl1pPr algn="l" defTabSz="9127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21" indent="-228221" algn="l" defTabSz="9127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62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10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60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1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5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46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4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82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6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8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22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7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2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7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298" tIns="45718" rIns="91298" bIns="45718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298" tIns="45718" rIns="91298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3176"/>
            <a:ext cx="40386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r">
              <a:defRPr sz="12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111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ransition spd="slow">
    <p:fade/>
  </p:transition>
  <p:txStyles>
    <p:titleStyle>
      <a:lvl1pPr algn="l" defTabSz="9127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21" indent="-228221" algn="l" defTabSz="9127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62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10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60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1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5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46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4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82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6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8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22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7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2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7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298" tIns="45718" rIns="91298" bIns="45718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298" tIns="45718" rIns="91298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3176"/>
            <a:ext cx="40386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r">
              <a:defRPr sz="12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76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ransition spd="slow">
    <p:fade/>
  </p:transition>
  <p:txStyles>
    <p:titleStyle>
      <a:lvl1pPr algn="l" defTabSz="9127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21" indent="-228221" algn="l" defTabSz="9127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62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10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60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1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5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46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4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82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6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8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22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7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2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7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26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</p:sldLayoutIdLst>
  <p:transition spd="slow">
    <p:fade/>
  </p:transition>
  <p:txStyles>
    <p:titleStyle>
      <a:lvl1pPr algn="ctr" defTabSz="121704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339" indent="-456339" algn="l" defTabSz="121704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870" indent="-380328" algn="l" defTabSz="121704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265" indent="-304224" algn="l" defTabSz="1217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9760" indent="-304224" algn="l" defTabSz="121704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302" indent="-304224" algn="l" defTabSz="121704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6752" indent="-304224" algn="l" defTabSz="12170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5296" indent="-304224" algn="l" defTabSz="12170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3793" indent="-304224" algn="l" defTabSz="12170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2288" indent="-304224" algn="l" defTabSz="12170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451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040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536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078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528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979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9522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045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4.jpeg"/><Relationship Id="rId7" Type="http://schemas.openxmlformats.org/officeDocument/2006/relationships/slide" Target="slide5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4.xml"/><Relationship Id="rId6" Type="http://schemas.openxmlformats.org/officeDocument/2006/relationships/slide" Target="slide7.xml"/><Relationship Id="rId11" Type="http://schemas.openxmlformats.org/officeDocument/2006/relationships/image" Target="../media/image17.jpeg"/><Relationship Id="rId5" Type="http://schemas.openxmlformats.org/officeDocument/2006/relationships/slide" Target="slide4.xml"/><Relationship Id="rId10" Type="http://schemas.openxmlformats.org/officeDocument/2006/relationships/slide" Target="slide1.xml"/><Relationship Id="rId4" Type="http://schemas.openxmlformats.org/officeDocument/2006/relationships/image" Target="../media/image15.jpg"/><Relationship Id="rId9" Type="http://schemas.openxmlformats.org/officeDocument/2006/relationships/image" Target="../media/image1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1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3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8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9776" y="1700808"/>
            <a:ext cx="4800533" cy="3077765"/>
          </a:xfrm>
          <a:prstGeom prst="rect">
            <a:avLst/>
          </a:prstGeom>
          <a:noFill/>
        </p:spPr>
        <p:txBody>
          <a:bodyPr wrap="square" lIns="121746" tIns="60873" rIns="121746" bIns="60873" rtlCol="0">
            <a:spAutoFit/>
          </a:bodyPr>
          <a:lstStyle/>
          <a:p>
            <a:pPr algn="ctr" defTabSz="1217250"/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90301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vdoc.vn/data/image/2021/06/22/giai-ngay-hom-qua-dau-roi-trang-14-15-16-sach-canh-die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69" y="2102877"/>
            <a:ext cx="5185587" cy="418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413404" y="261258"/>
            <a:ext cx="2681488" cy="2072740"/>
          </a:xfrm>
          <a:prstGeom prst="wedgeRoundRectCallout">
            <a:avLst>
              <a:gd name="adj1" fmla="val 42743"/>
              <a:gd name="adj2" fmla="val 10717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561953" y="40192"/>
            <a:ext cx="3341972" cy="1919227"/>
          </a:xfrm>
          <a:prstGeom prst="wedgeEllipseCallout">
            <a:avLst>
              <a:gd name="adj1" fmla="val -23611"/>
              <a:gd name="adj2" fmla="val 7359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7767376" y="0"/>
            <a:ext cx="4260501" cy="4632289"/>
          </a:xfrm>
          <a:prstGeom prst="cloudCallout">
            <a:avLst>
              <a:gd name="adj1" fmla="val -75804"/>
              <a:gd name="adj2" fmla="val 6126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 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 xem thứ, ngày, tháng và đánh dấu những việc cần làm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3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4676" y="928483"/>
            <a:ext cx="10252555" cy="1402915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2.Đọc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64676" y="2604366"/>
            <a:ext cx="5753627" cy="1042357"/>
            <a:chOff x="156834" y="1993081"/>
            <a:chExt cx="2145255" cy="2109019"/>
          </a:xfrm>
        </p:grpSpPr>
        <p:sp>
          <p:nvSpPr>
            <p:cNvPr id="5" name="Hexagon 4">
              <a:extLst>
                <a:ext uri="{FF2B5EF4-FFF2-40B4-BE49-F238E27FC236}">
                  <a16:creationId xmlns=""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 w="12700" cap="flat" cmpd="sng" algn="ctr">
              <a:noFill/>
              <a:prstDash val="solid"/>
              <a:miter lim="800000"/>
            </a:ln>
            <a:effectLst>
              <a:glow rad="101600">
                <a:sysClr val="window" lastClr="FFFFFF">
                  <a:alpha val="60000"/>
                </a:sysClr>
              </a:glow>
            </a:effectLst>
            <a:scene3d>
              <a:camera prst="perspectiveAbove"/>
              <a:lightRig rig="threePt" dir="t"/>
            </a:scene3d>
          </p:spPr>
          <p:txBody>
            <a:bodyPr rtlCol="0" anchor="ctr"/>
            <a:lstStyle/>
            <a:p>
              <a:pPr algn="ctr">
                <a:defRPr/>
              </a:pPr>
              <a:endParaRPr lang="en-US" sz="15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90850" y="2477878"/>
              <a:ext cx="2011239" cy="1183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16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a)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nay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nào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-72760" y="3822134"/>
            <a:ext cx="6132079" cy="921329"/>
            <a:chOff x="156834" y="1993081"/>
            <a:chExt cx="2145255" cy="2109019"/>
          </a:xfrm>
        </p:grpSpPr>
        <p:sp>
          <p:nvSpPr>
            <p:cNvPr id="8" name="Hexagon 7">
              <a:extLst>
                <a:ext uri="{FF2B5EF4-FFF2-40B4-BE49-F238E27FC236}">
                  <a16:creationId xmlns=""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 w="12700" cap="flat" cmpd="sng" algn="ctr">
              <a:noFill/>
              <a:prstDash val="solid"/>
              <a:miter lim="800000"/>
            </a:ln>
            <a:effectLst>
              <a:glow rad="101600">
                <a:sysClr val="window" lastClr="FFFFFF">
                  <a:alpha val="60000"/>
                </a:sysClr>
              </a:glow>
            </a:effectLst>
            <a:scene3d>
              <a:camera prst="perspectiveAbove"/>
              <a:lightRig rig="threePt" dir="t"/>
            </a:scene3d>
          </p:spPr>
          <p:txBody>
            <a:bodyPr rtlCol="0" anchor="ctr"/>
            <a:lstStyle/>
            <a:p>
              <a:pPr algn="ctr">
                <a:defRPr/>
              </a:pPr>
              <a:endParaRPr lang="en-US" sz="15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90850" y="2477879"/>
              <a:ext cx="2011239" cy="1338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16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b)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Tháng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này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tháng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mấy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-72760" y="4949585"/>
            <a:ext cx="6338168" cy="920528"/>
            <a:chOff x="142729" y="4175351"/>
            <a:chExt cx="1800164" cy="1622808"/>
          </a:xfrm>
        </p:grpSpPr>
        <p:sp>
          <p:nvSpPr>
            <p:cNvPr id="11" name="Hexagon 10">
              <a:extLst>
                <a:ext uri="{FF2B5EF4-FFF2-40B4-BE49-F238E27FC236}">
                  <a16:creationId xmlns=""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42729" y="4175351"/>
              <a:ext cx="1800164" cy="1622808"/>
            </a:xfrm>
            <a:prstGeom prst="hexagon">
              <a:avLst/>
            </a:prstGeom>
            <a:solidFill>
              <a:srgbClr val="F7ACB9"/>
            </a:solidFill>
            <a:ln w="12700" cap="flat" cmpd="sng" algn="ctr">
              <a:noFill/>
              <a:prstDash val="solid"/>
              <a:miter lim="800000"/>
            </a:ln>
            <a:effectLst>
              <a:glow rad="101600">
                <a:sysClr val="window" lastClr="FFFFFF">
                  <a:alpha val="60000"/>
                </a:sysClr>
              </a:glow>
            </a:effectLst>
            <a:scene3d>
              <a:camera prst="perspectiveAbove"/>
              <a:lightRig rig="threePt" dir="t"/>
            </a:scene3d>
          </p:spPr>
          <p:txBody>
            <a:bodyPr rtlCol="0" anchor="ctr"/>
            <a:lstStyle/>
            <a:p>
              <a:pPr algn="ctr">
                <a:defRPr/>
              </a:pPr>
              <a:endParaRPr lang="en-US" sz="15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176874" y="4471301"/>
              <a:ext cx="1717644" cy="1030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16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c)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Hôm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nay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mấy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mấy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4" name="Title 2"/>
          <p:cNvSpPr txBox="1">
            <a:spLocks/>
          </p:cNvSpPr>
          <p:nvPr/>
        </p:nvSpPr>
        <p:spPr>
          <a:xfrm>
            <a:off x="-15758" y="0"/>
            <a:ext cx="1220775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635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279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691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558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3600" dirty="0" smtClean="0"/>
              <a:t>			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          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08" y="2211755"/>
            <a:ext cx="5491163" cy="462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8338" y="-843130"/>
            <a:ext cx="6079274" cy="77013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546" y="-427402"/>
            <a:ext cx="8023457" cy="75565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69770" y="4495801"/>
            <a:ext cx="3743061" cy="780142"/>
          </a:xfrm>
          <a:prstGeom prst="rect">
            <a:avLst/>
          </a:prstGeom>
          <a:noFill/>
        </p:spPr>
        <p:txBody>
          <a:bodyPr wrap="square" lIns="86788" tIns="43395" rIns="86788" bIns="43395" rtlCol="0">
            <a:spAutoFit/>
          </a:bodyPr>
          <a:lstStyle/>
          <a:p>
            <a:pPr algn="ctr"/>
            <a:r>
              <a:rPr lang="en-US" sz="4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</a:t>
            </a:r>
            <a:r>
              <a:rPr lang="en-US" sz="4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4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45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3486" y="4568058"/>
            <a:ext cx="374306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88" tIns="43395" rIns="86788" bIns="43395" rtlCol="0" anchor="ctr"/>
          <a:lstStyle/>
          <a:p>
            <a:pPr algn="ctr"/>
            <a:r>
              <a:rPr lang="en-US" sz="45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45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5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vẽ</a:t>
            </a:r>
            <a:r>
              <a:rPr lang="en-US" sz="45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45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 rot="407038">
            <a:off x="5360592" y="1000918"/>
            <a:ext cx="6137652" cy="4699915"/>
            <a:chOff x="3313150" y="0"/>
            <a:chExt cx="8878850" cy="67021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13150" y="0"/>
              <a:ext cx="5704367" cy="669832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08917" y="4117538"/>
              <a:ext cx="3183083" cy="2584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787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895621"/>
            <a:ext cx="11582400" cy="4525963"/>
          </a:xfrm>
        </p:spPr>
        <p:txBody>
          <a:bodyPr/>
          <a:lstStyle/>
          <a:p>
            <a:pPr lvl="4" eaLnBrk="1" hangingPunct="1">
              <a:buFont typeface="Wingdings" pitchFamily="2" charset="2"/>
              <a:buNone/>
            </a:pPr>
            <a:r>
              <a:rPr lang="en-US" altLang="en-US" sz="5500" dirty="0">
                <a:solidFill>
                  <a:srgbClr val="FF0000"/>
                </a:solidFill>
                <a:latin typeface="Times New Roman" pitchFamily="18" charset="0"/>
              </a:rPr>
              <a:t>      </a:t>
            </a:r>
            <a:r>
              <a:rPr lang="en-US" altLang="en-US" sz="5500" dirty="0" err="1">
                <a:solidFill>
                  <a:srgbClr val="FF0000"/>
                </a:solidFill>
                <a:latin typeface="Times New Roman" pitchFamily="18" charset="0"/>
              </a:rPr>
              <a:t>Ngày</a:t>
            </a:r>
            <a:r>
              <a:rPr lang="en-US" altLang="en-US" sz="55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5500" dirty="0" err="1">
                <a:solidFill>
                  <a:srgbClr val="FF0000"/>
                </a:solidFill>
                <a:latin typeface="Times New Roman" pitchFamily="18" charset="0"/>
              </a:rPr>
              <a:t>hôm</a:t>
            </a:r>
            <a:r>
              <a:rPr lang="en-US" altLang="en-US" sz="5500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altLang="en-US" sz="5500" dirty="0" err="1">
                <a:solidFill>
                  <a:srgbClr val="FF0000"/>
                </a:solidFill>
                <a:latin typeface="Times New Roman" pitchFamily="18" charset="0"/>
              </a:rPr>
              <a:t>đâu</a:t>
            </a:r>
            <a:r>
              <a:rPr lang="en-US" altLang="en-US" sz="55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5500" dirty="0" err="1">
                <a:solidFill>
                  <a:srgbClr val="FF0000"/>
                </a:solidFill>
                <a:latin typeface="Times New Roman" pitchFamily="18" charset="0"/>
              </a:rPr>
              <a:t>rồi</a:t>
            </a:r>
            <a:r>
              <a:rPr lang="en-US" altLang="en-US" sz="550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 lvl="4" eaLnBrk="1" hangingPunct="1">
              <a:buFont typeface="Wingdings" pitchFamily="2" charset="2"/>
              <a:buNone/>
            </a:pPr>
            <a:r>
              <a:rPr lang="en-US" altLang="en-US" sz="4400" dirty="0">
                <a:latin typeface="Times New Roman" pitchFamily="18" charset="0"/>
              </a:rPr>
              <a:t>                                      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</a:rPr>
              <a:t>Bế</a:t>
            </a:r>
            <a:r>
              <a:rPr lang="en-US" altLang="en-US" sz="3200" dirty="0" smtClean="0"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</a:rPr>
              <a:t>Kiến</a:t>
            </a:r>
            <a:r>
              <a:rPr lang="en-US" altLang="en-US" sz="3200" dirty="0" smtClean="0"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</a:rPr>
              <a:t>Quốc</a:t>
            </a:r>
            <a:r>
              <a:rPr lang="en-US" altLang="en-US" sz="3200" dirty="0" smtClean="0">
                <a:latin typeface="Times New Roman" pitchFamily="18" charset="0"/>
              </a:rPr>
              <a:t> </a:t>
            </a:r>
            <a:endParaRPr lang="en-US" altLang="en-US" sz="3200" dirty="0">
              <a:latin typeface="Times New Roman" pitchFamily="18" charset="0"/>
            </a:endParaRPr>
          </a:p>
          <a:p>
            <a:pPr lvl="4" eaLnBrk="1" hangingPunct="1">
              <a:buFont typeface="Wingdings" pitchFamily="2" charset="2"/>
              <a:buNone/>
            </a:pPr>
            <a:endParaRPr lang="en-US" altLang="en-US" sz="4400" dirty="0">
              <a:latin typeface="Times New Roman" pitchFamily="18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11074" y="0"/>
            <a:ext cx="2622561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635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279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691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558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7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=""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3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647"/>
            <a:ext cx="12194509" cy="328255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=""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906" y="3632909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2" y="2525055"/>
            <a:ext cx="5492476" cy="1323391"/>
          </a:xfrm>
          <a:prstGeom prst="rect">
            <a:avLst/>
          </a:prstGeom>
          <a:noFill/>
        </p:spPr>
        <p:txBody>
          <a:bodyPr wrap="square" lIns="91248" tIns="45694" rIns="91248" bIns="45694" rtlCol="0">
            <a:spAutoFit/>
          </a:bodyPr>
          <a:lstStyle/>
          <a:p>
            <a:pPr algn="ctr">
              <a:defRPr/>
            </a:pP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lang="en-US" sz="80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=""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6" y="51065"/>
            <a:ext cx="1213285" cy="1061299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=""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=""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4400" b="1" dirty="0">
                  <a:solidFill>
                    <a:srgbClr val="ED2F6A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ED2F6A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=""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297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=""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71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lang="zh-CN" altLang="en-US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1" y="39367"/>
            <a:ext cx="1695411" cy="707886"/>
            <a:chOff x="2470108" y="1864944"/>
            <a:chExt cx="2704644" cy="1129198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4000" b="1" dirty="0">
                  <a:solidFill>
                    <a:prstClr val="black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lang="zh-CN" altLang="en-US" sz="4000" b="1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=""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5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=""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=""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4400" b="1" dirty="0">
                <a:solidFill>
                  <a:srgbClr val="ED2F6A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=""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7" y="149792"/>
            <a:ext cx="6168283" cy="76944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lang="en-US" sz="44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821" y="1114201"/>
            <a:ext cx="5090321" cy="6740307"/>
          </a:xfrm>
          <a:prstGeom prst="rect">
            <a:avLst/>
          </a:prstGeom>
          <a:noFill/>
        </p:spPr>
        <p:txBody>
          <a:bodyPr wrap="square" lIns="91298" tIns="45718" rIns="91298" bIns="45718" numCol="1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lang="en-US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- 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Trên cành hoa trong vườn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Nụ hồng lớn lên mãi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Đợi đến ngày tỏa hương</a:t>
            </a: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61" y="1098404"/>
            <a:ext cx="4178595" cy="563231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lang="en-US" sz="2400" dirty="0">
                <a:solidFill>
                  <a:prstClr val="black"/>
                </a:solidFill>
                <a:latin typeface="Calibri Light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còn…</a:t>
            </a:r>
          </a:p>
          <a:p>
            <a:pPr algn="ctr"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989A5CE-8C28-40F8-AE70-6B409A9EB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320" y="3"/>
            <a:ext cx="868680" cy="82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.vdoc.vn/data/image/2021/06/22/giai-ngay-hom-qua-dau-roi-trang-14-15-16-sach-canh-dieu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731" y="1265883"/>
            <a:ext cx="4721029" cy="467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1288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: Rounded Corners 33">
            <a:extLst>
              <a:ext uri="{FF2B5EF4-FFF2-40B4-BE49-F238E27FC236}">
                <a16:creationId xmlns:a16="http://schemas.microsoft.com/office/drawing/2014/main" xmlns="" id="{AD705213-D49B-472E-A5E3-2A8AFE231FDB}"/>
              </a:ext>
            </a:extLst>
          </p:cNvPr>
          <p:cNvSpPr/>
          <p:nvPr/>
        </p:nvSpPr>
        <p:spPr>
          <a:xfrm>
            <a:off x="622995" y="1504"/>
            <a:ext cx="5219131" cy="626234"/>
          </a:xfrm>
          <a:prstGeom prst="roundRect">
            <a:avLst>
              <a:gd name="adj" fmla="val 50000"/>
            </a:avLst>
          </a:prstGeom>
          <a:solidFill>
            <a:srgbClr val="F79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6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6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A662BCDA-FFAB-42C9-A18A-1ABE200C12F1}"/>
              </a:ext>
            </a:extLst>
          </p:cNvPr>
          <p:cNvSpPr/>
          <p:nvPr/>
        </p:nvSpPr>
        <p:spPr>
          <a:xfrm>
            <a:off x="20761" y="3620230"/>
            <a:ext cx="12179415" cy="3219434"/>
          </a:xfrm>
          <a:custGeom>
            <a:avLst/>
            <a:gdLst>
              <a:gd name="connsiteX0" fmla="*/ 1170191 w 12179415"/>
              <a:gd name="connsiteY0" fmla="*/ 1788 h 3094739"/>
              <a:gd name="connsiteX1" fmla="*/ 6105361 w 12179415"/>
              <a:gd name="connsiteY1" fmla="*/ 170277 h 3094739"/>
              <a:gd name="connsiteX2" fmla="*/ 12179415 w 12179415"/>
              <a:gd name="connsiteY2" fmla="*/ 170277 h 3094739"/>
              <a:gd name="connsiteX3" fmla="*/ 12148109 w 12179415"/>
              <a:gd name="connsiteY3" fmla="*/ 3094739 h 3094739"/>
              <a:gd name="connsiteX4" fmla="*/ 0 w 12179415"/>
              <a:gd name="connsiteY4" fmla="*/ 3094739 h 3094739"/>
              <a:gd name="connsiteX5" fmla="*/ 31306 w 12179415"/>
              <a:gd name="connsiteY5" fmla="*/ 170277 h 3094739"/>
              <a:gd name="connsiteX6" fmla="*/ 1170191 w 12179415"/>
              <a:gd name="connsiteY6" fmla="*/ 1788 h 309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9415" h="3094739">
                <a:moveTo>
                  <a:pt x="1170191" y="1788"/>
                </a:moveTo>
                <a:cubicBezTo>
                  <a:pt x="2815248" y="-39399"/>
                  <a:pt x="4460305" y="649535"/>
                  <a:pt x="6105361" y="170277"/>
                </a:cubicBezTo>
                <a:cubicBezTo>
                  <a:pt x="8130045" y="-419579"/>
                  <a:pt x="10154730" y="760133"/>
                  <a:pt x="12179415" y="170277"/>
                </a:cubicBezTo>
                <a:lnTo>
                  <a:pt x="12148109" y="3094739"/>
                </a:lnTo>
                <a:lnTo>
                  <a:pt x="0" y="3094739"/>
                </a:lnTo>
                <a:lnTo>
                  <a:pt x="31306" y="170277"/>
                </a:lnTo>
                <a:cubicBezTo>
                  <a:pt x="410934" y="59679"/>
                  <a:pt x="790563" y="11293"/>
                  <a:pt x="1170191" y="17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38100" dir="16200000" sx="101000" sy="101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1">
            <a:extLst>
              <a:ext uri="{FF2B5EF4-FFF2-40B4-BE49-F238E27FC236}">
                <a16:creationId xmlns:a16="http://schemas.microsoft.com/office/drawing/2014/main" xmlns="" id="{F87BACA0-B88D-4A88-9C90-95FB145A700A}"/>
              </a:ext>
            </a:extLst>
          </p:cNvPr>
          <p:cNvSpPr txBox="1"/>
          <p:nvPr/>
        </p:nvSpPr>
        <p:spPr>
          <a:xfrm rot="16200000">
            <a:off x="5993120" y="-2100865"/>
            <a:ext cx="738656" cy="6141577"/>
          </a:xfrm>
          <a:prstGeom prst="rect">
            <a:avLst/>
          </a:prstGeom>
          <a:noFill/>
        </p:spPr>
        <p:txBody>
          <a:bodyPr vert="eaVert" wrap="square" lIns="91436" tIns="45718" rIns="91436" bIns="4571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9E6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HÔM QUA ĐÂU RỒI?</a:t>
            </a:r>
            <a:endParaRPr lang="zh-CN" altLang="en-US" sz="4800" b="1" dirty="0">
              <a:solidFill>
                <a:srgbClr val="FF9E6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9" name="1">
            <a:extLst>
              <a:ext uri="{FF2B5EF4-FFF2-40B4-BE49-F238E27FC236}">
                <a16:creationId xmlns:a16="http://schemas.microsoft.com/office/drawing/2014/main" xmlns="" id="{C00988D9-5BC3-4B75-B29A-129B77382248}"/>
              </a:ext>
            </a:extLst>
          </p:cNvPr>
          <p:cNvSpPr txBox="1"/>
          <p:nvPr/>
        </p:nvSpPr>
        <p:spPr>
          <a:xfrm rot="16200000">
            <a:off x="1445417" y="-47226"/>
            <a:ext cx="2469899" cy="5074707"/>
          </a:xfrm>
          <a:prstGeom prst="rect">
            <a:avLst/>
          </a:prstGeom>
          <a:noFill/>
        </p:spPr>
        <p:txBody>
          <a:bodyPr vert="eaVert" wrap="square" lIns="91436" tIns="45718" rIns="91436" bIns="45718" rtlCol="0">
            <a:spAutoFit/>
          </a:bodyPr>
          <a:lstStyle/>
          <a:p>
            <a:pPr>
              <a:spcAft>
                <a:spcPts val="500"/>
              </a:spcAft>
            </a:pPr>
            <a:r>
              <a:rPr lang="vi-VN" sz="3400" dirty="0">
                <a:solidFill>
                  <a:srgbClr val="311A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cầm tờ lịch cũ: </a:t>
            </a:r>
            <a:endParaRPr lang="en-US" sz="3400" dirty="0">
              <a:solidFill>
                <a:srgbClr val="311A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Aft>
                <a:spcPts val="500"/>
              </a:spcAft>
            </a:pPr>
            <a:r>
              <a:rPr lang="vi-VN" sz="3400" dirty="0">
                <a:solidFill>
                  <a:srgbClr val="311A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Ngày hôm qua đâu rồi? </a:t>
            </a:r>
            <a:endParaRPr lang="en-US" sz="3400" dirty="0">
              <a:solidFill>
                <a:srgbClr val="311A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Aft>
                <a:spcPts val="500"/>
              </a:spcAft>
            </a:pPr>
            <a:r>
              <a:rPr lang="vi-VN" sz="3400" dirty="0">
                <a:solidFill>
                  <a:srgbClr val="311A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 ngoài sân hỏi bố </a:t>
            </a:r>
            <a:endParaRPr lang="en-US" sz="3400" dirty="0">
              <a:solidFill>
                <a:srgbClr val="311A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Aft>
                <a:spcPts val="500"/>
              </a:spcAft>
            </a:pPr>
            <a:r>
              <a:rPr lang="vi-VN" sz="3400" dirty="0">
                <a:solidFill>
                  <a:srgbClr val="311A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400" dirty="0" err="1">
                <a:solidFill>
                  <a:srgbClr val="311A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</a:t>
            </a:r>
            <a:r>
              <a:rPr lang="vi-VN" sz="3400" dirty="0">
                <a:solidFill>
                  <a:srgbClr val="311A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đầu em, bố cười.</a:t>
            </a:r>
            <a:endParaRPr lang="vi-VN" sz="3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1">
            <a:extLst>
              <a:ext uri="{FF2B5EF4-FFF2-40B4-BE49-F238E27FC236}">
                <a16:creationId xmlns:a16="http://schemas.microsoft.com/office/drawing/2014/main" xmlns="" id="{FFCB58CA-9691-4D6D-86FE-8464D56A61B9}"/>
              </a:ext>
            </a:extLst>
          </p:cNvPr>
          <p:cNvSpPr txBox="1"/>
          <p:nvPr/>
        </p:nvSpPr>
        <p:spPr>
          <a:xfrm rot="16200000">
            <a:off x="1699948" y="2296321"/>
            <a:ext cx="2469899" cy="5608682"/>
          </a:xfrm>
          <a:prstGeom prst="rect">
            <a:avLst/>
          </a:prstGeom>
          <a:noFill/>
        </p:spPr>
        <p:txBody>
          <a:bodyPr vert="eaVert" wrap="square" lIns="91436" tIns="45718" rIns="91436" bIns="45718" rtlCol="0">
            <a:spAutoFit/>
          </a:bodyPr>
          <a:lstStyle/>
          <a:p>
            <a:pPr>
              <a:spcAft>
                <a:spcPts val="500"/>
              </a:spcAft>
            </a:pPr>
            <a:r>
              <a:rPr lang="vi-VN" sz="3400" dirty="0">
                <a:solidFill>
                  <a:srgbClr val="090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Ngày hôm qua ở lại </a:t>
            </a:r>
            <a:endParaRPr lang="en-US" sz="3400" dirty="0">
              <a:solidFill>
                <a:srgbClr val="090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Aft>
                <a:spcPts val="500"/>
              </a:spcAft>
            </a:pPr>
            <a:r>
              <a:rPr lang="vi-VN" sz="3400" dirty="0">
                <a:solidFill>
                  <a:srgbClr val="090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 cành hoa trong vườn</a:t>
            </a:r>
            <a:endParaRPr lang="en-US" sz="3400" dirty="0">
              <a:solidFill>
                <a:srgbClr val="090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Aft>
                <a:spcPts val="500"/>
              </a:spcAft>
            </a:pPr>
            <a:r>
              <a:rPr lang="vi-VN" sz="3400" dirty="0">
                <a:solidFill>
                  <a:srgbClr val="090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 hồng lớn lên mãi</a:t>
            </a:r>
            <a:endParaRPr lang="en-US" sz="3400" dirty="0">
              <a:solidFill>
                <a:srgbClr val="090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Aft>
                <a:spcPts val="500"/>
              </a:spcAft>
            </a:pPr>
            <a:r>
              <a:rPr lang="vi-VN" sz="3400" dirty="0">
                <a:solidFill>
                  <a:srgbClr val="090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Đợi đến ngày toả hương.</a:t>
            </a:r>
            <a:endParaRPr lang="vi-VN" sz="3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1">
            <a:extLst>
              <a:ext uri="{FF2B5EF4-FFF2-40B4-BE49-F238E27FC236}">
                <a16:creationId xmlns:a16="http://schemas.microsoft.com/office/drawing/2014/main" xmlns="" id="{F1B9EBB3-F087-492F-AB0F-B501ED32FCC4}"/>
              </a:ext>
            </a:extLst>
          </p:cNvPr>
          <p:cNvSpPr txBox="1"/>
          <p:nvPr/>
        </p:nvSpPr>
        <p:spPr>
          <a:xfrm rot="16200000">
            <a:off x="8636698" y="-344269"/>
            <a:ext cx="2469899" cy="5608682"/>
          </a:xfrm>
          <a:prstGeom prst="rect">
            <a:avLst/>
          </a:prstGeom>
          <a:noFill/>
        </p:spPr>
        <p:txBody>
          <a:bodyPr vert="eaVert" wrap="square" lIns="91436" tIns="45718" rIns="91436" bIns="45718" rtlCol="0">
            <a:spAutoFit/>
          </a:bodyPr>
          <a:lstStyle/>
          <a:p>
            <a:pPr>
              <a:spcAft>
                <a:spcPts val="500"/>
              </a:spcAft>
            </a:pPr>
            <a:r>
              <a:rPr lang="vi-VN" sz="3400" dirty="0">
                <a:solidFill>
                  <a:srgbClr val="090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– Ngày hôm qua ở lại </a:t>
            </a:r>
            <a:endParaRPr lang="en-US" sz="3400" dirty="0">
              <a:solidFill>
                <a:srgbClr val="090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Aft>
                <a:spcPts val="500"/>
              </a:spcAft>
            </a:pPr>
            <a:r>
              <a:rPr lang="vi-VN" sz="3400" dirty="0">
                <a:solidFill>
                  <a:srgbClr val="090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hạt lúa mẹ trồng </a:t>
            </a:r>
            <a:endParaRPr lang="en-US" sz="3400" dirty="0">
              <a:solidFill>
                <a:srgbClr val="090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Aft>
                <a:spcPts val="500"/>
              </a:spcAft>
            </a:pPr>
            <a:r>
              <a:rPr lang="vi-VN" sz="3400" dirty="0">
                <a:solidFill>
                  <a:srgbClr val="090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 đồng chờ gặt hái </a:t>
            </a:r>
            <a:endParaRPr lang="en-US" sz="3400" dirty="0">
              <a:solidFill>
                <a:srgbClr val="090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Aft>
                <a:spcPts val="500"/>
              </a:spcAft>
            </a:pPr>
            <a:r>
              <a:rPr lang="vi-VN" sz="3400" dirty="0">
                <a:solidFill>
                  <a:srgbClr val="090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 vàng màu ước mong.</a:t>
            </a:r>
            <a:endParaRPr lang="vi-VN" sz="3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1">
            <a:extLst>
              <a:ext uri="{FF2B5EF4-FFF2-40B4-BE49-F238E27FC236}">
                <a16:creationId xmlns:a16="http://schemas.microsoft.com/office/drawing/2014/main" xmlns="" id="{0966BE2D-074C-42B0-8DA6-6BF6D91B5F8D}"/>
              </a:ext>
            </a:extLst>
          </p:cNvPr>
          <p:cNvSpPr txBox="1"/>
          <p:nvPr/>
        </p:nvSpPr>
        <p:spPr>
          <a:xfrm rot="16200000">
            <a:off x="8646496" y="2296320"/>
            <a:ext cx="2469899" cy="5608682"/>
          </a:xfrm>
          <a:prstGeom prst="rect">
            <a:avLst/>
          </a:prstGeom>
          <a:noFill/>
        </p:spPr>
        <p:txBody>
          <a:bodyPr vert="eaVert" wrap="square" lIns="91436" tIns="45718" rIns="91436" bIns="45718" rtlCol="0">
            <a:spAutoFit/>
          </a:bodyPr>
          <a:lstStyle/>
          <a:p>
            <a:pPr>
              <a:spcAft>
                <a:spcPts val="500"/>
              </a:spcAft>
            </a:pPr>
            <a:r>
              <a:rPr lang="vi-VN" sz="3400" dirty="0">
                <a:solidFill>
                  <a:srgbClr val="090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– Ngày hôm qua ở lại </a:t>
            </a:r>
            <a:endParaRPr lang="en-US" sz="3400" dirty="0">
              <a:solidFill>
                <a:srgbClr val="090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Aft>
                <a:spcPts val="500"/>
              </a:spcAft>
            </a:pPr>
            <a:r>
              <a:rPr lang="vi-VN" sz="3400" dirty="0">
                <a:solidFill>
                  <a:srgbClr val="090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vở hồng của con </a:t>
            </a:r>
            <a:endParaRPr lang="en-US" sz="3400" dirty="0">
              <a:solidFill>
                <a:srgbClr val="090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Aft>
                <a:spcPts val="500"/>
              </a:spcAft>
            </a:pPr>
            <a:r>
              <a:rPr lang="vi-VN" sz="3400" dirty="0">
                <a:solidFill>
                  <a:srgbClr val="090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học hành chăm chỉ </a:t>
            </a:r>
            <a:endParaRPr lang="en-US" sz="3400" dirty="0">
              <a:solidFill>
                <a:srgbClr val="090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Aft>
                <a:spcPts val="500"/>
              </a:spcAft>
            </a:pPr>
            <a:r>
              <a:rPr lang="vi-VN" sz="3400" dirty="0">
                <a:solidFill>
                  <a:srgbClr val="090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ngày qua vẫn còn.</a:t>
            </a:r>
            <a:endParaRPr lang="vi-VN" sz="3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D1D8E7A-320E-4028-9D9B-F37EC46A7FCD}"/>
              </a:ext>
            </a:extLst>
          </p:cNvPr>
          <p:cNvSpPr txBox="1"/>
          <p:nvPr/>
        </p:nvSpPr>
        <p:spPr>
          <a:xfrm>
            <a:off x="9593929" y="6294704"/>
            <a:ext cx="2716353" cy="400110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>
              <a:spcAft>
                <a:spcPts val="500"/>
              </a:spcAft>
            </a:pPr>
            <a:r>
              <a:rPr lang="vi-VN" sz="2000" i="1" dirty="0">
                <a:solidFill>
                  <a:srgbClr val="555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(Bế Kiến Quốc)</a:t>
            </a:r>
            <a:endParaRPr lang="vi-VN" sz="20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AD705213-D49B-472E-A5E3-2A8AFE231FDB}"/>
              </a:ext>
            </a:extLst>
          </p:cNvPr>
          <p:cNvSpPr/>
          <p:nvPr/>
        </p:nvSpPr>
        <p:spPr>
          <a:xfrm>
            <a:off x="812396" y="9615"/>
            <a:ext cx="4043382" cy="626234"/>
          </a:xfrm>
          <a:prstGeom prst="roundRect">
            <a:avLst>
              <a:gd name="adj" fmla="val 50000"/>
            </a:avLst>
          </a:prstGeom>
          <a:solidFill>
            <a:srgbClr val="F79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vi-VN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uyện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xmlns="" id="{4FA24C92-505C-4587-A0F2-D5E9CD2D2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" y="-2750"/>
            <a:ext cx="791636" cy="79163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718" y="1412285"/>
            <a:ext cx="1927638" cy="314778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2140" y="4655570"/>
            <a:ext cx="1856653" cy="114875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405453" y="1881796"/>
            <a:ext cx="12139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93975" y="3604898"/>
            <a:ext cx="14346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22084" y="5670332"/>
            <a:ext cx="13313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909929" y="6244600"/>
            <a:ext cx="19084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409851" y="2443483"/>
            <a:ext cx="10132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215351" y="3592372"/>
            <a:ext cx="16849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9925757" y="5620228"/>
            <a:ext cx="17436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722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1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>
            <a:grpSpLocks/>
          </p:cNvGrpSpPr>
          <p:nvPr/>
        </p:nvGrpSpPr>
        <p:grpSpPr bwMode="auto">
          <a:xfrm>
            <a:off x="4745212" y="-1962155"/>
            <a:ext cx="1543984" cy="4693709"/>
            <a:chOff x="2102024" y="-1714093"/>
            <a:chExt cx="1143795" cy="3479248"/>
          </a:xfrm>
        </p:grpSpPr>
        <p:grpSp>
          <p:nvGrpSpPr>
            <p:cNvPr id="157735" name="组合 6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5538"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70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>
                <a:lvl1pPr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AU" altLang="zh-CN" sz="4800" b="1">
                    <a:solidFill>
                      <a:srgbClr val="FFFFFF"/>
                    </a:solidFill>
                    <a:latin typeface=".黑体-日本语"/>
                    <a:ea typeface=".黑体-日本语"/>
                    <a:cs typeface=".黑体-日本语"/>
                    <a:sym typeface="+mn-lt"/>
                  </a:rPr>
                  <a:t>4</a:t>
                </a:r>
                <a:endParaRPr lang="zh-CN" altLang="en-US" sz="4800" b="1">
                  <a:solidFill>
                    <a:srgbClr val="FFFFFF"/>
                  </a:solidFill>
                  <a:latin typeface=".黑体-日本语"/>
                  <a:ea typeface=".黑体-日本语"/>
                  <a:cs typeface=".黑体-日本语"/>
                  <a:sym typeface="+mn-lt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67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5538"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8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5538"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>
            <a:grpSpLocks/>
          </p:cNvGrpSpPr>
          <p:nvPr/>
        </p:nvGrpSpPr>
        <p:grpSpPr bwMode="auto">
          <a:xfrm>
            <a:off x="4544886" y="-3099366"/>
            <a:ext cx="1543984" cy="4693709"/>
            <a:chOff x="2102024" y="-1714093"/>
            <a:chExt cx="1143795" cy="3479248"/>
          </a:xfrm>
        </p:grpSpPr>
        <p:grpSp>
          <p:nvGrpSpPr>
            <p:cNvPr id="157729" name="组合 5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5538"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0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>
                <a:lvl1pPr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AU" altLang="zh-CN" sz="4800" b="1">
                    <a:solidFill>
                      <a:srgbClr val="FFFFFF"/>
                    </a:solidFill>
                    <a:latin typeface=".黑体-日本语"/>
                    <a:ea typeface=".黑体-日本语"/>
                    <a:cs typeface=".黑体-日本语"/>
                    <a:sym typeface="+mn-lt"/>
                  </a:rPr>
                  <a:t>3</a:t>
                </a:r>
                <a:endParaRPr lang="zh-CN" altLang="en-US" sz="4800" b="1">
                  <a:solidFill>
                    <a:srgbClr val="FFFFFF"/>
                  </a:solidFill>
                  <a:latin typeface=".黑体-日本语"/>
                  <a:ea typeface=".黑体-日本语"/>
                  <a:cs typeface=".黑体-日本语"/>
                  <a:sym typeface="+mn-lt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7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5538"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8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5538"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3349140" y="-852674"/>
            <a:ext cx="1542400" cy="4693709"/>
            <a:chOff x="2102024" y="-1714093"/>
            <a:chExt cx="1143795" cy="3479248"/>
          </a:xfrm>
        </p:grpSpPr>
        <p:grpSp>
          <p:nvGrpSpPr>
            <p:cNvPr id="157723" name="组合 4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5538"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AU" altLang="zh-CN" sz="4800" b="1">
                    <a:solidFill>
                      <a:srgbClr val="FFFFFF"/>
                    </a:solidFill>
                    <a:latin typeface=".黑体-日本语"/>
                    <a:ea typeface=".黑体-日本语"/>
                    <a:cs typeface=".黑体-日本语"/>
                    <a:sym typeface="+mn-lt"/>
                  </a:rPr>
                  <a:t>2</a:t>
                </a:r>
                <a:endParaRPr lang="zh-CN" altLang="en-US" sz="4800" b="1">
                  <a:solidFill>
                    <a:srgbClr val="FFFFFF"/>
                  </a:solidFill>
                  <a:latin typeface=".黑体-日本语"/>
                  <a:ea typeface=".黑体-日本语"/>
                  <a:cs typeface=".黑体-日本语"/>
                  <a:sym typeface="+mn-lt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5538"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4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5538"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15082" y="3071117"/>
            <a:ext cx="3740398" cy="362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5626880" y="487703"/>
            <a:ext cx="6498722" cy="1813770"/>
            <a:chOff x="2179780" y="1346814"/>
            <a:chExt cx="8016343" cy="1067591"/>
          </a:xfrm>
        </p:grpSpPr>
        <p:sp>
          <p:nvSpPr>
            <p:cNvPr id="16" name="圆角矩形 1"/>
            <p:cNvSpPr/>
            <p:nvPr/>
          </p:nvSpPr>
          <p:spPr>
            <a:xfrm>
              <a:off x="2179780" y="1346814"/>
              <a:ext cx="8016343" cy="1067591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5538">
                <a:defRPr/>
              </a:pPr>
              <a:endParaRPr lang="zh-CN" altLang="en-US" sz="4800" kern="0" dirty="0">
                <a:solidFill>
                  <a:srgbClr val="002060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557234" y="1575927"/>
              <a:ext cx="7427220" cy="5724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sz="4400" dirty="0" err="1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lịch</a:t>
              </a:r>
              <a:r>
                <a:rPr lang="en-US" sz="4400" dirty="0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</a:t>
              </a:r>
              <a:r>
                <a:rPr lang="en-US" sz="4400" dirty="0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4400" dirty="0" err="1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nụ</a:t>
              </a:r>
              <a:r>
                <a:rPr lang="en-US" sz="4400" dirty="0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hồng</a:t>
              </a:r>
              <a:endParaRPr lang="en-US" sz="4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43" name="组合 42"/>
          <p:cNvGrpSpPr>
            <a:grpSpLocks/>
          </p:cNvGrpSpPr>
          <p:nvPr/>
        </p:nvGrpSpPr>
        <p:grpSpPr bwMode="auto">
          <a:xfrm>
            <a:off x="3197703" y="-1971962"/>
            <a:ext cx="1542400" cy="4693710"/>
            <a:chOff x="2102023" y="-1714093"/>
            <a:chExt cx="1143796" cy="3479248"/>
          </a:xfrm>
        </p:grpSpPr>
        <p:grpSp>
          <p:nvGrpSpPr>
            <p:cNvPr id="157715" name="组合 38"/>
            <p:cNvGrpSpPr>
              <a:grpSpLocks/>
            </p:cNvGrpSpPr>
            <p:nvPr/>
          </p:nvGrpSpPr>
          <p:grpSpPr bwMode="auto"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5538">
                  <a:defRPr/>
                </a:pPr>
                <a:endParaRPr lang="zh-CN" altLang="en-US" sz="240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lvl1pPr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AU" altLang="zh-CN" sz="4800" b="1">
                    <a:solidFill>
                      <a:srgbClr val="FFFFFF"/>
                    </a:solidFill>
                    <a:latin typeface="华康方圆体W7"/>
                    <a:cs typeface="华康方圆体W7"/>
                    <a:sym typeface="+mn-lt"/>
                  </a:rPr>
                  <a:t>1</a:t>
                </a:r>
                <a:endParaRPr lang="zh-CN" altLang="en-US" sz="4800" b="1">
                  <a:solidFill>
                    <a:srgbClr val="FFFFFF"/>
                  </a:solidFill>
                  <a:latin typeface="华康方圆体W7"/>
                  <a:cs typeface="华康方圆体W7"/>
                  <a:sym typeface="+mn-lt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1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5538">
                  <a:defRPr/>
                </a:pPr>
                <a:endParaRPr lang="zh-CN" altLang="en-US" sz="240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5538"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sym typeface="+mn-lt"/>
                </a:endParaRPr>
              </a:p>
            </p:txBody>
          </p:sp>
        </p:grpSp>
      </p:grpSp>
      <p:grpSp>
        <p:nvGrpSpPr>
          <p:cNvPr id="51" name="组合 50"/>
          <p:cNvGrpSpPr>
            <a:grpSpLocks/>
          </p:cNvGrpSpPr>
          <p:nvPr/>
        </p:nvGrpSpPr>
        <p:grpSpPr bwMode="auto">
          <a:xfrm>
            <a:off x="4980086" y="2548654"/>
            <a:ext cx="7013317" cy="1804474"/>
            <a:chOff x="2110311" y="1330103"/>
            <a:chExt cx="15189164" cy="1067378"/>
          </a:xfrm>
        </p:grpSpPr>
        <p:sp>
          <p:nvSpPr>
            <p:cNvPr id="52" name="圆角矩形 1"/>
            <p:cNvSpPr/>
            <p:nvPr/>
          </p:nvSpPr>
          <p:spPr>
            <a:xfrm>
              <a:off x="2110311" y="1330103"/>
              <a:ext cx="15189164" cy="1067378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5538">
                <a:defRPr/>
              </a:pPr>
              <a:endParaRPr lang="zh-CN" altLang="en-US" sz="4800" b="1" kern="0" dirty="0">
                <a:solidFill>
                  <a:srgbClr val="002060"/>
                </a:solidFill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545726" y="1549879"/>
              <a:ext cx="14619086" cy="57529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sz="4400" dirty="0" err="1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chín</a:t>
              </a:r>
              <a:r>
                <a:rPr lang="en-US" sz="4400" dirty="0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4400" dirty="0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4400" dirty="0" err="1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trồng</a:t>
              </a:r>
              <a:r>
                <a:rPr lang="en-US" sz="4400" dirty="0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4400" dirty="0" err="1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chăm</a:t>
              </a:r>
              <a:r>
                <a:rPr lang="en-US" sz="4400" dirty="0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endParaRPr lang="zh-CN" altLang="en-US" sz="4400" b="1" dirty="0">
                <a:solidFill>
                  <a:srgbClr val="002060"/>
                </a:solidFill>
                <a:latin typeface="UTM Avo" charset="0"/>
                <a:ea typeface="SimSun-ExtB" panose="02010609060101010101" pitchFamily="49" charset="-122"/>
                <a:cs typeface=".黑体-日本语"/>
                <a:sym typeface="+mn-lt"/>
              </a:endParaRPr>
            </a:p>
          </p:txBody>
        </p:sp>
      </p:grpSp>
      <p:grpSp>
        <p:nvGrpSpPr>
          <p:cNvPr id="61" name="组合 60"/>
          <p:cNvGrpSpPr>
            <a:grpSpLocks/>
          </p:cNvGrpSpPr>
          <p:nvPr/>
        </p:nvGrpSpPr>
        <p:grpSpPr bwMode="auto">
          <a:xfrm>
            <a:off x="4844243" y="4776467"/>
            <a:ext cx="7285002" cy="1742278"/>
            <a:chOff x="2210274" y="1316025"/>
            <a:chExt cx="9034547" cy="1066953"/>
          </a:xfrm>
        </p:grpSpPr>
        <p:sp>
          <p:nvSpPr>
            <p:cNvPr id="62" name="圆角矩形 1"/>
            <p:cNvSpPr/>
            <p:nvPr/>
          </p:nvSpPr>
          <p:spPr>
            <a:xfrm>
              <a:off x="2210274" y="1316025"/>
              <a:ext cx="9034547" cy="1066953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5538">
                <a:defRPr/>
              </a:pPr>
              <a:endParaRPr lang="zh-CN" altLang="en-US" sz="4800" b="1" kern="0" dirty="0">
                <a:solidFill>
                  <a:srgbClr val="002060"/>
                </a:solidFill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3074208" y="1610832"/>
              <a:ext cx="7700522" cy="47733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4400" dirty="0" err="1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xoa</a:t>
              </a:r>
              <a:r>
                <a:rPr lang="en-US" sz="4400" dirty="0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sz="4400" dirty="0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4400" dirty="0" err="1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tỏa</a:t>
              </a:r>
              <a:r>
                <a:rPr lang="en-US" sz="4400" dirty="0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endPara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" name="Flowchart: Punched Tape 3"/>
          <p:cNvSpPr/>
          <p:nvPr/>
        </p:nvSpPr>
        <p:spPr>
          <a:xfrm>
            <a:off x="417313" y="-206882"/>
            <a:ext cx="3825911" cy="2240756"/>
          </a:xfrm>
          <a:prstGeom prst="flowChartPunchedTap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3961"/>
            <a:endParaRPr lang="en-US">
              <a:solidFill>
                <a:srgbClr val="FFFFFF"/>
              </a:solidFill>
              <a:latin typeface="华康方圆体W7"/>
              <a:cs typeface="华康方圆体W7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4407" y="599157"/>
            <a:ext cx="3841747" cy="70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7" tIns="45698" rIns="91397" bIns="4569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3961"/>
            <a:r>
              <a:rPr lang="en-AU" sz="40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AU" sz="40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AU" sz="40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AU" sz="40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AU" sz="40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AU" sz="40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AU" sz="40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lang="en-US" sz="40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595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2" y="5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8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4" y="4695755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6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19" y="-76198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30" name="29"/>
          <p:cNvSpPr/>
          <p:nvPr/>
        </p:nvSpPr>
        <p:spPr>
          <a:xfrm>
            <a:off x="3" y="166607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49" y="396879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3" y="-125094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27055" y="1998050"/>
            <a:ext cx="2109019" cy="2109019"/>
            <a:chOff x="183864" y="1998045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83864" y="1998045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11303" y="2688271"/>
              <a:ext cx="17119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1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Từ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ngữ</a:t>
              </a:r>
              <a:endParaRPr lang="zh-CN" altLang="en-US" sz="36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=""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2108547" y="546701"/>
            <a:ext cx="9926147" cy="6278814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3" name="Hexagon 42">
            <a:extLst>
              <a:ext uri="{FF2B5EF4-FFF2-40B4-BE49-F238E27FC236}">
                <a16:creationId xmlns="" xmlns:a16="http://schemas.microsoft.com/office/drawing/2014/main" id="{C9A10510-73D6-48FC-9336-FA1260DCA4BA}"/>
              </a:ext>
            </a:extLst>
          </p:cNvPr>
          <p:cNvSpPr/>
          <p:nvPr/>
        </p:nvSpPr>
        <p:spPr>
          <a:xfrm>
            <a:off x="2539039" y="943552"/>
            <a:ext cx="9208710" cy="1798189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C41CFAA6-6438-4757-B49C-780B6727DAED}"/>
              </a:ext>
            </a:extLst>
          </p:cNvPr>
          <p:cNvGrpSpPr/>
          <p:nvPr/>
        </p:nvGrpSpPr>
        <p:grpSpPr>
          <a:xfrm>
            <a:off x="2265856" y="2746167"/>
            <a:ext cx="9685141" cy="1719070"/>
            <a:chOff x="156834" y="1993082"/>
            <a:chExt cx="2183734" cy="2109019"/>
          </a:xfrm>
        </p:grpSpPr>
        <p:sp>
          <p:nvSpPr>
            <p:cNvPr id="52" name="Hexagon 51">
              <a:extLst>
                <a:ext uri="{FF2B5EF4-FFF2-40B4-BE49-F238E27FC236}">
                  <a16:creationId xmlns="" xmlns:a16="http://schemas.microsoft.com/office/drawing/2014/main" id="{E98511CB-5C82-4127-9D0D-44A00807F68E}"/>
                </a:ext>
              </a:extLst>
            </p:cNvPr>
            <p:cNvSpPr/>
            <p:nvPr/>
          </p:nvSpPr>
          <p:spPr>
            <a:xfrm>
              <a:off x="156834" y="1993082"/>
              <a:ext cx="2183734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72E63824-232E-4FC8-865F-8EA8AEC431CC}"/>
                </a:ext>
              </a:extLst>
            </p:cNvPr>
            <p:cNvSpPr txBox="1"/>
            <p:nvPr/>
          </p:nvSpPr>
          <p:spPr>
            <a:xfrm>
              <a:off x="192196" y="2318525"/>
              <a:ext cx="2109019" cy="79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1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vi-VN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Ư</a:t>
              </a:r>
              <a:r>
                <a:rPr lang="en-GB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ớc</a:t>
              </a:r>
              <a:r>
                <a:rPr lang="en-GB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mong: </a:t>
              </a:r>
              <a:r>
                <a:rPr lang="en-GB" altLang="zh-CN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mong </a:t>
              </a:r>
              <a:r>
                <a:rPr lang="en-GB" altLang="zh-CN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muốn</a:t>
              </a:r>
              <a:r>
                <a:rPr lang="en-GB" altLang="zh-CN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GB" altLang="zh-CN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một</a:t>
              </a:r>
              <a:r>
                <a:rPr lang="en-GB" altLang="zh-CN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GB" altLang="zh-CN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điều</a:t>
              </a:r>
              <a:r>
                <a:rPr lang="en-GB" altLang="zh-CN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GB" altLang="zh-CN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tốt</a:t>
              </a:r>
              <a:r>
                <a:rPr lang="en-GB" altLang="zh-CN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GB" altLang="zh-CN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đẹp</a:t>
              </a:r>
              <a:r>
                <a:rPr lang="en-GB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.</a:t>
              </a:r>
              <a:endPara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2412" y="128255"/>
            <a:ext cx="780947" cy="815296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=""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2487649" y="4575926"/>
            <a:ext cx="9685141" cy="1719070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C021B82-93CD-4DB0-B071-C923085FC772}"/>
              </a:ext>
            </a:extLst>
          </p:cNvPr>
          <p:cNvSpPr txBox="1"/>
          <p:nvPr/>
        </p:nvSpPr>
        <p:spPr>
          <a:xfrm>
            <a:off x="2912722" y="1447363"/>
            <a:ext cx="7745881" cy="64633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just" defTabSz="91321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FF097F0-3C46-4C7A-B4C7-C6BA027FEEE6}"/>
              </a:ext>
            </a:extLst>
          </p:cNvPr>
          <p:cNvSpPr txBox="1"/>
          <p:nvPr/>
        </p:nvSpPr>
        <p:spPr>
          <a:xfrm>
            <a:off x="2912719" y="4641468"/>
            <a:ext cx="8835030" cy="17543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 defTabSz="91321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Vở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hồng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: </a:t>
            </a:r>
            <a:r>
              <a:rPr lang="en-US" altLang="zh-C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không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phải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vở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màu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hồng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mà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quyển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vở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ghi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lời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nhận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xét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hay,nhiều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thành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tích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tốt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9476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CD530214-5EFF-4162-A960-27CD64A1E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28" y="159478"/>
            <a:ext cx="4446072" cy="592809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2A84A409-858B-4121-A76C-E4BC5142E497}"/>
              </a:ext>
            </a:extLst>
          </p:cNvPr>
          <p:cNvSpPr/>
          <p:nvPr/>
        </p:nvSpPr>
        <p:spPr>
          <a:xfrm>
            <a:off x="4838331" y="6116717"/>
            <a:ext cx="2787588" cy="65694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endParaRPr lang="en-US" sz="4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44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9724" y="2920852"/>
            <a:ext cx="4800533" cy="2339101"/>
          </a:xfrm>
          <a:prstGeom prst="rect">
            <a:avLst/>
          </a:prstGeom>
          <a:noFill/>
        </p:spPr>
        <p:txBody>
          <a:bodyPr wrap="square" lIns="121762" tIns="60881" rIns="121762" bIns="60881" rtlCol="0">
            <a:prstTxWarp prst="textArchUp">
              <a:avLst/>
            </a:prstTxWarp>
            <a:spAutoFit/>
          </a:bodyPr>
          <a:lstStyle/>
          <a:p>
            <a:pPr algn="ctr" defTabSz="1217430"/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</a:p>
          <a:p>
            <a:pPr algn="ctr" defTabSz="1217430"/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ADMIN\Desktop\Tai nguyen thiet ke tro choi\Angry birds epic birds\1505573783630 (2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61" y="4101023"/>
            <a:ext cx="2600872" cy="158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82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8DCDAEE-6DF8-498E-A0E1-FB3CD89C5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00" y="356350"/>
            <a:ext cx="8357000" cy="457963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40AAEB02-60CD-4789-ABD5-305AAEF6A657}"/>
              </a:ext>
            </a:extLst>
          </p:cNvPr>
          <p:cNvSpPr/>
          <p:nvPr/>
        </p:nvSpPr>
        <p:spPr>
          <a:xfrm>
            <a:off x="4310335" y="5415381"/>
            <a:ext cx="2787588" cy="65694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4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217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=""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71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lang="zh-CN" altLang="en-US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1" y="39367"/>
            <a:ext cx="1695411" cy="707886"/>
            <a:chOff x="2470108" y="1864944"/>
            <a:chExt cx="2704644" cy="1129198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4000" b="1" dirty="0">
                  <a:solidFill>
                    <a:prstClr val="black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lang="zh-CN" altLang="en-US" sz="4000" b="1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=""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5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=""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=""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4400" b="1" dirty="0">
                <a:solidFill>
                  <a:srgbClr val="ED2F6A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=""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7" y="149792"/>
            <a:ext cx="6168283" cy="76944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lang="en-US" sz="44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821" y="1114197"/>
            <a:ext cx="5090321" cy="6740307"/>
          </a:xfrm>
          <a:prstGeom prst="rect">
            <a:avLst/>
          </a:prstGeom>
          <a:noFill/>
        </p:spPr>
        <p:txBody>
          <a:bodyPr wrap="square" lIns="91298" tIns="45718" rIns="91298" bIns="4571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61" y="1098404"/>
            <a:ext cx="4178595" cy="563231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D6FA372A-25DF-4673-85E7-30EAAD2BC32C}"/>
              </a:ext>
            </a:extLst>
          </p:cNvPr>
          <p:cNvCxnSpPr/>
          <p:nvPr/>
        </p:nvCxnSpPr>
        <p:spPr>
          <a:xfrm flipH="1">
            <a:off x="2311184" y="2328353"/>
            <a:ext cx="76200" cy="440087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905248F5-3096-4A5B-8CD0-FC045C870947}"/>
              </a:ext>
            </a:extLst>
          </p:cNvPr>
          <p:cNvCxnSpPr/>
          <p:nvPr/>
        </p:nvCxnSpPr>
        <p:spPr>
          <a:xfrm flipH="1">
            <a:off x="2202800" y="2900829"/>
            <a:ext cx="76200" cy="440087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77A827A7-26DA-4B9B-84E8-FF3A4CA25562}"/>
              </a:ext>
            </a:extLst>
          </p:cNvPr>
          <p:cNvCxnSpPr/>
          <p:nvPr/>
        </p:nvCxnSpPr>
        <p:spPr>
          <a:xfrm flipH="1">
            <a:off x="2469860" y="4494091"/>
            <a:ext cx="76200" cy="440087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906F1A60-3E92-45AE-8AA5-47E302C91BF6}"/>
              </a:ext>
            </a:extLst>
          </p:cNvPr>
          <p:cNvCxnSpPr/>
          <p:nvPr/>
        </p:nvCxnSpPr>
        <p:spPr>
          <a:xfrm flipH="1">
            <a:off x="1649175" y="5085251"/>
            <a:ext cx="76200" cy="440087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6193EB1-0BC5-45F9-BAC6-FD290924A265}"/>
              </a:ext>
            </a:extLst>
          </p:cNvPr>
          <p:cNvSpPr txBox="1"/>
          <p:nvPr/>
        </p:nvSpPr>
        <p:spPr>
          <a:xfrm>
            <a:off x="481921" y="6049309"/>
            <a:ext cx="4777583" cy="769441"/>
          </a:xfrm>
          <a:prstGeom prst="rect">
            <a:avLst/>
          </a:prstGeom>
          <a:noFill/>
        </p:spPr>
        <p:txBody>
          <a:bodyPr wrap="square" lIns="91298" tIns="45718" rIns="91298" bIns="45718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endParaRPr lang="en-US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D20CA0AB-37DA-4DBC-8385-DF8A62521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255" y="1"/>
            <a:ext cx="961748" cy="83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i.vdoc.vn/data/image/2021/06/22/giai-ngay-hom-qua-dau-roi-trang-14-15-16-sach-canh-dieu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929" y="1909928"/>
            <a:ext cx="4318915" cy="466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906F1A60-3E92-45AE-8AA5-47E302C91BF6}"/>
              </a:ext>
            </a:extLst>
          </p:cNvPr>
          <p:cNvCxnSpPr/>
          <p:nvPr/>
        </p:nvCxnSpPr>
        <p:spPr>
          <a:xfrm flipH="1">
            <a:off x="2317405" y="5644403"/>
            <a:ext cx="76200" cy="440087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906F1A60-3E92-45AE-8AA5-47E302C91BF6}"/>
              </a:ext>
            </a:extLst>
          </p:cNvPr>
          <p:cNvCxnSpPr/>
          <p:nvPr/>
        </p:nvCxnSpPr>
        <p:spPr>
          <a:xfrm flipH="1">
            <a:off x="5673929" y="2347237"/>
            <a:ext cx="76200" cy="440087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906F1A60-3E92-45AE-8AA5-47E302C91BF6}"/>
              </a:ext>
            </a:extLst>
          </p:cNvPr>
          <p:cNvCxnSpPr/>
          <p:nvPr/>
        </p:nvCxnSpPr>
        <p:spPr>
          <a:xfrm flipH="1">
            <a:off x="5575541" y="2911666"/>
            <a:ext cx="76200" cy="440087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906F1A60-3E92-45AE-8AA5-47E302C91BF6}"/>
              </a:ext>
            </a:extLst>
          </p:cNvPr>
          <p:cNvCxnSpPr/>
          <p:nvPr/>
        </p:nvCxnSpPr>
        <p:spPr>
          <a:xfrm flipH="1">
            <a:off x="6090688" y="5040761"/>
            <a:ext cx="76200" cy="440087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906F1A60-3E92-45AE-8AA5-47E302C91BF6}"/>
              </a:ext>
            </a:extLst>
          </p:cNvPr>
          <p:cNvCxnSpPr/>
          <p:nvPr/>
        </p:nvCxnSpPr>
        <p:spPr>
          <a:xfrm flipH="1">
            <a:off x="5874745" y="5609211"/>
            <a:ext cx="76200" cy="440087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60313497-CA03-4F48-AD3F-FDF14E8AD37A}"/>
              </a:ext>
            </a:extLst>
          </p:cNvPr>
          <p:cNvGrpSpPr/>
          <p:nvPr/>
        </p:nvGrpSpPr>
        <p:grpSpPr>
          <a:xfrm>
            <a:off x="3013847" y="1183766"/>
            <a:ext cx="205873" cy="507457"/>
            <a:chOff x="4035552" y="2777906"/>
            <a:chExt cx="205873" cy="507457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60313497-CA03-4F48-AD3F-FDF14E8AD37A}"/>
              </a:ext>
            </a:extLst>
          </p:cNvPr>
          <p:cNvGrpSpPr/>
          <p:nvPr/>
        </p:nvGrpSpPr>
        <p:grpSpPr>
          <a:xfrm>
            <a:off x="3742323" y="1735431"/>
            <a:ext cx="205873" cy="507457"/>
            <a:chOff x="4035552" y="2777906"/>
            <a:chExt cx="205873" cy="50745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60313497-CA03-4F48-AD3F-FDF14E8AD37A}"/>
              </a:ext>
            </a:extLst>
          </p:cNvPr>
          <p:cNvGrpSpPr/>
          <p:nvPr/>
        </p:nvGrpSpPr>
        <p:grpSpPr>
          <a:xfrm>
            <a:off x="3206831" y="2264065"/>
            <a:ext cx="205873" cy="507457"/>
            <a:chOff x="4035552" y="2777906"/>
            <a:chExt cx="205873" cy="507457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60313497-CA03-4F48-AD3F-FDF14E8AD37A}"/>
              </a:ext>
            </a:extLst>
          </p:cNvPr>
          <p:cNvGrpSpPr/>
          <p:nvPr/>
        </p:nvGrpSpPr>
        <p:grpSpPr>
          <a:xfrm>
            <a:off x="3431607" y="2774202"/>
            <a:ext cx="205873" cy="507457"/>
            <a:chOff x="4035552" y="2777906"/>
            <a:chExt cx="205873" cy="507457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60313497-CA03-4F48-AD3F-FDF14E8AD37A}"/>
              </a:ext>
            </a:extLst>
          </p:cNvPr>
          <p:cNvGrpSpPr/>
          <p:nvPr/>
        </p:nvGrpSpPr>
        <p:grpSpPr>
          <a:xfrm>
            <a:off x="3369247" y="3914511"/>
            <a:ext cx="205873" cy="507457"/>
            <a:chOff x="4035552" y="2777906"/>
            <a:chExt cx="205873" cy="507457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60313497-CA03-4F48-AD3F-FDF14E8AD37A}"/>
              </a:ext>
            </a:extLst>
          </p:cNvPr>
          <p:cNvGrpSpPr/>
          <p:nvPr/>
        </p:nvGrpSpPr>
        <p:grpSpPr>
          <a:xfrm>
            <a:off x="3992979" y="4481680"/>
            <a:ext cx="205873" cy="507457"/>
            <a:chOff x="4035552" y="2777906"/>
            <a:chExt cx="205873" cy="507457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60313497-CA03-4F48-AD3F-FDF14E8AD37A}"/>
              </a:ext>
            </a:extLst>
          </p:cNvPr>
          <p:cNvGrpSpPr/>
          <p:nvPr/>
        </p:nvGrpSpPr>
        <p:grpSpPr>
          <a:xfrm>
            <a:off x="3236975" y="4967702"/>
            <a:ext cx="205873" cy="507457"/>
            <a:chOff x="4035552" y="2777906"/>
            <a:chExt cx="205873" cy="50745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60313497-CA03-4F48-AD3F-FDF14E8AD37A}"/>
              </a:ext>
            </a:extLst>
          </p:cNvPr>
          <p:cNvGrpSpPr/>
          <p:nvPr/>
        </p:nvGrpSpPr>
        <p:grpSpPr>
          <a:xfrm>
            <a:off x="3875763" y="5575526"/>
            <a:ext cx="205873" cy="507457"/>
            <a:chOff x="4035552" y="2777906"/>
            <a:chExt cx="205873" cy="507457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60313497-CA03-4F48-AD3F-FDF14E8AD37A}"/>
              </a:ext>
            </a:extLst>
          </p:cNvPr>
          <p:cNvGrpSpPr/>
          <p:nvPr/>
        </p:nvGrpSpPr>
        <p:grpSpPr>
          <a:xfrm>
            <a:off x="7036059" y="1147816"/>
            <a:ext cx="205873" cy="507457"/>
            <a:chOff x="4035552" y="2777906"/>
            <a:chExt cx="205873" cy="507457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60313497-CA03-4F48-AD3F-FDF14E8AD37A}"/>
              </a:ext>
            </a:extLst>
          </p:cNvPr>
          <p:cNvGrpSpPr/>
          <p:nvPr/>
        </p:nvGrpSpPr>
        <p:grpSpPr>
          <a:xfrm>
            <a:off x="7276963" y="1685063"/>
            <a:ext cx="205873" cy="507457"/>
            <a:chOff x="4035552" y="2777906"/>
            <a:chExt cx="205873" cy="507457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60313497-CA03-4F48-AD3F-FDF14E8AD37A}"/>
              </a:ext>
            </a:extLst>
          </p:cNvPr>
          <p:cNvGrpSpPr/>
          <p:nvPr/>
        </p:nvGrpSpPr>
        <p:grpSpPr>
          <a:xfrm>
            <a:off x="7262707" y="2287472"/>
            <a:ext cx="205873" cy="507457"/>
            <a:chOff x="4035552" y="2777906"/>
            <a:chExt cx="205873" cy="507457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60313497-CA03-4F48-AD3F-FDF14E8AD37A}"/>
              </a:ext>
            </a:extLst>
          </p:cNvPr>
          <p:cNvGrpSpPr/>
          <p:nvPr/>
        </p:nvGrpSpPr>
        <p:grpSpPr>
          <a:xfrm>
            <a:off x="7799415" y="2788833"/>
            <a:ext cx="205873" cy="507457"/>
            <a:chOff x="4035552" y="2777906"/>
            <a:chExt cx="205873" cy="507457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60313497-CA03-4F48-AD3F-FDF14E8AD37A}"/>
              </a:ext>
            </a:extLst>
          </p:cNvPr>
          <p:cNvGrpSpPr/>
          <p:nvPr/>
        </p:nvGrpSpPr>
        <p:grpSpPr>
          <a:xfrm>
            <a:off x="7036059" y="3891507"/>
            <a:ext cx="205873" cy="507457"/>
            <a:chOff x="4035552" y="2777906"/>
            <a:chExt cx="205873" cy="507457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60313497-CA03-4F48-AD3F-FDF14E8AD37A}"/>
              </a:ext>
            </a:extLst>
          </p:cNvPr>
          <p:cNvGrpSpPr/>
          <p:nvPr/>
        </p:nvGrpSpPr>
        <p:grpSpPr>
          <a:xfrm>
            <a:off x="7348743" y="4392954"/>
            <a:ext cx="205873" cy="507457"/>
            <a:chOff x="4035552" y="2777906"/>
            <a:chExt cx="205873" cy="507457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60313497-CA03-4F48-AD3F-FDF14E8AD37A}"/>
              </a:ext>
            </a:extLst>
          </p:cNvPr>
          <p:cNvGrpSpPr/>
          <p:nvPr/>
        </p:nvGrpSpPr>
        <p:grpSpPr>
          <a:xfrm>
            <a:off x="7399348" y="4995084"/>
            <a:ext cx="205873" cy="507457"/>
            <a:chOff x="4035552" y="2777906"/>
            <a:chExt cx="205873" cy="507457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xmlns="" id="{60313497-CA03-4F48-AD3F-FDF14E8AD37A}"/>
              </a:ext>
            </a:extLst>
          </p:cNvPr>
          <p:cNvGrpSpPr/>
          <p:nvPr/>
        </p:nvGrpSpPr>
        <p:grpSpPr>
          <a:xfrm>
            <a:off x="7076659" y="5569430"/>
            <a:ext cx="205873" cy="507457"/>
            <a:chOff x="4035552" y="2777906"/>
            <a:chExt cx="205873" cy="507457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2874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=""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71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lang="zh-CN" altLang="en-US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1" y="39367"/>
            <a:ext cx="1695411" cy="707886"/>
            <a:chOff x="2470108" y="1864944"/>
            <a:chExt cx="2704644" cy="1129198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4000" b="1" dirty="0">
                  <a:solidFill>
                    <a:prstClr val="black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lang="zh-CN" altLang="en-US" sz="4000" b="1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=""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5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=""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=""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4400" b="1" dirty="0">
                <a:solidFill>
                  <a:srgbClr val="ED2F6A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=""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7" y="149792"/>
            <a:ext cx="6168283" cy="76944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lang="en-US" sz="44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821" y="1114201"/>
            <a:ext cx="5090321" cy="6740307"/>
          </a:xfrm>
          <a:prstGeom prst="rect">
            <a:avLst/>
          </a:prstGeom>
          <a:noFill/>
        </p:spPr>
        <p:txBody>
          <a:bodyPr wrap="square" lIns="91298" tIns="45718" rIns="91298" bIns="45718" numCol="1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lang="en-US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- 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Trên cành hoa trong vườn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Nụ hồng lớn lên mãi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Đợi đến ngày tỏa hương</a:t>
            </a: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61" y="1098404"/>
            <a:ext cx="4178595" cy="563231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còn…</a:t>
            </a:r>
          </a:p>
          <a:p>
            <a:pPr algn="ctr"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94C70F7-98D7-42BB-8283-092B9CFAF3FB}"/>
              </a:ext>
            </a:extLst>
          </p:cNvPr>
          <p:cNvGrpSpPr/>
          <p:nvPr/>
        </p:nvGrpSpPr>
        <p:grpSpPr>
          <a:xfrm>
            <a:off x="423662" y="5962951"/>
            <a:ext cx="5392347" cy="769441"/>
            <a:chOff x="708943" y="6018639"/>
            <a:chExt cx="5825836" cy="769428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EC9D71D-3A6F-40AB-ACEF-FD11D37DFA83}"/>
                </a:ext>
              </a:extLst>
            </p:cNvPr>
            <p:cNvSpPr txBox="1"/>
            <p:nvPr/>
          </p:nvSpPr>
          <p:spPr>
            <a:xfrm>
              <a:off x="708943" y="6110864"/>
              <a:ext cx="5825836" cy="649126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>
                <a:defRPr/>
              </a:pPr>
              <a:endParaRPr lang="en-US" sz="2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3FC05A3-116D-482E-A2DD-0350445624AC}"/>
                </a:ext>
              </a:extLst>
            </p:cNvPr>
            <p:cNvSpPr txBox="1"/>
            <p:nvPr/>
          </p:nvSpPr>
          <p:spPr>
            <a:xfrm>
              <a:off x="799815" y="6018639"/>
              <a:ext cx="5660976" cy="7694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4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44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lang="en-US" sz="44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 smtClean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r>
                <a:rPr lang="en-US" sz="4400" dirty="0" smtClean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 smtClean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khổ</a:t>
              </a:r>
              <a:r>
                <a:rPr lang="en-US" sz="4400" dirty="0" smtClean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 smtClean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thơ</a:t>
              </a:r>
              <a:endPara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1" name="Picture 3">
            <a:extLst>
              <a:ext uri="{FF2B5EF4-FFF2-40B4-BE49-F238E27FC236}">
                <a16:creationId xmlns="" xmlns:a16="http://schemas.microsoft.com/office/drawing/2014/main" id="{B2C1D07E-5B8E-4A85-B661-75404850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1" y="625643"/>
            <a:ext cx="527051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="" xmlns:a16="http://schemas.microsoft.com/office/drawing/2014/main" id="{D99AD273-45F9-4E89-93FD-0602C03E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" y="3239907"/>
            <a:ext cx="527051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="" xmlns:a16="http://schemas.microsoft.com/office/drawing/2014/main" id="{11814279-1E43-4E39-9A67-26AE0525D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93" y="625643"/>
            <a:ext cx="527051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="" xmlns:a16="http://schemas.microsoft.com/office/drawing/2014/main" id="{010432CD-3A89-472F-83C6-9CA674FC2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333" y="3303395"/>
            <a:ext cx="527051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C8333A0D-EA70-40D8-99F3-699751D48C91}"/>
              </a:ext>
            </a:extLst>
          </p:cNvPr>
          <p:cNvSpPr/>
          <p:nvPr/>
        </p:nvSpPr>
        <p:spPr>
          <a:xfrm>
            <a:off x="197503" y="1020748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B13B03CA-D329-49EF-A566-042E79C2EE9B}"/>
              </a:ext>
            </a:extLst>
          </p:cNvPr>
          <p:cNvSpPr/>
          <p:nvPr/>
        </p:nvSpPr>
        <p:spPr>
          <a:xfrm>
            <a:off x="325523" y="3720775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E291A0A1-D218-4075-ADBB-4F45871B9FD2}"/>
              </a:ext>
            </a:extLst>
          </p:cNvPr>
          <p:cNvSpPr/>
          <p:nvPr/>
        </p:nvSpPr>
        <p:spPr>
          <a:xfrm>
            <a:off x="3994667" y="1008504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64EF5EA6-F810-4FA7-8DAB-40A7BA681070}"/>
              </a:ext>
            </a:extLst>
          </p:cNvPr>
          <p:cNvSpPr/>
          <p:nvPr/>
        </p:nvSpPr>
        <p:spPr>
          <a:xfrm>
            <a:off x="4047071" y="3686967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000" dirty="0"/>
              <a:t>4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989A5CE-8C28-40F8-AE70-6B409A9EB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320" y="3"/>
            <a:ext cx="868680" cy="82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.vdoc.vn/data/image/2021/06/22/giai-ngay-hom-qua-dau-roi-trang-14-15-16-sach-canh-dieu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971" y="2019483"/>
            <a:ext cx="4327207" cy="467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029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=""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71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lang="zh-CN" altLang="en-US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1" y="39367"/>
            <a:ext cx="1695411" cy="707886"/>
            <a:chOff x="2470108" y="1864944"/>
            <a:chExt cx="2704644" cy="1129198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4000" b="1" dirty="0">
                  <a:solidFill>
                    <a:prstClr val="black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lang="zh-CN" altLang="en-US" sz="4000" b="1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=""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5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=""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=""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4400" b="1" dirty="0">
                <a:solidFill>
                  <a:srgbClr val="ED2F6A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=""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7" y="149792"/>
            <a:ext cx="6168283" cy="76944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lang="en-US" sz="44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821" y="1114197"/>
            <a:ext cx="5090321" cy="6740307"/>
          </a:xfrm>
          <a:prstGeom prst="rect">
            <a:avLst/>
          </a:prstGeom>
          <a:noFill/>
        </p:spPr>
        <p:txBody>
          <a:bodyPr wrap="square" lIns="91298" tIns="45718" rIns="91298" bIns="45718" numCol="1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lang="en-US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61" y="1098404"/>
            <a:ext cx="4178595" cy="563231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lang="en-US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algn="ctr"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94C70F7-98D7-42BB-8283-092B9CFAF3FB}"/>
              </a:ext>
            </a:extLst>
          </p:cNvPr>
          <p:cNvGrpSpPr/>
          <p:nvPr/>
        </p:nvGrpSpPr>
        <p:grpSpPr>
          <a:xfrm>
            <a:off x="423662" y="5962963"/>
            <a:ext cx="5392347" cy="769441"/>
            <a:chOff x="708943" y="6018639"/>
            <a:chExt cx="5825836" cy="769428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EC9D71D-3A6F-40AB-ACEF-FD11D37DFA83}"/>
                </a:ext>
              </a:extLst>
            </p:cNvPr>
            <p:cNvSpPr txBox="1"/>
            <p:nvPr/>
          </p:nvSpPr>
          <p:spPr>
            <a:xfrm>
              <a:off x="708943" y="6110864"/>
              <a:ext cx="5825836" cy="649126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>
                <a:defRPr/>
              </a:pPr>
              <a:endParaRPr lang="en-US" sz="2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3FC05A3-116D-482E-A2DD-0350445624AC}"/>
                </a:ext>
              </a:extLst>
            </p:cNvPr>
            <p:cNvSpPr txBox="1"/>
            <p:nvPr/>
          </p:nvSpPr>
          <p:spPr>
            <a:xfrm>
              <a:off x="799815" y="6018639"/>
              <a:ext cx="5660976" cy="7694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4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44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</a:t>
              </a:r>
              <a:r>
                <a:rPr lang="en-US" sz="44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endPara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0E7732A-569E-49F8-AE4E-F6C734FF2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320" y="1"/>
            <a:ext cx="868680" cy="83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i.vdoc.vn/data/image/2021/06/22/giai-ngay-hom-qua-dau-roi-trang-14-15-16-sach-canh-dieu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332" y="2019389"/>
            <a:ext cx="4305669" cy="46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121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93" y="965005"/>
            <a:ext cx="8248759" cy="435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66" y="2222435"/>
            <a:ext cx="2552700" cy="35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1413436" y="2075322"/>
            <a:ext cx="7996037" cy="1200329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ctr">
              <a:defRPr/>
            </a:pPr>
            <a:r>
              <a:rPr lang="en-US" sz="7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HIỂU</a:t>
            </a:r>
            <a:endParaRPr lang="en-US" sz="7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60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48" y="24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668" y="1508581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869"/>
            <a:ext cx="1438275" cy="1378863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551" y="4695847"/>
            <a:ext cx="2904007" cy="2162247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742" y="4566037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30" name="29"/>
          <p:cNvSpPr/>
          <p:nvPr/>
        </p:nvSpPr>
        <p:spPr>
          <a:xfrm>
            <a:off x="110" y="166606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49" y="396897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4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9" y="4756299"/>
            <a:ext cx="2396491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7" y="1993105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16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lang="zh-CN" altLang="en-US" sz="36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=""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2169889" y="416328"/>
            <a:ext cx="9926147" cy="6278815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2539149" y="661652"/>
            <a:ext cx="9366929" cy="1798189"/>
            <a:chOff x="156834" y="1993081"/>
            <a:chExt cx="2145255" cy="2109019"/>
          </a:xfrm>
        </p:grpSpPr>
        <p:sp>
          <p:nvSpPr>
            <p:cNvPr id="43" name="Hexagon 42">
              <a:extLst>
                <a:ext uri="{FF2B5EF4-FFF2-40B4-BE49-F238E27FC236}">
                  <a16:creationId xmlns=""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5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90850" y="2285418"/>
              <a:ext cx="2011239" cy="758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1625" indent="-741625" algn="just" defTabSz="911647" fontAlgn="base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  <a:defRPr/>
              </a:pP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57277" y="18523"/>
            <a:ext cx="780947" cy="8152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C021B82-93CD-4DB0-B071-C923085FC772}"/>
              </a:ext>
            </a:extLst>
          </p:cNvPr>
          <p:cNvSpPr txBox="1"/>
          <p:nvPr/>
        </p:nvSpPr>
        <p:spPr>
          <a:xfrm>
            <a:off x="3040456" y="1641597"/>
            <a:ext cx="8623541" cy="64633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just" defTabSz="91164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“N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gày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69875" y="3084817"/>
            <a:ext cx="914400" cy="384719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endParaRPr lang="en-US" dirty="0"/>
          </a:p>
        </p:txBody>
      </p:sp>
      <p:pic>
        <p:nvPicPr>
          <p:cNvPr id="23" name="Picture 2" descr="https://i.vdoc.vn/data/image/2021/06/22/giai-ngay-hom-qua-dau-roi-trang-14-15-16-sach-canh-dieu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275" y="2459842"/>
            <a:ext cx="4721029" cy="423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299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48" y="24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668" y="1508581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869"/>
            <a:ext cx="1438275" cy="1378863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551" y="4695847"/>
            <a:ext cx="2904007" cy="2162247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742" y="4566037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29"/>
          <p:cNvSpPr/>
          <p:nvPr/>
        </p:nvSpPr>
        <p:spPr>
          <a:xfrm>
            <a:off x="110" y="166606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49" y="396897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4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9" y="4756299"/>
            <a:ext cx="2396491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7" y="1993105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16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lang="zh-CN" altLang="en-US" sz="36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=""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2169889" y="416328"/>
            <a:ext cx="9926147" cy="6278815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2539149" y="943551"/>
            <a:ext cx="9366929" cy="1798189"/>
            <a:chOff x="156834" y="1993081"/>
            <a:chExt cx="2145255" cy="2109019"/>
          </a:xfrm>
        </p:grpSpPr>
        <p:sp>
          <p:nvSpPr>
            <p:cNvPr id="43" name="Hexagon 42">
              <a:extLst>
                <a:ext uri="{FF2B5EF4-FFF2-40B4-BE49-F238E27FC236}">
                  <a16:creationId xmlns=""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5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90850" y="2133622"/>
              <a:ext cx="2011239" cy="1443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16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Theo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vậy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</p:txBody>
        </p:sp>
      </p:grpSp>
      <p:sp>
        <p:nvSpPr>
          <p:cNvPr id="52" name="Hexagon 51">
            <a:extLst>
              <a:ext uri="{FF2B5EF4-FFF2-40B4-BE49-F238E27FC236}">
                <a16:creationId xmlns="" xmlns:a16="http://schemas.microsoft.com/office/drawing/2014/main" id="{E98511CB-5C82-4127-9D0D-44A00807F68E}"/>
              </a:ext>
            </a:extLst>
          </p:cNvPr>
          <p:cNvSpPr/>
          <p:nvPr/>
        </p:nvSpPr>
        <p:spPr>
          <a:xfrm>
            <a:off x="2763220" y="2746167"/>
            <a:ext cx="7930333" cy="1105528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a)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tờ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lịch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khỏi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quyển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lịch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57277" y="18523"/>
            <a:ext cx="780947" cy="815296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=""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2756763" y="4072626"/>
            <a:ext cx="8203609" cy="1035735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b)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nữa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69875" y="3084817"/>
            <a:ext cx="914400" cy="384719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Hexagon 30">
            <a:extLst>
              <a:ext uri="{FF2B5EF4-FFF2-40B4-BE49-F238E27FC236}">
                <a16:creationId xmlns=""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2763235" y="5375535"/>
            <a:ext cx="8203609" cy="1035735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c)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trôi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quay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trở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nữa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5717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7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48" y="24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668" y="1508581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869"/>
            <a:ext cx="1438275" cy="1378863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551" y="4695847"/>
            <a:ext cx="2904007" cy="2162247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742" y="4566037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29"/>
          <p:cNvSpPr/>
          <p:nvPr/>
        </p:nvSpPr>
        <p:spPr>
          <a:xfrm>
            <a:off x="110" y="166606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49" y="396897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4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9" y="4756299"/>
            <a:ext cx="2396491" cy="2344420"/>
          </a:xfrm>
          <a:prstGeom prst="rect">
            <a:avLst/>
          </a:prstGeom>
        </p:spPr>
      </p:pic>
      <p:sp>
        <p:nvSpPr>
          <p:cNvPr id="28" name="2">
            <a:extLst>
              <a:ext uri="{FF2B5EF4-FFF2-40B4-BE49-F238E27FC236}">
                <a16:creationId xmlns=""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63256" y="343772"/>
            <a:ext cx="11756765" cy="6278815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r>
              <a:rPr lang="en-US" altLang="zh-CN" dirty="0" err="1" smtClean="0">
                <a:solidFill>
                  <a:prstClr val="white"/>
                </a:solidFill>
                <a:cs typeface="+mn-ea"/>
                <a:sym typeface="+mn-lt"/>
              </a:rPr>
              <a:t>Ngày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1923139" y="343867"/>
            <a:ext cx="8922276" cy="899095"/>
            <a:chOff x="156834" y="1993081"/>
            <a:chExt cx="2145255" cy="2109019"/>
          </a:xfrm>
        </p:grpSpPr>
        <p:sp>
          <p:nvSpPr>
            <p:cNvPr id="43" name="Hexagon 42">
              <a:extLst>
                <a:ext uri="{FF2B5EF4-FFF2-40B4-BE49-F238E27FC236}">
                  <a16:creationId xmlns=""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5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90850" y="2133622"/>
              <a:ext cx="2011239" cy="1516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16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3.Tìm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khổ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ứng</a:t>
              </a:r>
              <a:r>
                <a:rPr lang="en-US" sz="36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ý:</a:t>
              </a:r>
            </a:p>
          </p:txBody>
        </p:sp>
      </p:grpSp>
      <p:sp>
        <p:nvSpPr>
          <p:cNvPr id="52" name="Hexagon 51">
            <a:extLst>
              <a:ext uri="{FF2B5EF4-FFF2-40B4-BE49-F238E27FC236}">
                <a16:creationId xmlns="" xmlns:a16="http://schemas.microsoft.com/office/drawing/2014/main" id="{E98511CB-5C82-4127-9D0D-44A00807F68E}"/>
              </a:ext>
            </a:extLst>
          </p:cNvPr>
          <p:cNvSpPr/>
          <p:nvPr/>
        </p:nvSpPr>
        <p:spPr>
          <a:xfrm>
            <a:off x="363256" y="2479720"/>
            <a:ext cx="6601216" cy="707888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a)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trồng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57277" y="18523"/>
            <a:ext cx="780947" cy="815296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=""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363271" y="3522082"/>
            <a:ext cx="6741265" cy="58001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b)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69875" y="3084817"/>
            <a:ext cx="914400" cy="384719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Hexagon 30">
            <a:extLst>
              <a:ext uri="{FF2B5EF4-FFF2-40B4-BE49-F238E27FC236}">
                <a16:creationId xmlns=""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363260" y="4611267"/>
            <a:ext cx="6915615" cy="634800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c)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2837" y="1418519"/>
            <a:ext cx="8802411" cy="584775"/>
          </a:xfrm>
          <a:prstGeom prst="rect">
            <a:avLst/>
          </a:prstGeom>
          <a:noFill/>
        </p:spPr>
        <p:txBody>
          <a:bodyPr wrap="none" lIns="91298" tIns="45718" rIns="91298" bIns="45718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745358" y="2465803"/>
            <a:ext cx="2350785" cy="6189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745357" y="3483180"/>
            <a:ext cx="2350785" cy="6189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745357" y="4426731"/>
            <a:ext cx="2350785" cy="6189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58F730BD-CCEE-4BF0-A20C-C5D576B2B801}"/>
              </a:ext>
            </a:extLst>
          </p:cNvPr>
          <p:cNvCxnSpPr/>
          <p:nvPr/>
        </p:nvCxnSpPr>
        <p:spPr>
          <a:xfrm>
            <a:off x="6964582" y="2821059"/>
            <a:ext cx="2780775" cy="1030636"/>
          </a:xfrm>
          <a:prstGeom prst="straightConnector1">
            <a:avLst/>
          </a:prstGeom>
          <a:noFill/>
          <a:ln w="381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58F730BD-CCEE-4BF0-A20C-C5D576B2B801}"/>
              </a:ext>
            </a:extLst>
          </p:cNvPr>
          <p:cNvCxnSpPr/>
          <p:nvPr/>
        </p:nvCxnSpPr>
        <p:spPr>
          <a:xfrm flipV="1">
            <a:off x="7104630" y="2833667"/>
            <a:ext cx="2640727" cy="9734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58F730BD-CCEE-4BF0-A20C-C5D576B2B801}"/>
              </a:ext>
            </a:extLst>
          </p:cNvPr>
          <p:cNvCxnSpPr/>
          <p:nvPr/>
        </p:nvCxnSpPr>
        <p:spPr>
          <a:xfrm>
            <a:off x="7278871" y="4897295"/>
            <a:ext cx="2466380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167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93D29594-C800-41B2-B56B-DFE171EEA65B}"/>
              </a:ext>
            </a:extLst>
          </p:cNvPr>
          <p:cNvGrpSpPr/>
          <p:nvPr/>
        </p:nvGrpSpPr>
        <p:grpSpPr>
          <a:xfrm>
            <a:off x="0" y="6529938"/>
            <a:ext cx="12194509" cy="328255"/>
            <a:chOff x="0" y="6557554"/>
            <a:chExt cx="12194509" cy="32825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1835D78-6C08-4D94-B187-94125838C057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96AE22C0-D51E-48AE-8E5E-42656018EAD8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94D619A7-83FA-4A5E-8336-F928BB9AC04E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B0AF3B07-778D-404C-9534-FAE84F3F1105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0AC41089-C3C0-46E4-B523-AA0B29F40293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135">
            <a:extLst>
              <a:ext uri="{FF2B5EF4-FFF2-40B4-BE49-F238E27FC236}">
                <a16:creationId xmlns:a16="http://schemas.microsoft.com/office/drawing/2014/main" xmlns="" id="{278C08CB-67BD-483C-A48C-F498561DCEB6}"/>
              </a:ext>
            </a:extLst>
          </p:cNvPr>
          <p:cNvGrpSpPr/>
          <p:nvPr/>
        </p:nvGrpSpPr>
        <p:grpSpPr>
          <a:xfrm>
            <a:off x="1149928" y="-1"/>
            <a:ext cx="11044581" cy="1535728"/>
            <a:chOff x="2470108" y="2002067"/>
            <a:chExt cx="8482507" cy="1079379"/>
          </a:xfrm>
        </p:grpSpPr>
        <p:sp>
          <p:nvSpPr>
            <p:cNvPr id="3" name="23">
              <a:extLst>
                <a:ext uri="{FF2B5EF4-FFF2-40B4-BE49-F238E27FC236}">
                  <a16:creationId xmlns:a16="http://schemas.microsoft.com/office/drawing/2014/main" xmlns="" id="{73235391-F2E9-4996-88E0-654BF9ED4930}"/>
                </a:ext>
              </a:extLst>
            </p:cNvPr>
            <p:cNvSpPr/>
            <p:nvPr/>
          </p:nvSpPr>
          <p:spPr>
            <a:xfrm>
              <a:off x="2470108" y="2002067"/>
              <a:ext cx="8236231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ED2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4" name="137">
              <a:extLst>
                <a:ext uri="{FF2B5EF4-FFF2-40B4-BE49-F238E27FC236}">
                  <a16:creationId xmlns:a16="http://schemas.microsoft.com/office/drawing/2014/main" xmlns="" id="{BF909960-8CBD-47FE-BE43-514C00E744FB}"/>
                </a:ext>
              </a:extLst>
            </p:cNvPr>
            <p:cNvSpPr txBox="1"/>
            <p:nvPr/>
          </p:nvSpPr>
          <p:spPr>
            <a:xfrm>
              <a:off x="2470108" y="2129641"/>
              <a:ext cx="8482507" cy="951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hôm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qua,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en-US" altLang="zh-CN" sz="4000" b="1" dirty="0" err="1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altLang="zh-CN" sz="4000" b="1" dirty="0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tốt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zh-CN" alt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" name="139">
            <a:extLst>
              <a:ext uri="{FF2B5EF4-FFF2-40B4-BE49-F238E27FC236}">
                <a16:creationId xmlns:a16="http://schemas.microsoft.com/office/drawing/2014/main" xmlns="" id="{856D3597-4233-45C4-978F-CE7EA86CB373}"/>
              </a:ext>
            </a:extLst>
          </p:cNvPr>
          <p:cNvGrpSpPr/>
          <p:nvPr/>
        </p:nvGrpSpPr>
        <p:grpSpPr>
          <a:xfrm>
            <a:off x="0" y="98328"/>
            <a:ext cx="1158949" cy="1247005"/>
            <a:chOff x="1353570" y="1860082"/>
            <a:chExt cx="1425587" cy="1247005"/>
          </a:xfrm>
        </p:grpSpPr>
        <p:sp>
          <p:nvSpPr>
            <p:cNvPr id="6" name="16">
              <a:extLst>
                <a:ext uri="{FF2B5EF4-FFF2-40B4-BE49-F238E27FC236}">
                  <a16:creationId xmlns:a16="http://schemas.microsoft.com/office/drawing/2014/main" xmlns="" id="{E3DEC840-C65B-4021-AFDF-110A95503517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24">
              <a:extLst>
                <a:ext uri="{FF2B5EF4-FFF2-40B4-BE49-F238E27FC236}">
                  <a16:creationId xmlns:a16="http://schemas.microsoft.com/office/drawing/2014/main" xmlns="" id="{0CF8BDCA-CF83-4416-90E7-E584793304B4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55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sym typeface="+mn-lt"/>
                </a:rPr>
                <a:t>4</a:t>
              </a:r>
              <a:endParaRPr lang="zh-CN" altLang="en-US" sz="5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xmlns="" id="{8E44DB74-ED1E-498B-AFE4-35693CF738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C7209459-DF6C-4C54-BC5C-F55254C38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765009"/>
            <a:ext cx="6446875" cy="369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023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56054"/>
            <a:ext cx="9348316" cy="2401556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US" altLang="en-US" sz="3600" dirty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3600" dirty="0">
                <a:latin typeface="Times New Roman" panose="02020603050405020304" pitchFamily="18" charset="0"/>
              </a:rPr>
              <a:t>: </a:t>
            </a:r>
          </a:p>
          <a:p>
            <a:pPr marL="0" indent="0" eaLnBrk="1" hangingPunct="1">
              <a:buNone/>
              <a:defRPr/>
            </a:pPr>
            <a:r>
              <a:rPr lang="en-US" altLang="en-US" sz="3600" dirty="0">
                <a:latin typeface="Times New Roman" panose="02020603050405020304" pitchFamily="18" charset="0"/>
              </a:rPr>
              <a:t>     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gian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rất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quý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đừng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lãng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phí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thời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gian</a:t>
            </a:r>
            <a:r>
              <a:rPr lang="en-US" altLang="en-US" sz="3600" dirty="0"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en-US" altLang="en-US" sz="3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95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73" y="1540455"/>
            <a:ext cx="3817577" cy="3817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9473" b="19170"/>
          <a:stretch/>
        </p:blipFill>
        <p:spPr>
          <a:xfrm>
            <a:off x="2063553" y="472223"/>
            <a:ext cx="3649539" cy="4377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2639616" y="540615"/>
            <a:ext cx="3265496" cy="266874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1781" tIns="60890" rIns="121781" bIns="60890" rtlCol="0" anchor="ctr"/>
          <a:lstStyle/>
          <a:p>
            <a:pPr algn="ctr" defTabSz="1217640"/>
            <a:r>
              <a:rPr lang="en-US" sz="7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2639616" y="3197757"/>
            <a:ext cx="3265496" cy="266874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1781" tIns="60890" rIns="121781" bIns="60890" rtlCol="0" anchor="ctr"/>
          <a:lstStyle/>
          <a:p>
            <a:pPr algn="ctr" defTabSz="1217640"/>
            <a:r>
              <a:rPr lang="en-US" sz="7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5905112" y="540615"/>
            <a:ext cx="3265496" cy="26687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1781" tIns="60890" rIns="121781" bIns="60890" rtlCol="0" anchor="ctr"/>
          <a:lstStyle/>
          <a:p>
            <a:pPr algn="ctr" defTabSz="1217640"/>
            <a:r>
              <a:rPr lang="en-US" sz="7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ectangle 8">
            <a:hlinkClick r:id="rId8" action="ppaction://hlinksldjump"/>
          </p:cNvPr>
          <p:cNvSpPr/>
          <p:nvPr/>
        </p:nvSpPr>
        <p:spPr>
          <a:xfrm>
            <a:off x="5905112" y="3197757"/>
            <a:ext cx="3265496" cy="26687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1781" tIns="60890" rIns="121781" bIns="60890" rtlCol="0" anchor="ctr"/>
          <a:lstStyle/>
          <a:p>
            <a:pPr algn="ctr" defTabSz="1217640"/>
            <a:r>
              <a:rPr lang="en-US" sz="7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2172" y="875215"/>
            <a:ext cx="749829" cy="1999545"/>
          </a:xfrm>
          <a:prstGeom prst="rect">
            <a:avLst/>
          </a:prstGeom>
        </p:spPr>
      </p:pic>
      <p:sp>
        <p:nvSpPr>
          <p:cNvPr id="2" name="Right Arrow 1">
            <a:hlinkClick r:id="rId10" action="ppaction://hlinksldjump"/>
          </p:cNvPr>
          <p:cNvSpPr/>
          <p:nvPr/>
        </p:nvSpPr>
        <p:spPr>
          <a:xfrm>
            <a:off x="10896533" y="6021288"/>
            <a:ext cx="864096" cy="576064"/>
          </a:xfrm>
          <a:prstGeom prst="rightArrow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1" tIns="60890" rIns="121781" bIns="60890" rtlCol="0" anchor="ctr"/>
          <a:lstStyle/>
          <a:p>
            <a:pPr algn="ctr" defTabSz="121764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2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=""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3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647"/>
            <a:ext cx="12194509" cy="328255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=""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906" y="3632909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2" y="2525055"/>
            <a:ext cx="5492476" cy="1323391"/>
          </a:xfrm>
          <a:prstGeom prst="rect">
            <a:avLst/>
          </a:prstGeom>
          <a:noFill/>
        </p:spPr>
        <p:txBody>
          <a:bodyPr wrap="square" lIns="91248" tIns="45694" rIns="91248" bIns="45694" rtlCol="0">
            <a:spAutoFit/>
          </a:bodyPr>
          <a:lstStyle/>
          <a:p>
            <a:pPr algn="ctr">
              <a:defRPr/>
            </a:pP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8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endParaRPr lang="en-US" sz="80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=""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6" y="51065"/>
            <a:ext cx="1213285" cy="1061299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=""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=""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4400" b="1" dirty="0">
                  <a:solidFill>
                    <a:srgbClr val="ED2F6A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D2F6A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=""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0885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8EECE3-26DE-40F3-BEE9-A533CDEC6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7BDEE915-87DB-4B46-9A51-43AEC036B7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2">
            <a:extLst>
              <a:ext uri="{FF2B5EF4-FFF2-40B4-BE49-F238E27FC236}">
                <a16:creationId xmlns="" xmlns:a16="http://schemas.microsoft.com/office/drawing/2014/main" id="{38AC8826-0096-4024-921D-F77B8AAF75A0}"/>
              </a:ext>
            </a:extLst>
          </p:cNvPr>
          <p:cNvSpPr/>
          <p:nvPr/>
        </p:nvSpPr>
        <p:spPr>
          <a:xfrm>
            <a:off x="611427" y="106471"/>
            <a:ext cx="10159683" cy="5894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695145" y="453265"/>
            <a:ext cx="457200" cy="36559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16" y="1298971"/>
            <a:ext cx="9235304" cy="103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Flowchart: Process 16"/>
          <p:cNvSpPr/>
          <p:nvPr/>
        </p:nvSpPr>
        <p:spPr>
          <a:xfrm>
            <a:off x="4058432" y="1936108"/>
            <a:ext cx="764088" cy="388307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qua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2269299" y="1948637"/>
            <a:ext cx="764088" cy="388307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7680541" y="1942373"/>
            <a:ext cx="764088" cy="388307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9511557" y="1936108"/>
            <a:ext cx="764088" cy="388307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835625" y="112737"/>
            <a:ext cx="10159683" cy="105218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1.Tìm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5419" y="2882575"/>
            <a:ext cx="9115572" cy="584775"/>
          </a:xfrm>
          <a:prstGeom prst="rect">
            <a:avLst/>
          </a:prstGeom>
          <a:noFill/>
        </p:spPr>
        <p:txBody>
          <a:bodyPr wrap="none" lIns="91298" tIns="45718" rIns="91298" bIns="45718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772389" y="3020601"/>
            <a:ext cx="457200" cy="36559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s://i.vdoc.vn/data/image/2021/06/22/giai-ngay-hom-qua-dau-roi-trang-14-15-16-sach-canh-dieu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17" y="3837135"/>
            <a:ext cx="9235304" cy="113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lowchart: Process 25"/>
          <p:cNvSpPr/>
          <p:nvPr/>
        </p:nvSpPr>
        <p:spPr>
          <a:xfrm>
            <a:off x="1073711" y="4521896"/>
            <a:ext cx="1577727" cy="388307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2972852" y="4521896"/>
            <a:ext cx="1736943" cy="388307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2974940" y="4987446"/>
            <a:ext cx="1736943" cy="388307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43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9" grpId="0" animBg="1"/>
      <p:bldP spid="20" grpId="0" animBg="1"/>
      <p:bldP spid="21" grpId="0" animBg="1"/>
      <p:bldP spid="18" grpId="0"/>
      <p:bldP spid="22" grpId="0"/>
      <p:bldP spid="24" grpId="0" animBg="1"/>
      <p:bldP spid="26" grpId="0" animBg="1"/>
      <p:bldP spid="27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=""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71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lang="zh-CN" altLang="en-US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0" y="39367"/>
            <a:ext cx="4170065" cy="523220"/>
            <a:chOff x="2470108" y="1864944"/>
            <a:chExt cx="2635797" cy="1104020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470109" y="1864944"/>
              <a:ext cx="2635796" cy="941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800" b="1" dirty="0" smtClean="0">
                  <a:solidFill>
                    <a:prstClr val="black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HỌC THUỘC LÒNG</a:t>
              </a:r>
              <a:endParaRPr lang="zh-CN" altLang="en-US" sz="2800" b="1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472841" y="149792"/>
            <a:ext cx="6168283" cy="76944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lang="en-US" sz="44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821" y="1114197"/>
            <a:ext cx="5090321" cy="6740307"/>
          </a:xfrm>
          <a:prstGeom prst="rect">
            <a:avLst/>
          </a:prstGeom>
          <a:noFill/>
        </p:spPr>
        <p:txBody>
          <a:bodyPr wrap="square" lIns="91298" tIns="45718" rIns="91298" bIns="45718" numCol="1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lang="en-US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61" y="1098404"/>
            <a:ext cx="4178595" cy="563231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lang="en-US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algn="ctr"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0E7732A-569E-49F8-AE4E-F6C734FF2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320" y="1"/>
            <a:ext cx="868680" cy="83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i.vdoc.vn/data/image/2021/06/22/giai-ngay-hom-qua-dau-roi-trang-14-15-16-sach-canh-dieu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332" y="2019389"/>
            <a:ext cx="4305669" cy="46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879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=""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-64012" y="926471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lang="zh-CN" altLang="en-US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0" y="39367"/>
            <a:ext cx="4170065" cy="523220"/>
            <a:chOff x="2470108" y="1864944"/>
            <a:chExt cx="2635797" cy="1104020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470109" y="1864944"/>
              <a:ext cx="2635796" cy="941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800" b="1" dirty="0" smtClean="0">
                  <a:solidFill>
                    <a:prstClr val="black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HỌC THUỘC LÒNG</a:t>
              </a:r>
              <a:endParaRPr lang="zh-CN" altLang="en-US" sz="2800" b="1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472841" y="149792"/>
            <a:ext cx="6168283" cy="76944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lang="en-US" sz="44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2538469" y="1098404"/>
            <a:ext cx="4178595" cy="563231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lang="en-US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algn="ctr"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0E7732A-569E-49F8-AE4E-F6C734FF2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320" y="1"/>
            <a:ext cx="868680" cy="83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i.vdoc.vn/data/image/2021/06/22/giai-ngay-hom-qua-dau-roi-trang-14-15-16-sach-canh-dieu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332" y="2019389"/>
            <a:ext cx="4305669" cy="46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2537713" y="1097349"/>
            <a:ext cx="4178595" cy="563231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</a:t>
            </a: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gặt</a:t>
            </a: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</a:t>
            </a:r>
            <a:r>
              <a:rPr lang="en-US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         .</a:t>
            </a: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</a:t>
            </a: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ở</a:t>
            </a: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</a:t>
            </a: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</a:t>
            </a: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chăm</a:t>
            </a: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</a:t>
            </a: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vẫn</a:t>
            </a:r>
            <a:r>
              <a:rPr lang="en-US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      </a:t>
            </a: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2548511" y="1101183"/>
            <a:ext cx="4178595" cy="563231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</a:t>
            </a: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qua</a:t>
            </a: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</a:t>
            </a: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lúa </a:t>
            </a: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</a:t>
            </a: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chờ</a:t>
            </a: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</a:t>
            </a: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màu</a:t>
            </a:r>
            <a:r>
              <a:rPr lang="en-US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          .</a:t>
            </a: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</a:t>
            </a: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qua</a:t>
            </a: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</a:t>
            </a: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hồng</a:t>
            </a: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</a:t>
            </a: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hành</a:t>
            </a: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</a:t>
            </a: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qua</a:t>
            </a:r>
            <a:r>
              <a:rPr lang="en-US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    </a:t>
            </a: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2538463" y="1104052"/>
            <a:ext cx="4178595" cy="563231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</a:t>
            </a: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</a:t>
            </a: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hạt </a:t>
            </a: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</a:t>
            </a: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đồng</a:t>
            </a: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</a:t>
            </a: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vàng</a:t>
            </a:r>
            <a:r>
              <a:rPr lang="en-US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       .</a:t>
            </a: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</a:t>
            </a: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</a:t>
            </a: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vở</a:t>
            </a: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</a:t>
            </a: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</a:t>
            </a: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lang="en-US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 </a:t>
            </a: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2548516" y="1099278"/>
            <a:ext cx="4178595" cy="563231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</a:t>
            </a: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</a:t>
            </a:r>
            <a:r>
              <a:rPr lang="en-US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</a:t>
            </a: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</a:t>
            </a: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</a:t>
            </a:r>
            <a:r>
              <a:rPr lang="en-US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     .</a:t>
            </a: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</a:t>
            </a: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</a:t>
            </a: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 </a:t>
            </a: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2551419" y="1102795"/>
            <a:ext cx="4178595" cy="5632307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</a:t>
            </a:r>
          </a:p>
          <a:p>
            <a:pPr>
              <a:lnSpc>
                <a:spcPct val="150000"/>
              </a:lnSpc>
              <a:defRPr/>
            </a:pPr>
            <a:endParaRPr lang="vi-VN" sz="2400" dirty="0" smtClean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    </a:t>
            </a:r>
          </a:p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</a:t>
            </a: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 </a:t>
            </a: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301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/>
      <p:bldP spid="14" grpId="1"/>
      <p:bldP spid="21" grpId="0"/>
      <p:bldP spid="21" grpId="1"/>
      <p:bldP spid="23" grpId="0"/>
      <p:bldP spid="23" grpId="1"/>
      <p:bldP spid="24" grpId="0"/>
      <p:bldP spid="24" grpId="1"/>
      <p:bldP spid="26" grpId="0"/>
      <p:bldP spid="26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=""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95621" y="-2639192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3" y="2197897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>
              <a:defRPr/>
            </a:pPr>
            <a:r>
              <a:rPr lang="en-US" sz="80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cs typeface="Times New Roman"/>
              </a:rPr>
              <a:t>CỦNG CỐ BÀI HỌC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647"/>
            <a:ext cx="12194509" cy="328255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=""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9081" y="3145032"/>
            <a:ext cx="2263295" cy="38279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BE4042C-3CEA-44E7-933F-7BDDDC6FB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4" y="5900412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851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5920" y="68627"/>
            <a:ext cx="1440160" cy="533480"/>
          </a:xfrm>
          <a:prstGeom prst="rect">
            <a:avLst/>
          </a:prstGeom>
          <a:noFill/>
        </p:spPr>
        <p:txBody>
          <a:bodyPr wrap="square" lIns="121810" tIns="60905" rIns="121810" bIns="60905" rtlCol="0">
            <a:spAutoFit/>
          </a:bodyPr>
          <a:lstStyle/>
          <a:p>
            <a:pPr algn="ctr" defTabSz="1217970"/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2" name="Left Arrow 1">
            <a:hlinkClick r:id="rId5" action="ppaction://hlinksldjump"/>
          </p:cNvPr>
          <p:cNvSpPr/>
          <p:nvPr/>
        </p:nvSpPr>
        <p:spPr>
          <a:xfrm>
            <a:off x="10308300" y="6213309"/>
            <a:ext cx="768085" cy="576064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810" tIns="60905" rIns="121810" bIns="60905" rtlCol="0" anchor="ctr"/>
          <a:lstStyle/>
          <a:p>
            <a:pPr algn="ctr" defTabSz="121797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616" y="548734"/>
            <a:ext cx="9960768" cy="1272143"/>
          </a:xfrm>
          <a:prstGeom prst="rect">
            <a:avLst/>
          </a:prstGeom>
        </p:spPr>
        <p:txBody>
          <a:bodyPr wrap="square" lIns="121810" tIns="60905" rIns="121810" bIns="60905">
            <a:spAutoFit/>
          </a:bodyPr>
          <a:lstStyle/>
          <a:p>
            <a:pPr algn="ctr" defTabSz="1217970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ctr" defTabSz="1217970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27648" y="2174020"/>
            <a:ext cx="6624736" cy="768085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0" tIns="60905" rIns="121810" bIns="60905" rtlCol="0" anchor="ctr"/>
          <a:lstStyle/>
          <a:p>
            <a:pPr defTabSz="121797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27648" y="3120432"/>
            <a:ext cx="6624736" cy="768085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0" tIns="60905" rIns="121810" bIns="60905" rtlCol="0" anchor="ctr"/>
          <a:lstStyle/>
          <a:p>
            <a:pPr defTabSz="121797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84091" y="4076755"/>
            <a:ext cx="6624736" cy="984479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0" tIns="60905" rIns="121810" bIns="60905" rtlCol="0" anchor="ctr"/>
          <a:lstStyle/>
          <a:p>
            <a:pPr defTabSz="121797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Kim,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27648" y="5308139"/>
            <a:ext cx="6624736" cy="1481236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0" tIns="60905" rIns="121810" bIns="60905" rtlCol="0" anchor="ctr"/>
          <a:lstStyle/>
          <a:p>
            <a:pPr defTabSz="121797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rá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than,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Tieng-tinh-tinh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85600" y="-10835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5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19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5626" y="376013"/>
            <a:ext cx="7872875" cy="2092880"/>
          </a:xfrm>
          <a:prstGeom prst="rect">
            <a:avLst/>
          </a:prstGeom>
          <a:noFill/>
        </p:spPr>
        <p:txBody>
          <a:bodyPr wrap="square" lIns="121842" tIns="60921" rIns="121842" bIns="60921" rtlCol="0">
            <a:spAutoFit/>
          </a:bodyPr>
          <a:lstStyle/>
          <a:p>
            <a:pPr algn="ctr" defTabSz="1218330"/>
            <a:r>
              <a:rPr lang="en-US" sz="4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10308300" y="6218733"/>
            <a:ext cx="768085" cy="576064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842" tIns="60921" rIns="121842" bIns="60921" rtlCol="0" anchor="ctr"/>
          <a:lstStyle/>
          <a:p>
            <a:pPr algn="ctr" defTabSz="121833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35628" y="2948947"/>
            <a:ext cx="3216357" cy="1146704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42" tIns="60921" rIns="121842" bIns="60921" rtlCol="0" anchor="ctr"/>
          <a:lstStyle/>
          <a:p>
            <a:pPr algn="ctr" defTabSz="1218330"/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35628" y="4485116"/>
            <a:ext cx="3216357" cy="1146704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42" tIns="60921" rIns="121842" bIns="60921" rtlCol="0" anchor="ctr"/>
          <a:lstStyle/>
          <a:p>
            <a:pPr algn="ctr" defTabSz="1218330"/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80044" y="2948947"/>
            <a:ext cx="3216357" cy="1146704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42" tIns="60921" rIns="121842" bIns="60921" rtlCol="0" anchor="ctr"/>
          <a:lstStyle/>
          <a:p>
            <a:pPr algn="ctr" defTabSz="1218330"/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85124" y="4485116"/>
            <a:ext cx="3216357" cy="1146704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42" tIns="60921" rIns="121842" bIns="60921" rtlCol="0" anchor="ctr"/>
          <a:lstStyle/>
          <a:p>
            <a:pPr algn="ctr" defTabSz="1218330"/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088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4FB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10396273" y="6184867"/>
            <a:ext cx="672075" cy="576064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1957" y="0"/>
            <a:ext cx="2304256" cy="697627"/>
          </a:xfrm>
          <a:prstGeom prst="rect">
            <a:avLst/>
          </a:prstGeom>
          <a:noFill/>
        </p:spPr>
        <p:txBody>
          <a:bodyPr wrap="square" lIns="121877" tIns="60938" rIns="121877" bIns="60938" rtlCol="0">
            <a:spAutoFit/>
          </a:bodyPr>
          <a:lstStyle/>
          <a:p>
            <a:pPr algn="ctr" defTabSz="1218720"/>
            <a:r>
              <a:rPr lang="en-US" sz="3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9" name="Rectangle 8"/>
          <p:cNvSpPr/>
          <p:nvPr/>
        </p:nvSpPr>
        <p:spPr>
          <a:xfrm>
            <a:off x="2771380" y="769864"/>
            <a:ext cx="7918288" cy="2092880"/>
          </a:xfrm>
          <a:prstGeom prst="rect">
            <a:avLst/>
          </a:prstGeom>
        </p:spPr>
        <p:txBody>
          <a:bodyPr wrap="square" lIns="121877" tIns="60938" rIns="121877" bIns="60938">
            <a:spAutoFit/>
          </a:bodyPr>
          <a:lstStyle/>
          <a:p>
            <a:pPr algn="ctr" defTabSz="1218720"/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55573" y="3238711"/>
            <a:ext cx="3799544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Con </a:t>
            </a:r>
            <a:r>
              <a:rPr lang="en-US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96728" y="3236979"/>
            <a:ext cx="3799544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Con </a:t>
            </a:r>
            <a:r>
              <a:rPr lang="en-US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55573" y="4805206"/>
            <a:ext cx="3799544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Con </a:t>
            </a:r>
            <a:r>
              <a:rPr lang="en-US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96728" y="4850545"/>
            <a:ext cx="3865165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Con </a:t>
            </a:r>
            <a:r>
              <a:rPr lang="en-US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5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4FB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10322784" y="6184867"/>
            <a:ext cx="768085" cy="576064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4" tIns="60957" rIns="121914" bIns="60957" rtlCol="0" anchor="ctr"/>
          <a:lstStyle/>
          <a:p>
            <a:pPr algn="ctr" defTabSz="121914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6000" y="280003"/>
            <a:ext cx="7346784" cy="209288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 defTabSz="1219140"/>
            <a:r>
              <a:rPr lang="en-US" sz="4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4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51584" y="2905756"/>
            <a:ext cx="3648405" cy="1335775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4" tIns="60957" rIns="121914" bIns="60957" rtlCol="0" anchor="ctr"/>
          <a:lstStyle/>
          <a:p>
            <a:pPr algn="ctr" defTabSz="1219140"/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80044" y="2948947"/>
            <a:ext cx="3648405" cy="1335775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4" tIns="60957" rIns="121914" bIns="60957" rtlCol="0" anchor="ctr"/>
          <a:lstStyle/>
          <a:p>
            <a:pPr algn="ctr" defTabSz="1219140"/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367180" y="4589503"/>
            <a:ext cx="3648405" cy="1335775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4" tIns="60957" rIns="121914" bIns="60957" rtlCol="0" anchor="ctr"/>
          <a:lstStyle/>
          <a:p>
            <a:pPr algn="ctr" defTabSz="1219140"/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80044" y="4589503"/>
            <a:ext cx="3648405" cy="1296120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4" tIns="60957" rIns="121914" bIns="60957" rtlCol="0" anchor="ctr"/>
          <a:lstStyle/>
          <a:p>
            <a:pPr algn="ctr" defTabSz="1219140"/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19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4FB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9" grpId="1" animBg="1"/>
      <p:bldP spid="10" grpId="0" build="allAtOnce" animBg="1"/>
      <p:bldP spid="10" grpId="1" build="allAtOnce" animBg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 descr="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152" y="3432385"/>
            <a:ext cx="3546640" cy="3546640"/>
          </a:xfrm>
          <a:prstGeom prst="rect">
            <a:avLst/>
          </a:prstGeom>
        </p:spPr>
      </p:pic>
      <p:grpSp>
        <p:nvGrpSpPr>
          <p:cNvPr id="12" name="组合 1"/>
          <p:cNvGrpSpPr/>
          <p:nvPr/>
        </p:nvGrpSpPr>
        <p:grpSpPr>
          <a:xfrm>
            <a:off x="1929284" y="128789"/>
            <a:ext cx="7923054" cy="5602311"/>
            <a:chOff x="2067893" y="1799373"/>
            <a:chExt cx="5964856" cy="3877461"/>
          </a:xfrm>
        </p:grpSpPr>
        <p:pic>
          <p:nvPicPr>
            <p:cNvPr id="13" name="图片 3" descr="Q_k1982com_8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67893" y="1799373"/>
              <a:ext cx="5964856" cy="3877461"/>
            </a:xfrm>
            <a:prstGeom prst="rect">
              <a:avLst/>
            </a:prstGeom>
          </p:spPr>
        </p:pic>
        <p:sp>
          <p:nvSpPr>
            <p:cNvPr id="14" name="文本框 16"/>
            <p:cNvSpPr txBox="1"/>
            <p:nvPr/>
          </p:nvSpPr>
          <p:spPr>
            <a:xfrm>
              <a:off x="2771938" y="3738103"/>
              <a:ext cx="4335698" cy="830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 lại những việc em đã làm ngày hôm qua.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687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vdoc.vn/data/image/2021/06/22/giai-ngay-hom-qua-dau-roi-trang-14-15-16-sach-canh-die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08" y="2079049"/>
            <a:ext cx="7139838" cy="447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7683" y="923497"/>
            <a:ext cx="11661732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929284" y="120576"/>
            <a:ext cx="8470760" cy="78377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635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279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691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558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3600" dirty="0" smtClean="0"/>
              <a:t>	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      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534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1534</Words>
  <Application>Microsoft Office PowerPoint</Application>
  <PresentationFormat>Custom</PresentationFormat>
  <Paragraphs>326</Paragraphs>
  <Slides>34</Slides>
  <Notes>19</Notes>
  <HiddenSlides>0</HiddenSlides>
  <MMClips>1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34</vt:i4>
      </vt:variant>
    </vt:vector>
  </HeadingPairs>
  <TitlesOfParts>
    <vt:vector size="50" baseType="lpstr">
      <vt:lpstr>1_Office Theme</vt:lpstr>
      <vt:lpstr>3_Office Theme</vt:lpstr>
      <vt:lpstr>5_Office Theme</vt:lpstr>
      <vt:lpstr>6_Office Theme</vt:lpstr>
      <vt:lpstr>7_Office Theme</vt:lpstr>
      <vt:lpstr>3_Office 主题​​</vt:lpstr>
      <vt:lpstr>千图网拥有20W+精美PPT模板 更多PPT模板下载至：www.58pic.com/office/ppt​​</vt:lpstr>
      <vt:lpstr>2_千图网拥有20W+精美PPT模板 更多PPT模板下载至：www.58pic.com/office/ppt​​</vt:lpstr>
      <vt:lpstr>2_Office 主题</vt:lpstr>
      <vt:lpstr>2_Office Theme</vt:lpstr>
      <vt:lpstr>8_Office Theme</vt:lpstr>
      <vt:lpstr>10_Office Theme</vt:lpstr>
      <vt:lpstr>11_Office Theme</vt:lpstr>
      <vt:lpstr>12_Office Theme</vt:lpstr>
      <vt:lpstr>13_Office Theme</vt:lpstr>
      <vt:lpstr>14_Office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1.Tìm các từ ngữ chỉ ngày phù hợp với chỗ có kí hiệu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Admin</cp:lastModifiedBy>
  <cp:revision>75</cp:revision>
  <dcterms:created xsi:type="dcterms:W3CDTF">2021-05-21T10:43:38Z</dcterms:created>
  <dcterms:modified xsi:type="dcterms:W3CDTF">2025-09-14T14:42:24Z</dcterms:modified>
</cp:coreProperties>
</file>