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17" r:id="rId3"/>
    <p:sldMasterId id="2147483752" r:id="rId4"/>
    <p:sldMasterId id="2147483777" r:id="rId5"/>
    <p:sldMasterId id="2147483789" r:id="rId6"/>
    <p:sldMasterId id="2147483795" r:id="rId7"/>
    <p:sldMasterId id="2147483822" r:id="rId8"/>
    <p:sldMasterId id="2147483835" r:id="rId9"/>
    <p:sldMasterId id="2147483848" r:id="rId10"/>
  </p:sldMasterIdLst>
  <p:notesMasterIdLst>
    <p:notesMasterId r:id="rId22"/>
  </p:notesMasterIdLst>
  <p:sldIdLst>
    <p:sldId id="390" r:id="rId11"/>
    <p:sldId id="361" r:id="rId12"/>
    <p:sldId id="378" r:id="rId13"/>
    <p:sldId id="259" r:id="rId14"/>
    <p:sldId id="382" r:id="rId15"/>
    <p:sldId id="384" r:id="rId16"/>
    <p:sldId id="387" r:id="rId17"/>
    <p:sldId id="389" r:id="rId18"/>
    <p:sldId id="386" r:id="rId19"/>
    <p:sldId id="358" r:id="rId20"/>
    <p:sldId id="3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19" autoAdjust="0"/>
  </p:normalViewPr>
  <p:slideViewPr>
    <p:cSldViewPr snapToGrid="0">
      <p:cViewPr varScale="1">
        <p:scale>
          <a:sx n="66" d="100"/>
          <a:sy n="66" d="100"/>
        </p:scale>
        <p:origin x="9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7523-2976-480D-953B-1454FB036F7A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13B0D-9CB4-4CB7-B5ED-E442F428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8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A0F9D-3357-4A94-85C8-3B842B870DC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911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8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56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15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0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8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1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6816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9/20/2025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86621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9/20/2025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3693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1281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261652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77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2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0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6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9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5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94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1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598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9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939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88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1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19453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15716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92729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35572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17061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90562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15253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957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748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03181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8290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99136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27052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8731300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434259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906216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08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4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0957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452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794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5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805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840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21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742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901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1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5438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56795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138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27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700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865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64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708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305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428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4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7068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729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985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89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898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757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530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442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240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157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5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9680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73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893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448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28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896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894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834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3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478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1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3432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578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138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360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56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978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179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01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31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213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6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68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19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7820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20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0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23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07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4237490" y="-7048332"/>
            <a:ext cx="3717021" cy="135164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38400" y="2456250"/>
            <a:ext cx="9169063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9"/>
              </a:lnSpc>
            </a:pPr>
            <a:r>
              <a:rPr lang="en-US" sz="4500" b="1" dirty="0">
                <a:solidFill>
                  <a:srgbClr val="FF9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27740" y="-394155"/>
            <a:ext cx="3343371" cy="284490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00" y="3259419"/>
            <a:ext cx="2540000" cy="3591259"/>
          </a:xfrm>
          <a:prstGeom prst="rect">
            <a:avLst/>
          </a:prstGeom>
        </p:spPr>
      </p:pic>
      <p:grpSp>
        <p:nvGrpSpPr>
          <p:cNvPr id="8" name="Group 2"/>
          <p:cNvGrpSpPr/>
          <p:nvPr/>
        </p:nvGrpSpPr>
        <p:grpSpPr>
          <a:xfrm>
            <a:off x="4555740" y="4813796"/>
            <a:ext cx="4572000" cy="712970"/>
            <a:chOff x="0" y="0"/>
            <a:chExt cx="15434913" cy="2503857"/>
          </a:xfrm>
        </p:grpSpPr>
        <p:sp>
          <p:nvSpPr>
            <p:cNvPr id="9" name="Freeform 3"/>
            <p:cNvSpPr/>
            <p:nvPr/>
          </p:nvSpPr>
          <p:spPr>
            <a:xfrm>
              <a:off x="31750" y="31750"/>
              <a:ext cx="15371412" cy="2440357"/>
            </a:xfrm>
            <a:custGeom>
              <a:avLst/>
              <a:gdLst/>
              <a:ahLst/>
              <a:cxnLst/>
              <a:rect l="l" t="t" r="r" b="b"/>
              <a:pathLst>
                <a:path w="15371412" h="2440357">
                  <a:moveTo>
                    <a:pt x="15278703" y="2440357"/>
                  </a:moveTo>
                  <a:lnTo>
                    <a:pt x="92710" y="2440357"/>
                  </a:lnTo>
                  <a:cubicBezTo>
                    <a:pt x="41910" y="2440357"/>
                    <a:pt x="0" y="2398447"/>
                    <a:pt x="0" y="234764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277433" y="0"/>
                  </a:lnTo>
                  <a:cubicBezTo>
                    <a:pt x="15328233" y="0"/>
                    <a:pt x="15370142" y="41910"/>
                    <a:pt x="15370142" y="92710"/>
                  </a:cubicBezTo>
                  <a:lnTo>
                    <a:pt x="15370142" y="2346377"/>
                  </a:lnTo>
                  <a:cubicBezTo>
                    <a:pt x="15371412" y="2398447"/>
                    <a:pt x="15329503" y="2440357"/>
                    <a:pt x="15278703" y="24403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4"/>
            <p:cNvSpPr/>
            <p:nvPr/>
          </p:nvSpPr>
          <p:spPr>
            <a:xfrm>
              <a:off x="0" y="0"/>
              <a:ext cx="15434912" cy="2503857"/>
            </a:xfrm>
            <a:custGeom>
              <a:avLst/>
              <a:gdLst/>
              <a:ahLst/>
              <a:cxnLst/>
              <a:rect l="l" t="t" r="r" b="b"/>
              <a:pathLst>
                <a:path w="15434912" h="2503857">
                  <a:moveTo>
                    <a:pt x="15310453" y="59690"/>
                  </a:moveTo>
                  <a:cubicBezTo>
                    <a:pt x="15346012" y="59690"/>
                    <a:pt x="15375223" y="88900"/>
                    <a:pt x="15375223" y="124460"/>
                  </a:cubicBezTo>
                  <a:lnTo>
                    <a:pt x="15375223" y="2379397"/>
                  </a:lnTo>
                  <a:cubicBezTo>
                    <a:pt x="15375223" y="2414957"/>
                    <a:pt x="15346012" y="2444167"/>
                    <a:pt x="15310453" y="2444167"/>
                  </a:cubicBezTo>
                  <a:lnTo>
                    <a:pt x="124460" y="2444167"/>
                  </a:lnTo>
                  <a:cubicBezTo>
                    <a:pt x="88900" y="2444167"/>
                    <a:pt x="59690" y="2414957"/>
                    <a:pt x="59690" y="2379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310453" y="59690"/>
                  </a:lnTo>
                  <a:moveTo>
                    <a:pt x="1531045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379397"/>
                  </a:lnTo>
                  <a:cubicBezTo>
                    <a:pt x="0" y="2447977"/>
                    <a:pt x="55880" y="2503857"/>
                    <a:pt x="124460" y="2503857"/>
                  </a:cubicBezTo>
                  <a:lnTo>
                    <a:pt x="15310453" y="2503857"/>
                  </a:lnTo>
                  <a:cubicBezTo>
                    <a:pt x="15379033" y="2503857"/>
                    <a:pt x="15434912" y="2447977"/>
                    <a:pt x="15434912" y="2379397"/>
                  </a:cubicBezTo>
                  <a:lnTo>
                    <a:pt x="15434912" y="124460"/>
                  </a:lnTo>
                  <a:cubicBezTo>
                    <a:pt x="15434912" y="55880"/>
                    <a:pt x="15379033" y="0"/>
                    <a:pt x="153104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4775200" y="4954837"/>
            <a:ext cx="1781684" cy="430887"/>
          </a:xfrm>
          <a:prstGeom prst="rect">
            <a:avLst/>
          </a:prstGeom>
        </p:spPr>
        <p:txBody>
          <a:bodyPr wrap="none" lIns="60954" tIns="30477" rIns="60954" bIns="30477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616043" y="-848085"/>
            <a:ext cx="3922656" cy="2191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966092">
            <a:off x="7790741" y="2728935"/>
            <a:ext cx="6618183" cy="584882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518012" y="290117"/>
            <a:ext cx="7637236" cy="3424648"/>
            <a:chOff x="0" y="0"/>
            <a:chExt cx="3697978" cy="5574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97978" cy="557412"/>
            </a:xfrm>
            <a:custGeom>
              <a:avLst/>
              <a:gdLst/>
              <a:ahLst/>
              <a:cxnLst/>
              <a:rect l="l" t="t" r="r" b="b"/>
              <a:pathLst>
                <a:path w="3697978" h="557412">
                  <a:moveTo>
                    <a:pt x="0" y="0"/>
                  </a:moveTo>
                  <a:lnTo>
                    <a:pt x="3697978" y="0"/>
                  </a:lnTo>
                  <a:lnTo>
                    <a:pt x="3697978" y="557412"/>
                  </a:lnTo>
                  <a:lnTo>
                    <a:pt x="0" y="55741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84136">
            <a:off x="8469004" y="3288445"/>
            <a:ext cx="2880839" cy="3378382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2569161" y="1016876"/>
            <a:ext cx="734026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9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9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THEO DÕI!</a:t>
            </a:r>
          </a:p>
        </p:txBody>
      </p:sp>
    </p:spTree>
    <p:extLst>
      <p:ext uri="{BB962C8B-B14F-4D97-AF65-F5344CB8AC3E}">
        <p14:creationId xmlns:p14="http://schemas.microsoft.com/office/powerpoint/2010/main" val="3728651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774374" y="1401445"/>
            <a:ext cx="6144124" cy="2016125"/>
            <a:chOff x="1997208" y="1316166"/>
            <a:chExt cx="1673773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997208" y="1624860"/>
              <a:ext cx="1673773" cy="831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6600" spc="300" dirty="0" err="1">
                  <a:solidFill>
                    <a:srgbClr val="FFFFFF"/>
                  </a:solidFill>
                  <a:latin typeface="Arial" pitchFamily="34" charset="0"/>
                  <a:ea typeface="Microsoft YaHei" panose="020B0503020204020204" charset="-122"/>
                  <a:cs typeface="Arial" pitchFamily="34" charset="0"/>
                </a:rPr>
                <a:t>Tiết</a:t>
              </a:r>
              <a:r>
                <a:rPr lang="en-US" altLang="zh-CN" sz="6600" spc="300" dirty="0">
                  <a:solidFill>
                    <a:srgbClr val="FFFFFF"/>
                  </a:solidFill>
                  <a:latin typeface="Arial" pitchFamily="34" charset="0"/>
                  <a:ea typeface="Microsoft YaHei" panose="020B0503020204020204" charset="-122"/>
                  <a:cs typeface="Arial" pitchFamily="34" charset="0"/>
                </a:rPr>
                <a:t> 8 + 9</a:t>
              </a:r>
              <a:endParaRPr lang="zh-CN" altLang="en-US" sz="6600" spc="300" dirty="0">
                <a:solidFill>
                  <a:srgbClr val="FFFFFF"/>
                </a:solidFill>
                <a:latin typeface="Arial" pitchFamily="34" charset="0"/>
                <a:ea typeface="Microsoft YaHei" panose="020B0503020204020204" charset="-122"/>
                <a:cs typeface="Arial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90473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26BADC8-9F03-42D3-9367-D7CBDA4D7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492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38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605032" y="-30652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084825" y="1278880"/>
            <a:ext cx="712876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6600" b="1" i="0" u="none" strike="noStrike" kern="1200" normalizeH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6600" b="1" i="0" u="none" strike="noStrike" kern="1200" normalizeH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kumimoji="0" lang="en-US" sz="6600" b="1" i="0" u="none" strike="noStrike" kern="1200" normalizeH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6600" b="1" i="0" u="none" strike="noStrike" kern="1200" normalizeH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6600" b="1" i="0" u="none" strike="noStrike" kern="1200" normalizeH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6600" b="1" i="0" u="none" strike="noStrike" kern="1200" normalizeH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6600" b="1" i="0" u="none" strike="noStrike" kern="1200" normalizeH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kumimoji="0" lang="en-US" sz="6600" b="1" i="0" u="none" strike="noStrike" kern="1200" normalizeH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6600" b="1" i="0" u="none" strike="noStrike" kern="1200" normalizeH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endParaRPr kumimoji="0" lang="en-US" sz="6600" b="1" i="0" u="none" strike="noStrike" kern="1200" normalizeH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B3BC56-B4ED-4CDB-A0B8-39903493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14" y="239865"/>
            <a:ext cx="10247334" cy="56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1.Đọc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danh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dưới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</a:t>
            </a:r>
            <a:endParaRPr lang="vi-VN" sz="2800" b="0" i="0" dirty="0">
              <a:solidFill>
                <a:schemeClr val="tx1"/>
              </a:solidFill>
              <a:effectLst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0284" y="823865"/>
            <a:ext cx="7207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1, </a:t>
            </a:r>
            <a:r>
              <a:rPr lang="en-US" sz="3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0" y="1597944"/>
            <a:ext cx="11586410" cy="504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01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5677" y="366128"/>
            <a:ext cx="516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83" y="890159"/>
            <a:ext cx="5642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xếp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4519" y="4358241"/>
            <a:ext cx="8376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ngang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64" y="203210"/>
            <a:ext cx="5823283" cy="415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75D34600-8B91-4181-A559-DC8B99443CEE}"/>
              </a:ext>
            </a:extLst>
          </p:cNvPr>
          <p:cNvSpPr/>
          <p:nvPr/>
        </p:nvSpPr>
        <p:spPr>
          <a:xfrm>
            <a:off x="6162664" y="203210"/>
            <a:ext cx="912767" cy="5116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420" tIns="45719" rIns="91420" bIns="45719"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D34600-8B91-4181-A559-DC8B99443CEE}"/>
              </a:ext>
            </a:extLst>
          </p:cNvPr>
          <p:cNvSpPr/>
          <p:nvPr/>
        </p:nvSpPr>
        <p:spPr>
          <a:xfrm>
            <a:off x="7295799" y="203210"/>
            <a:ext cx="912767" cy="5116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420" tIns="45719" rIns="91420" bIns="45719"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5D34600-8B91-4181-A559-DC8B99443CEE}"/>
              </a:ext>
            </a:extLst>
          </p:cNvPr>
          <p:cNvSpPr/>
          <p:nvPr/>
        </p:nvSpPr>
        <p:spPr>
          <a:xfrm>
            <a:off x="8617921" y="203210"/>
            <a:ext cx="814837" cy="5116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420" tIns="45719" rIns="91420" bIns="45719"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5D34600-8B91-4181-A559-DC8B99443CEE}"/>
              </a:ext>
            </a:extLst>
          </p:cNvPr>
          <p:cNvSpPr/>
          <p:nvPr/>
        </p:nvSpPr>
        <p:spPr>
          <a:xfrm>
            <a:off x="9432758" y="182769"/>
            <a:ext cx="912767" cy="5116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420" tIns="45719" rIns="91420" bIns="45719"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5D34600-8B91-4181-A559-DC8B99443CEE}"/>
              </a:ext>
            </a:extLst>
          </p:cNvPr>
          <p:cNvSpPr/>
          <p:nvPr/>
        </p:nvSpPr>
        <p:spPr>
          <a:xfrm>
            <a:off x="10620428" y="203210"/>
            <a:ext cx="912767" cy="51165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420" tIns="45719" rIns="91420" bIns="45719"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4520" y="1925053"/>
            <a:ext cx="989588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nh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748589" y="1925053"/>
            <a:ext cx="1002631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ình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028419" y="1925053"/>
            <a:ext cx="1477286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ường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656220" y="1929065"/>
            <a:ext cx="112743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ung</a:t>
            </a:r>
          </a:p>
        </p:txBody>
      </p:sp>
      <p:sp>
        <p:nvSpPr>
          <p:cNvPr id="44" name="Oval 43"/>
          <p:cNvSpPr/>
          <p:nvPr/>
        </p:nvSpPr>
        <p:spPr>
          <a:xfrm>
            <a:off x="362678" y="2991853"/>
            <a:ext cx="1370498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iang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900989" y="2983834"/>
            <a:ext cx="1002631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iền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081813" y="2927685"/>
            <a:ext cx="1370498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ưng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519443" y="2927685"/>
            <a:ext cx="1400983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hắng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49313" y="5017169"/>
            <a:ext cx="10127497" cy="14197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OpenSans"/>
            </a:endParaRPr>
          </a:p>
          <a:p>
            <a:pPr algn="ctr"/>
            <a:endParaRPr lang="en-US" dirty="0">
              <a:solidFill>
                <a:srgbClr val="000000"/>
              </a:solidFill>
              <a:latin typeface="OpenSans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M: </a:t>
            </a:r>
            <a:r>
              <a:rPr lang="vi-VN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Thứ nhất là bạn Nguyễn Việt Anh, giới tính nữ, sinh ngày 15 – 2 – 2014, hiện đang ở số 5 phố Quang Trung</a:t>
            </a:r>
            <a:r>
              <a:rPr lang="vi-VN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vi-VN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br>
              <a:rPr lang="vi-VN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31" grpId="0"/>
      <p:bldP spid="29" grpId="0" animBg="1"/>
      <p:bldP spid="30" grpId="0" animBg="1"/>
      <p:bldP spid="37" grpId="0" animBg="1"/>
      <p:bldP spid="38" grpId="0" animBg="1"/>
      <p:bldP spid="39" grpId="0" animBg="1"/>
      <p:bldP spid="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B3BC56-B4ED-4CDB-A0B8-39903493604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2.Cách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nhóm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(1)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nhóm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(2)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khác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?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Vì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sao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?:</a:t>
            </a:r>
            <a:endParaRPr lang="vi-VN" sz="3600" b="0" i="0" dirty="0">
              <a:solidFill>
                <a:schemeClr val="tx1"/>
              </a:solidFill>
              <a:effectLst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68" y="1679699"/>
            <a:ext cx="9012405" cy="507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660357" y="1714979"/>
            <a:ext cx="1886883" cy="787587"/>
          </a:xfrm>
          <a:prstGeom prst="wedgeRoundRectCallout">
            <a:avLst>
              <a:gd name="adj1" fmla="val 41889"/>
              <a:gd name="adj2" fmla="val 11138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chung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8915399" y="5931568"/>
            <a:ext cx="1684422" cy="757027"/>
          </a:xfrm>
          <a:prstGeom prst="wedgeRoundRectCallout">
            <a:avLst>
              <a:gd name="adj1" fmla="val -62089"/>
              <a:gd name="adj2" fmla="val -13585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riêng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B3BC56-B4ED-4CDB-A0B8-39903493604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2.Cách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nhóm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(1)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nhóm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(2)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khác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?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Vì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sao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?:</a:t>
            </a:r>
            <a:endParaRPr lang="vi-VN" sz="3600" b="0" i="0" dirty="0">
              <a:solidFill>
                <a:schemeClr val="tx1"/>
              </a:solidFill>
              <a:effectLst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84" y="1745991"/>
            <a:ext cx="9012405" cy="507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64695" y="1498411"/>
            <a:ext cx="2370221" cy="1533547"/>
          </a:xfrm>
          <a:prstGeom prst="wedgeRoundRectCallout">
            <a:avLst>
              <a:gd name="adj1" fmla="val 78437"/>
              <a:gd name="adj2" fmla="val -81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(1)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thường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8807114" y="1973179"/>
            <a:ext cx="3188370" cy="2622884"/>
          </a:xfrm>
          <a:prstGeom prst="wedgeRoundRectCallout">
            <a:avLst>
              <a:gd name="adj1" fmla="val -77504"/>
              <a:gd name="adj2" fmla="val -1945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(2)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riêng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206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B3BC56-B4ED-4CDB-A0B8-39903493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487" y="878692"/>
            <a:ext cx="7466556" cy="17141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3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Viết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họ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tên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5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bạn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học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sinh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tổ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xếp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tên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theo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thứ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tự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bảng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chữ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cái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.</a:t>
            </a:r>
            <a:endParaRPr lang="vi-VN" sz="2800" b="0" i="0" dirty="0">
              <a:solidFill>
                <a:schemeClr val="tx1"/>
              </a:solidFill>
              <a:effectLst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59985" y="3052230"/>
            <a:ext cx="8534509" cy="30718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800" dirty="0">
                <a:solidFill>
                  <a:prstClr val="white"/>
                </a:solidFill>
              </a:rPr>
              <a:t>…………………………………..</a:t>
            </a:r>
          </a:p>
          <a:p>
            <a:pPr marL="342900" indent="-342900" algn="ctr">
              <a:buAutoNum type="arabicPeriod"/>
            </a:pPr>
            <a:r>
              <a:rPr lang="en-US" sz="2800" dirty="0">
                <a:solidFill>
                  <a:prstClr val="white"/>
                </a:solidFill>
              </a:rPr>
              <a:t>…………………………………..</a:t>
            </a:r>
          </a:p>
          <a:p>
            <a:pPr marL="342900" indent="-342900" algn="ctr">
              <a:buAutoNum type="arabicPeriod"/>
            </a:pPr>
            <a:r>
              <a:rPr lang="en-US" sz="2800" dirty="0">
                <a:solidFill>
                  <a:prstClr val="white"/>
                </a:solidFill>
              </a:rPr>
              <a:t>…………………………………..</a:t>
            </a:r>
          </a:p>
          <a:p>
            <a:pPr marL="342900" indent="-342900" algn="ctr">
              <a:buAutoNum type="arabicPeriod"/>
            </a:pPr>
            <a:r>
              <a:rPr lang="en-US" sz="2800" dirty="0">
                <a:solidFill>
                  <a:prstClr val="white"/>
                </a:solidFill>
              </a:rPr>
              <a:t>…………………………………..</a:t>
            </a:r>
          </a:p>
          <a:p>
            <a:pPr marL="342900" indent="-342900" algn="ctr">
              <a:buAutoNum type="arabicPeriod"/>
            </a:pPr>
            <a:r>
              <a:rPr lang="en-US" sz="2800" dirty="0">
                <a:solidFill>
                  <a:prstClr val="white"/>
                </a:solidFill>
              </a:rPr>
              <a:t>…………………………………...</a:t>
            </a:r>
          </a:p>
        </p:txBody>
      </p:sp>
    </p:spTree>
    <p:extLst>
      <p:ext uri="{BB962C8B-B14F-4D97-AF65-F5344CB8AC3E}">
        <p14:creationId xmlns:p14="http://schemas.microsoft.com/office/powerpoint/2010/main" val="37055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270</Words>
  <Application>Microsoft Office PowerPoint</Application>
  <PresentationFormat>Widescreen</PresentationFormat>
  <Paragraphs>41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DengXian</vt:lpstr>
      <vt:lpstr>DengXian</vt:lpstr>
      <vt:lpstr>微软雅黑</vt:lpstr>
      <vt:lpstr>微软雅黑</vt:lpstr>
      <vt:lpstr>SimSun</vt:lpstr>
      <vt:lpstr>Arial</vt:lpstr>
      <vt:lpstr>Averta Std CY Bold</vt:lpstr>
      <vt:lpstr>Calibri</vt:lpstr>
      <vt:lpstr>Calibri Light</vt:lpstr>
      <vt:lpstr>OpenSans</vt:lpstr>
      <vt:lpstr>Quicksand Medium</vt:lpstr>
      <vt:lpstr>Times New Roman</vt:lpstr>
      <vt:lpstr>华康少女文字W5(P)</vt:lpstr>
      <vt:lpstr>1_Office 主题​​</vt:lpstr>
      <vt:lpstr>1_Office 主题</vt:lpstr>
      <vt:lpstr>Office 主题</vt:lpstr>
      <vt:lpstr>https://www.freeppt7.com</vt:lpstr>
      <vt:lpstr>6_Office Theme</vt:lpstr>
      <vt:lpstr>Hoạt động</vt:lpstr>
      <vt:lpstr>5_Office Theme</vt:lpstr>
      <vt:lpstr>5_Office 主题​​</vt:lpstr>
      <vt:lpstr>6_Office 主题​​</vt:lpstr>
      <vt:lpstr>7_Office 主题​​</vt:lpstr>
      <vt:lpstr>PowerPoint Presentation</vt:lpstr>
      <vt:lpstr>PowerPoint Presentation</vt:lpstr>
      <vt:lpstr>PowerPoint Presentation</vt:lpstr>
      <vt:lpstr>PowerPoint Presentation</vt:lpstr>
      <vt:lpstr>1.Đọc bản danh sách học sinh dưới đây:</vt:lpstr>
      <vt:lpstr>PowerPoint Presentation</vt:lpstr>
      <vt:lpstr>2.Cách viết các từ ở nhóm (1) và nhóm (2) khác nhau thế nào? Vì sao?:</vt:lpstr>
      <vt:lpstr>2.Cách viết các từ ở nhóm (1) và nhóm (2) khác nhau thế nào? Vì sao?:</vt:lpstr>
      <vt:lpstr>3. Viết họ, tên 5 bạn học sinh tổ em, xếp tên theo thứ tự trong bảng chữ cái.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TA</cp:lastModifiedBy>
  <cp:revision>14</cp:revision>
  <dcterms:created xsi:type="dcterms:W3CDTF">2021-07-24T02:29:38Z</dcterms:created>
  <dcterms:modified xsi:type="dcterms:W3CDTF">2025-09-20T03:45:14Z</dcterms:modified>
</cp:coreProperties>
</file>