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 id="2147483709" r:id="rId3"/>
    <p:sldMasterId id="2147483715" r:id="rId4"/>
    <p:sldMasterId id="2147483771" r:id="rId5"/>
    <p:sldMasterId id="2147483785" r:id="rId6"/>
    <p:sldMasterId id="2147483803" r:id="rId7"/>
  </p:sldMasterIdLst>
  <p:notesMasterIdLst>
    <p:notesMasterId r:id="rId24"/>
  </p:notesMasterIdLst>
  <p:sldIdLst>
    <p:sldId id="2948" r:id="rId8"/>
    <p:sldId id="2908" r:id="rId9"/>
    <p:sldId id="2927" r:id="rId10"/>
    <p:sldId id="257" r:id="rId11"/>
    <p:sldId id="2936" r:id="rId12"/>
    <p:sldId id="2930" r:id="rId13"/>
    <p:sldId id="2940" r:id="rId14"/>
    <p:sldId id="2942" r:id="rId15"/>
    <p:sldId id="2938" r:id="rId16"/>
    <p:sldId id="522" r:id="rId17"/>
    <p:sldId id="2943" r:id="rId18"/>
    <p:sldId id="2946" r:id="rId19"/>
    <p:sldId id="2944" r:id="rId20"/>
    <p:sldId id="2920" r:id="rId21"/>
    <p:sldId id="2924" r:id="rId22"/>
    <p:sldId id="294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632" autoAdjust="0"/>
  </p:normalViewPr>
  <p:slideViewPr>
    <p:cSldViewPr snapToGrid="0">
      <p:cViewPr varScale="1">
        <p:scale>
          <a:sx n="64" d="100"/>
          <a:sy n="64" d="100"/>
        </p:scale>
        <p:origin x="978"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D445FC-CCEC-4B34-9E55-AB4CC1B8C6A5}" type="datetimeFigureOut">
              <a:rPr lang="en-US" smtClean="0"/>
              <a:t>9/20/2025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635633-93AF-48FF-A8B3-D4462DDD85F9}" type="slidenum">
              <a:rPr lang="en-US" smtClean="0"/>
              <a:t>‹#›</a:t>
            </a:fld>
            <a:endParaRPr lang="en-US"/>
          </a:p>
        </p:txBody>
      </p:sp>
    </p:spTree>
    <p:extLst>
      <p:ext uri="{BB962C8B-B14F-4D97-AF65-F5344CB8AC3E}">
        <p14:creationId xmlns:p14="http://schemas.microsoft.com/office/powerpoint/2010/main" val="3592392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25894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a:defRPr/>
            </a:pPr>
            <a:fld id="{8E50DC96-BAE7-4D90-BC42-33A0CA1BD315}"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3234995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a:defRPr/>
            </a:pPr>
            <a:fld id="{777B884C-8C00-4394-9DB6-15A5CAE11C79}" type="slidenum">
              <a:rPr lang="zh-CN" altLang="en-US" smtClean="0">
                <a:solidFill>
                  <a:prstClr val="black"/>
                </a:solidFill>
                <a:latin typeface="等线" panose="020F0502020204030204"/>
                <a:ea typeface="宋体"/>
              </a:rPr>
              <a:pPr>
                <a:defRPr/>
              </a:pPr>
              <a:t>8</a:t>
            </a:fld>
            <a:endParaRPr lang="zh-CN" altLang="en-US">
              <a:solidFill>
                <a:prstClr val="black"/>
              </a:solidFill>
              <a:latin typeface="等线" panose="020F0502020204030204"/>
              <a:ea typeface="宋体"/>
            </a:endParaRPr>
          </a:p>
        </p:txBody>
      </p:sp>
    </p:spTree>
    <p:extLst>
      <p:ext uri="{BB962C8B-B14F-4D97-AF65-F5344CB8AC3E}">
        <p14:creationId xmlns:p14="http://schemas.microsoft.com/office/powerpoint/2010/main" val="949822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lvl="0" eaLnBrk="1" hangingPunct="1"/>
            <a:endParaRPr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273809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A6837353-30EB-4A48-80EB-173D804AEFBD}" type="slidenum">
              <a:rPr lang="zh-CN" altLang="en-US" smtClean="0">
                <a:solidFill>
                  <a:prstClr val="black"/>
                </a:solidFill>
                <a:ea typeface="宋体" panose="02010600030101010101" pitchFamily="2" charset="-122"/>
              </a:rPr>
              <a:pPr>
                <a:defRPr/>
              </a:pPr>
              <a:t>12</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3943629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14</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366853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2048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2025/9/20</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5517310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2025/9/20</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97704864"/>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2025/9/20</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648693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t>2025/9/20</a:t>
            </a:fld>
            <a:endParaRPr lang="zh-CN" altLang="en-US"/>
          </a:p>
        </p:txBody>
      </p:sp>
      <p:sp>
        <p:nvSpPr>
          <p:cNvPr id="3" name="页脚占位符 2"/>
          <p:cNvSpPr>
            <a:spLocks noGrp="1"/>
          </p:cNvSpPr>
          <p:nvPr>
            <p:ph type="ftr" sz="quarter" idx="11"/>
          </p:nvPr>
        </p:nvSpPr>
        <p:spPr>
          <a:xfrm>
            <a:off x="4038600" y="6356354"/>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t>‹#›</a:t>
            </a:fld>
            <a:endParaRPr lang="zh-CN" altLang="en-US"/>
          </a:p>
        </p:txBody>
      </p:sp>
    </p:spTree>
    <p:extLst>
      <p:ext uri="{BB962C8B-B14F-4D97-AF65-F5344CB8AC3E}">
        <p14:creationId xmlns:p14="http://schemas.microsoft.com/office/powerpoint/2010/main" val="104598950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18546234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644205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4708219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540477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984770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9327622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64421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2025/9/20</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6011206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96280563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0382218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377092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553001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91176504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706036873"/>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5181322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42369151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69060"/>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3DA4E5E-1580-4AEA-9D33-160541B88BCC}" type="datetimeFigureOut">
              <a:rPr lang="en-US" smtClean="0"/>
              <a:t>9/20/2025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8FB1F99-2FDA-4F69-93FA-D5F1F0410D9B}" type="slidenum">
              <a:rPr lang="en-US" smtClean="0"/>
              <a:t>‹#›</a:t>
            </a:fld>
            <a:endParaRPr lang="en-US"/>
          </a:p>
        </p:txBody>
      </p:sp>
    </p:spTree>
    <p:extLst>
      <p:ext uri="{BB962C8B-B14F-4D97-AF65-F5344CB8AC3E}">
        <p14:creationId xmlns:p14="http://schemas.microsoft.com/office/powerpoint/2010/main" val="21298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2025/9/20</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9136676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60923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9/20/2025</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428909704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9/20/2025</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380913941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90880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273039047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solidFill>
                  <a:prstClr val="black">
                    <a:tint val="75000"/>
                  </a:prstClr>
                </a:solidFill>
              </a:rPr>
              <a:pPr/>
              <a:t>20/09/2025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DF5074B-1D8C-4FBF-B643-29DBF83DE07B}" type="slidenum">
              <a:rPr lang="en-GB" smtClean="0">
                <a:solidFill>
                  <a:prstClr val="black">
                    <a:tint val="75000"/>
                  </a:prstClr>
                </a:solidFill>
              </a:rPr>
              <a:pPr/>
              <a:t>‹#›</a:t>
            </a:fld>
            <a:endParaRPr lang="en-GB">
              <a:solidFill>
                <a:prstClr val="black">
                  <a:tint val="75000"/>
                </a:prstClr>
              </a:solidFill>
            </a:endParaRPr>
          </a:p>
        </p:txBody>
      </p:sp>
      <p:grpSp>
        <p:nvGrpSpPr>
          <p:cNvPr id="7" name="Group 6"/>
          <p:cNvGrpSpPr/>
          <p:nvPr userDrawn="1"/>
        </p:nvGrpSpPr>
        <p:grpSpPr>
          <a:xfrm>
            <a:off x="0" y="-17227"/>
            <a:ext cx="12221028" cy="7054380"/>
            <a:chOff x="-29028" y="0"/>
            <a:chExt cx="12221028" cy="7054380"/>
          </a:xfrm>
        </p:grpSpPr>
        <p:pic>
          <p:nvPicPr>
            <p:cNvPr id="8" name="Picture 7"/>
            <p:cNvPicPr>
              <a:picLocks noChangeAspect="1"/>
            </p:cNvPicPr>
            <p:nvPr/>
          </p:nvPicPr>
          <p:blipFill rotWithShape="1">
            <a:blip r:embed="rId2"/>
            <a:srcRect l="9721"/>
            <a:stretch/>
          </p:blipFill>
          <p:spPr>
            <a:xfrm>
              <a:off x="-29028" y="0"/>
              <a:ext cx="12221028" cy="7054380"/>
            </a:xfrm>
            <a:prstGeom prst="rect">
              <a:avLst/>
            </a:prstGeom>
          </p:spPr>
        </p:pic>
        <p:grpSp>
          <p:nvGrpSpPr>
            <p:cNvPr id="9" name="Group 8"/>
            <p:cNvGrpSpPr/>
            <p:nvPr/>
          </p:nvGrpSpPr>
          <p:grpSpPr>
            <a:xfrm>
              <a:off x="7045160" y="3839994"/>
              <a:ext cx="3270049" cy="647652"/>
              <a:chOff x="7045160" y="3839994"/>
              <a:chExt cx="3270049" cy="647652"/>
            </a:xfrm>
          </p:grpSpPr>
          <p:sp>
            <p:nvSpPr>
              <p:cNvPr id="10" name="Rounded Rectangle 9"/>
              <p:cNvSpPr/>
              <p:nvPr/>
            </p:nvSpPr>
            <p:spPr>
              <a:xfrm rot="21089594">
                <a:off x="7045160" y="3851771"/>
                <a:ext cx="137982" cy="52984"/>
              </a:xfrm>
              <a:prstGeom prst="roundRect">
                <a:avLst>
                  <a:gd name="adj" fmla="val 50000"/>
                </a:avLst>
              </a:prstGeom>
              <a:solidFill>
                <a:srgbClr val="FDD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ounded Rectangle 10"/>
              <p:cNvSpPr/>
              <p:nvPr/>
            </p:nvSpPr>
            <p:spPr>
              <a:xfrm rot="1079854">
                <a:off x="8681648" y="3924583"/>
                <a:ext cx="137982" cy="52984"/>
              </a:xfrm>
              <a:prstGeom prst="roundRect">
                <a:avLst>
                  <a:gd name="adj" fmla="val 50000"/>
                </a:avLst>
              </a:prstGeom>
              <a:solidFill>
                <a:srgbClr val="FDD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Rounded Rectangle 11"/>
              <p:cNvSpPr/>
              <p:nvPr/>
            </p:nvSpPr>
            <p:spPr>
              <a:xfrm rot="20999673">
                <a:off x="10177227" y="3839994"/>
                <a:ext cx="137982" cy="52984"/>
              </a:xfrm>
              <a:prstGeom prst="roundRect">
                <a:avLst>
                  <a:gd name="adj" fmla="val 50000"/>
                </a:avLst>
              </a:prstGeom>
              <a:solidFill>
                <a:srgbClr val="FDD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ounded Rectangle 12"/>
              <p:cNvSpPr/>
              <p:nvPr/>
            </p:nvSpPr>
            <p:spPr>
              <a:xfrm rot="1030604">
                <a:off x="10162266" y="4434662"/>
                <a:ext cx="137982" cy="52984"/>
              </a:xfrm>
              <a:prstGeom prst="roundRect">
                <a:avLst>
                  <a:gd name="adj" fmla="val 50000"/>
                </a:avLst>
              </a:prstGeom>
              <a:solidFill>
                <a:srgbClr val="FDD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sp>
        <p:nvSpPr>
          <p:cNvPr id="14" name="Oval 13"/>
          <p:cNvSpPr/>
          <p:nvPr userDrawn="1"/>
        </p:nvSpPr>
        <p:spPr>
          <a:xfrm>
            <a:off x="8959117" y="2854089"/>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14"/>
          <p:cNvSpPr/>
          <p:nvPr userDrawn="1"/>
        </p:nvSpPr>
        <p:spPr>
          <a:xfrm>
            <a:off x="9760291" y="235162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Isosceles Triangle 15"/>
          <p:cNvSpPr/>
          <p:nvPr userDrawn="1"/>
        </p:nvSpPr>
        <p:spPr>
          <a:xfrm>
            <a:off x="8414089" y="2180988"/>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Parallelogram 16"/>
          <p:cNvSpPr/>
          <p:nvPr userDrawn="1"/>
        </p:nvSpPr>
        <p:spPr>
          <a:xfrm>
            <a:off x="7542769" y="2200691"/>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Heart 17"/>
          <p:cNvSpPr/>
          <p:nvPr userDrawn="1"/>
        </p:nvSpPr>
        <p:spPr>
          <a:xfrm>
            <a:off x="10561465" y="2133345"/>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15566710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2">
            <a:lumMod val="2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36869"/>
          <a:stretch/>
        </p:blipFill>
        <p:spPr>
          <a:xfrm>
            <a:off x="5323658" y="1624993"/>
            <a:ext cx="6868342" cy="5092739"/>
          </a:xfrm>
          <a:prstGeom prst="rect">
            <a:avLst/>
          </a:prstGeom>
        </p:spPr>
      </p:pic>
    </p:spTree>
    <p:extLst>
      <p:ext uri="{BB962C8B-B14F-4D97-AF65-F5344CB8AC3E}">
        <p14:creationId xmlns:p14="http://schemas.microsoft.com/office/powerpoint/2010/main" val="15688270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solidFill>
                  <a:prstClr val="black">
                    <a:tint val="75000"/>
                  </a:prstClr>
                </a:solidFill>
              </a:rPr>
              <a:pPr/>
              <a:t>20/09/2025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DF5074B-1D8C-4FBF-B643-29DBF83DE07B}" type="slidenum">
              <a:rPr lang="en-GB" smtClean="0">
                <a:solidFill>
                  <a:prstClr val="black">
                    <a:tint val="75000"/>
                  </a:prstClr>
                </a:solidFill>
              </a:rPr>
              <a:pPr/>
              <a:t>‹#›</a:t>
            </a:fld>
            <a:endParaRPr lang="en-GB">
              <a:solidFill>
                <a:prstClr val="black">
                  <a:tint val="75000"/>
                </a:prstClr>
              </a:solidFill>
            </a:endParaRPr>
          </a:p>
        </p:txBody>
      </p:sp>
      <p:grpSp>
        <p:nvGrpSpPr>
          <p:cNvPr id="7" name="Group 6"/>
          <p:cNvGrpSpPr/>
          <p:nvPr userDrawn="1"/>
        </p:nvGrpSpPr>
        <p:grpSpPr>
          <a:xfrm>
            <a:off x="0" y="0"/>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1" name="Oval 10"/>
          <p:cNvSpPr/>
          <p:nvPr userDrawn="1"/>
        </p:nvSpPr>
        <p:spPr>
          <a:xfrm>
            <a:off x="9573760" y="2632843"/>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Rectangle 11"/>
          <p:cNvSpPr/>
          <p:nvPr userDrawn="1"/>
        </p:nvSpPr>
        <p:spPr>
          <a:xfrm>
            <a:off x="9894319"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Isosceles Triangle 12"/>
          <p:cNvSpPr/>
          <p:nvPr userDrawn="1"/>
        </p:nvSpPr>
        <p:spPr>
          <a:xfrm>
            <a:off x="8866641"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Parallelogram 13"/>
          <p:cNvSpPr/>
          <p:nvPr userDrawn="1"/>
        </p:nvSpPr>
        <p:spPr>
          <a:xfrm>
            <a:off x="8628376" y="2797942"/>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Heart 14"/>
          <p:cNvSpPr/>
          <p:nvPr userDrawn="1"/>
        </p:nvSpPr>
        <p:spPr>
          <a:xfrm>
            <a:off x="10720899"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3747642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solidFill>
                  <a:prstClr val="black">
                    <a:tint val="75000"/>
                  </a:prstClr>
                </a:solidFill>
              </a:rPr>
              <a:pPr/>
              <a:t>20/09/2025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DF5074B-1D8C-4FBF-B643-29DBF83DE0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426237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C69321-35DD-4BC7-953A-DC16A57A483D}" type="datetimeFigureOut">
              <a:rPr lang="en-GB" smtClean="0">
                <a:solidFill>
                  <a:prstClr val="black">
                    <a:tint val="75000"/>
                  </a:prstClr>
                </a:solidFill>
              </a:rPr>
              <a:pPr/>
              <a:t>20/09/2025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DF5074B-1D8C-4FBF-B643-29DBF83DE0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76430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2025/9/20</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19542690"/>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6C69321-35DD-4BC7-953A-DC16A57A483D}" type="datetimeFigureOut">
              <a:rPr lang="en-GB" smtClean="0">
                <a:solidFill>
                  <a:prstClr val="black">
                    <a:tint val="75000"/>
                  </a:prstClr>
                </a:solidFill>
              </a:rPr>
              <a:pPr/>
              <a:t>20/09/2025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DF5074B-1D8C-4FBF-B643-29DBF83DE0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212111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6C69321-35DD-4BC7-953A-DC16A57A483D}" type="datetimeFigureOut">
              <a:rPr lang="en-GB" smtClean="0">
                <a:solidFill>
                  <a:prstClr val="black">
                    <a:tint val="75000"/>
                  </a:prstClr>
                </a:solidFill>
              </a:rPr>
              <a:pPr/>
              <a:t>20/09/2025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EDF5074B-1D8C-4FBF-B643-29DBF83DE0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228737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6C69321-35DD-4BC7-953A-DC16A57A483D}" type="datetimeFigureOut">
              <a:rPr lang="en-GB" smtClean="0">
                <a:solidFill>
                  <a:prstClr val="black">
                    <a:tint val="75000"/>
                  </a:prstClr>
                </a:solidFill>
              </a:rPr>
              <a:pPr/>
              <a:t>20/09/2025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EDF5074B-1D8C-4FBF-B643-29DBF83DE0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110654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C69321-35DD-4BC7-953A-DC16A57A483D}" type="datetimeFigureOut">
              <a:rPr lang="en-GB" smtClean="0">
                <a:solidFill>
                  <a:prstClr val="black">
                    <a:tint val="75000"/>
                  </a:prstClr>
                </a:solidFill>
              </a:rPr>
              <a:pPr/>
              <a:t>20/09/2025</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EDF5074B-1D8C-4FBF-B643-29DBF83DE0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280490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C69321-35DD-4BC7-953A-DC16A57A483D}" type="datetimeFigureOut">
              <a:rPr lang="en-GB" smtClean="0">
                <a:solidFill>
                  <a:prstClr val="black">
                    <a:tint val="75000"/>
                  </a:prstClr>
                </a:solidFill>
              </a:rPr>
              <a:pPr/>
              <a:t>20/09/2025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DF5074B-1D8C-4FBF-B643-29DBF83DE0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701963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C69321-35DD-4BC7-953A-DC16A57A483D}" type="datetimeFigureOut">
              <a:rPr lang="en-GB" smtClean="0">
                <a:solidFill>
                  <a:prstClr val="black">
                    <a:tint val="75000"/>
                  </a:prstClr>
                </a:solidFill>
              </a:rPr>
              <a:pPr/>
              <a:t>20/09/2025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DF5074B-1D8C-4FBF-B643-29DBF83DE0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407186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solidFill>
                  <a:prstClr val="black">
                    <a:tint val="75000"/>
                  </a:prstClr>
                </a:solidFill>
              </a:rPr>
              <a:pPr/>
              <a:t>20/09/2025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DF5074B-1D8C-4FBF-B643-29DBF83DE0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04282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solidFill>
                  <a:prstClr val="black">
                    <a:tint val="75000"/>
                  </a:prstClr>
                </a:solidFill>
              </a:rPr>
              <a:pPr/>
              <a:t>20/09/2025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DF5074B-1D8C-4FBF-B643-29DBF83DE0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060726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3797446198"/>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solidFill>
                  <a:prstClr val="white"/>
                </a:solidFill>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735719729"/>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2025/9/20</a:t>
            </a:fld>
            <a:endParaRPr lang="zh-CN" altLang="en-US"/>
          </a:p>
        </p:txBody>
      </p:sp>
      <p:sp>
        <p:nvSpPr>
          <p:cNvPr id="8" name="页脚占位符 7"/>
          <p:cNvSpPr>
            <a:spLocks noGrp="1"/>
          </p:cNvSpPr>
          <p:nvPr>
            <p:ph type="ftr" sz="quarter" idx="11"/>
          </p:nvPr>
        </p:nvSpPr>
        <p:spPr>
          <a:xfrm>
            <a:off x="4038600" y="6356354"/>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357872655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solidFill>
                  <a:prstClr val="white"/>
                </a:solidFill>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4044340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solidFill>
                  <a:prstClr val="white"/>
                </a:solidFill>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648066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776446"/>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solidFill>
                  <a:prstClr val="black"/>
                </a:solidFill>
              </a:rPr>
              <a:pPr/>
              <a:t>2025/9/20</a:t>
            </a:fld>
            <a:endParaRPr lang="zh-CN" altLang="en-US">
              <a:solidFill>
                <a:prstClr val="black"/>
              </a:solidFill>
            </a:endParaRPr>
          </a:p>
        </p:txBody>
      </p:sp>
      <p:sp>
        <p:nvSpPr>
          <p:cNvPr id="5" name="页脚占位符 4"/>
          <p:cNvSpPr>
            <a:spLocks noGrp="1"/>
          </p:cNvSpPr>
          <p:nvPr>
            <p:ph type="ftr" sz="quarter" idx="11"/>
          </p:nvPr>
        </p:nvSpPr>
        <p:spPr>
          <a:xfrm>
            <a:off x="4038600" y="6356354"/>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83455641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solidFill>
                  <a:prstClr val="black"/>
                </a:solidFill>
              </a:rPr>
              <a:pPr/>
              <a:t>2025/9/20</a:t>
            </a:fld>
            <a:endParaRPr lang="zh-CN" altLang="en-US">
              <a:solidFill>
                <a:prstClr val="black"/>
              </a:solidFill>
            </a:endParaRPr>
          </a:p>
        </p:txBody>
      </p:sp>
      <p:sp>
        <p:nvSpPr>
          <p:cNvPr id="5" name="页脚占位符 4"/>
          <p:cNvSpPr>
            <a:spLocks noGrp="1"/>
          </p:cNvSpPr>
          <p:nvPr>
            <p:ph type="ftr" sz="quarter" idx="11"/>
          </p:nvPr>
        </p:nvSpPr>
        <p:spPr>
          <a:xfrm>
            <a:off x="4038600" y="6356354"/>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79012132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solidFill>
                  <a:prstClr val="black"/>
                </a:solidFill>
              </a:rPr>
              <a:pPr/>
              <a:t>2025/9/20</a:t>
            </a:fld>
            <a:endParaRPr lang="zh-CN" altLang="en-US">
              <a:solidFill>
                <a:prstClr val="black"/>
              </a:solidFill>
            </a:endParaRPr>
          </a:p>
        </p:txBody>
      </p:sp>
      <p:sp>
        <p:nvSpPr>
          <p:cNvPr id="5" name="页脚占位符 4"/>
          <p:cNvSpPr>
            <a:spLocks noGrp="1"/>
          </p:cNvSpPr>
          <p:nvPr>
            <p:ph type="ftr" sz="quarter" idx="11"/>
          </p:nvPr>
        </p:nvSpPr>
        <p:spPr>
          <a:xfrm>
            <a:off x="4038600" y="6356354"/>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54787756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solidFill>
                  <a:prstClr val="black"/>
                </a:solidFill>
              </a:rPr>
              <a:pPr/>
              <a:t>2025/9/20</a:t>
            </a:fld>
            <a:endParaRPr lang="zh-CN" altLang="en-US">
              <a:solidFill>
                <a:prstClr val="black"/>
              </a:solidFill>
            </a:endParaRPr>
          </a:p>
        </p:txBody>
      </p:sp>
      <p:sp>
        <p:nvSpPr>
          <p:cNvPr id="6" name="页脚占位符 5"/>
          <p:cNvSpPr>
            <a:spLocks noGrp="1"/>
          </p:cNvSpPr>
          <p:nvPr>
            <p:ph type="ftr" sz="quarter" idx="11"/>
          </p:nvPr>
        </p:nvSpPr>
        <p:spPr>
          <a:xfrm>
            <a:off x="4038600" y="6356354"/>
            <a:ext cx="41148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14404029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solidFill>
                  <a:prstClr val="black"/>
                </a:solidFill>
              </a:rPr>
              <a:pPr/>
              <a:t>2025/9/20</a:t>
            </a:fld>
            <a:endParaRPr lang="zh-CN" altLang="en-US">
              <a:solidFill>
                <a:prstClr val="black"/>
              </a:solidFill>
            </a:endParaRPr>
          </a:p>
        </p:txBody>
      </p:sp>
      <p:sp>
        <p:nvSpPr>
          <p:cNvPr id="8" name="页脚占位符 7"/>
          <p:cNvSpPr>
            <a:spLocks noGrp="1"/>
          </p:cNvSpPr>
          <p:nvPr>
            <p:ph type="ftr" sz="quarter" idx="11"/>
          </p:nvPr>
        </p:nvSpPr>
        <p:spPr>
          <a:xfrm>
            <a:off x="4038600" y="6356354"/>
            <a:ext cx="4114800" cy="365125"/>
          </a:xfr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17541927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solidFill>
                  <a:prstClr val="black"/>
                </a:solidFill>
              </a:rPr>
              <a:pPr/>
              <a:t>2025/9/20</a:t>
            </a:fld>
            <a:endParaRPr lang="zh-CN" altLang="en-US">
              <a:solidFill>
                <a:prstClr val="black"/>
              </a:solidFill>
            </a:endParaRPr>
          </a:p>
        </p:txBody>
      </p:sp>
      <p:sp>
        <p:nvSpPr>
          <p:cNvPr id="5" name="页脚占位符 4"/>
          <p:cNvSpPr>
            <a:spLocks noGrp="1"/>
          </p:cNvSpPr>
          <p:nvPr>
            <p:ph type="ftr" sz="quarter" idx="11"/>
          </p:nvPr>
        </p:nvSpPr>
        <p:spPr>
          <a:xfrm>
            <a:off x="4038600" y="6356354"/>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09005214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solidFill>
                  <a:prstClr val="black"/>
                </a:solidFill>
              </a:rPr>
              <a:pPr/>
              <a:t>2025/9/20</a:t>
            </a:fld>
            <a:endParaRPr lang="zh-CN" altLang="en-US">
              <a:solidFill>
                <a:prstClr val="black"/>
              </a:solidFill>
            </a:endParaRPr>
          </a:p>
        </p:txBody>
      </p:sp>
      <p:sp>
        <p:nvSpPr>
          <p:cNvPr id="6" name="页脚占位符 5"/>
          <p:cNvSpPr>
            <a:spLocks noGrp="1"/>
          </p:cNvSpPr>
          <p:nvPr>
            <p:ph type="ftr" sz="quarter" idx="11"/>
          </p:nvPr>
        </p:nvSpPr>
        <p:spPr>
          <a:xfrm>
            <a:off x="4038600" y="6356354"/>
            <a:ext cx="41148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9012688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2025/9/20</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4932383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solidFill>
                  <a:prstClr val="black"/>
                </a:solidFill>
              </a:rPr>
              <a:pPr/>
              <a:t>2025/9/20</a:t>
            </a:fld>
            <a:endParaRPr lang="zh-CN" altLang="en-US">
              <a:solidFill>
                <a:prstClr val="black"/>
              </a:solidFill>
            </a:endParaRPr>
          </a:p>
        </p:txBody>
      </p:sp>
      <p:sp>
        <p:nvSpPr>
          <p:cNvPr id="6" name="页脚占位符 5"/>
          <p:cNvSpPr>
            <a:spLocks noGrp="1"/>
          </p:cNvSpPr>
          <p:nvPr>
            <p:ph type="ftr" sz="quarter" idx="11"/>
          </p:nvPr>
        </p:nvSpPr>
        <p:spPr>
          <a:xfrm>
            <a:off x="4038600" y="6356354"/>
            <a:ext cx="41148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943270703"/>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solidFill>
                  <a:prstClr val="black"/>
                </a:solidFill>
              </a:rPr>
              <a:pPr/>
              <a:t>2025/9/20</a:t>
            </a:fld>
            <a:endParaRPr lang="zh-CN" altLang="en-US">
              <a:solidFill>
                <a:prstClr val="black"/>
              </a:solidFill>
            </a:endParaRPr>
          </a:p>
        </p:txBody>
      </p:sp>
      <p:sp>
        <p:nvSpPr>
          <p:cNvPr id="5" name="页脚占位符 4"/>
          <p:cNvSpPr>
            <a:spLocks noGrp="1"/>
          </p:cNvSpPr>
          <p:nvPr>
            <p:ph type="ftr" sz="quarter" idx="11"/>
          </p:nvPr>
        </p:nvSpPr>
        <p:spPr>
          <a:xfrm>
            <a:off x="4038600" y="6356354"/>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26309300"/>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solidFill>
                  <a:prstClr val="black"/>
                </a:solidFill>
              </a:rPr>
              <a:pPr/>
              <a:t>2025/9/20</a:t>
            </a:fld>
            <a:endParaRPr lang="zh-CN" altLang="en-US">
              <a:solidFill>
                <a:prstClr val="black"/>
              </a:solidFill>
            </a:endParaRPr>
          </a:p>
        </p:txBody>
      </p:sp>
      <p:sp>
        <p:nvSpPr>
          <p:cNvPr id="5" name="页脚占位符 4"/>
          <p:cNvSpPr>
            <a:spLocks noGrp="1"/>
          </p:cNvSpPr>
          <p:nvPr>
            <p:ph type="ftr" sz="quarter" idx="11"/>
          </p:nvPr>
        </p:nvSpPr>
        <p:spPr>
          <a:xfrm>
            <a:off x="4038600" y="6356354"/>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58752016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solidFill>
                  <a:prstClr val="black"/>
                </a:solidFill>
              </a:rPr>
              <a:pPr/>
              <a:t>2025/9/20</a:t>
            </a:fld>
            <a:endParaRPr lang="zh-CN" altLang="en-US">
              <a:solidFill>
                <a:prstClr val="black"/>
              </a:solidFill>
            </a:endParaRPr>
          </a:p>
        </p:txBody>
      </p:sp>
      <p:sp>
        <p:nvSpPr>
          <p:cNvPr id="5" name="页脚占位符 4"/>
          <p:cNvSpPr>
            <a:spLocks noGrp="1"/>
          </p:cNvSpPr>
          <p:nvPr>
            <p:ph type="ftr" sz="quarter" idx="11"/>
          </p:nvPr>
        </p:nvSpPr>
        <p:spPr>
          <a:xfrm>
            <a:off x="4038600" y="6356354"/>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55771512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solidFill>
                  <a:prstClr val="black"/>
                </a:solidFill>
              </a:rPr>
              <a:pPr/>
              <a:t>2025/9/20</a:t>
            </a:fld>
            <a:endParaRPr lang="zh-CN" altLang="en-US">
              <a:solidFill>
                <a:prstClr val="black"/>
              </a:solidFill>
            </a:endParaRPr>
          </a:p>
        </p:txBody>
      </p:sp>
      <p:sp>
        <p:nvSpPr>
          <p:cNvPr id="3" name="页脚占位符 2"/>
          <p:cNvSpPr>
            <a:spLocks noGrp="1"/>
          </p:cNvSpPr>
          <p:nvPr>
            <p:ph type="ftr" sz="quarter" idx="11"/>
          </p:nvPr>
        </p:nvSpPr>
        <p:spPr>
          <a:xfrm>
            <a:off x="4038600" y="6356354"/>
            <a:ext cx="4114800" cy="365125"/>
          </a:xfrm>
        </p:spPr>
        <p:txBody>
          <a:bodyPr/>
          <a:lstStyle/>
          <a:p>
            <a:endParaRPr lang="zh-CN" altLang="en-US">
              <a:solidFill>
                <a:prstClr val="black"/>
              </a:solidFill>
            </a:endParaRPr>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003223754"/>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2025/9/20</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12145090"/>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2025/9/20</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352474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2025/9/20</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1277667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7.jpe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4.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theme" Target="../theme/theme6.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7.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58C711-4DFE-4B75-B8B9-4B6627B14C34}"/>
              </a:ext>
            </a:extLst>
          </p:cNvPr>
          <p:cNvSpPr txBox="1"/>
          <p:nvPr userDrawn="1"/>
        </p:nvSpPr>
        <p:spPr>
          <a:xfrm>
            <a:off x="9563100" y="105507"/>
            <a:ext cx="2628900"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1040931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
        <p:nvSpPr>
          <p:cNvPr id="3" name="TextBox 2">
            <a:extLst>
              <a:ext uri="{FF2B5EF4-FFF2-40B4-BE49-F238E27FC236}">
                <a16:creationId xmlns:a16="http://schemas.microsoft.com/office/drawing/2014/main" id="{703777BA-5080-4E66-925F-2B9A2C93C527}"/>
              </a:ext>
            </a:extLst>
          </p:cNvPr>
          <p:cNvSpPr txBox="1"/>
          <p:nvPr userDrawn="1"/>
        </p:nvSpPr>
        <p:spPr>
          <a:xfrm>
            <a:off x="9563100" y="8792"/>
            <a:ext cx="2628900"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37997143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39878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816" r:id="rId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606387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C69321-35DD-4BC7-953A-DC16A57A483D}" type="datetimeFigureOut">
              <a:rPr lang="en-GB" smtClean="0">
                <a:solidFill>
                  <a:prstClr val="black">
                    <a:tint val="75000"/>
                  </a:prstClr>
                </a:solidFill>
              </a:rPr>
              <a:pPr/>
              <a:t>20/09/2025</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F5074B-1D8C-4FBF-B643-29DBF83DE07B}" type="slidenum">
              <a:rPr lang="en-GB" smtClean="0">
                <a:solidFill>
                  <a:prstClr val="black">
                    <a:tint val="75000"/>
                  </a:prstClr>
                </a:solidFill>
              </a:rPr>
              <a:pPr/>
              <a:t>‹#›</a:t>
            </a:fld>
            <a:endParaRPr lang="en-GB">
              <a:solidFill>
                <a:prstClr val="black">
                  <a:tint val="75000"/>
                </a:prstClr>
              </a:solidFill>
            </a:endParaRPr>
          </a:p>
        </p:txBody>
      </p:sp>
      <p:sp>
        <p:nvSpPr>
          <p:cNvPr id="7" name="灯片编号占位符 5">
            <a:extLst>
              <a:ext uri="{FF2B5EF4-FFF2-40B4-BE49-F238E27FC236}">
                <a16:creationId xmlns:a16="http://schemas.microsoft.com/office/drawing/2014/main" id="{AE3CFAE0-C3D5-4D12-9CF4-0A0D45992494}"/>
              </a:ext>
            </a:extLst>
          </p:cNvPr>
          <p:cNvSpPr txBox="1">
            <a:spLocks/>
          </p:cNvSpPr>
          <p:nvPr userDrawn="1"/>
        </p:nvSpPr>
        <p:spPr>
          <a:xfrm>
            <a:off x="10527323" y="47625"/>
            <a:ext cx="2743200" cy="365125"/>
          </a:xfrm>
          <a:prstGeom prst="rect">
            <a:avLst/>
          </a:prstGeom>
        </p:spPr>
        <p:txBody>
          <a:bodyPr/>
          <a:lstStyle>
            <a:defPPr>
              <a:defRPr lang="en-US"/>
            </a:defPPr>
            <a:lvl1pPr marL="0" algn="l" defTabSz="914400" rtl="0" eaLnBrk="1" latinLnBrk="0" hangingPunct="1">
              <a:defRPr sz="1800" i="1"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prstClr val="black"/>
                </a:solidFill>
              </a:rPr>
              <a:t>Design by: </a:t>
            </a:r>
            <a:r>
              <a:rPr lang="en-US" altLang="zh-CN" sz="1100" dirty="0" err="1">
                <a:solidFill>
                  <a:prstClr val="black"/>
                </a:solidFill>
              </a:rPr>
              <a:t>Hương</a:t>
            </a:r>
            <a:r>
              <a:rPr lang="en-US" altLang="zh-CN" sz="1100" dirty="0">
                <a:solidFill>
                  <a:prstClr val="black"/>
                </a:solidFill>
              </a:rPr>
              <a:t> </a:t>
            </a:r>
            <a:r>
              <a:rPr lang="en-US" altLang="zh-CN" sz="1100" dirty="0" err="1">
                <a:solidFill>
                  <a:prstClr val="black"/>
                </a:solidFill>
              </a:rPr>
              <a:t>Thảo</a:t>
            </a:r>
            <a:endParaRPr lang="zh-CN" altLang="en-US" sz="1100" dirty="0">
              <a:solidFill>
                <a:prstClr val="black"/>
              </a:solidFill>
            </a:endParaRPr>
          </a:p>
        </p:txBody>
      </p:sp>
    </p:spTree>
    <p:extLst>
      <p:ext uri="{BB962C8B-B14F-4D97-AF65-F5344CB8AC3E}">
        <p14:creationId xmlns:p14="http://schemas.microsoft.com/office/powerpoint/2010/main" val="582623072"/>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370865"/>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58C711-4DFE-4B75-B8B9-4B6627B14C34}"/>
              </a:ext>
            </a:extLst>
          </p:cNvPr>
          <p:cNvSpPr txBox="1"/>
          <p:nvPr userDrawn="1"/>
        </p:nvSpPr>
        <p:spPr>
          <a:xfrm>
            <a:off x="9563100" y="105507"/>
            <a:ext cx="2628900" cy="261610"/>
          </a:xfrm>
          <a:prstGeom prst="rect">
            <a:avLst/>
          </a:prstGeom>
          <a:noFill/>
        </p:spPr>
        <p:txBody>
          <a:bodyPr wrap="square" rtlCol="0">
            <a:spAutoFit/>
          </a:bodyPr>
          <a:lstStyle/>
          <a:p>
            <a:r>
              <a:rPr lang="en-US" sz="1100" i="1" dirty="0" err="1">
                <a:solidFill>
                  <a:prstClr val="black"/>
                </a:solidFill>
                <a:latin typeface="Times New Roman" panose="02020603050405020304" pitchFamily="18" charset="0"/>
                <a:cs typeface="Times New Roman" panose="02020603050405020304" pitchFamily="18" charset="0"/>
              </a:rPr>
              <a:t>Hương</a:t>
            </a:r>
            <a:r>
              <a:rPr lang="en-US" sz="1100" i="1" dirty="0">
                <a:solidFill>
                  <a:prstClr val="black"/>
                </a:solidFill>
                <a:latin typeface="Times New Roman" panose="02020603050405020304" pitchFamily="18" charset="0"/>
                <a:cs typeface="Times New Roman" panose="02020603050405020304" pitchFamily="18" charset="0"/>
              </a:rPr>
              <a:t> </a:t>
            </a:r>
            <a:r>
              <a:rPr lang="en-US" sz="1100" i="1" dirty="0" err="1">
                <a:solidFill>
                  <a:prstClr val="black"/>
                </a:solidFill>
                <a:latin typeface="Times New Roman" panose="02020603050405020304" pitchFamily="18" charset="0"/>
                <a:cs typeface="Times New Roman" panose="02020603050405020304" pitchFamily="18" charset="0"/>
              </a:rPr>
              <a:t>Thảo</a:t>
            </a:r>
            <a:r>
              <a:rPr lang="en-US" sz="1100" i="1" dirty="0">
                <a:solidFill>
                  <a:prstClr val="black"/>
                </a:solidFill>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3333473335"/>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9.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41.png"/><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3.xml"/><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33.xml"/><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20.png"/><Relationship Id="rId5" Type="http://schemas.openxmlformats.org/officeDocument/2006/relationships/image" Target="../media/image50.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34.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0.png"/><Relationship Id="rId2" Type="http://schemas.openxmlformats.org/officeDocument/2006/relationships/slideLayout" Target="../slideLayouts/slideLayout29.xml"/><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grpSp>
        <p:nvGrpSpPr>
          <p:cNvPr id="2" name="Group 2"/>
          <p:cNvGrpSpPr/>
          <p:nvPr/>
        </p:nvGrpSpPr>
        <p:grpSpPr>
          <a:xfrm>
            <a:off x="1117600" y="785807"/>
            <a:ext cx="10160000" cy="5593232"/>
            <a:chOff x="0" y="0"/>
            <a:chExt cx="14512418" cy="11186464"/>
          </a:xfrm>
        </p:grpSpPr>
        <p:grpSp>
          <p:nvGrpSpPr>
            <p:cNvPr id="3" name="Group 3"/>
            <p:cNvGrpSpPr/>
            <p:nvPr/>
          </p:nvGrpSpPr>
          <p:grpSpPr>
            <a:xfrm>
              <a:off x="381000" y="413679"/>
              <a:ext cx="14131418" cy="10772785"/>
              <a:chOff x="0" y="0"/>
              <a:chExt cx="9071908" cy="6915776"/>
            </a:xfrm>
          </p:grpSpPr>
          <p:sp>
            <p:nvSpPr>
              <p:cNvPr id="4" name="Freeform 4"/>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sp>
          <p:sp>
            <p:nvSpPr>
              <p:cNvPr id="5" name="Freeform 5"/>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nvGrpSpPr>
            <p:cNvPr id="6" name="Group 6"/>
            <p:cNvGrpSpPr/>
            <p:nvPr/>
          </p:nvGrpSpPr>
          <p:grpSpPr>
            <a:xfrm>
              <a:off x="0" y="0"/>
              <a:ext cx="14131418" cy="10772785"/>
              <a:chOff x="0" y="0"/>
              <a:chExt cx="9071908" cy="6915776"/>
            </a:xfrm>
          </p:grpSpPr>
          <p:sp>
            <p:nvSpPr>
              <p:cNvPr id="7" name="Freeform 7"/>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sp>
          <p:sp>
            <p:nvSpPr>
              <p:cNvPr id="8" name="Freeform 8"/>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314686" y="510710"/>
            <a:ext cx="3562629" cy="900373"/>
          </a:xfrm>
          <a:prstGeom prst="rect">
            <a:avLst/>
          </a:prstGeom>
        </p:spPr>
      </p:pic>
      <p:sp>
        <p:nvSpPr>
          <p:cNvPr id="14" name="TextBox 7"/>
          <p:cNvSpPr txBox="1"/>
          <p:nvPr/>
        </p:nvSpPr>
        <p:spPr>
          <a:xfrm>
            <a:off x="2663426" y="1411083"/>
            <a:ext cx="6971933" cy="1661993"/>
          </a:xfrm>
          <a:prstGeom prst="rect">
            <a:avLst/>
          </a:prstGeom>
        </p:spPr>
        <p:txBody>
          <a:bodyPr wrap="square" lIns="0" tIns="0" rIns="0" bIns="0" rtlCol="0" anchor="t">
            <a:spAutoFit/>
          </a:bodyPr>
          <a:lstStyle/>
          <a:p>
            <a:pPr algn="ctr">
              <a:lnSpc>
                <a:spcPct val="150000"/>
              </a:lnSpc>
            </a:pPr>
            <a:r>
              <a:rPr lang="en-US" sz="3600" b="1" spc="99" dirty="0">
                <a:solidFill>
                  <a:srgbClr val="0070C0"/>
                </a:solidFill>
                <a:latin typeface="Arial" pitchFamily="34" charset="0"/>
                <a:cs typeface="Arial" pitchFamily="34" charset="0"/>
              </a:rPr>
              <a:t>CHÀO MỪNG CÁC EM ĐẾN VỚI TIẾT HỌC HÔM NAY!</a:t>
            </a:r>
          </a:p>
        </p:txBody>
      </p:sp>
      <p:pic>
        <p:nvPicPr>
          <p:cNvPr id="15" name="Picture 2" descr="https://free.vector6.com/wp-content/uploads/2021/03/0000000705-giao-duc-hoc-tap-hoc-sinh-kien-thuc-hoc-nhom-tai-hinh-png-18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9200" y="2970443"/>
            <a:ext cx="7320384" cy="3143068"/>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2"/>
          <p:cNvGrpSpPr/>
          <p:nvPr/>
        </p:nvGrpSpPr>
        <p:grpSpPr>
          <a:xfrm>
            <a:off x="4229100" y="3122518"/>
            <a:ext cx="3733800" cy="712970"/>
            <a:chOff x="0" y="0"/>
            <a:chExt cx="15434913" cy="2503857"/>
          </a:xfrm>
        </p:grpSpPr>
        <p:sp>
          <p:nvSpPr>
            <p:cNvPr id="17" name="Freeform 3"/>
            <p:cNvSpPr/>
            <p:nvPr/>
          </p:nvSpPr>
          <p:spPr>
            <a:xfrm>
              <a:off x="31750" y="31750"/>
              <a:ext cx="15371412" cy="2440357"/>
            </a:xfrm>
            <a:custGeom>
              <a:avLst/>
              <a:gdLst/>
              <a:ahLst/>
              <a:cxnLst/>
              <a:rect l="l" t="t" r="r" b="b"/>
              <a:pathLst>
                <a:path w="15371412" h="2440357">
                  <a:moveTo>
                    <a:pt x="15278703" y="2440357"/>
                  </a:moveTo>
                  <a:lnTo>
                    <a:pt x="92710" y="2440357"/>
                  </a:lnTo>
                  <a:cubicBezTo>
                    <a:pt x="41910" y="2440357"/>
                    <a:pt x="0" y="2398447"/>
                    <a:pt x="0" y="2347647"/>
                  </a:cubicBezTo>
                  <a:lnTo>
                    <a:pt x="0" y="92710"/>
                  </a:lnTo>
                  <a:cubicBezTo>
                    <a:pt x="0" y="41910"/>
                    <a:pt x="41910" y="0"/>
                    <a:pt x="92710" y="0"/>
                  </a:cubicBezTo>
                  <a:lnTo>
                    <a:pt x="15277433" y="0"/>
                  </a:lnTo>
                  <a:cubicBezTo>
                    <a:pt x="15328233" y="0"/>
                    <a:pt x="15370142" y="41910"/>
                    <a:pt x="15370142" y="92710"/>
                  </a:cubicBezTo>
                  <a:lnTo>
                    <a:pt x="15370142" y="2346377"/>
                  </a:lnTo>
                  <a:cubicBezTo>
                    <a:pt x="15371412" y="2398447"/>
                    <a:pt x="15329503" y="2440357"/>
                    <a:pt x="15278703" y="2440357"/>
                  </a:cubicBezTo>
                  <a:close/>
                </a:path>
              </a:pathLst>
            </a:custGeom>
            <a:solidFill>
              <a:srgbClr val="FFFFFF"/>
            </a:solidFill>
          </p:spPr>
        </p:sp>
        <p:sp>
          <p:nvSpPr>
            <p:cNvPr id="18" name="Freeform 4"/>
            <p:cNvSpPr/>
            <p:nvPr/>
          </p:nvSpPr>
          <p:spPr>
            <a:xfrm>
              <a:off x="0" y="0"/>
              <a:ext cx="15434912" cy="2503857"/>
            </a:xfrm>
            <a:custGeom>
              <a:avLst/>
              <a:gdLst/>
              <a:ahLst/>
              <a:cxnLst/>
              <a:rect l="l" t="t" r="r" b="b"/>
              <a:pathLst>
                <a:path w="15434912" h="2503857">
                  <a:moveTo>
                    <a:pt x="15310453" y="59690"/>
                  </a:moveTo>
                  <a:cubicBezTo>
                    <a:pt x="15346012" y="59690"/>
                    <a:pt x="15375223" y="88900"/>
                    <a:pt x="15375223" y="124460"/>
                  </a:cubicBezTo>
                  <a:lnTo>
                    <a:pt x="15375223" y="2379397"/>
                  </a:lnTo>
                  <a:cubicBezTo>
                    <a:pt x="15375223" y="2414957"/>
                    <a:pt x="15346012" y="2444167"/>
                    <a:pt x="15310453" y="2444167"/>
                  </a:cubicBezTo>
                  <a:lnTo>
                    <a:pt x="124460" y="2444167"/>
                  </a:lnTo>
                  <a:cubicBezTo>
                    <a:pt x="88900" y="2444167"/>
                    <a:pt x="59690" y="2414957"/>
                    <a:pt x="59690" y="2379397"/>
                  </a:cubicBezTo>
                  <a:lnTo>
                    <a:pt x="59690" y="124460"/>
                  </a:lnTo>
                  <a:cubicBezTo>
                    <a:pt x="59690" y="88900"/>
                    <a:pt x="88900" y="59690"/>
                    <a:pt x="124460" y="59690"/>
                  </a:cubicBezTo>
                  <a:lnTo>
                    <a:pt x="15310453" y="59690"/>
                  </a:lnTo>
                  <a:moveTo>
                    <a:pt x="15310453" y="0"/>
                  </a:moveTo>
                  <a:lnTo>
                    <a:pt x="124460" y="0"/>
                  </a:lnTo>
                  <a:cubicBezTo>
                    <a:pt x="55880" y="0"/>
                    <a:pt x="0" y="55880"/>
                    <a:pt x="0" y="124460"/>
                  </a:cubicBezTo>
                  <a:lnTo>
                    <a:pt x="0" y="2379397"/>
                  </a:lnTo>
                  <a:cubicBezTo>
                    <a:pt x="0" y="2447977"/>
                    <a:pt x="55880" y="2503857"/>
                    <a:pt x="124460" y="2503857"/>
                  </a:cubicBezTo>
                  <a:lnTo>
                    <a:pt x="15310453" y="2503857"/>
                  </a:lnTo>
                  <a:cubicBezTo>
                    <a:pt x="15379033" y="2503857"/>
                    <a:pt x="15434912" y="2447977"/>
                    <a:pt x="15434912" y="2379397"/>
                  </a:cubicBezTo>
                  <a:lnTo>
                    <a:pt x="15434912" y="124460"/>
                  </a:lnTo>
                  <a:cubicBezTo>
                    <a:pt x="15434912" y="55880"/>
                    <a:pt x="15379033" y="0"/>
                    <a:pt x="15310453" y="0"/>
                  </a:cubicBezTo>
                  <a:close/>
                </a:path>
              </a:pathLst>
            </a:custGeom>
            <a:solidFill>
              <a:srgbClr val="000000"/>
            </a:solidFill>
          </p:spPr>
        </p:sp>
      </p:grpSp>
      <p:sp>
        <p:nvSpPr>
          <p:cNvPr id="19" name="TextBox 6"/>
          <p:cNvSpPr txBox="1"/>
          <p:nvPr/>
        </p:nvSpPr>
        <p:spPr>
          <a:xfrm>
            <a:off x="4341107" y="3283671"/>
            <a:ext cx="3979720" cy="436017"/>
          </a:xfrm>
          <a:prstGeom prst="rect">
            <a:avLst/>
          </a:prstGeom>
        </p:spPr>
        <p:txBody>
          <a:bodyPr lIns="0" tIns="0" rIns="0" bIns="0" rtlCol="0" anchor="t">
            <a:spAutoFit/>
          </a:bodyPr>
          <a:lstStyle/>
          <a:p>
            <a:pPr>
              <a:lnSpc>
                <a:spcPts val="3360"/>
              </a:lnSpc>
            </a:pPr>
            <a:r>
              <a:rPr lang="en-US" sz="2100" b="1" dirty="0" err="1">
                <a:solidFill>
                  <a:srgbClr val="000000"/>
                </a:solidFill>
                <a:latin typeface="Arial" pitchFamily="34" charset="0"/>
                <a:cs typeface="Arial" pitchFamily="34" charset="0"/>
              </a:rPr>
              <a:t>Giáo</a:t>
            </a:r>
            <a:r>
              <a:rPr lang="en-US" sz="2100" b="1" dirty="0">
                <a:solidFill>
                  <a:srgbClr val="000000"/>
                </a:solidFill>
                <a:latin typeface="Arial" pitchFamily="34" charset="0"/>
                <a:cs typeface="Arial" pitchFamily="34" charset="0"/>
              </a:rPr>
              <a:t> </a:t>
            </a:r>
            <a:r>
              <a:rPr lang="en-US" sz="2100" b="1" dirty="0" err="1">
                <a:solidFill>
                  <a:srgbClr val="000000"/>
                </a:solidFill>
                <a:latin typeface="Arial" pitchFamily="34" charset="0"/>
                <a:cs typeface="Arial" pitchFamily="34" charset="0"/>
              </a:rPr>
              <a:t>viên</a:t>
            </a:r>
            <a:r>
              <a:rPr lang="en-US" sz="2100" b="1" dirty="0">
                <a:solidFill>
                  <a:srgbClr val="000000"/>
                </a:solidFill>
                <a:latin typeface="Arial" pitchFamily="34" charset="0"/>
                <a:cs typeface="Arial" pitchFamily="34" charset="0"/>
              </a:rPr>
              <a:t>:</a:t>
            </a:r>
          </a:p>
        </p:txBody>
      </p:sp>
    </p:spTree>
    <p:extLst>
      <p:ext uri="{BB962C8B-B14F-4D97-AF65-F5344CB8AC3E}">
        <p14:creationId xmlns:p14="http://schemas.microsoft.com/office/powerpoint/2010/main" val="114458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barn(inVertical)">
                                      <p:cBhvr>
                                        <p:cTn id="2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tile tx="0" ty="0" sx="100000" sy="100000" flip="none" algn="tl"/>
        </a:blipFill>
        <a:effectLst/>
      </p:bgPr>
    </p:bg>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5"/>
          <a:stretch>
            <a:fillRect/>
          </a:stretch>
        </p:blipFill>
        <p:spPr>
          <a:xfrm>
            <a:off x="-57873" y="-473998"/>
            <a:ext cx="12187767" cy="6849533"/>
          </a:xfrm>
          <a:prstGeom prst="rect">
            <a:avLst/>
          </a:prstGeom>
          <a:noFill/>
          <a:ln w="9525">
            <a:noFill/>
          </a:ln>
        </p:spPr>
      </p:pic>
      <p:sp>
        <p:nvSpPr>
          <p:cNvPr id="53254" name="Text Box 6"/>
          <p:cNvSpPr txBox="1"/>
          <p:nvPr/>
        </p:nvSpPr>
        <p:spPr>
          <a:xfrm>
            <a:off x="1404744" y="3507451"/>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TextBox 1">
            <a:extLst>
              <a:ext uri="{FF2B5EF4-FFF2-40B4-BE49-F238E27FC236}">
                <a16:creationId xmlns:a16="http://schemas.microsoft.com/office/drawing/2014/main" id="{9B2867A6-1455-4C9B-A53E-113DDE4E5C2B}"/>
              </a:ext>
            </a:extLst>
          </p:cNvPr>
          <p:cNvSpPr txBox="1"/>
          <p:nvPr/>
        </p:nvSpPr>
        <p:spPr>
          <a:xfrm>
            <a:off x="1665680" y="1962647"/>
            <a:ext cx="8740659" cy="2308324"/>
          </a:xfrm>
          <a:prstGeom prst="rect">
            <a:avLst/>
          </a:prstGeom>
          <a:noFill/>
        </p:spPr>
        <p:txBody>
          <a:bodyPr wrap="square" rtlCol="0">
            <a:spAutoFit/>
          </a:bodyPr>
          <a:lstStyle/>
          <a:p>
            <a:pPr lvl="0" algn="ct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2.Tra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mục</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lục</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truyện</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hoặc</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thơ</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Viết</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nhân</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hoặc</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thơ</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thích</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50196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3254"/>
                                        </p:tgtEl>
                                        <p:attrNameLst>
                                          <p:attrName>style.visibility</p:attrName>
                                        </p:attrNameLst>
                                      </p:cBhvr>
                                      <p:to>
                                        <p:strVal val="visible"/>
                                      </p:to>
                                    </p:set>
                                    <p:animEffect transition="in" filter="blinds(horizontal)">
                                      <p:cBhvr>
                                        <p:cTn id="7" dur="500"/>
                                        <p:tgtEl>
                                          <p:spTgt spid="53254"/>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4"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8247" y="1024703"/>
            <a:ext cx="7958883" cy="5570756"/>
          </a:xfrm>
          <a:prstGeom prst="rect">
            <a:avLst/>
          </a:prstGeom>
        </p:spPr>
        <p:txBody>
          <a:bodyPr wrap="square">
            <a:spAutoFit/>
          </a:bodyPr>
          <a:lstStyle/>
          <a:p>
            <a:pPr algn="just"/>
            <a:r>
              <a:rPr lang="vi-VN" sz="2000" dirty="0">
                <a:solidFill>
                  <a:srgbClr val="000000"/>
                </a:solidFill>
                <a:latin typeface="Arial" pitchFamily="34" charset="0"/>
                <a:cs typeface="Arial" pitchFamily="34" charset="0"/>
              </a:rPr>
              <a:t>Sáng hôm ấy, thầy giáo vào lớp, vui vẻ nói:</a:t>
            </a:r>
          </a:p>
          <a:p>
            <a:pPr algn="just"/>
            <a:r>
              <a:rPr lang="vi-VN" sz="2000" dirty="0">
                <a:solidFill>
                  <a:srgbClr val="000000"/>
                </a:solidFill>
                <a:latin typeface="Arial" pitchFamily="34" charset="0"/>
                <a:cs typeface="Arial" pitchFamily="34" charset="0"/>
              </a:rPr>
              <a:t>- Hôm nay là sinh nhật Ma-ri-ca. Chúng ta cùng chúc mừng bạn nhé!</a:t>
            </a:r>
          </a:p>
          <a:p>
            <a:pPr algn="just"/>
            <a:r>
              <a:rPr lang="vi-VN" sz="2000" dirty="0">
                <a:solidFill>
                  <a:srgbClr val="000000"/>
                </a:solidFill>
                <a:latin typeface="Arial" pitchFamily="34" charset="0"/>
                <a:cs typeface="Arial" pitchFamily="34" charset="0"/>
              </a:rPr>
              <a:t>Cả lớp chúc mừng Ma-ri-ca bằng một tràng pháo tay. Rồi thầy thay mặt các bạn trong lớp tặng Ma-ri-ca một quyển truyện cổ tích.</a:t>
            </a:r>
          </a:p>
          <a:p>
            <a:pPr algn="just"/>
            <a:r>
              <a:rPr lang="vi-VN" sz="2000" dirty="0">
                <a:solidFill>
                  <a:srgbClr val="000000"/>
                </a:solidFill>
                <a:latin typeface="Arial" pitchFamily="34" charset="0"/>
                <a:cs typeface="Arial" pitchFamily="34" charset="0"/>
              </a:rPr>
              <a:t>- Còn đây là một bài tập đặc biệt. – Thầy giáo nói.</a:t>
            </a:r>
          </a:p>
          <a:p>
            <a:pPr algn="just"/>
            <a:r>
              <a:rPr lang="vi-VN" sz="2000" dirty="0">
                <a:solidFill>
                  <a:srgbClr val="000000"/>
                </a:solidFill>
                <a:latin typeface="Arial" pitchFamily="34" charset="0"/>
                <a:cs typeface="Arial" pitchFamily="34" charset="0"/>
              </a:rPr>
              <a:t>Đó là bài tập giải ô chữ. Cả lớp nhanh chóng làm bài tập, rồi đồng thanh nói lời giải: “Ma-ri-ca!”.</a:t>
            </a:r>
          </a:p>
          <a:p>
            <a:pPr algn="just"/>
            <a:r>
              <a:rPr lang="vi-VN" sz="2000" dirty="0">
                <a:solidFill>
                  <a:srgbClr val="000000"/>
                </a:solidFill>
                <a:latin typeface="Arial" pitchFamily="34" charset="0"/>
                <a:cs typeface="Arial" pitchFamily="34" charset="0"/>
              </a:rPr>
              <a:t>Giờ ra chơi, thầy dẫn Ma-ri-ca đến góc sinh nhật của lớp. Em nắn nót ghi lên đó điều ước của mình và dán một bức ảnh mới bên cạnh anh em hồi lớp 1 trông rất ngộ nghĩnh.</a:t>
            </a:r>
          </a:p>
          <a:p>
            <a:pPr algn="just"/>
            <a:r>
              <a:rPr lang="vi-VN" sz="2000" dirty="0">
                <a:solidFill>
                  <a:srgbClr val="000000"/>
                </a:solidFill>
                <a:latin typeface="Arial" pitchFamily="34" charset="0"/>
                <a:cs typeface="Arial" pitchFamily="34" charset="0"/>
              </a:rPr>
              <a:t>Đến tiết Mĩ thuật, mỗi bạn đều vẽ tặng Ma-ri-ca một bức tranh có ghi lời chúc mừng. Trong tiết Âm nhạc, bạn thì hát, bạn thì múa, bạn đọc thơ chúc mừng.</a:t>
            </a:r>
          </a:p>
          <a:p>
            <a:pPr algn="just"/>
            <a:r>
              <a:rPr lang="vi-VN" sz="2000" dirty="0">
                <a:solidFill>
                  <a:srgbClr val="000000"/>
                </a:solidFill>
                <a:latin typeface="Arial" pitchFamily="34" charset="0"/>
                <a:cs typeface="Arial" pitchFamily="34" charset="0"/>
              </a:rPr>
              <a:t>Trước khi ra về, mỗi bạn đều đến chỗ Ma-ri-ca, mỉm cười tạm biệt, nói những lời tốt đẹp. Gương mặt Ma-ri-ca rạng ngời hạnh phúc và lòng biết ơn. Em vội về nhà để chia sẻ niềm vui với người thân.</a:t>
            </a:r>
          </a:p>
          <a:p>
            <a:br>
              <a:rPr lang="vi-VN" dirty="0">
                <a:solidFill>
                  <a:srgbClr val="000000"/>
                </a:solidFill>
                <a:latin typeface="OpenSans"/>
              </a:rPr>
            </a:br>
            <a:endParaRPr lang="en-US" dirty="0"/>
          </a:p>
        </p:txBody>
      </p:sp>
      <p:pic>
        <p:nvPicPr>
          <p:cNvPr id="4098" name="Picture 2" descr="https://img.loigiaihay.com/picture/question_lgh/2021_41/1621477396-dxc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7170" y="2643756"/>
            <a:ext cx="3774830" cy="22625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78039" y="0"/>
            <a:ext cx="5493812" cy="646331"/>
          </a:xfrm>
          <a:prstGeom prst="rect">
            <a:avLst/>
          </a:prstGeom>
          <a:noFill/>
        </p:spPr>
        <p:txBody>
          <a:bodyPr wrap="none" rtlCol="0">
            <a:spAutoFit/>
          </a:bodyPr>
          <a:lstStyle/>
          <a:p>
            <a:r>
              <a:rPr lang="en-US" sz="3600" b="1" dirty="0" err="1">
                <a:solidFill>
                  <a:srgbClr val="FF0000"/>
                </a:solidFill>
                <a:latin typeface="Arial" pitchFamily="34" charset="0"/>
                <a:cs typeface="Arial" pitchFamily="34" charset="0"/>
              </a:rPr>
              <a:t>Sinh</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nhật</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của</a:t>
            </a:r>
            <a:r>
              <a:rPr lang="en-US" sz="3600" b="1" dirty="0">
                <a:solidFill>
                  <a:srgbClr val="FF0000"/>
                </a:solidFill>
                <a:latin typeface="Arial" pitchFamily="34" charset="0"/>
                <a:cs typeface="Arial" pitchFamily="34" charset="0"/>
              </a:rPr>
              <a:t> Ma- </a:t>
            </a:r>
            <a:r>
              <a:rPr lang="en-US" sz="3600" b="1" dirty="0" err="1">
                <a:solidFill>
                  <a:srgbClr val="FF0000"/>
                </a:solidFill>
                <a:latin typeface="Arial" pitchFamily="34" charset="0"/>
                <a:cs typeface="Arial" pitchFamily="34" charset="0"/>
              </a:rPr>
              <a:t>ri</a:t>
            </a:r>
            <a:r>
              <a:rPr lang="en-US" sz="3600" b="1" dirty="0">
                <a:solidFill>
                  <a:srgbClr val="FF0000"/>
                </a:solidFill>
                <a:latin typeface="Arial" pitchFamily="34" charset="0"/>
                <a:cs typeface="Arial" pitchFamily="34" charset="0"/>
              </a:rPr>
              <a:t> - </a:t>
            </a:r>
            <a:r>
              <a:rPr lang="en-US" sz="3600" b="1" dirty="0" err="1">
                <a:solidFill>
                  <a:srgbClr val="FF0000"/>
                </a:solidFill>
                <a:latin typeface="Arial" pitchFamily="34" charset="0"/>
                <a:cs typeface="Arial" pitchFamily="34" charset="0"/>
              </a:rPr>
              <a:t>ca</a:t>
            </a:r>
            <a:endParaRPr lang="en-US" sz="36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643763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BFFFF"/>
        </a:solidFill>
        <a:effectLst/>
      </p:bgPr>
    </p:bg>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9" name="图片 8"/>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683581" y="56367"/>
            <a:ext cx="11508419" cy="1549970"/>
          </a:xfrm>
          <a:prstGeom prst="rect">
            <a:avLst/>
          </a:prstGeom>
        </p:spPr>
      </p:pic>
      <p:sp>
        <p:nvSpPr>
          <p:cNvPr id="5" name="文本框 4"/>
          <p:cNvSpPr txBox="1">
            <a:spLocks noChangeArrowheads="1"/>
          </p:cNvSpPr>
          <p:nvPr/>
        </p:nvSpPr>
        <p:spPr bwMode="auto">
          <a:xfrm>
            <a:off x="3594895" y="127591"/>
            <a:ext cx="5596402"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buFont typeface="Arial" panose="020B0604020202020204" pitchFamily="34" charset="0"/>
              <a:buNone/>
              <a:defRPr/>
            </a:pPr>
            <a:r>
              <a:rPr lang="en-US" altLang="zh-CN" sz="3600" b="1" dirty="0" err="1">
                <a:solidFill>
                  <a:srgbClr val="DC5D3D"/>
                </a:solidFill>
                <a:latin typeface="Arial" pitchFamily="34" charset="0"/>
                <a:ea typeface="Arial-Rounded" panose="020B0500000000000000" pitchFamily="34" charset="0"/>
                <a:cs typeface="Arial" pitchFamily="34" charset="0"/>
                <a:sym typeface="+mn-lt"/>
              </a:rPr>
              <a:t>Viết</a:t>
            </a:r>
            <a:r>
              <a:rPr lang="en-US" altLang="zh-CN" sz="3600" b="1" dirty="0">
                <a:solidFill>
                  <a:srgbClr val="DC5D3D"/>
                </a:solidFill>
                <a:latin typeface="Arial" pitchFamily="34" charset="0"/>
                <a:ea typeface="Arial-Rounded" panose="020B0500000000000000" pitchFamily="34" charset="0"/>
                <a:cs typeface="Arial" pitchFamily="34" charset="0"/>
                <a:sym typeface="+mn-lt"/>
              </a:rPr>
              <a:t> </a:t>
            </a:r>
            <a:r>
              <a:rPr lang="en-US" altLang="zh-CN" sz="3600" b="1" dirty="0" err="1">
                <a:solidFill>
                  <a:srgbClr val="DC5D3D"/>
                </a:solidFill>
                <a:latin typeface="Arial" pitchFamily="34" charset="0"/>
                <a:ea typeface="Arial-Rounded" panose="020B0500000000000000" pitchFamily="34" charset="0"/>
                <a:cs typeface="Arial" pitchFamily="34" charset="0"/>
                <a:sym typeface="+mn-lt"/>
              </a:rPr>
              <a:t>vào</a:t>
            </a:r>
            <a:r>
              <a:rPr lang="en-US" altLang="zh-CN" sz="3600" b="1" dirty="0">
                <a:solidFill>
                  <a:srgbClr val="DC5D3D"/>
                </a:solidFill>
                <a:latin typeface="Arial" pitchFamily="34" charset="0"/>
                <a:ea typeface="Arial-Rounded" panose="020B0500000000000000" pitchFamily="34" charset="0"/>
                <a:cs typeface="Arial" pitchFamily="34" charset="0"/>
                <a:sym typeface="+mn-lt"/>
              </a:rPr>
              <a:t> </a:t>
            </a:r>
            <a:r>
              <a:rPr lang="en-US" altLang="zh-CN" sz="3600" b="1" dirty="0" err="1">
                <a:solidFill>
                  <a:srgbClr val="DC5D3D"/>
                </a:solidFill>
                <a:latin typeface="Arial" pitchFamily="34" charset="0"/>
                <a:ea typeface="Arial-Rounded" panose="020B0500000000000000" pitchFamily="34" charset="0"/>
                <a:cs typeface="Arial" pitchFamily="34" charset="0"/>
                <a:sym typeface="+mn-lt"/>
              </a:rPr>
              <a:t>phiếu</a:t>
            </a:r>
            <a:r>
              <a:rPr lang="en-US" altLang="zh-CN" sz="3600" b="1" dirty="0">
                <a:solidFill>
                  <a:srgbClr val="DC5D3D"/>
                </a:solidFill>
                <a:latin typeface="Arial" pitchFamily="34" charset="0"/>
                <a:ea typeface="Arial-Rounded" panose="020B0500000000000000" pitchFamily="34" charset="0"/>
                <a:cs typeface="Arial" pitchFamily="34" charset="0"/>
                <a:sym typeface="+mn-lt"/>
              </a:rPr>
              <a:t> </a:t>
            </a:r>
            <a:r>
              <a:rPr lang="en-US" altLang="zh-CN" sz="3600" b="1" dirty="0" err="1">
                <a:solidFill>
                  <a:srgbClr val="DC5D3D"/>
                </a:solidFill>
                <a:latin typeface="Arial" pitchFamily="34" charset="0"/>
                <a:ea typeface="Arial-Rounded" panose="020B0500000000000000" pitchFamily="34" charset="0"/>
                <a:cs typeface="Arial" pitchFamily="34" charset="0"/>
                <a:sym typeface="+mn-lt"/>
              </a:rPr>
              <a:t>đọc</a:t>
            </a:r>
            <a:r>
              <a:rPr lang="en-US" altLang="zh-CN" sz="3600" b="1" dirty="0">
                <a:solidFill>
                  <a:srgbClr val="DC5D3D"/>
                </a:solidFill>
                <a:latin typeface="Arial" pitchFamily="34" charset="0"/>
                <a:ea typeface="Arial-Rounded" panose="020B0500000000000000" pitchFamily="34" charset="0"/>
                <a:cs typeface="Arial" pitchFamily="34" charset="0"/>
                <a:sym typeface="+mn-lt"/>
              </a:rPr>
              <a:t> </a:t>
            </a:r>
            <a:r>
              <a:rPr lang="en-US" altLang="zh-CN" sz="3600" b="1" dirty="0" err="1">
                <a:solidFill>
                  <a:srgbClr val="DC5D3D"/>
                </a:solidFill>
                <a:latin typeface="Arial" pitchFamily="34" charset="0"/>
                <a:ea typeface="Arial-Rounded" panose="020B0500000000000000" pitchFamily="34" charset="0"/>
                <a:cs typeface="Arial" pitchFamily="34" charset="0"/>
                <a:sym typeface="+mn-lt"/>
              </a:rPr>
              <a:t>sách</a:t>
            </a:r>
            <a:endParaRPr lang="zh-CN" altLang="en-US" sz="3600" b="1" dirty="0">
              <a:solidFill>
                <a:srgbClr val="DC5D3D"/>
              </a:solidFill>
              <a:latin typeface="Arial" pitchFamily="34" charset="0"/>
              <a:ea typeface="Arial-Rounded" panose="020B0500000000000000" pitchFamily="34" charset="0"/>
              <a:cs typeface="Arial" pitchFamily="34" charset="0"/>
              <a:sym typeface="+mn-lt"/>
            </a:endParaRPr>
          </a:p>
        </p:txBody>
      </p:sp>
      <p:grpSp>
        <p:nvGrpSpPr>
          <p:cNvPr id="7" name="组合 6"/>
          <p:cNvGrpSpPr/>
          <p:nvPr/>
        </p:nvGrpSpPr>
        <p:grpSpPr>
          <a:xfrm>
            <a:off x="970918" y="1287315"/>
            <a:ext cx="10645753" cy="2343150"/>
            <a:chOff x="1021" y="1817"/>
            <a:chExt cx="17377" cy="4228"/>
          </a:xfrm>
        </p:grpSpPr>
        <p:pic>
          <p:nvPicPr>
            <p:cNvPr id="3" name="图片 2" descr="999ba5066198f2db59d550c4dbd2090b"/>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1" y="1817"/>
              <a:ext cx="17377" cy="4228"/>
            </a:xfrm>
            <a:prstGeom prst="rect">
              <a:avLst/>
            </a:prstGeom>
          </p:spPr>
        </p:pic>
        <p:sp>
          <p:nvSpPr>
            <p:cNvPr id="11" name="文本框 10"/>
            <p:cNvSpPr txBox="1"/>
            <p:nvPr/>
          </p:nvSpPr>
          <p:spPr>
            <a:xfrm>
              <a:off x="1855" y="3372"/>
              <a:ext cx="4367" cy="1055"/>
            </a:xfrm>
            <a:prstGeom prst="rect">
              <a:avLst/>
            </a:prstGeom>
            <a:noFill/>
          </p:spPr>
          <p:txBody>
            <a:bodyPr wrap="square" rtlCol="0">
              <a:spAutoFit/>
            </a:bodyPr>
            <a:lstStyle/>
            <a:p>
              <a:pPr algn="ctr">
                <a:defRPr/>
              </a:pPr>
              <a:r>
                <a:rPr lang="en-US" altLang="zh-CN" sz="3200" b="1" dirty="0" err="1">
                  <a:solidFill>
                    <a:srgbClr val="DC5D3D"/>
                  </a:solidFill>
                  <a:latin typeface="Arial" pitchFamily="34" charset="0"/>
                  <a:ea typeface="Arial-Rounded" panose="020B0500000000000000" pitchFamily="34" charset="0"/>
                  <a:cs typeface="Arial" pitchFamily="34" charset="0"/>
                  <a:sym typeface="+mn-lt"/>
                </a:rPr>
                <a:t>Tên</a:t>
              </a:r>
              <a:r>
                <a:rPr lang="en-US" altLang="zh-CN" sz="3200" b="1" dirty="0">
                  <a:solidFill>
                    <a:srgbClr val="DC5D3D"/>
                  </a:solidFill>
                  <a:latin typeface="Arial" pitchFamily="34" charset="0"/>
                  <a:ea typeface="Arial-Rounded" panose="020B0500000000000000" pitchFamily="34" charset="0"/>
                  <a:cs typeface="Arial" pitchFamily="34" charset="0"/>
                  <a:sym typeface="+mn-lt"/>
                </a:rPr>
                <a:t> </a:t>
              </a:r>
              <a:r>
                <a:rPr lang="en-US" altLang="zh-CN" sz="3200" b="1" dirty="0" err="1">
                  <a:solidFill>
                    <a:srgbClr val="DC5D3D"/>
                  </a:solidFill>
                  <a:latin typeface="Arial" pitchFamily="34" charset="0"/>
                  <a:ea typeface="Arial-Rounded" panose="020B0500000000000000" pitchFamily="34" charset="0"/>
                  <a:cs typeface="Arial" pitchFamily="34" charset="0"/>
                  <a:sym typeface="+mn-lt"/>
                </a:rPr>
                <a:t>bài</a:t>
              </a:r>
              <a:r>
                <a:rPr lang="en-US" altLang="zh-CN" sz="3200" b="1" dirty="0">
                  <a:solidFill>
                    <a:srgbClr val="DC5D3D"/>
                  </a:solidFill>
                  <a:latin typeface="Arial" pitchFamily="34" charset="0"/>
                  <a:ea typeface="Arial-Rounded" panose="020B0500000000000000" pitchFamily="34" charset="0"/>
                  <a:cs typeface="Arial" pitchFamily="34" charset="0"/>
                  <a:sym typeface="+mn-lt"/>
                </a:rPr>
                <a:t> </a:t>
              </a:r>
              <a:r>
                <a:rPr lang="en-US" altLang="zh-CN" sz="3200" b="1" dirty="0" err="1">
                  <a:solidFill>
                    <a:srgbClr val="DC5D3D"/>
                  </a:solidFill>
                  <a:latin typeface="Arial" pitchFamily="34" charset="0"/>
                  <a:ea typeface="Arial-Rounded" panose="020B0500000000000000" pitchFamily="34" charset="0"/>
                  <a:cs typeface="Arial" pitchFamily="34" charset="0"/>
                  <a:sym typeface="+mn-lt"/>
                </a:rPr>
                <a:t>thơ</a:t>
              </a:r>
              <a:endParaRPr lang="zh-CN" altLang="en-US" sz="3200" b="1" dirty="0">
                <a:solidFill>
                  <a:srgbClr val="DC5D3D"/>
                </a:solidFill>
                <a:latin typeface="Arial" pitchFamily="34" charset="0"/>
                <a:ea typeface="Arial-Rounded" panose="020B0500000000000000" pitchFamily="34" charset="0"/>
                <a:cs typeface="Arial" pitchFamily="34" charset="0"/>
                <a:sym typeface="+mn-lt"/>
              </a:endParaRPr>
            </a:p>
          </p:txBody>
        </p:sp>
        <p:sp>
          <p:nvSpPr>
            <p:cNvPr id="4" name="文本框 3"/>
            <p:cNvSpPr txBox="1"/>
            <p:nvPr/>
          </p:nvSpPr>
          <p:spPr>
            <a:xfrm>
              <a:off x="7765" y="2959"/>
              <a:ext cx="3888" cy="1944"/>
            </a:xfrm>
            <a:prstGeom prst="rect">
              <a:avLst/>
            </a:prstGeom>
            <a:noFill/>
          </p:spPr>
          <p:txBody>
            <a:bodyPr wrap="square" rtlCol="0">
              <a:spAutoFit/>
            </a:bodyPr>
            <a:lstStyle/>
            <a:p>
              <a:pPr algn="ctr">
                <a:defRPr/>
              </a:pPr>
              <a:r>
                <a:rPr lang="en-US" altLang="zh-CN" sz="3200" b="1" dirty="0" err="1">
                  <a:solidFill>
                    <a:srgbClr val="DC5D3D"/>
                  </a:solidFill>
                  <a:latin typeface="Arial" pitchFamily="34" charset="0"/>
                  <a:ea typeface="Arial-Rounded" panose="020B0500000000000000" pitchFamily="34" charset="0"/>
                  <a:cs typeface="Arial" pitchFamily="34" charset="0"/>
                  <a:sym typeface="+mn-lt"/>
                </a:rPr>
                <a:t>Nhân</a:t>
              </a:r>
              <a:r>
                <a:rPr lang="en-US" altLang="zh-CN" sz="3200" b="1" dirty="0">
                  <a:solidFill>
                    <a:srgbClr val="DC5D3D"/>
                  </a:solidFill>
                  <a:latin typeface="Arial" pitchFamily="34" charset="0"/>
                  <a:ea typeface="Arial-Rounded" panose="020B0500000000000000" pitchFamily="34" charset="0"/>
                  <a:cs typeface="Arial" pitchFamily="34" charset="0"/>
                  <a:sym typeface="+mn-lt"/>
                </a:rPr>
                <a:t> </a:t>
              </a:r>
              <a:r>
                <a:rPr lang="en-US" altLang="zh-CN" sz="3200" b="1" dirty="0" err="1">
                  <a:solidFill>
                    <a:srgbClr val="DC5D3D"/>
                  </a:solidFill>
                  <a:latin typeface="Arial" pitchFamily="34" charset="0"/>
                  <a:ea typeface="Arial-Rounded" panose="020B0500000000000000" pitchFamily="34" charset="0"/>
                  <a:cs typeface="Arial" pitchFamily="34" charset="0"/>
                  <a:sym typeface="+mn-lt"/>
                </a:rPr>
                <a:t>vật</a:t>
              </a:r>
              <a:r>
                <a:rPr lang="en-US" altLang="zh-CN" sz="3200" b="1" dirty="0">
                  <a:solidFill>
                    <a:srgbClr val="DC5D3D"/>
                  </a:solidFill>
                  <a:latin typeface="Arial" pitchFamily="34" charset="0"/>
                  <a:ea typeface="Arial-Rounded" panose="020B0500000000000000" pitchFamily="34" charset="0"/>
                  <a:cs typeface="Arial" pitchFamily="34" charset="0"/>
                  <a:sym typeface="+mn-lt"/>
                </a:rPr>
                <a:t> </a:t>
              </a:r>
              <a:r>
                <a:rPr lang="en-US" altLang="zh-CN" sz="3200" b="1" dirty="0" err="1">
                  <a:solidFill>
                    <a:srgbClr val="DC5D3D"/>
                  </a:solidFill>
                  <a:latin typeface="Arial" pitchFamily="34" charset="0"/>
                  <a:ea typeface="Arial-Rounded" panose="020B0500000000000000" pitchFamily="34" charset="0"/>
                  <a:cs typeface="Arial" pitchFamily="34" charset="0"/>
                  <a:sym typeface="+mn-lt"/>
                </a:rPr>
                <a:t>chính</a:t>
              </a:r>
              <a:endParaRPr lang="zh-CN" altLang="en-US" sz="3200" b="1" dirty="0">
                <a:solidFill>
                  <a:srgbClr val="DC5D3D"/>
                </a:solidFill>
                <a:latin typeface="Arial" pitchFamily="34" charset="0"/>
                <a:ea typeface="Arial-Rounded" panose="020B0500000000000000" pitchFamily="34" charset="0"/>
                <a:cs typeface="Arial" pitchFamily="34" charset="0"/>
                <a:sym typeface="+mn-lt"/>
              </a:endParaRPr>
            </a:p>
          </p:txBody>
        </p:sp>
        <p:sp>
          <p:nvSpPr>
            <p:cNvPr id="6" name="文本框 5"/>
            <p:cNvSpPr txBox="1"/>
            <p:nvPr/>
          </p:nvSpPr>
          <p:spPr>
            <a:xfrm>
              <a:off x="13469" y="2928"/>
              <a:ext cx="3888" cy="1944"/>
            </a:xfrm>
            <a:prstGeom prst="rect">
              <a:avLst/>
            </a:prstGeom>
            <a:noFill/>
          </p:spPr>
          <p:txBody>
            <a:bodyPr wrap="square" rtlCol="0">
              <a:spAutoFit/>
            </a:bodyPr>
            <a:lstStyle/>
            <a:p>
              <a:pPr algn="ctr">
                <a:defRPr/>
              </a:pPr>
              <a:r>
                <a:rPr lang="en-US" altLang="zh-CN" sz="3200" b="1" dirty="0">
                  <a:solidFill>
                    <a:srgbClr val="DC5D3D"/>
                  </a:solidFill>
                  <a:latin typeface="Arial" pitchFamily="34" charset="0"/>
                  <a:ea typeface="Arial-Rounded" panose="020B0500000000000000" pitchFamily="34" charset="0"/>
                  <a:cs typeface="Arial" pitchFamily="34" charset="0"/>
                  <a:sym typeface="+mn-lt"/>
                </a:rPr>
                <a:t>Chi </a:t>
              </a:r>
              <a:r>
                <a:rPr lang="en-US" altLang="zh-CN" sz="3200" b="1" dirty="0" err="1">
                  <a:solidFill>
                    <a:srgbClr val="DC5D3D"/>
                  </a:solidFill>
                  <a:latin typeface="Arial" pitchFamily="34" charset="0"/>
                  <a:ea typeface="Arial-Rounded" panose="020B0500000000000000" pitchFamily="34" charset="0"/>
                  <a:cs typeface="Arial" pitchFamily="34" charset="0"/>
                  <a:sym typeface="+mn-lt"/>
                </a:rPr>
                <a:t>tiết</a:t>
              </a:r>
              <a:r>
                <a:rPr lang="en-US" altLang="zh-CN" sz="3200" b="1" dirty="0">
                  <a:solidFill>
                    <a:srgbClr val="DC5D3D"/>
                  </a:solidFill>
                  <a:latin typeface="Arial" pitchFamily="34" charset="0"/>
                  <a:ea typeface="Arial-Rounded" panose="020B0500000000000000" pitchFamily="34" charset="0"/>
                  <a:cs typeface="Arial" pitchFamily="34" charset="0"/>
                  <a:sym typeface="+mn-lt"/>
                </a:rPr>
                <a:t> </a:t>
              </a:r>
              <a:r>
                <a:rPr lang="en-US" altLang="zh-CN" sz="3200" b="1" dirty="0" err="1">
                  <a:solidFill>
                    <a:srgbClr val="DC5D3D"/>
                  </a:solidFill>
                  <a:latin typeface="Arial" pitchFamily="34" charset="0"/>
                  <a:ea typeface="Arial-Rounded" panose="020B0500000000000000" pitchFamily="34" charset="0"/>
                  <a:cs typeface="Arial" pitchFamily="34" charset="0"/>
                  <a:sym typeface="+mn-lt"/>
                </a:rPr>
                <a:t>em</a:t>
              </a:r>
              <a:r>
                <a:rPr lang="en-US" altLang="zh-CN" sz="3200" b="1" dirty="0">
                  <a:solidFill>
                    <a:srgbClr val="DC5D3D"/>
                  </a:solidFill>
                  <a:latin typeface="Arial" pitchFamily="34" charset="0"/>
                  <a:ea typeface="Arial-Rounded" panose="020B0500000000000000" pitchFamily="34" charset="0"/>
                  <a:cs typeface="Arial" pitchFamily="34" charset="0"/>
                  <a:sym typeface="+mn-lt"/>
                </a:rPr>
                <a:t> </a:t>
              </a:r>
              <a:r>
                <a:rPr lang="en-US" altLang="zh-CN" sz="3200" b="1" dirty="0" err="1">
                  <a:solidFill>
                    <a:srgbClr val="DC5D3D"/>
                  </a:solidFill>
                  <a:latin typeface="Arial" pitchFamily="34" charset="0"/>
                  <a:ea typeface="Arial-Rounded" panose="020B0500000000000000" pitchFamily="34" charset="0"/>
                  <a:cs typeface="Arial" pitchFamily="34" charset="0"/>
                  <a:sym typeface="+mn-lt"/>
                </a:rPr>
                <a:t>thích</a:t>
              </a:r>
              <a:r>
                <a:rPr lang="en-US" altLang="zh-CN" sz="3200" b="1" dirty="0">
                  <a:solidFill>
                    <a:srgbClr val="DC5D3D"/>
                  </a:solidFill>
                  <a:latin typeface="Arial" pitchFamily="34" charset="0"/>
                  <a:ea typeface="Arial-Rounded" panose="020B0500000000000000" pitchFamily="34" charset="0"/>
                  <a:cs typeface="Arial" pitchFamily="34" charset="0"/>
                  <a:sym typeface="+mn-lt"/>
                </a:rPr>
                <a:t> </a:t>
              </a:r>
              <a:r>
                <a:rPr lang="en-US" altLang="zh-CN" sz="3200" b="1" dirty="0" err="1">
                  <a:solidFill>
                    <a:srgbClr val="DC5D3D"/>
                  </a:solidFill>
                  <a:latin typeface="Arial" pitchFamily="34" charset="0"/>
                  <a:ea typeface="Arial-Rounded" panose="020B0500000000000000" pitchFamily="34" charset="0"/>
                  <a:cs typeface="Arial" pitchFamily="34" charset="0"/>
                  <a:sym typeface="+mn-lt"/>
                </a:rPr>
                <a:t>nhất</a:t>
              </a:r>
              <a:endParaRPr lang="zh-CN" altLang="en-US" sz="3200" b="1" dirty="0">
                <a:solidFill>
                  <a:srgbClr val="DC5D3D"/>
                </a:solidFill>
                <a:latin typeface="Arial" pitchFamily="34" charset="0"/>
                <a:ea typeface="Arial-Rounded" panose="020B0500000000000000" pitchFamily="34" charset="0"/>
                <a:cs typeface="Arial" pitchFamily="34" charset="0"/>
                <a:sym typeface="+mn-lt"/>
              </a:endParaRPr>
            </a:p>
          </p:txBody>
        </p:sp>
      </p:grpSp>
      <p:pic>
        <p:nvPicPr>
          <p:cNvPr id="8" name="图片 7" descr="8691fc963511599ce3dc24771297d54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36927" y="3727450"/>
            <a:ext cx="5260340" cy="2703830"/>
          </a:xfrm>
          <a:prstGeom prst="rect">
            <a:avLst/>
          </a:prstGeom>
        </p:spPr>
      </p:pic>
    </p:spTree>
    <p:extLst>
      <p:ext uri="{BB962C8B-B14F-4D97-AF65-F5344CB8AC3E}">
        <p14:creationId xmlns:p14="http://schemas.microsoft.com/office/powerpoint/2010/main" val="35534186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12" presetClass="entr" presetSubtype="4"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p:tgtEl>
                                          <p:spTgt spid="8"/>
                                        </p:tgtEl>
                                        <p:attrNameLst>
                                          <p:attrName>ppt_y</p:attrName>
                                        </p:attrNameLst>
                                      </p:cBhvr>
                                      <p:tavLst>
                                        <p:tav tm="0">
                                          <p:val>
                                            <p:strVal val="#ppt_y+#ppt_h*1.125000"/>
                                          </p:val>
                                        </p:tav>
                                        <p:tav tm="100000">
                                          <p:val>
                                            <p:strVal val="#ppt_y"/>
                                          </p:val>
                                        </p:tav>
                                      </p:tavLst>
                                    </p:anim>
                                    <p:animEffect transition="in" filter="wipe(up)">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2970" y="31265"/>
            <a:ext cx="3851030" cy="5562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1" y="31265"/>
            <a:ext cx="3804137" cy="5494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344912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810482" y="2624313"/>
            <a:ext cx="7139354" cy="2339098"/>
          </a:xfrm>
          <a:prstGeom prst="rect">
            <a:avLst/>
          </a:prstGeom>
          <a:noFill/>
          <a:ln w="9525">
            <a:noFill/>
          </a:ln>
        </p:spPr>
        <p:txBody>
          <a:bodyPr wrap="square" lIns="121917" tIns="60958" rIns="121917" bIns="60958">
            <a:spAutoFit/>
          </a:bodyPr>
          <a:lstStyle/>
          <a:p>
            <a:pPr marL="0" marR="0" lvl="0" indent="0" algn="just" defTabSz="1219200" rtl="0" eaLnBrk="1" fontAlgn="auto" latinLnBrk="0" hangingPunct="1">
              <a:lnSpc>
                <a:spcPct val="100000"/>
              </a:lnSpc>
              <a:spcBef>
                <a:spcPct val="50000"/>
              </a:spcBef>
              <a:spcAft>
                <a:spcPts val="0"/>
              </a:spcAft>
              <a:buClrTx/>
              <a:buSzTx/>
              <a:buFontTx/>
              <a:buNone/>
              <a:tabLst/>
              <a:defRPr/>
            </a:pPr>
            <a:r>
              <a:rPr kumimoji="0" lang="en-US" altLang="en-US" sz="3600" b="0" i="0" u="none" strike="noStrike" kern="1200" cap="none" spc="0" normalizeH="0" baseline="0" noProof="0" dirty="0" err="1">
                <a:ln>
                  <a:noFill/>
                </a:ln>
                <a:solidFill>
                  <a:prstClr val="black"/>
                </a:solidFill>
                <a:effectLst/>
                <a:uLnTx/>
                <a:uFillTx/>
                <a:latin typeface="Arial" pitchFamily="34" charset="0"/>
                <a:ea typeface="Arial-Rounded" panose="020B0500000000000000" pitchFamily="34" charset="0"/>
                <a:cs typeface="Arial" pitchFamily="34" charset="0"/>
              </a:rPr>
              <a:t>Đọc</a:t>
            </a:r>
            <a:r>
              <a:rPr kumimoji="0" lang="en-US" altLang="en-US" sz="3600" b="0" i="0" u="none" strike="noStrike" kern="1200" cap="none" spc="0" normalizeH="0" noProof="0" dirty="0">
                <a:ln>
                  <a:noFill/>
                </a:ln>
                <a:solidFill>
                  <a:prstClr val="black"/>
                </a:solidFill>
                <a:effectLst/>
                <a:uLnTx/>
                <a:uFillTx/>
                <a:latin typeface="Arial" pitchFamily="34" charset="0"/>
                <a:ea typeface="Arial-Rounded" panose="020B0500000000000000" pitchFamily="34" charset="0"/>
                <a:cs typeface="Arial" pitchFamily="34" charset="0"/>
              </a:rPr>
              <a:t> </a:t>
            </a:r>
            <a:r>
              <a:rPr kumimoji="0" lang="en-US" altLang="en-US" sz="3600" b="0" i="0" u="none" strike="noStrike" kern="1200" cap="none" spc="0" normalizeH="0" noProof="0" dirty="0" err="1">
                <a:ln>
                  <a:noFill/>
                </a:ln>
                <a:solidFill>
                  <a:prstClr val="black"/>
                </a:solidFill>
                <a:effectLst/>
                <a:uLnTx/>
                <a:uFillTx/>
                <a:latin typeface="Arial" pitchFamily="34" charset="0"/>
                <a:ea typeface="Arial-Rounded" panose="020B0500000000000000" pitchFamily="34" charset="0"/>
                <a:cs typeface="Arial" pitchFamily="34" charset="0"/>
              </a:rPr>
              <a:t>lại</a:t>
            </a:r>
            <a:r>
              <a:rPr kumimoji="0" lang="en-US" altLang="en-US" sz="3600" b="0" i="0" u="none" strike="noStrike" kern="1200" cap="none" spc="0" normalizeH="0" noProof="0" dirty="0">
                <a:ln>
                  <a:noFill/>
                </a:ln>
                <a:solidFill>
                  <a:prstClr val="black"/>
                </a:solidFill>
                <a:effectLst/>
                <a:uLnTx/>
                <a:uFillTx/>
                <a:latin typeface="Arial" pitchFamily="34" charset="0"/>
                <a:ea typeface="Arial-Rounded" panose="020B0500000000000000" pitchFamily="34" charset="0"/>
                <a:cs typeface="Arial" pitchFamily="34" charset="0"/>
              </a:rPr>
              <a:t> (</a:t>
            </a:r>
            <a:r>
              <a:rPr kumimoji="0" lang="en-US" altLang="en-US" sz="3600" b="0" i="0" u="none" strike="noStrike" kern="1200" cap="none" spc="0" normalizeH="0" noProof="0" dirty="0" err="1">
                <a:ln>
                  <a:noFill/>
                </a:ln>
                <a:solidFill>
                  <a:prstClr val="black"/>
                </a:solidFill>
                <a:effectLst/>
                <a:uLnTx/>
                <a:uFillTx/>
                <a:latin typeface="Arial" pitchFamily="34" charset="0"/>
                <a:ea typeface="Arial-Rounded" panose="020B0500000000000000" pitchFamily="34" charset="0"/>
                <a:cs typeface="Arial" pitchFamily="34" charset="0"/>
              </a:rPr>
              <a:t>hoặc</a:t>
            </a:r>
            <a:r>
              <a:rPr kumimoji="0" lang="en-US" altLang="en-US" sz="3600" b="0" i="0" u="none" strike="noStrike" kern="1200" cap="none" spc="0" normalizeH="0" noProof="0" dirty="0">
                <a:ln>
                  <a:noFill/>
                </a:ln>
                <a:solidFill>
                  <a:prstClr val="black"/>
                </a:solidFill>
                <a:effectLst/>
                <a:uLnTx/>
                <a:uFillTx/>
                <a:latin typeface="Arial" pitchFamily="34" charset="0"/>
                <a:ea typeface="Arial-Rounded" panose="020B0500000000000000" pitchFamily="34" charset="0"/>
                <a:cs typeface="Arial" pitchFamily="34" charset="0"/>
              </a:rPr>
              <a:t> </a:t>
            </a:r>
            <a:r>
              <a:rPr kumimoji="0" lang="en-US" altLang="en-US" sz="3600" b="0" i="0" u="none" strike="noStrike" kern="1200" cap="none" spc="0" normalizeH="0" noProof="0" dirty="0" err="1">
                <a:ln>
                  <a:noFill/>
                </a:ln>
                <a:solidFill>
                  <a:prstClr val="black"/>
                </a:solidFill>
                <a:effectLst/>
                <a:uLnTx/>
                <a:uFillTx/>
                <a:latin typeface="Arial" pitchFamily="34" charset="0"/>
                <a:ea typeface="Arial-Rounded" panose="020B0500000000000000" pitchFamily="34" charset="0"/>
                <a:cs typeface="Arial" pitchFamily="34" charset="0"/>
              </a:rPr>
              <a:t>kể</a:t>
            </a:r>
            <a:r>
              <a:rPr kumimoji="0" lang="en-US" altLang="en-US" sz="3600" b="0" i="0" u="none" strike="noStrike" kern="1200" cap="none" spc="0" normalizeH="0" noProof="0" dirty="0">
                <a:ln>
                  <a:noFill/>
                </a:ln>
                <a:solidFill>
                  <a:prstClr val="black"/>
                </a:solidFill>
                <a:effectLst/>
                <a:uLnTx/>
                <a:uFillTx/>
                <a:latin typeface="Arial" pitchFamily="34" charset="0"/>
                <a:ea typeface="Arial-Rounded" panose="020B0500000000000000" pitchFamily="34" charset="0"/>
                <a:cs typeface="Arial" pitchFamily="34" charset="0"/>
              </a:rPr>
              <a:t> </a:t>
            </a:r>
            <a:r>
              <a:rPr kumimoji="0" lang="en-US" altLang="en-US" sz="3600" b="0" i="0" u="none" strike="noStrike" kern="1200" cap="none" spc="0" normalizeH="0" noProof="0" dirty="0" err="1">
                <a:ln>
                  <a:noFill/>
                </a:ln>
                <a:solidFill>
                  <a:prstClr val="black"/>
                </a:solidFill>
                <a:effectLst/>
                <a:uLnTx/>
                <a:uFillTx/>
                <a:latin typeface="Arial" pitchFamily="34" charset="0"/>
                <a:ea typeface="Arial-Rounded" panose="020B0500000000000000" pitchFamily="34" charset="0"/>
                <a:cs typeface="Arial" pitchFamily="34" charset="0"/>
              </a:rPr>
              <a:t>lại</a:t>
            </a:r>
            <a:r>
              <a:rPr kumimoji="0" lang="en-US" altLang="en-US" sz="3600" b="0" i="0" u="none" strike="noStrike" kern="1200" cap="none" spc="0" normalizeH="0" noProof="0" dirty="0">
                <a:ln>
                  <a:noFill/>
                </a:ln>
                <a:solidFill>
                  <a:prstClr val="black"/>
                </a:solidFill>
                <a:effectLst/>
                <a:uLnTx/>
                <a:uFillTx/>
                <a:latin typeface="Arial" pitchFamily="34" charset="0"/>
                <a:ea typeface="Arial-Rounded" panose="020B0500000000000000" pitchFamily="34" charset="0"/>
                <a:cs typeface="Arial" pitchFamily="34" charset="0"/>
              </a:rPr>
              <a:t>) </a:t>
            </a:r>
            <a:r>
              <a:rPr kumimoji="0" lang="en-US" altLang="en-US" sz="3600" b="0" i="0" u="none" strike="noStrike" kern="1200" cap="none" spc="0" normalizeH="0" noProof="0" dirty="0" err="1">
                <a:ln>
                  <a:noFill/>
                </a:ln>
                <a:solidFill>
                  <a:prstClr val="black"/>
                </a:solidFill>
                <a:effectLst/>
                <a:uLnTx/>
                <a:uFillTx/>
                <a:latin typeface="Arial" pitchFamily="34" charset="0"/>
                <a:ea typeface="Arial-Rounded" panose="020B0500000000000000" pitchFamily="34" charset="0"/>
                <a:cs typeface="Arial" pitchFamily="34" charset="0"/>
              </a:rPr>
              <a:t>một</a:t>
            </a:r>
            <a:r>
              <a:rPr kumimoji="0" lang="en-US" altLang="en-US" sz="3600" b="0" i="0" u="none" strike="noStrike" kern="1200" cap="none" spc="0" normalizeH="0" noProof="0" dirty="0">
                <a:ln>
                  <a:noFill/>
                </a:ln>
                <a:solidFill>
                  <a:prstClr val="black"/>
                </a:solidFill>
                <a:effectLst/>
                <a:uLnTx/>
                <a:uFillTx/>
                <a:latin typeface="Arial" pitchFamily="34" charset="0"/>
                <a:ea typeface="Arial-Rounded" panose="020B0500000000000000" pitchFamily="34" charset="0"/>
                <a:cs typeface="Arial" pitchFamily="34" charset="0"/>
              </a:rPr>
              <a:t> </a:t>
            </a:r>
            <a:r>
              <a:rPr kumimoji="0" lang="en-US" altLang="en-US" sz="3600" b="0" i="0" u="none" strike="noStrike" kern="1200" cap="none" spc="0" normalizeH="0" noProof="0" dirty="0" err="1">
                <a:ln>
                  <a:noFill/>
                </a:ln>
                <a:solidFill>
                  <a:prstClr val="black"/>
                </a:solidFill>
                <a:effectLst/>
                <a:uLnTx/>
                <a:uFillTx/>
                <a:latin typeface="Arial" pitchFamily="34" charset="0"/>
                <a:ea typeface="Arial-Rounded" panose="020B0500000000000000" pitchFamily="34" charset="0"/>
                <a:cs typeface="Arial" pitchFamily="34" charset="0"/>
              </a:rPr>
              <a:t>đoạn</a:t>
            </a:r>
            <a:r>
              <a:rPr kumimoji="0" lang="en-US" altLang="en-US" sz="3600" b="0" i="0" u="none" strike="noStrike" kern="1200" cap="none" spc="0" normalizeH="0" noProof="0" dirty="0">
                <a:ln>
                  <a:noFill/>
                </a:ln>
                <a:solidFill>
                  <a:prstClr val="black"/>
                </a:solidFill>
                <a:effectLst/>
                <a:uLnTx/>
                <a:uFillTx/>
                <a:latin typeface="Arial" pitchFamily="34" charset="0"/>
                <a:ea typeface="Arial-Rounded" panose="020B0500000000000000" pitchFamily="34" charset="0"/>
                <a:cs typeface="Arial" pitchFamily="34" charset="0"/>
              </a:rPr>
              <a:t> </a:t>
            </a:r>
            <a:r>
              <a:rPr kumimoji="0" lang="en-US" altLang="en-US" sz="3600" b="0" i="0" u="none" strike="noStrike" kern="1200" cap="none" spc="0" normalizeH="0" noProof="0" dirty="0" err="1">
                <a:ln>
                  <a:noFill/>
                </a:ln>
                <a:solidFill>
                  <a:prstClr val="black"/>
                </a:solidFill>
                <a:effectLst/>
                <a:uLnTx/>
                <a:uFillTx/>
                <a:latin typeface="Arial" pitchFamily="34" charset="0"/>
                <a:ea typeface="Arial-Rounded" panose="020B0500000000000000" pitchFamily="34" charset="0"/>
                <a:cs typeface="Arial" pitchFamily="34" charset="0"/>
              </a:rPr>
              <a:t>truyện</a:t>
            </a:r>
            <a:r>
              <a:rPr kumimoji="0" lang="en-US" altLang="en-US" sz="3600" b="0" i="0" u="none" strike="noStrike" kern="1200" cap="none" spc="0" normalizeH="0" noProof="0" dirty="0">
                <a:ln>
                  <a:noFill/>
                </a:ln>
                <a:solidFill>
                  <a:prstClr val="black"/>
                </a:solidFill>
                <a:effectLst/>
                <a:uLnTx/>
                <a:uFillTx/>
                <a:latin typeface="Arial" pitchFamily="34" charset="0"/>
                <a:ea typeface="Arial-Rounded" panose="020B0500000000000000" pitchFamily="34" charset="0"/>
                <a:cs typeface="Arial" pitchFamily="34" charset="0"/>
              </a:rPr>
              <a:t>, </a:t>
            </a:r>
            <a:r>
              <a:rPr kumimoji="0" lang="en-US" altLang="en-US" sz="3600" b="0" i="0" u="none" strike="noStrike" kern="1200" cap="none" spc="0" normalizeH="0" noProof="0" dirty="0" err="1">
                <a:ln>
                  <a:noFill/>
                </a:ln>
                <a:solidFill>
                  <a:prstClr val="black"/>
                </a:solidFill>
                <a:effectLst/>
                <a:uLnTx/>
                <a:uFillTx/>
                <a:latin typeface="Arial" pitchFamily="34" charset="0"/>
                <a:ea typeface="Arial-Rounded" panose="020B0500000000000000" pitchFamily="34" charset="0"/>
                <a:cs typeface="Arial" pitchFamily="34" charset="0"/>
              </a:rPr>
              <a:t>bài</a:t>
            </a:r>
            <a:r>
              <a:rPr kumimoji="0" lang="en-US" altLang="en-US" sz="3600" b="0" i="0" u="none" strike="noStrike" kern="1200" cap="none" spc="0" normalizeH="0" noProof="0" dirty="0">
                <a:ln>
                  <a:noFill/>
                </a:ln>
                <a:solidFill>
                  <a:prstClr val="black"/>
                </a:solidFill>
                <a:effectLst/>
                <a:uLnTx/>
                <a:uFillTx/>
                <a:latin typeface="Arial" pitchFamily="34" charset="0"/>
                <a:ea typeface="Arial-Rounded" panose="020B0500000000000000" pitchFamily="34" charset="0"/>
                <a:cs typeface="Arial" pitchFamily="34" charset="0"/>
              </a:rPr>
              <a:t> </a:t>
            </a:r>
            <a:r>
              <a:rPr kumimoji="0" lang="en-US" altLang="en-US" sz="3600" b="0" i="0" u="none" strike="noStrike" kern="1200" cap="none" spc="0" normalizeH="0" noProof="0" dirty="0" err="1">
                <a:ln>
                  <a:noFill/>
                </a:ln>
                <a:solidFill>
                  <a:prstClr val="black"/>
                </a:solidFill>
                <a:effectLst/>
                <a:uLnTx/>
                <a:uFillTx/>
                <a:latin typeface="Arial" pitchFamily="34" charset="0"/>
                <a:ea typeface="Arial-Rounded" panose="020B0500000000000000" pitchFamily="34" charset="0"/>
                <a:cs typeface="Arial" pitchFamily="34" charset="0"/>
              </a:rPr>
              <a:t>thơ</a:t>
            </a:r>
            <a:r>
              <a:rPr kumimoji="0" lang="en-US" altLang="en-US" sz="3600" b="0" i="0" u="none" strike="noStrike" kern="1200" cap="none" spc="0" normalizeH="0" noProof="0" dirty="0">
                <a:ln>
                  <a:noFill/>
                </a:ln>
                <a:solidFill>
                  <a:prstClr val="black"/>
                </a:solidFill>
                <a:effectLst/>
                <a:uLnTx/>
                <a:uFillTx/>
                <a:latin typeface="Arial" pitchFamily="34" charset="0"/>
                <a:ea typeface="Arial-Rounded" panose="020B0500000000000000" pitchFamily="34" charset="0"/>
                <a:cs typeface="Arial" pitchFamily="34" charset="0"/>
              </a:rPr>
              <a:t>, </a:t>
            </a:r>
            <a:r>
              <a:rPr kumimoji="0" lang="en-US" altLang="en-US" sz="3600" b="0" i="0" u="none" strike="noStrike" kern="1200" cap="none" spc="0" normalizeH="0" noProof="0" dirty="0" err="1">
                <a:ln>
                  <a:noFill/>
                </a:ln>
                <a:solidFill>
                  <a:prstClr val="black"/>
                </a:solidFill>
                <a:effectLst/>
                <a:uLnTx/>
                <a:uFillTx/>
                <a:latin typeface="Arial" pitchFamily="34" charset="0"/>
                <a:ea typeface="Arial-Rounded" panose="020B0500000000000000" pitchFamily="34" charset="0"/>
                <a:cs typeface="Arial" pitchFamily="34" charset="0"/>
              </a:rPr>
              <a:t>bài</a:t>
            </a:r>
            <a:r>
              <a:rPr kumimoji="0" lang="en-US" altLang="en-US" sz="3600" b="0" i="0" u="none" strike="noStrike" kern="1200" cap="none" spc="0" normalizeH="0" noProof="0" dirty="0">
                <a:ln>
                  <a:noFill/>
                </a:ln>
                <a:solidFill>
                  <a:prstClr val="black"/>
                </a:solidFill>
                <a:effectLst/>
                <a:uLnTx/>
                <a:uFillTx/>
                <a:latin typeface="Arial" pitchFamily="34" charset="0"/>
                <a:ea typeface="Arial-Rounded" panose="020B0500000000000000" pitchFamily="34" charset="0"/>
                <a:cs typeface="Arial" pitchFamily="34" charset="0"/>
              </a:rPr>
              <a:t> </a:t>
            </a:r>
            <a:r>
              <a:rPr kumimoji="0" lang="en-US" altLang="en-US" sz="3600" b="0" i="0" u="none" strike="noStrike" kern="1200" cap="none" spc="0" normalizeH="0" noProof="0" dirty="0" err="1">
                <a:ln>
                  <a:noFill/>
                </a:ln>
                <a:solidFill>
                  <a:prstClr val="black"/>
                </a:solidFill>
                <a:effectLst/>
                <a:uLnTx/>
                <a:uFillTx/>
                <a:latin typeface="Arial" pitchFamily="34" charset="0"/>
                <a:ea typeface="Arial-Rounded" panose="020B0500000000000000" pitchFamily="34" charset="0"/>
                <a:cs typeface="Arial" pitchFamily="34" charset="0"/>
              </a:rPr>
              <a:t>báo</a:t>
            </a:r>
            <a:r>
              <a:rPr kumimoji="0" lang="en-US" altLang="en-US" sz="3600" b="0" i="0" u="none" strike="noStrike" kern="1200" cap="none" spc="0" normalizeH="0" noProof="0" dirty="0">
                <a:ln>
                  <a:noFill/>
                </a:ln>
                <a:solidFill>
                  <a:prstClr val="black"/>
                </a:solidFill>
                <a:effectLst/>
                <a:uLnTx/>
                <a:uFillTx/>
                <a:latin typeface="Arial" pitchFamily="34" charset="0"/>
                <a:ea typeface="Arial-Rounded" panose="020B0500000000000000" pitchFamily="34" charset="0"/>
                <a:cs typeface="Arial" pitchFamily="34" charset="0"/>
              </a:rPr>
              <a:t> </a:t>
            </a:r>
            <a:r>
              <a:rPr kumimoji="0" lang="en-US" altLang="en-US" sz="3600" b="0" i="0" u="none" strike="noStrike" kern="1200" cap="none" spc="0" normalizeH="0" noProof="0" dirty="0" err="1">
                <a:ln>
                  <a:noFill/>
                </a:ln>
                <a:solidFill>
                  <a:prstClr val="black"/>
                </a:solidFill>
                <a:effectLst/>
                <a:uLnTx/>
                <a:uFillTx/>
                <a:latin typeface="Arial" pitchFamily="34" charset="0"/>
                <a:ea typeface="Arial-Rounded" panose="020B0500000000000000" pitchFamily="34" charset="0"/>
                <a:cs typeface="Arial" pitchFamily="34" charset="0"/>
              </a:rPr>
              <a:t>em</a:t>
            </a:r>
            <a:r>
              <a:rPr kumimoji="0" lang="en-US" altLang="en-US" sz="3600" b="0" i="0" u="none" strike="noStrike" kern="1200" cap="none" spc="0" normalizeH="0" noProof="0" dirty="0">
                <a:ln>
                  <a:noFill/>
                </a:ln>
                <a:solidFill>
                  <a:prstClr val="black"/>
                </a:solidFill>
                <a:effectLst/>
                <a:uLnTx/>
                <a:uFillTx/>
                <a:latin typeface="Arial" pitchFamily="34" charset="0"/>
                <a:ea typeface="Arial-Rounded" panose="020B0500000000000000" pitchFamily="34" charset="0"/>
                <a:cs typeface="Arial" pitchFamily="34" charset="0"/>
              </a:rPr>
              <a:t> </a:t>
            </a:r>
            <a:r>
              <a:rPr kumimoji="0" lang="en-US" altLang="en-US" sz="3600" b="0" i="0" u="none" strike="noStrike" kern="1200" cap="none" spc="0" normalizeH="0" noProof="0" dirty="0" err="1">
                <a:ln>
                  <a:noFill/>
                </a:ln>
                <a:solidFill>
                  <a:prstClr val="black"/>
                </a:solidFill>
                <a:effectLst/>
                <a:uLnTx/>
                <a:uFillTx/>
                <a:latin typeface="Arial" pitchFamily="34" charset="0"/>
                <a:ea typeface="Arial-Rounded" panose="020B0500000000000000" pitchFamily="34" charset="0"/>
                <a:cs typeface="Arial" pitchFamily="34" charset="0"/>
              </a:rPr>
              <a:t>thích</a:t>
            </a:r>
            <a:r>
              <a:rPr kumimoji="0" lang="en-US" altLang="en-US" sz="3600" b="0" i="0" u="none" strike="noStrike" kern="1200" cap="none" spc="0" normalizeH="0" noProof="0" dirty="0">
                <a:ln>
                  <a:noFill/>
                </a:ln>
                <a:solidFill>
                  <a:prstClr val="black"/>
                </a:solidFill>
                <a:effectLst/>
                <a:uLnTx/>
                <a:uFillTx/>
                <a:latin typeface="Arial" pitchFamily="34" charset="0"/>
                <a:ea typeface="Arial-Rounded" panose="020B0500000000000000" pitchFamily="34" charset="0"/>
                <a:cs typeface="Arial" pitchFamily="34" charset="0"/>
              </a:rPr>
              <a:t> (</a:t>
            </a:r>
            <a:r>
              <a:rPr kumimoji="0" lang="en-US" altLang="en-US" sz="3600" b="0" i="0" u="none" strike="noStrike" kern="1200" cap="none" spc="0" normalizeH="0" noProof="0" dirty="0" err="1">
                <a:ln>
                  <a:noFill/>
                </a:ln>
                <a:solidFill>
                  <a:prstClr val="black"/>
                </a:solidFill>
                <a:effectLst/>
                <a:uLnTx/>
                <a:uFillTx/>
                <a:latin typeface="Arial" pitchFamily="34" charset="0"/>
                <a:ea typeface="Arial-Rounded" panose="020B0500000000000000" pitchFamily="34" charset="0"/>
                <a:cs typeface="Arial" pitchFamily="34" charset="0"/>
              </a:rPr>
              <a:t>hoặc</a:t>
            </a:r>
            <a:r>
              <a:rPr kumimoji="0" lang="en-US" altLang="en-US" sz="3600" b="0" i="0" u="none" strike="noStrike" kern="1200" cap="none" spc="0" normalizeH="0" noProof="0" dirty="0">
                <a:ln>
                  <a:noFill/>
                </a:ln>
                <a:solidFill>
                  <a:prstClr val="black"/>
                </a:solidFill>
                <a:effectLst/>
                <a:uLnTx/>
                <a:uFillTx/>
                <a:latin typeface="Arial" pitchFamily="34" charset="0"/>
                <a:ea typeface="Arial-Rounded" panose="020B0500000000000000" pitchFamily="34" charset="0"/>
                <a:cs typeface="Arial" pitchFamily="34" charset="0"/>
              </a:rPr>
              <a:t> </a:t>
            </a:r>
            <a:r>
              <a:rPr kumimoji="0" lang="en-US" altLang="en-US" sz="3600" b="0" i="0" u="none" strike="noStrike" kern="1200" cap="none" spc="0" normalizeH="0" noProof="0" dirty="0" err="1">
                <a:ln>
                  <a:noFill/>
                </a:ln>
                <a:solidFill>
                  <a:prstClr val="black"/>
                </a:solidFill>
                <a:effectLst/>
                <a:uLnTx/>
                <a:uFillTx/>
                <a:latin typeface="Arial" pitchFamily="34" charset="0"/>
                <a:ea typeface="Arial-Rounded" panose="020B0500000000000000" pitchFamily="34" charset="0"/>
                <a:cs typeface="Arial" pitchFamily="34" charset="0"/>
              </a:rPr>
              <a:t>những</a:t>
            </a:r>
            <a:r>
              <a:rPr kumimoji="0" lang="en-US" altLang="en-US" sz="3600" b="0" i="0" u="none" strike="noStrike" kern="1200" cap="none" spc="0" normalizeH="0" noProof="0" dirty="0">
                <a:ln>
                  <a:noFill/>
                </a:ln>
                <a:solidFill>
                  <a:prstClr val="black"/>
                </a:solidFill>
                <a:effectLst/>
                <a:uLnTx/>
                <a:uFillTx/>
                <a:latin typeface="Arial" pitchFamily="34" charset="0"/>
                <a:ea typeface="Arial-Rounded" panose="020B0500000000000000" pitchFamily="34" charset="0"/>
                <a:cs typeface="Arial" pitchFamily="34" charset="0"/>
              </a:rPr>
              <a:t> </a:t>
            </a:r>
            <a:r>
              <a:rPr kumimoji="0" lang="en-US" altLang="en-US" sz="3600" b="0" i="0" u="none" strike="noStrike" kern="1200" cap="none" spc="0" normalizeH="0" noProof="0" dirty="0" err="1">
                <a:ln>
                  <a:noFill/>
                </a:ln>
                <a:solidFill>
                  <a:prstClr val="black"/>
                </a:solidFill>
                <a:effectLst/>
                <a:uLnTx/>
                <a:uFillTx/>
                <a:latin typeface="Arial" pitchFamily="34" charset="0"/>
                <a:ea typeface="Arial-Rounded" panose="020B0500000000000000" pitchFamily="34" charset="0"/>
                <a:cs typeface="Arial" pitchFamily="34" charset="0"/>
              </a:rPr>
              <a:t>gì</a:t>
            </a:r>
            <a:r>
              <a:rPr kumimoji="0" lang="en-US" altLang="en-US" sz="3600" b="0" i="0" u="none" strike="noStrike" kern="1200" cap="none" spc="0" normalizeH="0" noProof="0" dirty="0">
                <a:ln>
                  <a:noFill/>
                </a:ln>
                <a:solidFill>
                  <a:prstClr val="black"/>
                </a:solidFill>
                <a:effectLst/>
                <a:uLnTx/>
                <a:uFillTx/>
                <a:latin typeface="Arial" pitchFamily="34" charset="0"/>
                <a:ea typeface="Arial-Rounded" panose="020B0500000000000000" pitchFamily="34" charset="0"/>
                <a:cs typeface="Arial" pitchFamily="34" charset="0"/>
              </a:rPr>
              <a:t> </a:t>
            </a:r>
            <a:r>
              <a:rPr kumimoji="0" lang="en-US" altLang="en-US" sz="3600" b="0" i="0" u="none" strike="noStrike" kern="1200" cap="none" spc="0" normalizeH="0" noProof="0" dirty="0" err="1">
                <a:ln>
                  <a:noFill/>
                </a:ln>
                <a:solidFill>
                  <a:prstClr val="black"/>
                </a:solidFill>
                <a:effectLst/>
                <a:uLnTx/>
                <a:uFillTx/>
                <a:latin typeface="Arial" pitchFamily="34" charset="0"/>
                <a:ea typeface="Arial-Rounded" panose="020B0500000000000000" pitchFamily="34" charset="0"/>
                <a:cs typeface="Arial" pitchFamily="34" charset="0"/>
              </a:rPr>
              <a:t>em</a:t>
            </a:r>
            <a:r>
              <a:rPr kumimoji="0" lang="en-US" altLang="en-US" sz="3600" b="0" i="0" u="none" strike="noStrike" kern="1200" cap="none" spc="0" normalizeH="0" noProof="0" dirty="0">
                <a:ln>
                  <a:noFill/>
                </a:ln>
                <a:solidFill>
                  <a:prstClr val="black"/>
                </a:solidFill>
                <a:effectLst/>
                <a:uLnTx/>
                <a:uFillTx/>
                <a:latin typeface="Arial" pitchFamily="34" charset="0"/>
                <a:ea typeface="Arial-Rounded" panose="020B0500000000000000" pitchFamily="34" charset="0"/>
                <a:cs typeface="Arial" pitchFamily="34" charset="0"/>
              </a:rPr>
              <a:t> </a:t>
            </a:r>
            <a:r>
              <a:rPr kumimoji="0" lang="en-US" altLang="en-US" sz="3600" b="0" i="0" u="none" strike="noStrike" kern="1200" cap="none" spc="0" normalizeH="0" noProof="0" dirty="0" err="1">
                <a:ln>
                  <a:noFill/>
                </a:ln>
                <a:solidFill>
                  <a:prstClr val="black"/>
                </a:solidFill>
                <a:effectLst/>
                <a:uLnTx/>
                <a:uFillTx/>
                <a:latin typeface="Arial" pitchFamily="34" charset="0"/>
                <a:ea typeface="Arial-Rounded" panose="020B0500000000000000" pitchFamily="34" charset="0"/>
                <a:cs typeface="Arial" pitchFamily="34" charset="0"/>
              </a:rPr>
              <a:t>đã</a:t>
            </a:r>
            <a:r>
              <a:rPr kumimoji="0" lang="en-US" altLang="en-US" sz="3600" b="0" i="0" u="none" strike="noStrike" kern="1200" cap="none" spc="0" normalizeH="0" noProof="0" dirty="0">
                <a:ln>
                  <a:noFill/>
                </a:ln>
                <a:solidFill>
                  <a:prstClr val="black"/>
                </a:solidFill>
                <a:effectLst/>
                <a:uLnTx/>
                <a:uFillTx/>
                <a:latin typeface="Arial" pitchFamily="34" charset="0"/>
                <a:ea typeface="Arial-Rounded" panose="020B0500000000000000" pitchFamily="34" charset="0"/>
                <a:cs typeface="Arial" pitchFamily="34" charset="0"/>
              </a:rPr>
              <a:t> </a:t>
            </a:r>
            <a:r>
              <a:rPr kumimoji="0" lang="en-US" altLang="en-US" sz="3600" b="0" i="0" u="none" strike="noStrike" kern="1200" cap="none" spc="0" normalizeH="0" noProof="0" dirty="0" err="1">
                <a:ln>
                  <a:noFill/>
                </a:ln>
                <a:solidFill>
                  <a:prstClr val="black"/>
                </a:solidFill>
                <a:effectLst/>
                <a:uLnTx/>
                <a:uFillTx/>
                <a:latin typeface="Arial" pitchFamily="34" charset="0"/>
                <a:ea typeface="Arial-Rounded" panose="020B0500000000000000" pitchFamily="34" charset="0"/>
                <a:cs typeface="Arial" pitchFamily="34" charset="0"/>
              </a:rPr>
              <a:t>viết</a:t>
            </a:r>
            <a:r>
              <a:rPr kumimoji="0" lang="en-US" altLang="en-US" sz="3600" b="0" i="0" u="none" strike="noStrike" kern="1200" cap="none" spc="0" normalizeH="0" noProof="0" dirty="0">
                <a:ln>
                  <a:noFill/>
                </a:ln>
                <a:solidFill>
                  <a:prstClr val="black"/>
                </a:solidFill>
                <a:effectLst/>
                <a:uLnTx/>
                <a:uFillTx/>
                <a:latin typeface="Arial" pitchFamily="34" charset="0"/>
                <a:ea typeface="Arial-Rounded" panose="020B0500000000000000" pitchFamily="34" charset="0"/>
                <a:cs typeface="Arial" pitchFamily="34" charset="0"/>
              </a:rPr>
              <a:t>) </a:t>
            </a:r>
            <a:r>
              <a:rPr kumimoji="0" lang="en-US" altLang="en-US" sz="3600" b="0" i="0" u="none" strike="noStrike" kern="1200" cap="none" spc="0" normalizeH="0" noProof="0" dirty="0" err="1">
                <a:ln>
                  <a:noFill/>
                </a:ln>
                <a:solidFill>
                  <a:prstClr val="black"/>
                </a:solidFill>
                <a:effectLst/>
                <a:uLnTx/>
                <a:uFillTx/>
                <a:latin typeface="Arial" pitchFamily="34" charset="0"/>
                <a:ea typeface="Arial-Rounded" panose="020B0500000000000000" pitchFamily="34" charset="0"/>
                <a:cs typeface="Arial" pitchFamily="34" charset="0"/>
              </a:rPr>
              <a:t>cho</a:t>
            </a:r>
            <a:r>
              <a:rPr kumimoji="0" lang="en-US" altLang="en-US" sz="3600" b="0" i="0" u="none" strike="noStrike" kern="1200" cap="none" spc="0" normalizeH="0" noProof="0" dirty="0">
                <a:ln>
                  <a:noFill/>
                </a:ln>
                <a:solidFill>
                  <a:prstClr val="black"/>
                </a:solidFill>
                <a:effectLst/>
                <a:uLnTx/>
                <a:uFillTx/>
                <a:latin typeface="Arial" pitchFamily="34" charset="0"/>
                <a:ea typeface="Arial-Rounded" panose="020B0500000000000000" pitchFamily="34" charset="0"/>
                <a:cs typeface="Arial" pitchFamily="34" charset="0"/>
              </a:rPr>
              <a:t> </a:t>
            </a:r>
            <a:r>
              <a:rPr kumimoji="0" lang="en-US" altLang="en-US" sz="3600" b="0" i="0" u="none" strike="noStrike" kern="1200" cap="none" spc="0" normalizeH="0" noProof="0" dirty="0" err="1">
                <a:ln>
                  <a:noFill/>
                </a:ln>
                <a:solidFill>
                  <a:prstClr val="black"/>
                </a:solidFill>
                <a:effectLst/>
                <a:uLnTx/>
                <a:uFillTx/>
                <a:latin typeface="Arial" pitchFamily="34" charset="0"/>
                <a:ea typeface="Arial-Rounded" panose="020B0500000000000000" pitchFamily="34" charset="0"/>
                <a:cs typeface="Arial" pitchFamily="34" charset="0"/>
              </a:rPr>
              <a:t>các</a:t>
            </a:r>
            <a:r>
              <a:rPr kumimoji="0" lang="en-US" altLang="en-US" sz="3600" b="0" i="0" u="none" strike="noStrike" kern="1200" cap="none" spc="0" normalizeH="0" noProof="0" dirty="0">
                <a:ln>
                  <a:noFill/>
                </a:ln>
                <a:solidFill>
                  <a:prstClr val="black"/>
                </a:solidFill>
                <a:effectLst/>
                <a:uLnTx/>
                <a:uFillTx/>
                <a:latin typeface="Arial" pitchFamily="34" charset="0"/>
                <a:ea typeface="Arial-Rounded" panose="020B0500000000000000" pitchFamily="34" charset="0"/>
                <a:cs typeface="Arial" pitchFamily="34" charset="0"/>
              </a:rPr>
              <a:t> </a:t>
            </a:r>
            <a:r>
              <a:rPr kumimoji="0" lang="en-US" altLang="en-US" sz="3600" b="0" i="0" u="none" strike="noStrike" kern="1200" cap="none" spc="0" normalizeH="0" noProof="0" dirty="0" err="1">
                <a:ln>
                  <a:noFill/>
                </a:ln>
                <a:solidFill>
                  <a:prstClr val="black"/>
                </a:solidFill>
                <a:effectLst/>
                <a:uLnTx/>
                <a:uFillTx/>
                <a:latin typeface="Arial" pitchFamily="34" charset="0"/>
                <a:ea typeface="Arial-Rounded" panose="020B0500000000000000" pitchFamily="34" charset="0"/>
                <a:cs typeface="Arial" pitchFamily="34" charset="0"/>
              </a:rPr>
              <a:t>bạn</a:t>
            </a:r>
            <a:r>
              <a:rPr kumimoji="0" lang="en-US" altLang="en-US" sz="3600" b="0" i="0" u="none" strike="noStrike" kern="1200" cap="none" spc="0" normalizeH="0" noProof="0" dirty="0">
                <a:ln>
                  <a:noFill/>
                </a:ln>
                <a:solidFill>
                  <a:prstClr val="black"/>
                </a:solidFill>
                <a:effectLst/>
                <a:uLnTx/>
                <a:uFillTx/>
                <a:latin typeface="Arial" pitchFamily="34" charset="0"/>
                <a:ea typeface="Arial-Rounded" panose="020B0500000000000000" pitchFamily="34" charset="0"/>
                <a:cs typeface="Arial" pitchFamily="34" charset="0"/>
              </a:rPr>
              <a:t> </a:t>
            </a:r>
            <a:r>
              <a:rPr kumimoji="0" lang="en-US" altLang="en-US" sz="3600" b="0" i="0" u="none" strike="noStrike" kern="1200" cap="none" spc="0" normalizeH="0" noProof="0" dirty="0" err="1">
                <a:ln>
                  <a:noFill/>
                </a:ln>
                <a:solidFill>
                  <a:prstClr val="black"/>
                </a:solidFill>
                <a:effectLst/>
                <a:uLnTx/>
                <a:uFillTx/>
                <a:latin typeface="Arial" pitchFamily="34" charset="0"/>
                <a:ea typeface="Arial-Rounded" panose="020B0500000000000000" pitchFamily="34" charset="0"/>
                <a:cs typeface="Arial" pitchFamily="34" charset="0"/>
              </a:rPr>
              <a:t>nghe</a:t>
            </a:r>
            <a:r>
              <a:rPr kumimoji="0" lang="en-US" altLang="en-US" sz="3600" b="0" i="0" u="none" strike="noStrike" kern="1200" cap="none" spc="0" normalizeH="0" noProof="0" dirty="0">
                <a:ln>
                  <a:noFill/>
                </a:ln>
                <a:solidFill>
                  <a:prstClr val="black"/>
                </a:solidFill>
                <a:effectLst/>
                <a:uLnTx/>
                <a:uFillTx/>
                <a:latin typeface="Arial" pitchFamily="34" charset="0"/>
                <a:ea typeface="Arial-Rounded" panose="020B0500000000000000" pitchFamily="34" charset="0"/>
                <a:cs typeface="Arial" pitchFamily="34" charset="0"/>
              </a:rPr>
              <a:t>.</a:t>
            </a:r>
            <a:endParaRPr kumimoji="0" lang="en-US" altLang="en-US" sz="3600" b="0" i="0" u="none" strike="noStrike" kern="1200" cap="none" spc="0" normalizeH="0" baseline="0" noProof="0" dirty="0">
              <a:ln>
                <a:noFill/>
              </a:ln>
              <a:solidFill>
                <a:prstClr val="black"/>
              </a:solidFill>
              <a:effectLst/>
              <a:uLnTx/>
              <a:uFillTx/>
              <a:latin typeface="Arial" pitchFamily="34" charset="0"/>
              <a:ea typeface="Arial-Rounded" panose="020B0500000000000000" pitchFamily="34" charset="0"/>
              <a:cs typeface="Arial" pitchFamily="34" charset="0"/>
            </a:endParaRPr>
          </a:p>
        </p:txBody>
      </p:sp>
      <p:sp>
        <p:nvSpPr>
          <p:cNvPr id="2" name="TextBox 1"/>
          <p:cNvSpPr txBox="1"/>
          <p:nvPr/>
        </p:nvSpPr>
        <p:spPr>
          <a:xfrm>
            <a:off x="2039815" y="1288500"/>
            <a:ext cx="800219" cy="1569660"/>
          </a:xfrm>
          <a:prstGeom prst="rect">
            <a:avLst/>
          </a:prstGeom>
          <a:noFill/>
        </p:spPr>
        <p:txBody>
          <a:bodyPr wrap="none" rtlCol="0">
            <a:spAutoFit/>
          </a:bodyPr>
          <a:lstStyle/>
          <a:p>
            <a:r>
              <a:rPr lang="en-US" sz="9600" dirty="0">
                <a:latin typeface="Times New Roman" pitchFamily="18" charset="0"/>
                <a:cs typeface="Times New Roman" pitchFamily="18" charset="0"/>
              </a:rPr>
              <a:t>3</a:t>
            </a:r>
          </a:p>
        </p:txBody>
      </p:sp>
    </p:spTree>
    <p:extLst>
      <p:ext uri="{BB962C8B-B14F-4D97-AF65-F5344CB8AC3E}">
        <p14:creationId xmlns:p14="http://schemas.microsoft.com/office/powerpoint/2010/main" val="1323338968"/>
      </p:ext>
    </p:extLst>
  </p:cSld>
  <p:clrMapOvr>
    <a:masterClrMapping/>
  </p:clrMapOvr>
  <p:transition spd="slow">
    <p:wipe/>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BFFFF"/>
        </a:solidFill>
        <a:effectLst/>
      </p:bgPr>
    </p:bg>
    <p:spTree>
      <p:nvGrpSpPr>
        <p:cNvPr id="1" name=""/>
        <p:cNvGrpSpPr/>
        <p:nvPr/>
      </p:nvGrpSpPr>
      <p:grpSpPr>
        <a:xfrm>
          <a:off x="0" y="0"/>
          <a:ext cx="0" cy="0"/>
          <a:chOff x="0" y="0"/>
          <a:chExt cx="0" cy="0"/>
        </a:xfrm>
      </p:grpSpPr>
      <p:pic>
        <p:nvPicPr>
          <p:cNvPr id="22530" name="图片 9"/>
          <p:cNvPicPr>
            <a:picLocks noChangeAspect="1"/>
          </p:cNvPicPr>
          <p:nvPr/>
        </p:nvPicPr>
        <p:blipFill>
          <a:blip r:embed="rId3"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13" name="图片 12"/>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3543315" y="3721611"/>
            <a:ext cx="5002213" cy="1549970"/>
          </a:xfrm>
          <a:prstGeom prst="rect">
            <a:avLst/>
          </a:prstGeom>
        </p:spPr>
      </p:pic>
      <p:pic>
        <p:nvPicPr>
          <p:cNvPr id="2" name="图片 1"/>
          <p:cNvPicPr>
            <a:picLocks noChangeAspect="1"/>
          </p:cNvPicPr>
          <p:nvPr/>
        </p:nvPicPr>
        <p:blipFill rotWithShape="1">
          <a:blip r:embed="rId5"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7173" name="图片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p:nvPicPr>
        <p:blipFill>
          <a:blip r:embed="rId7"/>
          <a:stretch>
            <a:fillRect/>
          </a:stretch>
        </p:blipFill>
        <p:spPr>
          <a:xfrm>
            <a:off x="7913372" y="955675"/>
            <a:ext cx="4785995" cy="6764020"/>
          </a:xfrm>
          <a:prstGeom prst="rect">
            <a:avLst/>
          </a:prstGeom>
        </p:spPr>
      </p:pic>
      <p:sp>
        <p:nvSpPr>
          <p:cNvPr id="9" name="矩形 8"/>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sp>
        <p:nvSpPr>
          <p:cNvPr id="12" name="TextBox 11"/>
          <p:cNvSpPr txBox="1"/>
          <p:nvPr/>
        </p:nvSpPr>
        <p:spPr>
          <a:xfrm>
            <a:off x="2934225" y="1973279"/>
            <a:ext cx="600922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prstClr val="black"/>
                </a:solidFill>
                <a:effectLst/>
                <a:uLnTx/>
                <a:uFillTx/>
                <a:latin typeface="Arial"/>
                <a:cs typeface="+mn-cs"/>
              </a:rPr>
              <a:t>Củng</a:t>
            </a:r>
            <a:r>
              <a:rPr kumimoji="0" lang="en-US" sz="7200" b="0" i="0" u="none" strike="noStrike" kern="1200" cap="none" spc="0" normalizeH="0" baseline="0" noProof="0" dirty="0">
                <a:ln>
                  <a:noFill/>
                </a:ln>
                <a:solidFill>
                  <a:prstClr val="black"/>
                </a:solidFill>
                <a:effectLst/>
                <a:uLnTx/>
                <a:uFillTx/>
                <a:latin typeface="Arial"/>
                <a:cs typeface="+mn-cs"/>
              </a:rPr>
              <a:t> </a:t>
            </a:r>
            <a:r>
              <a:rPr kumimoji="0" lang="en-US" sz="7200" b="0" i="0" u="none" strike="noStrike" kern="1200" cap="none" spc="0" normalizeH="0" baseline="0" noProof="0" dirty="0" err="1">
                <a:ln>
                  <a:noFill/>
                </a:ln>
                <a:solidFill>
                  <a:prstClr val="black"/>
                </a:solidFill>
                <a:effectLst/>
                <a:uLnTx/>
                <a:uFillTx/>
                <a:latin typeface="Arial"/>
                <a:cs typeface="+mn-cs"/>
              </a:rPr>
              <a:t>cố</a:t>
            </a:r>
            <a:endParaRPr kumimoji="0" lang="en-US" sz="7200" b="0" i="0" u="none" strike="noStrike" kern="1200" cap="none" spc="0" normalizeH="0" baseline="0" noProof="0" dirty="0">
              <a:ln>
                <a:noFill/>
              </a:ln>
              <a:solidFill>
                <a:prstClr val="black"/>
              </a:solidFill>
              <a:effectLst/>
              <a:uLnTx/>
              <a:uFillTx/>
              <a:latin typeface="Arial"/>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rial"/>
                <a:cs typeface="+mn-cs"/>
              </a:rPr>
              <a:t> </a:t>
            </a:r>
            <a:r>
              <a:rPr kumimoji="0" lang="en-US" sz="7200" b="0" i="0" u="none" strike="noStrike" kern="1200" cap="none" spc="0" normalizeH="0" baseline="0" noProof="0" dirty="0" err="1">
                <a:ln>
                  <a:noFill/>
                </a:ln>
                <a:solidFill>
                  <a:prstClr val="black"/>
                </a:solidFill>
                <a:effectLst/>
                <a:uLnTx/>
                <a:uFillTx/>
                <a:latin typeface="Arial"/>
                <a:cs typeface="+mn-cs"/>
              </a:rPr>
              <a:t>bài</a:t>
            </a:r>
            <a:r>
              <a:rPr kumimoji="0" lang="en-US" sz="7200" b="0" i="0" u="none" strike="noStrike" kern="1200" cap="none" spc="0" normalizeH="0" baseline="0" noProof="0" dirty="0">
                <a:ln>
                  <a:noFill/>
                </a:ln>
                <a:solidFill>
                  <a:prstClr val="black"/>
                </a:solidFill>
                <a:effectLst/>
                <a:uLnTx/>
                <a:uFillTx/>
                <a:latin typeface="Arial"/>
                <a:cs typeface="+mn-cs"/>
              </a:rPr>
              <a:t> </a:t>
            </a:r>
            <a:r>
              <a:rPr kumimoji="0" lang="en-US" sz="7200" b="0" i="0" u="none" strike="noStrike" kern="1200" cap="none" spc="0" normalizeH="0" baseline="0" noProof="0" dirty="0" err="1">
                <a:ln>
                  <a:noFill/>
                </a:ln>
                <a:solidFill>
                  <a:prstClr val="black"/>
                </a:solidFill>
                <a:effectLst/>
                <a:uLnTx/>
                <a:uFillTx/>
                <a:latin typeface="Arial"/>
                <a:cs typeface="+mn-cs"/>
              </a:rPr>
              <a:t>học</a:t>
            </a:r>
            <a:endParaRPr kumimoji="0" lang="en-US" sz="7200" b="0" i="0" u="none" strike="noStrike" kern="1200" cap="none" spc="0" normalizeH="0" baseline="0" noProof="0" dirty="0">
              <a:ln>
                <a:noFill/>
              </a:ln>
              <a:solidFill>
                <a:prstClr val="black"/>
              </a:solidFill>
              <a:effectLst/>
              <a:uLnTx/>
              <a:uFillTx/>
              <a:latin typeface="Arial"/>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par>
                                <p:cTn id="8" presetID="16" presetClass="entr" presetSubtype="21"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barn(inVertical)">
                                      <p:cBhvr>
                                        <p:cTn id="10" dur="500"/>
                                        <p:tgtEl>
                                          <p:spTgt spid="7173"/>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8616043" y="-848085"/>
            <a:ext cx="3922656" cy="219178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966092">
            <a:off x="7790741" y="2728935"/>
            <a:ext cx="6618183" cy="5848820"/>
          </a:xfrm>
          <a:prstGeom prst="rect">
            <a:avLst/>
          </a:prstGeom>
        </p:spPr>
      </p:pic>
      <p:grpSp>
        <p:nvGrpSpPr>
          <p:cNvPr id="4" name="Group 4"/>
          <p:cNvGrpSpPr/>
          <p:nvPr/>
        </p:nvGrpSpPr>
        <p:grpSpPr>
          <a:xfrm>
            <a:off x="1127294" y="1343699"/>
            <a:ext cx="7637236" cy="3424648"/>
            <a:chOff x="0" y="0"/>
            <a:chExt cx="3697978" cy="557412"/>
          </a:xfrm>
        </p:grpSpPr>
        <p:sp>
          <p:nvSpPr>
            <p:cNvPr id="5" name="Freeform 5"/>
            <p:cNvSpPr/>
            <p:nvPr/>
          </p:nvSpPr>
          <p:spPr>
            <a:xfrm>
              <a:off x="0" y="0"/>
              <a:ext cx="3697978" cy="557412"/>
            </a:xfrm>
            <a:custGeom>
              <a:avLst/>
              <a:gdLst/>
              <a:ahLst/>
              <a:cxnLst/>
              <a:rect l="l" t="t" r="r" b="b"/>
              <a:pathLst>
                <a:path w="3697978" h="557412">
                  <a:moveTo>
                    <a:pt x="0" y="0"/>
                  </a:moveTo>
                  <a:lnTo>
                    <a:pt x="3697978" y="0"/>
                  </a:lnTo>
                  <a:lnTo>
                    <a:pt x="3697978" y="557412"/>
                  </a:lnTo>
                  <a:lnTo>
                    <a:pt x="0" y="557412"/>
                  </a:lnTo>
                  <a:close/>
                </a:path>
              </a:pathLst>
            </a:custGeom>
            <a:solidFill>
              <a:srgbClr val="FFFFFF"/>
            </a:solidFill>
          </p:spPr>
        </p:sp>
      </p:gr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84136">
            <a:off x="8469004" y="3288445"/>
            <a:ext cx="2880839" cy="3378382"/>
          </a:xfrm>
          <a:prstGeom prst="rect">
            <a:avLst/>
          </a:prstGeom>
        </p:spPr>
      </p:pic>
      <p:sp>
        <p:nvSpPr>
          <p:cNvPr id="11" name="TextBox 4"/>
          <p:cNvSpPr txBox="1"/>
          <p:nvPr/>
        </p:nvSpPr>
        <p:spPr>
          <a:xfrm>
            <a:off x="1424268" y="1732718"/>
            <a:ext cx="7340262" cy="2215991"/>
          </a:xfrm>
          <a:prstGeom prst="rect">
            <a:avLst/>
          </a:prstGeom>
        </p:spPr>
        <p:txBody>
          <a:bodyPr wrap="square" lIns="0" tIns="0" rIns="0" bIns="0" rtlCol="0" anchor="t">
            <a:spAutoFit/>
          </a:bodyPr>
          <a:lstStyle/>
          <a:p>
            <a:pPr algn="ctr">
              <a:lnSpc>
                <a:spcPct val="150000"/>
              </a:lnSpc>
            </a:pPr>
            <a:r>
              <a:rPr lang="en-US" sz="4800" b="1" dirty="0">
                <a:solidFill>
                  <a:srgbClr val="FF914C"/>
                </a:solidFill>
                <a:latin typeface="Arial" panose="020B0604020202020204" pitchFamily="34" charset="0"/>
                <a:cs typeface="Arial" panose="020B0604020202020204" pitchFamily="34" charset="0"/>
              </a:rPr>
              <a:t>CẢM ƠN CÁC EM ĐÃ</a:t>
            </a:r>
          </a:p>
          <a:p>
            <a:pPr algn="ctr">
              <a:lnSpc>
                <a:spcPct val="150000"/>
              </a:lnSpc>
            </a:pPr>
            <a:r>
              <a:rPr lang="en-US" sz="4800" b="1" dirty="0">
                <a:solidFill>
                  <a:srgbClr val="FF914C"/>
                </a:solidFill>
                <a:latin typeface="Arial" panose="020B0604020202020204" pitchFamily="34" charset="0"/>
                <a:cs typeface="Arial" panose="020B0604020202020204" pitchFamily="34" charset="0"/>
              </a:rPr>
              <a:t>CHÚ Ý THEO DÕI!</a:t>
            </a:r>
          </a:p>
        </p:txBody>
      </p:sp>
    </p:spTree>
    <p:extLst>
      <p:ext uri="{BB962C8B-B14F-4D97-AF65-F5344CB8AC3E}">
        <p14:creationId xmlns:p14="http://schemas.microsoft.com/office/powerpoint/2010/main" val="22307137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1">
                                            <p:txEl>
                                              <p:pRg st="0" end="0"/>
                                            </p:txEl>
                                          </p:spTgt>
                                        </p:tgtEl>
                                        <p:attrNameLst>
                                          <p:attrName>ppt_x</p:attrName>
                                          <p:attrName>ppt_y</p:attrName>
                                        </p:attrNameLst>
                                      </p:cBhvr>
                                    </p:animMotion>
                                    <p:animRot by="1500000">
                                      <p:cBhvr>
                                        <p:cTn id="7" dur="125" fill="hold">
                                          <p:stCondLst>
                                            <p:cond delay="0"/>
                                          </p:stCondLst>
                                        </p:cTn>
                                        <p:tgtEl>
                                          <p:spTgt spid="11">
                                            <p:txEl>
                                              <p:pRg st="0" end="0"/>
                                            </p:txEl>
                                          </p:spTgt>
                                        </p:tgtEl>
                                        <p:attrNameLst>
                                          <p:attrName>r</p:attrName>
                                        </p:attrNameLst>
                                      </p:cBhvr>
                                    </p:animRot>
                                    <p:animRot by="-1500000">
                                      <p:cBhvr>
                                        <p:cTn id="8" dur="125" fill="hold">
                                          <p:stCondLst>
                                            <p:cond delay="125"/>
                                          </p:stCondLst>
                                        </p:cTn>
                                        <p:tgtEl>
                                          <p:spTgt spid="11">
                                            <p:txEl>
                                              <p:pRg st="0" end="0"/>
                                            </p:txEl>
                                          </p:spTgt>
                                        </p:tgtEl>
                                        <p:attrNameLst>
                                          <p:attrName>r</p:attrName>
                                        </p:attrNameLst>
                                      </p:cBhvr>
                                    </p:animRot>
                                    <p:animRot by="-1500000">
                                      <p:cBhvr>
                                        <p:cTn id="9" dur="125" fill="hold">
                                          <p:stCondLst>
                                            <p:cond delay="250"/>
                                          </p:stCondLst>
                                        </p:cTn>
                                        <p:tgtEl>
                                          <p:spTgt spid="11">
                                            <p:txEl>
                                              <p:pRg st="0" end="0"/>
                                            </p:txEl>
                                          </p:spTgt>
                                        </p:tgtEl>
                                        <p:attrNameLst>
                                          <p:attrName>r</p:attrName>
                                        </p:attrNameLst>
                                      </p:cBhvr>
                                    </p:animRot>
                                    <p:animRot by="1500000">
                                      <p:cBhvr>
                                        <p:cTn id="10" dur="125" fill="hold">
                                          <p:stCondLst>
                                            <p:cond delay="375"/>
                                          </p:stCondLst>
                                        </p:cTn>
                                        <p:tgtEl>
                                          <p:spTgt spid="11">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1">
                                            <p:txEl>
                                              <p:pRg st="1" end="1"/>
                                            </p:txEl>
                                          </p:spTgt>
                                        </p:tgtEl>
                                        <p:attrNameLst>
                                          <p:attrName>ppt_x</p:attrName>
                                          <p:attrName>ppt_y</p:attrName>
                                        </p:attrNameLst>
                                      </p:cBhvr>
                                    </p:animMotion>
                                    <p:animRot by="1500000">
                                      <p:cBhvr>
                                        <p:cTn id="13" dur="125" fill="hold">
                                          <p:stCondLst>
                                            <p:cond delay="0"/>
                                          </p:stCondLst>
                                        </p:cTn>
                                        <p:tgtEl>
                                          <p:spTgt spid="11">
                                            <p:txEl>
                                              <p:pRg st="1" end="1"/>
                                            </p:txEl>
                                          </p:spTgt>
                                        </p:tgtEl>
                                        <p:attrNameLst>
                                          <p:attrName>r</p:attrName>
                                        </p:attrNameLst>
                                      </p:cBhvr>
                                    </p:animRot>
                                    <p:animRot by="-1500000">
                                      <p:cBhvr>
                                        <p:cTn id="14" dur="125" fill="hold">
                                          <p:stCondLst>
                                            <p:cond delay="125"/>
                                          </p:stCondLst>
                                        </p:cTn>
                                        <p:tgtEl>
                                          <p:spTgt spid="11">
                                            <p:txEl>
                                              <p:pRg st="1" end="1"/>
                                            </p:txEl>
                                          </p:spTgt>
                                        </p:tgtEl>
                                        <p:attrNameLst>
                                          <p:attrName>r</p:attrName>
                                        </p:attrNameLst>
                                      </p:cBhvr>
                                    </p:animRot>
                                    <p:animRot by="-1500000">
                                      <p:cBhvr>
                                        <p:cTn id="15" dur="125" fill="hold">
                                          <p:stCondLst>
                                            <p:cond delay="250"/>
                                          </p:stCondLst>
                                        </p:cTn>
                                        <p:tgtEl>
                                          <p:spTgt spid="11">
                                            <p:txEl>
                                              <p:pRg st="1" end="1"/>
                                            </p:txEl>
                                          </p:spTgt>
                                        </p:tgtEl>
                                        <p:attrNameLst>
                                          <p:attrName>r</p:attrName>
                                        </p:attrNameLst>
                                      </p:cBhvr>
                                    </p:animRot>
                                    <p:animRot by="1500000">
                                      <p:cBhvr>
                                        <p:cTn id="16" dur="125" fill="hold">
                                          <p:stCondLst>
                                            <p:cond delay="375"/>
                                          </p:stCondLst>
                                        </p:cTn>
                                        <p:tgtEl>
                                          <p:spTgt spid="11">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BFFFF"/>
        </a:solidFill>
        <a:effectLst/>
      </p:bgPr>
    </p:bg>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9" name="图片 8"/>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18" name="PA_图片 2"/>
          <p:cNvPicPr>
            <a:picLocks noChangeAspect="1"/>
          </p:cNvPicPr>
          <p:nvPr>
            <p:custDataLst>
              <p:tags r:id="rId1"/>
            </p:custDataLst>
          </p:nvPr>
        </p:nvPicPr>
        <p:blipFill>
          <a:blip r:embed="rId5"/>
          <a:stretch>
            <a:fillRect/>
          </a:stretch>
        </p:blipFill>
        <p:spPr>
          <a:xfrm>
            <a:off x="2523332" y="1072515"/>
            <a:ext cx="7145337" cy="5748338"/>
          </a:xfrm>
          <a:prstGeom prst="rect">
            <a:avLst/>
          </a:prstGeom>
          <a:noFill/>
          <a:ln w="9525">
            <a:noFill/>
          </a:ln>
        </p:spPr>
      </p:pic>
      <p:sp>
        <p:nvSpPr>
          <p:cNvPr id="5" name="文本框 4"/>
          <p:cNvSpPr txBox="1">
            <a:spLocks noChangeArrowheads="1"/>
          </p:cNvSpPr>
          <p:nvPr/>
        </p:nvSpPr>
        <p:spPr bwMode="auto">
          <a:xfrm>
            <a:off x="3428133" y="2857245"/>
            <a:ext cx="5100408"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5400" b="1" i="0" u="none" strike="noStrike" kern="1200" cap="none" spc="0" normalizeH="0" baseline="0" noProof="0" dirty="0" err="1">
                <a:ln>
                  <a:noFill/>
                </a:ln>
                <a:solidFill>
                  <a:srgbClr val="DC5D3D"/>
                </a:solidFill>
                <a:effectLst/>
                <a:uLnTx/>
                <a:uFillTx/>
                <a:latin typeface="Arial"/>
                <a:ea typeface="+mn-ea"/>
                <a:cs typeface="+mn-ea"/>
                <a:sym typeface="+mn-lt"/>
              </a:rPr>
              <a:t>Khởi</a:t>
            </a:r>
            <a:r>
              <a:rPr kumimoji="0" lang="en-US" altLang="zh-CN" sz="5400" b="1" i="0" u="none" strike="noStrike" kern="1200" cap="none" spc="0" normalizeH="0" baseline="0" noProof="0" dirty="0">
                <a:ln>
                  <a:noFill/>
                </a:ln>
                <a:solidFill>
                  <a:srgbClr val="DC5D3D"/>
                </a:solidFill>
                <a:effectLst/>
                <a:uLnTx/>
                <a:uFillTx/>
                <a:latin typeface="Arial"/>
                <a:ea typeface="+mn-ea"/>
                <a:cs typeface="+mn-ea"/>
                <a:sym typeface="+mn-lt"/>
              </a:rPr>
              <a:t> </a:t>
            </a:r>
            <a:r>
              <a:rPr kumimoji="0" lang="en-US" altLang="zh-CN" sz="5400" b="1" i="0" u="none" strike="noStrike" kern="1200" cap="none" spc="0" normalizeH="0" baseline="0" noProof="0" dirty="0" err="1">
                <a:ln>
                  <a:noFill/>
                </a:ln>
                <a:solidFill>
                  <a:srgbClr val="DC5D3D"/>
                </a:solidFill>
                <a:effectLst/>
                <a:uLnTx/>
                <a:uFillTx/>
                <a:latin typeface="Arial"/>
                <a:ea typeface="+mn-ea"/>
                <a:cs typeface="+mn-ea"/>
                <a:sym typeface="+mn-lt"/>
              </a:rPr>
              <a:t>động</a:t>
            </a:r>
            <a:endParaRPr kumimoji="0" lang="zh-CN" altLang="en-US" sz="5400" b="1" i="0" u="none" strike="noStrike" kern="1200" cap="none" spc="0" normalizeH="0" baseline="0" noProof="0" dirty="0">
              <a:ln>
                <a:noFill/>
              </a:ln>
              <a:solidFill>
                <a:srgbClr val="DC5D3D"/>
              </a:solidFill>
              <a:effectLst/>
              <a:uLnTx/>
              <a:uFillTx/>
              <a:latin typeface="Arial"/>
              <a:ea typeface="+mn-ea"/>
              <a:cs typeface="+mn-ea"/>
              <a:sym typeface="+mn-lt"/>
            </a:endParaRPr>
          </a:p>
        </p:txBody>
      </p:sp>
      <p:pic>
        <p:nvPicPr>
          <p:cNvPr id="23" name="图片 2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7173" name="图片 2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17759656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2100"/>
                            </p:stCondLst>
                            <p:childTnLst>
                              <p:par>
                                <p:cTn id="11" presetID="3"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é Quét Nhà  Nhạc Thiếu Nhi_480p">
            <a:hlinkClick r:id="" action="ppaction://media"/>
            <a:extLst>
              <a:ext uri="{FF2B5EF4-FFF2-40B4-BE49-F238E27FC236}">
                <a16:creationId xmlns:a16="http://schemas.microsoft.com/office/drawing/2014/main" id="{7BDD8E92-8F08-462F-826B-64EB40376A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7723" y="106533"/>
            <a:ext cx="11667232" cy="6562818"/>
          </a:xfrm>
          <a:prstGeom prst="rect">
            <a:avLst/>
          </a:prstGeom>
        </p:spPr>
      </p:pic>
    </p:spTree>
    <p:extLst>
      <p:ext uri="{BB962C8B-B14F-4D97-AF65-F5344CB8AC3E}">
        <p14:creationId xmlns:p14="http://schemas.microsoft.com/office/powerpoint/2010/main" val="33493513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D500A281-74B2-40ED-953B-2706DC483A72}"/>
              </a:ext>
            </a:extLst>
          </p:cNvPr>
          <p:cNvSpPr txBox="1"/>
          <p:nvPr/>
        </p:nvSpPr>
        <p:spPr>
          <a:xfrm>
            <a:off x="2947386" y="1935332"/>
            <a:ext cx="65605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prstClr val="white"/>
                </a:solidFill>
                <a:latin typeface="Arial" pitchFamily="34" charset="0"/>
                <a:cs typeface="Arial" pitchFamily="34" charset="0"/>
              </a:rPr>
              <a:t>Tự</a:t>
            </a:r>
            <a:r>
              <a:rPr lang="en-US" sz="6000" b="1" dirty="0">
                <a:solidFill>
                  <a:prstClr val="white"/>
                </a:solidFill>
                <a:latin typeface="Arial" pitchFamily="34" charset="0"/>
                <a:cs typeface="Arial" pitchFamily="34" charset="0"/>
              </a:rPr>
              <a:t> </a:t>
            </a:r>
            <a:r>
              <a:rPr lang="en-US" sz="6000" b="1" dirty="0" err="1">
                <a:solidFill>
                  <a:prstClr val="white"/>
                </a:solidFill>
                <a:latin typeface="Arial" pitchFamily="34" charset="0"/>
                <a:cs typeface="Arial" pitchFamily="34" charset="0"/>
              </a:rPr>
              <a:t>đọc</a:t>
            </a:r>
            <a:r>
              <a:rPr lang="en-US" sz="6000" b="1" dirty="0">
                <a:solidFill>
                  <a:prstClr val="white"/>
                </a:solidFill>
                <a:latin typeface="Arial" pitchFamily="34" charset="0"/>
                <a:cs typeface="Arial" pitchFamily="34" charset="0"/>
              </a:rPr>
              <a:t> </a:t>
            </a:r>
            <a:r>
              <a:rPr lang="en-US" sz="6000" b="1" dirty="0" err="1">
                <a:solidFill>
                  <a:prstClr val="white"/>
                </a:solidFill>
                <a:latin typeface="Arial" pitchFamily="34" charset="0"/>
                <a:cs typeface="Arial" pitchFamily="34" charset="0"/>
              </a:rPr>
              <a:t>sách</a:t>
            </a:r>
            <a:r>
              <a:rPr lang="en-US" sz="6000" b="1" dirty="0">
                <a:solidFill>
                  <a:prstClr val="white"/>
                </a:solidFill>
                <a:latin typeface="Arial" pitchFamily="34" charset="0"/>
                <a:cs typeface="Arial" pitchFamily="34" charset="0"/>
              </a:rPr>
              <a:t> </a:t>
            </a:r>
            <a:r>
              <a:rPr lang="en-US" sz="6000" b="1" dirty="0" err="1">
                <a:solidFill>
                  <a:prstClr val="white"/>
                </a:solidFill>
                <a:latin typeface="Arial" pitchFamily="34" charset="0"/>
                <a:cs typeface="Arial" pitchFamily="34" charset="0"/>
              </a:rPr>
              <a:t>báo</a:t>
            </a:r>
            <a:endParaRPr kumimoji="0" lang="en-US" sz="6000" b="1"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3991780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ave 2"/>
          <p:cNvSpPr/>
          <p:nvPr/>
        </p:nvSpPr>
        <p:spPr>
          <a:xfrm>
            <a:off x="2696307" y="105507"/>
            <a:ext cx="6715707" cy="1582615"/>
          </a:xfrm>
          <a:prstGeom prst="wav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Arial" pitchFamily="34" charset="0"/>
                <a:cs typeface="Arial" pitchFamily="34" charset="0"/>
              </a:rPr>
              <a:t>Đọc</a:t>
            </a:r>
            <a:r>
              <a:rPr lang="en-US" sz="3600" dirty="0">
                <a:solidFill>
                  <a:prstClr val="white"/>
                </a:solidFill>
                <a:latin typeface="Arial" pitchFamily="34" charset="0"/>
                <a:cs typeface="Arial" pitchFamily="34" charset="0"/>
              </a:rPr>
              <a:t> </a:t>
            </a:r>
            <a:r>
              <a:rPr lang="en-US" sz="3600" dirty="0" err="1">
                <a:solidFill>
                  <a:prstClr val="white"/>
                </a:solidFill>
                <a:latin typeface="Arial" pitchFamily="34" charset="0"/>
                <a:cs typeface="Arial" pitchFamily="34" charset="0"/>
              </a:rPr>
              <a:t>sách</a:t>
            </a:r>
            <a:r>
              <a:rPr lang="en-US" sz="3600" dirty="0">
                <a:solidFill>
                  <a:prstClr val="white"/>
                </a:solidFill>
                <a:latin typeface="Arial" pitchFamily="34" charset="0"/>
                <a:cs typeface="Arial" pitchFamily="34" charset="0"/>
              </a:rPr>
              <a:t> </a:t>
            </a:r>
            <a:r>
              <a:rPr lang="en-US" sz="3600" dirty="0" err="1">
                <a:solidFill>
                  <a:prstClr val="white"/>
                </a:solidFill>
                <a:latin typeface="Arial" pitchFamily="34" charset="0"/>
                <a:cs typeface="Arial" pitchFamily="34" charset="0"/>
              </a:rPr>
              <a:t>báo</a:t>
            </a:r>
            <a:r>
              <a:rPr lang="en-US" sz="3600" dirty="0">
                <a:solidFill>
                  <a:prstClr val="white"/>
                </a:solidFill>
                <a:latin typeface="Arial" pitchFamily="34" charset="0"/>
                <a:cs typeface="Arial" pitchFamily="34" charset="0"/>
              </a:rPr>
              <a:t> </a:t>
            </a:r>
            <a:r>
              <a:rPr lang="en-US" sz="3600" dirty="0" err="1">
                <a:solidFill>
                  <a:prstClr val="white"/>
                </a:solidFill>
                <a:latin typeface="Arial" pitchFamily="34" charset="0"/>
                <a:cs typeface="Arial" pitchFamily="34" charset="0"/>
              </a:rPr>
              <a:t>viết</a:t>
            </a:r>
            <a:r>
              <a:rPr lang="en-US" sz="3600" dirty="0">
                <a:solidFill>
                  <a:prstClr val="white"/>
                </a:solidFill>
                <a:latin typeface="Arial" pitchFamily="34" charset="0"/>
                <a:cs typeface="Arial" pitchFamily="34" charset="0"/>
              </a:rPr>
              <a:t> </a:t>
            </a:r>
            <a:r>
              <a:rPr lang="en-US" sz="3600" dirty="0" err="1">
                <a:solidFill>
                  <a:prstClr val="white"/>
                </a:solidFill>
                <a:latin typeface="Arial" pitchFamily="34" charset="0"/>
                <a:cs typeface="Arial" pitchFamily="34" charset="0"/>
              </a:rPr>
              <a:t>về</a:t>
            </a:r>
            <a:r>
              <a:rPr lang="en-US" sz="3600" dirty="0">
                <a:solidFill>
                  <a:prstClr val="white"/>
                </a:solidFill>
                <a:latin typeface="Arial" pitchFamily="34" charset="0"/>
                <a:cs typeface="Arial" pitchFamily="34" charset="0"/>
              </a:rPr>
              <a:t> </a:t>
            </a:r>
            <a:r>
              <a:rPr lang="en-US" sz="3600" dirty="0" err="1">
                <a:solidFill>
                  <a:prstClr val="white"/>
                </a:solidFill>
                <a:latin typeface="Arial" pitchFamily="34" charset="0"/>
                <a:cs typeface="Arial" pitchFamily="34" charset="0"/>
              </a:rPr>
              <a:t>tình</a:t>
            </a:r>
            <a:r>
              <a:rPr lang="en-US" sz="3600" dirty="0">
                <a:solidFill>
                  <a:prstClr val="white"/>
                </a:solidFill>
                <a:latin typeface="Arial" pitchFamily="34" charset="0"/>
                <a:cs typeface="Arial" pitchFamily="34" charset="0"/>
              </a:rPr>
              <a:t> </a:t>
            </a:r>
            <a:r>
              <a:rPr lang="en-US" sz="3600" dirty="0" err="1">
                <a:solidFill>
                  <a:prstClr val="white"/>
                </a:solidFill>
                <a:latin typeface="Arial" pitchFamily="34" charset="0"/>
                <a:cs typeface="Arial" pitchFamily="34" charset="0"/>
              </a:rPr>
              <a:t>bạn</a:t>
            </a:r>
            <a:endParaRPr lang="en-US" sz="3600" dirty="0">
              <a:solidFill>
                <a:prstClr val="white"/>
              </a:solidFill>
              <a:latin typeface="Arial" pitchFamily="34" charset="0"/>
              <a:cs typeface="Arial" pitchFamily="34" charset="0"/>
            </a:endParaRPr>
          </a:p>
        </p:txBody>
      </p:sp>
      <p:sp>
        <p:nvSpPr>
          <p:cNvPr id="4" name="TextBox 3"/>
          <p:cNvSpPr txBox="1"/>
          <p:nvPr/>
        </p:nvSpPr>
        <p:spPr>
          <a:xfrm>
            <a:off x="0" y="1925488"/>
            <a:ext cx="11699036" cy="1015663"/>
          </a:xfrm>
          <a:prstGeom prst="rect">
            <a:avLst/>
          </a:prstGeom>
          <a:noFill/>
        </p:spPr>
        <p:txBody>
          <a:bodyPr wrap="none" rtlCol="0">
            <a:spAutoFit/>
          </a:bodyPr>
          <a:lstStyle/>
          <a:p>
            <a:pPr marL="342900" indent="-342900">
              <a:buFontTx/>
              <a:buAutoNum type="arabicPeriod"/>
            </a:pPr>
            <a:r>
              <a:rPr lang="en-US" sz="3200" dirty="0">
                <a:solidFill>
                  <a:prstClr val="black"/>
                </a:solidFill>
                <a:latin typeface="Arial" pitchFamily="34" charset="0"/>
                <a:cs typeface="Arial" pitchFamily="34" charset="0"/>
              </a:rPr>
              <a:t> </a:t>
            </a:r>
            <a:r>
              <a:rPr lang="en-US" sz="2800" b="1" dirty="0" err="1">
                <a:solidFill>
                  <a:prstClr val="black"/>
                </a:solidFill>
                <a:latin typeface="Arial" pitchFamily="34" charset="0"/>
                <a:cs typeface="Arial" pitchFamily="34" charset="0"/>
              </a:rPr>
              <a:t>Em</a:t>
            </a:r>
            <a:r>
              <a:rPr lang="en-US" sz="2800" b="1" dirty="0">
                <a:solidFill>
                  <a:prstClr val="black"/>
                </a:solidFill>
                <a:latin typeface="Arial" pitchFamily="34" charset="0"/>
                <a:cs typeface="Arial" pitchFamily="34" charset="0"/>
              </a:rPr>
              <a:t> </a:t>
            </a:r>
            <a:r>
              <a:rPr lang="en-US" sz="2800" b="1" dirty="0" err="1">
                <a:solidFill>
                  <a:prstClr val="black"/>
                </a:solidFill>
                <a:latin typeface="Arial" pitchFamily="34" charset="0"/>
                <a:cs typeface="Arial" pitchFamily="34" charset="0"/>
              </a:rPr>
              <a:t>hãy</a:t>
            </a:r>
            <a:r>
              <a:rPr lang="en-US" sz="2800" b="1" dirty="0">
                <a:solidFill>
                  <a:prstClr val="black"/>
                </a:solidFill>
                <a:latin typeface="Arial" pitchFamily="34" charset="0"/>
                <a:cs typeface="Arial" pitchFamily="34" charset="0"/>
              </a:rPr>
              <a:t> </a:t>
            </a:r>
            <a:r>
              <a:rPr lang="en-US" sz="2800" b="1" dirty="0" err="1">
                <a:solidFill>
                  <a:prstClr val="black"/>
                </a:solidFill>
                <a:latin typeface="Arial" pitchFamily="34" charset="0"/>
                <a:cs typeface="Arial" pitchFamily="34" charset="0"/>
              </a:rPr>
              <a:t>mang</a:t>
            </a:r>
            <a:r>
              <a:rPr lang="en-US" sz="2800" b="1" dirty="0">
                <a:solidFill>
                  <a:prstClr val="black"/>
                </a:solidFill>
                <a:latin typeface="Arial" pitchFamily="34" charset="0"/>
                <a:cs typeface="Arial" pitchFamily="34" charset="0"/>
              </a:rPr>
              <a:t> </a:t>
            </a:r>
            <a:r>
              <a:rPr lang="en-US" sz="2800" b="1" dirty="0" err="1">
                <a:solidFill>
                  <a:prstClr val="black"/>
                </a:solidFill>
                <a:latin typeface="Arial" pitchFamily="34" charset="0"/>
                <a:cs typeface="Arial" pitchFamily="34" charset="0"/>
              </a:rPr>
              <a:t>đến</a:t>
            </a:r>
            <a:r>
              <a:rPr lang="en-US" sz="2800" b="1" dirty="0">
                <a:solidFill>
                  <a:prstClr val="black"/>
                </a:solidFill>
                <a:latin typeface="Arial" pitchFamily="34" charset="0"/>
                <a:cs typeface="Arial" pitchFamily="34" charset="0"/>
              </a:rPr>
              <a:t> </a:t>
            </a:r>
            <a:r>
              <a:rPr lang="en-US" sz="2800" b="1" dirty="0" err="1">
                <a:solidFill>
                  <a:prstClr val="black"/>
                </a:solidFill>
                <a:latin typeface="Arial" pitchFamily="34" charset="0"/>
                <a:cs typeface="Arial" pitchFamily="34" charset="0"/>
              </a:rPr>
              <a:t>lớp</a:t>
            </a:r>
            <a:r>
              <a:rPr lang="en-US" sz="2800" b="1" dirty="0">
                <a:solidFill>
                  <a:prstClr val="black"/>
                </a:solidFill>
                <a:latin typeface="Arial" pitchFamily="34" charset="0"/>
                <a:cs typeface="Arial" pitchFamily="34" charset="0"/>
              </a:rPr>
              <a:t> </a:t>
            </a:r>
            <a:r>
              <a:rPr lang="en-US" sz="2800" b="1" dirty="0" err="1">
                <a:solidFill>
                  <a:prstClr val="black"/>
                </a:solidFill>
                <a:latin typeface="Arial" pitchFamily="34" charset="0"/>
                <a:cs typeface="Arial" pitchFamily="34" charset="0"/>
              </a:rPr>
              <a:t>một</a:t>
            </a:r>
            <a:r>
              <a:rPr lang="en-US" sz="2800" b="1" dirty="0">
                <a:solidFill>
                  <a:prstClr val="black"/>
                </a:solidFill>
                <a:latin typeface="Arial" pitchFamily="34" charset="0"/>
                <a:cs typeface="Arial" pitchFamily="34" charset="0"/>
              </a:rPr>
              <a:t> </a:t>
            </a:r>
            <a:r>
              <a:rPr lang="en-US" sz="2800" b="1" dirty="0" err="1">
                <a:solidFill>
                  <a:prstClr val="black"/>
                </a:solidFill>
                <a:latin typeface="Arial" pitchFamily="34" charset="0"/>
                <a:cs typeface="Arial" pitchFamily="34" charset="0"/>
              </a:rPr>
              <a:t>quyển</a:t>
            </a:r>
            <a:r>
              <a:rPr lang="en-US" sz="2800" b="1" dirty="0">
                <a:solidFill>
                  <a:prstClr val="black"/>
                </a:solidFill>
                <a:latin typeface="Arial" pitchFamily="34" charset="0"/>
                <a:cs typeface="Arial" pitchFamily="34" charset="0"/>
              </a:rPr>
              <a:t> </a:t>
            </a:r>
            <a:r>
              <a:rPr lang="en-US" sz="2800" b="1" dirty="0" err="1">
                <a:solidFill>
                  <a:prstClr val="black"/>
                </a:solidFill>
                <a:latin typeface="Arial" pitchFamily="34" charset="0"/>
                <a:cs typeface="Arial" pitchFamily="34" charset="0"/>
              </a:rPr>
              <a:t>sách</a:t>
            </a:r>
            <a:r>
              <a:rPr lang="en-US" sz="2800" b="1" dirty="0">
                <a:solidFill>
                  <a:prstClr val="black"/>
                </a:solidFill>
                <a:latin typeface="Arial" pitchFamily="34" charset="0"/>
                <a:cs typeface="Arial" pitchFamily="34" charset="0"/>
              </a:rPr>
              <a:t> ( </a:t>
            </a:r>
            <a:r>
              <a:rPr lang="en-US" sz="2800" b="1" dirty="0" err="1">
                <a:solidFill>
                  <a:prstClr val="black"/>
                </a:solidFill>
                <a:latin typeface="Arial" pitchFamily="34" charset="0"/>
                <a:cs typeface="Arial" pitchFamily="34" charset="0"/>
              </a:rPr>
              <a:t>tờ</a:t>
            </a:r>
            <a:r>
              <a:rPr lang="en-US" sz="2800" b="1" dirty="0">
                <a:solidFill>
                  <a:prstClr val="black"/>
                </a:solidFill>
                <a:latin typeface="Arial" pitchFamily="34" charset="0"/>
                <a:cs typeface="Arial" pitchFamily="34" charset="0"/>
              </a:rPr>
              <a:t> </a:t>
            </a:r>
            <a:r>
              <a:rPr lang="en-US" sz="2800" b="1" dirty="0" err="1">
                <a:solidFill>
                  <a:prstClr val="black"/>
                </a:solidFill>
                <a:latin typeface="Arial" pitchFamily="34" charset="0"/>
                <a:cs typeface="Arial" pitchFamily="34" charset="0"/>
              </a:rPr>
              <a:t>báo</a:t>
            </a:r>
            <a:r>
              <a:rPr lang="en-US" sz="2800" b="1" dirty="0">
                <a:solidFill>
                  <a:prstClr val="black"/>
                </a:solidFill>
                <a:latin typeface="Arial" pitchFamily="34" charset="0"/>
                <a:cs typeface="Arial" pitchFamily="34" charset="0"/>
              </a:rPr>
              <a:t>) </a:t>
            </a:r>
            <a:r>
              <a:rPr lang="en-US" sz="2800" b="1" dirty="0" err="1">
                <a:solidFill>
                  <a:prstClr val="black"/>
                </a:solidFill>
                <a:latin typeface="Arial" pitchFamily="34" charset="0"/>
                <a:cs typeface="Arial" pitchFamily="34" charset="0"/>
              </a:rPr>
              <a:t>viết</a:t>
            </a:r>
            <a:r>
              <a:rPr lang="en-US" sz="2800" b="1" dirty="0">
                <a:solidFill>
                  <a:prstClr val="black"/>
                </a:solidFill>
                <a:latin typeface="Arial" pitchFamily="34" charset="0"/>
                <a:cs typeface="Arial" pitchFamily="34" charset="0"/>
              </a:rPr>
              <a:t> </a:t>
            </a:r>
            <a:r>
              <a:rPr lang="en-US" sz="2800" b="1" dirty="0" err="1">
                <a:solidFill>
                  <a:prstClr val="black"/>
                </a:solidFill>
                <a:latin typeface="Arial" pitchFamily="34" charset="0"/>
                <a:cs typeface="Arial" pitchFamily="34" charset="0"/>
              </a:rPr>
              <a:t>về</a:t>
            </a:r>
            <a:r>
              <a:rPr lang="en-US" sz="2800" b="1" dirty="0">
                <a:solidFill>
                  <a:prstClr val="black"/>
                </a:solidFill>
                <a:latin typeface="Arial" pitchFamily="34" charset="0"/>
                <a:cs typeface="Arial" pitchFamily="34" charset="0"/>
              </a:rPr>
              <a:t> </a:t>
            </a:r>
            <a:r>
              <a:rPr lang="en-US" sz="2800" b="1" dirty="0" err="1">
                <a:solidFill>
                  <a:prstClr val="black"/>
                </a:solidFill>
                <a:latin typeface="Arial" pitchFamily="34" charset="0"/>
                <a:cs typeface="Arial" pitchFamily="34" charset="0"/>
              </a:rPr>
              <a:t>tình</a:t>
            </a:r>
            <a:r>
              <a:rPr lang="en-US" sz="2800" b="1" dirty="0">
                <a:solidFill>
                  <a:prstClr val="black"/>
                </a:solidFill>
                <a:latin typeface="Arial" pitchFamily="34" charset="0"/>
                <a:cs typeface="Arial" pitchFamily="34" charset="0"/>
              </a:rPr>
              <a:t> </a:t>
            </a:r>
            <a:r>
              <a:rPr lang="en-US" sz="2800" b="1" dirty="0" err="1">
                <a:solidFill>
                  <a:prstClr val="black"/>
                </a:solidFill>
                <a:latin typeface="Arial" pitchFamily="34" charset="0"/>
                <a:cs typeface="Arial" pitchFamily="34" charset="0"/>
              </a:rPr>
              <a:t>bạn</a:t>
            </a:r>
            <a:r>
              <a:rPr lang="en-US" sz="2800" b="1" dirty="0">
                <a:solidFill>
                  <a:prstClr val="black"/>
                </a:solidFill>
                <a:latin typeface="Arial" pitchFamily="34" charset="0"/>
                <a:cs typeface="Arial" pitchFamily="34" charset="0"/>
              </a:rPr>
              <a:t>. </a:t>
            </a:r>
          </a:p>
          <a:p>
            <a:r>
              <a:rPr lang="en-US" sz="2800" b="1" dirty="0">
                <a:solidFill>
                  <a:prstClr val="black"/>
                </a:solidFill>
                <a:latin typeface="Arial" pitchFamily="34" charset="0"/>
                <a:cs typeface="Arial" pitchFamily="34" charset="0"/>
              </a:rPr>
              <a:t>    </a:t>
            </a:r>
            <a:r>
              <a:rPr lang="en-US" sz="2800" b="1" dirty="0" err="1">
                <a:solidFill>
                  <a:prstClr val="black"/>
                </a:solidFill>
                <a:latin typeface="Arial" pitchFamily="34" charset="0"/>
                <a:cs typeface="Arial" pitchFamily="34" charset="0"/>
              </a:rPr>
              <a:t>Giới</a:t>
            </a:r>
            <a:r>
              <a:rPr lang="en-US" sz="2800" b="1" dirty="0">
                <a:solidFill>
                  <a:prstClr val="black"/>
                </a:solidFill>
                <a:latin typeface="Arial" pitchFamily="34" charset="0"/>
                <a:cs typeface="Arial" pitchFamily="34" charset="0"/>
              </a:rPr>
              <a:t> </a:t>
            </a:r>
            <a:r>
              <a:rPr lang="en-US" sz="2800" b="1" dirty="0" err="1">
                <a:solidFill>
                  <a:prstClr val="black"/>
                </a:solidFill>
                <a:latin typeface="Arial" pitchFamily="34" charset="0"/>
                <a:cs typeface="Arial" pitchFamily="34" charset="0"/>
              </a:rPr>
              <a:t>thiệu</a:t>
            </a:r>
            <a:r>
              <a:rPr lang="en-US" sz="2800" b="1" dirty="0">
                <a:solidFill>
                  <a:prstClr val="black"/>
                </a:solidFill>
                <a:latin typeface="Arial" pitchFamily="34" charset="0"/>
                <a:cs typeface="Arial" pitchFamily="34" charset="0"/>
              </a:rPr>
              <a:t> </a:t>
            </a:r>
            <a:r>
              <a:rPr lang="en-US" sz="2800" b="1" dirty="0" err="1">
                <a:solidFill>
                  <a:prstClr val="black"/>
                </a:solidFill>
                <a:latin typeface="Arial" pitchFamily="34" charset="0"/>
                <a:cs typeface="Arial" pitchFamily="34" charset="0"/>
              </a:rPr>
              <a:t>sách</a:t>
            </a:r>
            <a:r>
              <a:rPr lang="en-US" sz="2800" b="1" dirty="0">
                <a:solidFill>
                  <a:prstClr val="black"/>
                </a:solidFill>
                <a:latin typeface="Arial" pitchFamily="34" charset="0"/>
                <a:cs typeface="Arial" pitchFamily="34" charset="0"/>
              </a:rPr>
              <a:t> ( </a:t>
            </a:r>
            <a:r>
              <a:rPr lang="en-US" sz="2800" b="1" dirty="0" err="1">
                <a:solidFill>
                  <a:prstClr val="black"/>
                </a:solidFill>
                <a:latin typeface="Arial" pitchFamily="34" charset="0"/>
                <a:cs typeface="Arial" pitchFamily="34" charset="0"/>
              </a:rPr>
              <a:t>báo</a:t>
            </a:r>
            <a:r>
              <a:rPr lang="en-US" sz="2800" b="1" dirty="0">
                <a:solidFill>
                  <a:prstClr val="black"/>
                </a:solidFill>
                <a:latin typeface="Arial" pitchFamily="34" charset="0"/>
                <a:cs typeface="Arial" pitchFamily="34" charset="0"/>
              </a:rPr>
              <a:t>) </a:t>
            </a:r>
            <a:r>
              <a:rPr lang="en-US" sz="2800" b="1" dirty="0" err="1">
                <a:solidFill>
                  <a:prstClr val="black"/>
                </a:solidFill>
                <a:latin typeface="Arial" pitchFamily="34" charset="0"/>
                <a:cs typeface="Arial" pitchFamily="34" charset="0"/>
              </a:rPr>
              <a:t>với</a:t>
            </a:r>
            <a:r>
              <a:rPr lang="en-US" sz="2800" b="1" dirty="0">
                <a:solidFill>
                  <a:prstClr val="black"/>
                </a:solidFill>
                <a:latin typeface="Arial" pitchFamily="34" charset="0"/>
                <a:cs typeface="Arial" pitchFamily="34" charset="0"/>
              </a:rPr>
              <a:t> </a:t>
            </a:r>
            <a:r>
              <a:rPr lang="en-US" sz="2800" b="1" dirty="0" err="1">
                <a:solidFill>
                  <a:prstClr val="black"/>
                </a:solidFill>
                <a:latin typeface="Arial" pitchFamily="34" charset="0"/>
                <a:cs typeface="Arial" pitchFamily="34" charset="0"/>
              </a:rPr>
              <a:t>các</a:t>
            </a:r>
            <a:r>
              <a:rPr lang="en-US" sz="2800" b="1" dirty="0">
                <a:solidFill>
                  <a:prstClr val="black"/>
                </a:solidFill>
                <a:latin typeface="Arial" pitchFamily="34" charset="0"/>
                <a:cs typeface="Arial" pitchFamily="34" charset="0"/>
              </a:rPr>
              <a:t> </a:t>
            </a:r>
            <a:r>
              <a:rPr lang="en-US" sz="2800" b="1" dirty="0" err="1">
                <a:solidFill>
                  <a:prstClr val="black"/>
                </a:solidFill>
                <a:latin typeface="Arial" pitchFamily="34" charset="0"/>
                <a:cs typeface="Arial" pitchFamily="34" charset="0"/>
              </a:rPr>
              <a:t>bạn</a:t>
            </a:r>
            <a:r>
              <a:rPr lang="en-US" sz="2800" b="1" dirty="0">
                <a:solidFill>
                  <a:prstClr val="black"/>
                </a:solidFill>
                <a:latin typeface="Arial" pitchFamily="34" charset="0"/>
                <a:cs typeface="Arial" pitchFamily="34" charset="0"/>
              </a:rPr>
              <a:t>.</a:t>
            </a:r>
          </a:p>
        </p:txBody>
      </p:sp>
      <p:pic>
        <p:nvPicPr>
          <p:cNvPr id="2050" name="Picture 2" descr="https://img.loigiaihay.com/picture/question_lgh/2021_41/1621477396-rwj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0331" y="3358055"/>
            <a:ext cx="9033641" cy="3279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018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7989F77-F078-4567-8A65-50A68E3E544C}"/>
              </a:ext>
            </a:extLst>
          </p:cNvPr>
          <p:cNvGrpSpPr/>
          <p:nvPr/>
        </p:nvGrpSpPr>
        <p:grpSpPr>
          <a:xfrm>
            <a:off x="0" y="228300"/>
            <a:ext cx="7038141" cy="4670216"/>
            <a:chOff x="768927" y="1641595"/>
            <a:chExt cx="5340928" cy="2511698"/>
          </a:xfrm>
        </p:grpSpPr>
        <p:grpSp>
          <p:nvGrpSpPr>
            <p:cNvPr id="9" name="Group 8">
              <a:extLst>
                <a:ext uri="{FF2B5EF4-FFF2-40B4-BE49-F238E27FC236}">
                  <a16:creationId xmlns:a16="http://schemas.microsoft.com/office/drawing/2014/main" id="{8841594E-DFA5-4446-9E39-BCE706D4D788}"/>
                </a:ext>
              </a:extLst>
            </p:cNvPr>
            <p:cNvGrpSpPr/>
            <p:nvPr/>
          </p:nvGrpSpPr>
          <p:grpSpPr>
            <a:xfrm>
              <a:off x="768927" y="1641595"/>
              <a:ext cx="5340928" cy="2511698"/>
              <a:chOff x="768927" y="1641595"/>
              <a:chExt cx="5340928" cy="2511698"/>
            </a:xfrm>
          </p:grpSpPr>
          <p:sp>
            <p:nvSpPr>
              <p:cNvPr id="12" name="Rectangle 14">
                <a:extLst>
                  <a:ext uri="{FF2B5EF4-FFF2-40B4-BE49-F238E27FC236}">
                    <a16:creationId xmlns:a16="http://schemas.microsoft.com/office/drawing/2014/main" id="{2B982613-E5FA-4F7A-982D-9BEFA33B6844}"/>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3" name="Google Shape;1251;p47">
                <a:extLst>
                  <a:ext uri="{FF2B5EF4-FFF2-40B4-BE49-F238E27FC236}">
                    <a16:creationId xmlns:a16="http://schemas.microsoft.com/office/drawing/2014/main" id="{7B7408A3-08E7-42E8-8D73-7CC09797D404}"/>
                  </a:ext>
                </a:extLst>
              </p:cNvPr>
              <p:cNvGrpSpPr/>
              <p:nvPr/>
            </p:nvGrpSpPr>
            <p:grpSpPr>
              <a:xfrm>
                <a:off x="768927" y="1641595"/>
                <a:ext cx="5340928" cy="2511698"/>
                <a:chOff x="4875791" y="946666"/>
                <a:chExt cx="1252993" cy="1443671"/>
              </a:xfrm>
            </p:grpSpPr>
            <p:sp>
              <p:nvSpPr>
                <p:cNvPr id="15" name="Google Shape;1252;p47">
                  <a:extLst>
                    <a:ext uri="{FF2B5EF4-FFF2-40B4-BE49-F238E27FC236}">
                      <a16:creationId xmlns:a16="http://schemas.microsoft.com/office/drawing/2014/main" id="{CCBA1109-11A3-48C9-935D-6608039FA8E7}"/>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Google Shape;1253;p47">
                  <a:extLst>
                    <a:ext uri="{FF2B5EF4-FFF2-40B4-BE49-F238E27FC236}">
                      <a16:creationId xmlns:a16="http://schemas.microsoft.com/office/drawing/2014/main" id="{B28F325E-1287-4074-B23D-B29BECB82E6F}"/>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Google Shape;1254;p47">
                  <a:extLst>
                    <a:ext uri="{FF2B5EF4-FFF2-40B4-BE49-F238E27FC236}">
                      <a16:creationId xmlns:a16="http://schemas.microsoft.com/office/drawing/2014/main" id="{9A030AFC-F4D3-4520-BC64-52F53608CC5E}"/>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r>
                    <a:rPr lang="en"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Google Shape;1255;p47">
                  <a:extLst>
                    <a:ext uri="{FF2B5EF4-FFF2-40B4-BE49-F238E27FC236}">
                      <a16:creationId xmlns:a16="http://schemas.microsoft.com/office/drawing/2014/main" id="{5763F274-7D0D-419C-9827-5186DB1972E2}"/>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 name="Google Shape;1256;p47">
                  <a:extLst>
                    <a:ext uri="{FF2B5EF4-FFF2-40B4-BE49-F238E27FC236}">
                      <a16:creationId xmlns:a16="http://schemas.microsoft.com/office/drawing/2014/main" id="{FE73D55A-286F-477D-8334-3D8181D0A75F}"/>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 name="Google Shape;1257;p47">
                  <a:extLst>
                    <a:ext uri="{FF2B5EF4-FFF2-40B4-BE49-F238E27FC236}">
                      <a16:creationId xmlns:a16="http://schemas.microsoft.com/office/drawing/2014/main" id="{29B570B2-90FB-49DE-9781-4D9120C23078}"/>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Google Shape;1258;p47">
                  <a:extLst>
                    <a:ext uri="{FF2B5EF4-FFF2-40B4-BE49-F238E27FC236}">
                      <a16:creationId xmlns:a16="http://schemas.microsoft.com/office/drawing/2014/main" id="{C537AE36-089E-45C7-9DE8-AECE8EA38790}"/>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Google Shape;1259;p47">
                  <a:extLst>
                    <a:ext uri="{FF2B5EF4-FFF2-40B4-BE49-F238E27FC236}">
                      <a16:creationId xmlns:a16="http://schemas.microsoft.com/office/drawing/2014/main" id="{E4905894-EFC3-4271-8E12-E711E2348ADB}"/>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Google Shape;1260;p47">
                  <a:extLst>
                    <a:ext uri="{FF2B5EF4-FFF2-40B4-BE49-F238E27FC236}">
                      <a16:creationId xmlns:a16="http://schemas.microsoft.com/office/drawing/2014/main" id="{C31A674C-53EC-4EE8-88BC-F46452761019}"/>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4" name="Google Shape;1261;p47">
                  <a:extLst>
                    <a:ext uri="{FF2B5EF4-FFF2-40B4-BE49-F238E27FC236}">
                      <a16:creationId xmlns:a16="http://schemas.microsoft.com/office/drawing/2014/main" id="{063146C6-DAA6-477F-B096-B41219E9C32B}"/>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4" name="Rectangle 14">
                <a:extLst>
                  <a:ext uri="{FF2B5EF4-FFF2-40B4-BE49-F238E27FC236}">
                    <a16:creationId xmlns:a16="http://schemas.microsoft.com/office/drawing/2014/main" id="{ABD5FDBB-D4E4-4295-9216-65FCBA44133B}"/>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1" name="TextBox 10">
              <a:extLst>
                <a:ext uri="{FF2B5EF4-FFF2-40B4-BE49-F238E27FC236}">
                  <a16:creationId xmlns:a16="http://schemas.microsoft.com/office/drawing/2014/main" id="{AFBC7510-6EF3-4904-9089-1C741B1D5E04}"/>
                </a:ext>
              </a:extLst>
            </p:cNvPr>
            <p:cNvSpPr txBox="1"/>
            <p:nvPr/>
          </p:nvSpPr>
          <p:spPr>
            <a:xfrm>
              <a:off x="2960211" y="1717756"/>
              <a:ext cx="1129909" cy="438581"/>
            </a:xfrm>
            <a:prstGeom prst="rect">
              <a:avLst/>
            </a:prstGeom>
            <a:noFill/>
          </p:spPr>
          <p:txBody>
            <a:bodyPr wrap="square" rtlCol="0">
              <a:spAutoFit/>
            </a:bodyPr>
            <a:lstStyle/>
            <a:p>
              <a:pPr defTabSz="1219170">
                <a:buClr>
                  <a:srgbClr val="000000"/>
                </a:buClr>
              </a:pP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Gợi</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ý</a:t>
              </a:r>
            </a:p>
          </p:txBody>
        </p:sp>
      </p:grpSp>
      <p:sp>
        <p:nvSpPr>
          <p:cNvPr id="25" name="TextBox 24">
            <a:extLst>
              <a:ext uri="{FF2B5EF4-FFF2-40B4-BE49-F238E27FC236}">
                <a16:creationId xmlns:a16="http://schemas.microsoft.com/office/drawing/2014/main" id="{39F8038D-373D-40B3-A508-9A9CE484C44D}"/>
              </a:ext>
            </a:extLst>
          </p:cNvPr>
          <p:cNvSpPr txBox="1"/>
          <p:nvPr/>
        </p:nvSpPr>
        <p:spPr>
          <a:xfrm>
            <a:off x="243608" y="1740076"/>
            <a:ext cx="6794533" cy="2657138"/>
          </a:xfrm>
          <a:prstGeom prst="rect">
            <a:avLst/>
          </a:prstGeom>
          <a:noFill/>
        </p:spPr>
        <p:txBody>
          <a:bodyPr wrap="square" rtlCol="0">
            <a:spAutoFit/>
          </a:bodyPr>
          <a:lstStyle/>
          <a:p>
            <a:pPr marL="457189" indent="-457189" defTabSz="1219170">
              <a:lnSpc>
                <a:spcPts val="4000"/>
              </a:lnSpc>
              <a:buClr>
                <a:srgbClr val="000000"/>
              </a:buClr>
              <a:buFontTx/>
              <a:buChar char="-"/>
            </a:pP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Tên</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cuốn</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sách</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của</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là</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gì</a:t>
            </a: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457189" indent="-457189" defTabSz="1219170">
              <a:lnSpc>
                <a:spcPts val="4000"/>
              </a:lnSpc>
              <a:buClr>
                <a:srgbClr val="000000"/>
              </a:buClr>
              <a:buFontTx/>
              <a:buChar char="-"/>
            </a:pP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Tác</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giả</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của</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cuốn</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sách</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là</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ai</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457189" indent="-457189" defTabSz="1219170">
              <a:lnSpc>
                <a:spcPts val="4000"/>
              </a:lnSpc>
              <a:buClr>
                <a:srgbClr val="000000"/>
              </a:buClr>
              <a:buFontTx/>
              <a:buChar char="-"/>
            </a:pP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Cuốn</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sách</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của</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nhà</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xuất</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bản</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nào</a:t>
            </a: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457189" indent="-457189" defTabSz="1219170">
              <a:lnSpc>
                <a:spcPts val="4000"/>
              </a:lnSpc>
              <a:buClr>
                <a:srgbClr val="000000"/>
              </a:buClr>
              <a:buFontTx/>
              <a:buChar char="-"/>
            </a:pP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Cuốn</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sách</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đó</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viết</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về</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điều</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gì</a:t>
            </a: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6" name="Google Shape;1029;p42">
            <a:extLst>
              <a:ext uri="{FF2B5EF4-FFF2-40B4-BE49-F238E27FC236}">
                <a16:creationId xmlns:a16="http://schemas.microsoft.com/office/drawing/2014/main" id="{FCC90080-4EE6-433A-9C65-74AEAC6932B9}"/>
              </a:ext>
            </a:extLst>
          </p:cNvPr>
          <p:cNvGrpSpPr/>
          <p:nvPr/>
        </p:nvGrpSpPr>
        <p:grpSpPr>
          <a:xfrm rot="20594821">
            <a:off x="8586667" y="5070848"/>
            <a:ext cx="1566687" cy="1197813"/>
            <a:chOff x="7570574" y="3912596"/>
            <a:chExt cx="1175015" cy="898360"/>
          </a:xfrm>
        </p:grpSpPr>
        <p:grpSp>
          <p:nvGrpSpPr>
            <p:cNvPr id="27" name="Google Shape;1030;p42">
              <a:extLst>
                <a:ext uri="{FF2B5EF4-FFF2-40B4-BE49-F238E27FC236}">
                  <a16:creationId xmlns:a16="http://schemas.microsoft.com/office/drawing/2014/main" id="{259832DC-62F4-4D96-8100-ACBA61B5838B}"/>
                </a:ext>
              </a:extLst>
            </p:cNvPr>
            <p:cNvGrpSpPr/>
            <p:nvPr/>
          </p:nvGrpSpPr>
          <p:grpSpPr>
            <a:xfrm>
              <a:off x="8115957" y="3912596"/>
              <a:ext cx="629632" cy="591794"/>
              <a:chOff x="6528424" y="1260656"/>
              <a:chExt cx="1975626" cy="1856900"/>
            </a:xfrm>
          </p:grpSpPr>
          <p:sp>
            <p:nvSpPr>
              <p:cNvPr id="29" name="Google Shape;1031;p42">
                <a:extLst>
                  <a:ext uri="{FF2B5EF4-FFF2-40B4-BE49-F238E27FC236}">
                    <a16:creationId xmlns:a16="http://schemas.microsoft.com/office/drawing/2014/main" id="{2BBAFBE0-651D-4101-A3DE-FBAE6C696E1D}"/>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Google Shape;1032;p42">
                <a:extLst>
                  <a:ext uri="{FF2B5EF4-FFF2-40B4-BE49-F238E27FC236}">
                    <a16:creationId xmlns:a16="http://schemas.microsoft.com/office/drawing/2014/main" id="{06F0B66A-6E08-40D8-A45D-AA8AD6729B9E}"/>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1" name="Google Shape;1033;p42">
                <a:extLst>
                  <a:ext uri="{FF2B5EF4-FFF2-40B4-BE49-F238E27FC236}">
                    <a16:creationId xmlns:a16="http://schemas.microsoft.com/office/drawing/2014/main" id="{29AE5076-A0DC-491D-A4D4-7BECDD2113E9}"/>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2" name="Google Shape;1034;p42">
                <a:extLst>
                  <a:ext uri="{FF2B5EF4-FFF2-40B4-BE49-F238E27FC236}">
                    <a16:creationId xmlns:a16="http://schemas.microsoft.com/office/drawing/2014/main" id="{415ECBF9-90C1-47DB-A14B-1AE732DE044C}"/>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Google Shape;1035;p42">
                <a:extLst>
                  <a:ext uri="{FF2B5EF4-FFF2-40B4-BE49-F238E27FC236}">
                    <a16:creationId xmlns:a16="http://schemas.microsoft.com/office/drawing/2014/main" id="{E7C94B6F-8228-4DCD-BD7A-55DE1EC841B7}"/>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4" name="Google Shape;1036;p42">
                <a:extLst>
                  <a:ext uri="{FF2B5EF4-FFF2-40B4-BE49-F238E27FC236}">
                    <a16:creationId xmlns:a16="http://schemas.microsoft.com/office/drawing/2014/main" id="{9C4B2612-E9F2-49A7-9370-FF70BAABC765}"/>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Google Shape;1037;p42">
                <a:extLst>
                  <a:ext uri="{FF2B5EF4-FFF2-40B4-BE49-F238E27FC236}">
                    <a16:creationId xmlns:a16="http://schemas.microsoft.com/office/drawing/2014/main" id="{C3BF6108-3E96-4E52-B76C-346A13403E2A}"/>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Google Shape;1038;p42">
                <a:extLst>
                  <a:ext uri="{FF2B5EF4-FFF2-40B4-BE49-F238E27FC236}">
                    <a16:creationId xmlns:a16="http://schemas.microsoft.com/office/drawing/2014/main" id="{3799EDF1-3746-494E-BA00-F490B87B363B}"/>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Google Shape;1039;p42">
                <a:extLst>
                  <a:ext uri="{FF2B5EF4-FFF2-40B4-BE49-F238E27FC236}">
                    <a16:creationId xmlns:a16="http://schemas.microsoft.com/office/drawing/2014/main" id="{2A1C8433-E301-45FD-A14E-73067BB0AD80}"/>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 name="Google Shape;1040;p42">
                <a:extLst>
                  <a:ext uri="{FF2B5EF4-FFF2-40B4-BE49-F238E27FC236}">
                    <a16:creationId xmlns:a16="http://schemas.microsoft.com/office/drawing/2014/main" id="{B689D522-AF05-453C-B33C-CA0B6AB5F2D0}"/>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 name="Google Shape;1041;p42">
                <a:extLst>
                  <a:ext uri="{FF2B5EF4-FFF2-40B4-BE49-F238E27FC236}">
                    <a16:creationId xmlns:a16="http://schemas.microsoft.com/office/drawing/2014/main" id="{9D42DEDB-A5CC-47A8-A6F2-8E0E87DF46EB}"/>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0" name="Google Shape;1042;p42">
                <a:extLst>
                  <a:ext uri="{FF2B5EF4-FFF2-40B4-BE49-F238E27FC236}">
                    <a16:creationId xmlns:a16="http://schemas.microsoft.com/office/drawing/2014/main" id="{C8E7CDD5-C52C-447B-859E-62519001F48C}"/>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1" name="Google Shape;1043;p42">
                <a:extLst>
                  <a:ext uri="{FF2B5EF4-FFF2-40B4-BE49-F238E27FC236}">
                    <a16:creationId xmlns:a16="http://schemas.microsoft.com/office/drawing/2014/main" id="{F0C2A785-518B-4D15-92BD-704A0C58958E}"/>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2" name="Google Shape;1044;p42">
                <a:extLst>
                  <a:ext uri="{FF2B5EF4-FFF2-40B4-BE49-F238E27FC236}">
                    <a16:creationId xmlns:a16="http://schemas.microsoft.com/office/drawing/2014/main" id="{6725A4F4-AC66-495D-B15B-9601CDC6411D}"/>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3" name="Google Shape;1045;p42">
                <a:extLst>
                  <a:ext uri="{FF2B5EF4-FFF2-40B4-BE49-F238E27FC236}">
                    <a16:creationId xmlns:a16="http://schemas.microsoft.com/office/drawing/2014/main" id="{006BC873-B71B-455B-B70C-072CE627BB69}"/>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4" name="Google Shape;1046;p42">
                <a:extLst>
                  <a:ext uri="{FF2B5EF4-FFF2-40B4-BE49-F238E27FC236}">
                    <a16:creationId xmlns:a16="http://schemas.microsoft.com/office/drawing/2014/main" id="{D4C28F63-FA58-487E-98C2-8B33E65B6B2E}"/>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5" name="Google Shape;1047;p42">
                <a:extLst>
                  <a:ext uri="{FF2B5EF4-FFF2-40B4-BE49-F238E27FC236}">
                    <a16:creationId xmlns:a16="http://schemas.microsoft.com/office/drawing/2014/main" id="{4CEEC824-55B0-481E-91A5-65964557D178}"/>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6" name="Google Shape;1048;p42">
                <a:extLst>
                  <a:ext uri="{FF2B5EF4-FFF2-40B4-BE49-F238E27FC236}">
                    <a16:creationId xmlns:a16="http://schemas.microsoft.com/office/drawing/2014/main" id="{27C4D04F-DC4E-4279-BEF9-8E4CD4EA32A9}"/>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7" name="Google Shape;1049;p42">
                <a:extLst>
                  <a:ext uri="{FF2B5EF4-FFF2-40B4-BE49-F238E27FC236}">
                    <a16:creationId xmlns:a16="http://schemas.microsoft.com/office/drawing/2014/main" id="{6A45D790-9B37-492C-ACDD-2C84829DB2EF}"/>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8" name="Google Shape;1050;p42">
                <a:extLst>
                  <a:ext uri="{FF2B5EF4-FFF2-40B4-BE49-F238E27FC236}">
                    <a16:creationId xmlns:a16="http://schemas.microsoft.com/office/drawing/2014/main" id="{B2FF3754-E9FB-40F2-9F67-D908E7E9FC59}"/>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9" name="Google Shape;1051;p42">
                <a:extLst>
                  <a:ext uri="{FF2B5EF4-FFF2-40B4-BE49-F238E27FC236}">
                    <a16:creationId xmlns:a16="http://schemas.microsoft.com/office/drawing/2014/main" id="{47A3C8C1-05E4-4E88-A5A7-703F39780BB0}"/>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8" name="Google Shape;1052;p42">
              <a:extLst>
                <a:ext uri="{FF2B5EF4-FFF2-40B4-BE49-F238E27FC236}">
                  <a16:creationId xmlns:a16="http://schemas.microsoft.com/office/drawing/2014/main" id="{1A7F1FDD-A555-4152-908A-7F9B2769355C}"/>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199372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3">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3931" y="927816"/>
            <a:ext cx="8583768" cy="4951125"/>
          </a:xfrm>
          <a:prstGeom prst="rect">
            <a:avLst/>
          </a:prstGeom>
        </p:spPr>
      </p:pic>
      <p:pic>
        <p:nvPicPr>
          <p:cNvPr id="5"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8">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8" name="Luyện đọc từ khó">
            <a:extLst>
              <a:ext uri="{FF2B5EF4-FFF2-40B4-BE49-F238E27FC236}">
                <a16:creationId xmlns:a16="http://schemas.microsoft.com/office/drawing/2014/main" id="{E14D4A15-BAA0-4C95-832F-EBC1362431C4}"/>
              </a:ext>
            </a:extLst>
          </p:cNvPr>
          <p:cNvSpPr txBox="1"/>
          <p:nvPr/>
        </p:nvSpPr>
        <p:spPr>
          <a:xfrm>
            <a:off x="2301792" y="1014561"/>
            <a:ext cx="8263391" cy="5755422"/>
          </a:xfrm>
          <a:prstGeom prst="rect">
            <a:avLst/>
          </a:prstGeom>
          <a:noFill/>
        </p:spPr>
        <p:txBody>
          <a:bodyPr wrap="square" rtlCol="0">
            <a:spAutoFit/>
          </a:bodyPr>
          <a:lstStyle/>
          <a:p>
            <a:pPr algn="just" defTabSz="914377">
              <a:defRPr/>
            </a:pPr>
            <a:endParaRPr lang="en-US" sz="2800" dirty="0">
              <a:solidFill>
                <a:prstClr val="white"/>
              </a:solidFill>
              <a:latin typeface="Arial" pitchFamily="34" charset="0"/>
              <a:cs typeface="Arial" pitchFamily="34" charset="0"/>
            </a:endParaRPr>
          </a:p>
          <a:p>
            <a:pPr algn="just" defTabSz="914377">
              <a:defRPr/>
            </a:pPr>
            <a:r>
              <a:rPr lang="en-US" sz="2800" dirty="0">
                <a:solidFill>
                  <a:prstClr val="white"/>
                </a:solidFill>
                <a:latin typeface="Arial" pitchFamily="34" charset="0"/>
                <a:cs typeface="Arial" pitchFamily="34" charset="0"/>
              </a:rPr>
              <a:t>      </a:t>
            </a:r>
            <a:r>
              <a:rPr lang="vi-VN" sz="2800" dirty="0">
                <a:solidFill>
                  <a:prstClr val="white"/>
                </a:solidFill>
                <a:latin typeface="Arial" pitchFamily="34" charset="0"/>
                <a:cs typeface="Arial" pitchFamily="34" charset="0"/>
              </a:rPr>
              <a:t>Cuốn sách mà mình mang đến là </a:t>
            </a:r>
            <a:r>
              <a:rPr lang="vi-VN" sz="2800" b="1" dirty="0">
                <a:solidFill>
                  <a:prstClr val="white"/>
                </a:solidFill>
                <a:latin typeface="Arial" pitchFamily="34" charset="0"/>
                <a:cs typeface="Arial" pitchFamily="34" charset="0"/>
              </a:rPr>
              <a:t>Trên đôi cánh chuồn chuồn </a:t>
            </a:r>
            <a:r>
              <a:rPr lang="vi-VN" sz="2800" dirty="0">
                <a:solidFill>
                  <a:prstClr val="white"/>
                </a:solidFill>
                <a:latin typeface="Arial" pitchFamily="34" charset="0"/>
                <a:cs typeface="Arial" pitchFamily="34" charset="0"/>
              </a:rPr>
              <a:t>của tác giả Trần Đức Tiến. Sách do Nhà xuất bản Kim Đồng xuất bản. Đọc cuốn sách này, bạn sẽ có cơ hội kết bạn với một cậu bé, cậu ấy sẽ đưa bạn đi ngắm nhìn những cảnh sắc tươi đẹp, yên bình của làng quê Việt Nam. Kể cho bạn nghe những câu chuyện ấu thơ của cậu ấy. Mình rất yêu cuốn sách này</a:t>
            </a:r>
            <a:r>
              <a:rPr lang="en-US" sz="2800" dirty="0">
                <a:solidFill>
                  <a:prstClr val="white"/>
                </a:solidFill>
                <a:latin typeface="Arial" pitchFamily="34" charset="0"/>
                <a:cs typeface="Arial" pitchFamily="34" charset="0"/>
              </a:rPr>
              <a:t>.</a:t>
            </a:r>
          </a:p>
          <a:p>
            <a:pPr algn="just" defTabSz="914377">
              <a:defRPr/>
            </a:pPr>
            <a:br>
              <a:rPr lang="vi-VN" sz="2800" dirty="0">
                <a:solidFill>
                  <a:srgbClr val="000000"/>
                </a:solidFill>
                <a:latin typeface="Arial" pitchFamily="34" charset="0"/>
                <a:cs typeface="Arial" pitchFamily="34" charset="0"/>
              </a:rPr>
            </a:br>
            <a:br>
              <a:rPr lang="vi-VN" sz="4400" dirty="0">
                <a:solidFill>
                  <a:srgbClr val="000000"/>
                </a:solidFill>
                <a:latin typeface="Arial" pitchFamily="34" charset="0"/>
                <a:cs typeface="Arial" pitchFamily="34" charset="0"/>
              </a:rPr>
            </a:br>
            <a:endParaRPr lang="en-US" sz="4400" b="1"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2476922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pic>
        <p:nvPicPr>
          <p:cNvPr id="24" name="图片 23">
            <a:extLst>
              <a:ext uri="{FF2B5EF4-FFF2-40B4-BE49-F238E27FC236}">
                <a16:creationId xmlns:a16="http://schemas.microsoft.com/office/drawing/2014/main" id="{0C82CE93-B80A-4BC3-A986-4F4B527733DB}"/>
              </a:ext>
            </a:extLst>
          </p:cNvPr>
          <p:cNvPicPr>
            <a:picLocks noChangeAspect="1"/>
          </p:cNvPicPr>
          <p:nvPr/>
        </p:nvPicPr>
        <p:blipFill rotWithShape="1">
          <a:blip r:embed="rId4">
            <a:extLst>
              <a:ext uri="{28A0092B-C50C-407E-A947-70E740481C1C}">
                <a14:useLocalDpi xmlns:a14="http://schemas.microsoft.com/office/drawing/2010/main" val="0"/>
              </a:ext>
            </a:extLst>
          </a:blip>
          <a:srcRect l="3522" t="72885" r="51708" b="5978"/>
          <a:stretch/>
        </p:blipFill>
        <p:spPr>
          <a:xfrm>
            <a:off x="5936803" y="3676755"/>
            <a:ext cx="5635036" cy="3556696"/>
          </a:xfrm>
          <a:prstGeom prst="rect">
            <a:avLst/>
          </a:prstGeom>
        </p:spPr>
      </p:pic>
      <p:sp>
        <p:nvSpPr>
          <p:cNvPr id="3" name="Cloud 2"/>
          <p:cNvSpPr/>
          <p:nvPr/>
        </p:nvSpPr>
        <p:spPr>
          <a:xfrm>
            <a:off x="2337818" y="1217439"/>
            <a:ext cx="7197969" cy="2944251"/>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prstClr val="white"/>
                </a:solidFill>
                <a:latin typeface="Arial" pitchFamily="34" charset="0"/>
                <a:cs typeface="Arial" pitchFamily="34" charset="0"/>
              </a:rPr>
              <a:t>Chia </a:t>
            </a:r>
            <a:r>
              <a:rPr lang="en-US" sz="6600" dirty="0" err="1">
                <a:solidFill>
                  <a:prstClr val="white"/>
                </a:solidFill>
                <a:latin typeface="Arial" pitchFamily="34" charset="0"/>
                <a:cs typeface="Arial" pitchFamily="34" charset="0"/>
              </a:rPr>
              <a:t>sẻ</a:t>
            </a:r>
            <a:endParaRPr lang="en-US" sz="6600" dirty="0">
              <a:solidFill>
                <a:prstClr val="white"/>
              </a:solidFill>
              <a:latin typeface="Arial" pitchFamily="34" charset="0"/>
              <a:cs typeface="Arial" pitchFamily="34" charset="0"/>
            </a:endParaRPr>
          </a:p>
          <a:p>
            <a:pPr algn="ctr"/>
            <a:r>
              <a:rPr lang="en-US" sz="6600" dirty="0" err="1">
                <a:solidFill>
                  <a:prstClr val="white"/>
                </a:solidFill>
                <a:latin typeface="Arial" pitchFamily="34" charset="0"/>
                <a:cs typeface="Arial" pitchFamily="34" charset="0"/>
              </a:rPr>
              <a:t>nhóm</a:t>
            </a:r>
            <a:r>
              <a:rPr lang="en-US" sz="6600" dirty="0">
                <a:solidFill>
                  <a:prstClr val="white"/>
                </a:solidFill>
                <a:latin typeface="Arial" pitchFamily="34" charset="0"/>
                <a:cs typeface="Arial" pitchFamily="34" charset="0"/>
              </a:rPr>
              <a:t> </a:t>
            </a:r>
            <a:r>
              <a:rPr lang="en-US" sz="6600" dirty="0" err="1">
                <a:solidFill>
                  <a:prstClr val="white"/>
                </a:solidFill>
                <a:latin typeface="Arial" pitchFamily="34" charset="0"/>
                <a:cs typeface="Arial" pitchFamily="34" charset="0"/>
              </a:rPr>
              <a:t>đôi</a:t>
            </a:r>
            <a:endParaRPr lang="en-US" sz="6600"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3082988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AutoShape 3"/>
          <p:cNvSpPr>
            <a:spLocks noChangeAspect="1" noChangeArrowheads="1" noTextEdit="1"/>
          </p:cNvSpPr>
          <p:nvPr/>
        </p:nvSpPr>
        <p:spPr bwMode="auto">
          <a:xfrm>
            <a:off x="0" y="1176728"/>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39" name="Rectangle 5"/>
          <p:cNvSpPr>
            <a:spLocks noChangeArrowheads="1"/>
          </p:cNvSpPr>
          <p:nvPr/>
        </p:nvSpPr>
        <p:spPr bwMode="auto">
          <a:xfrm>
            <a:off x="2655888" y="1741878"/>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40" name="Rectangle 6"/>
          <p:cNvSpPr>
            <a:spLocks noChangeArrowheads="1"/>
          </p:cNvSpPr>
          <p:nvPr/>
        </p:nvSpPr>
        <p:spPr bwMode="auto">
          <a:xfrm>
            <a:off x="2655888" y="1741878"/>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41" name="Rectangle 7"/>
          <p:cNvSpPr>
            <a:spLocks noChangeArrowheads="1"/>
          </p:cNvSpPr>
          <p:nvPr/>
        </p:nvSpPr>
        <p:spPr bwMode="auto">
          <a:xfrm>
            <a:off x="2655888" y="1741878"/>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42" name="Rectangle 8"/>
          <p:cNvSpPr>
            <a:spLocks noChangeArrowheads="1"/>
          </p:cNvSpPr>
          <p:nvPr/>
        </p:nvSpPr>
        <p:spPr bwMode="auto">
          <a:xfrm>
            <a:off x="2655888" y="1741878"/>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43" name="Freeform 9"/>
          <p:cNvSpPr>
            <a:spLocks/>
          </p:cNvSpPr>
          <p:nvPr/>
        </p:nvSpPr>
        <p:spPr bwMode="auto">
          <a:xfrm>
            <a:off x="2498725" y="1633928"/>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44" name="Freeform 10"/>
          <p:cNvSpPr>
            <a:spLocks/>
          </p:cNvSpPr>
          <p:nvPr/>
        </p:nvSpPr>
        <p:spPr bwMode="auto">
          <a:xfrm>
            <a:off x="3525838" y="1881578"/>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45" name="Freeform 11"/>
          <p:cNvSpPr>
            <a:spLocks/>
          </p:cNvSpPr>
          <p:nvPr/>
        </p:nvSpPr>
        <p:spPr bwMode="auto">
          <a:xfrm>
            <a:off x="1027113" y="1860941"/>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46" name="Freeform 12"/>
          <p:cNvSpPr>
            <a:spLocks noEditPoints="1"/>
          </p:cNvSpPr>
          <p:nvPr/>
        </p:nvSpPr>
        <p:spPr bwMode="auto">
          <a:xfrm>
            <a:off x="1238250"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47" name="Freeform 13"/>
          <p:cNvSpPr>
            <a:spLocks noEditPoints="1"/>
          </p:cNvSpPr>
          <p:nvPr/>
        </p:nvSpPr>
        <p:spPr bwMode="auto">
          <a:xfrm>
            <a:off x="1238250"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48" name="Freeform 14"/>
          <p:cNvSpPr>
            <a:spLocks/>
          </p:cNvSpPr>
          <p:nvPr/>
        </p:nvSpPr>
        <p:spPr bwMode="auto">
          <a:xfrm>
            <a:off x="1238250" y="2167328"/>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49" name="Freeform 15"/>
          <p:cNvSpPr>
            <a:spLocks/>
          </p:cNvSpPr>
          <p:nvPr/>
        </p:nvSpPr>
        <p:spPr bwMode="auto">
          <a:xfrm>
            <a:off x="4198938" y="2343541"/>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50" name="Freeform 16"/>
          <p:cNvSpPr>
            <a:spLocks/>
          </p:cNvSpPr>
          <p:nvPr/>
        </p:nvSpPr>
        <p:spPr bwMode="auto">
          <a:xfrm>
            <a:off x="3959225" y="2189553"/>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51" name="Freeform 17"/>
          <p:cNvSpPr>
            <a:spLocks/>
          </p:cNvSpPr>
          <p:nvPr/>
        </p:nvSpPr>
        <p:spPr bwMode="auto">
          <a:xfrm>
            <a:off x="457200" y="1349766"/>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52" name="Freeform 18"/>
          <p:cNvSpPr>
            <a:spLocks noEditPoints="1"/>
          </p:cNvSpPr>
          <p:nvPr/>
        </p:nvSpPr>
        <p:spPr bwMode="auto">
          <a:xfrm>
            <a:off x="673100" y="2553091"/>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53" name="Freeform 19"/>
          <p:cNvSpPr>
            <a:spLocks/>
          </p:cNvSpPr>
          <p:nvPr/>
        </p:nvSpPr>
        <p:spPr bwMode="auto">
          <a:xfrm>
            <a:off x="606425" y="1589478"/>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54" name="Freeform 20"/>
          <p:cNvSpPr>
            <a:spLocks/>
          </p:cNvSpPr>
          <p:nvPr/>
        </p:nvSpPr>
        <p:spPr bwMode="auto">
          <a:xfrm>
            <a:off x="1068388" y="5628078"/>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55" name="Freeform 21"/>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56" name="Freeform 22"/>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57" name="Freeform 23"/>
          <p:cNvSpPr>
            <a:spLocks/>
          </p:cNvSpPr>
          <p:nvPr/>
        </p:nvSpPr>
        <p:spPr bwMode="auto">
          <a:xfrm>
            <a:off x="1338263" y="5901128"/>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58" name="Freeform 24"/>
          <p:cNvSpPr>
            <a:spLocks/>
          </p:cNvSpPr>
          <p:nvPr/>
        </p:nvSpPr>
        <p:spPr bwMode="auto">
          <a:xfrm>
            <a:off x="3633788" y="5628078"/>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59" name="Freeform 25"/>
          <p:cNvSpPr>
            <a:spLocks/>
          </p:cNvSpPr>
          <p:nvPr/>
        </p:nvSpPr>
        <p:spPr bwMode="auto">
          <a:xfrm>
            <a:off x="4094163"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60" name="Freeform 26"/>
          <p:cNvSpPr>
            <a:spLocks/>
          </p:cNvSpPr>
          <p:nvPr/>
        </p:nvSpPr>
        <p:spPr bwMode="auto">
          <a:xfrm>
            <a:off x="4094163"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61" name="Freeform 27"/>
          <p:cNvSpPr>
            <a:spLocks/>
          </p:cNvSpPr>
          <p:nvPr/>
        </p:nvSpPr>
        <p:spPr bwMode="auto">
          <a:xfrm>
            <a:off x="3795713" y="5899541"/>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grpSp>
        <p:nvGrpSpPr>
          <p:cNvPr id="4" name="Clock hand spin">
            <a:extLst>
              <a:ext uri="{FF2B5EF4-FFF2-40B4-BE49-F238E27FC236}">
                <a16:creationId xmlns:a16="http://schemas.microsoft.com/office/drawing/2014/main" id="{BB0445D5-A6E5-40E7-BBDD-5E3EFA13BDED}"/>
              </a:ext>
            </a:extLst>
          </p:cNvPr>
          <p:cNvGrpSpPr/>
          <p:nvPr/>
        </p:nvGrpSpPr>
        <p:grpSpPr>
          <a:xfrm rot="1786145">
            <a:off x="817563" y="2264166"/>
            <a:ext cx="3829050" cy="3830638"/>
            <a:chOff x="817563" y="2264166"/>
            <a:chExt cx="3829050" cy="3830638"/>
          </a:xfrm>
        </p:grpSpPr>
        <p:sp>
          <p:nvSpPr>
            <p:cNvPr id="162" name="Oval 28"/>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dirty="0">
                <a:solidFill>
                  <a:prstClr val="black"/>
                </a:solidFill>
              </a:endParaRPr>
            </a:p>
          </p:txBody>
        </p:sp>
        <p:sp>
          <p:nvSpPr>
            <p:cNvPr id="239"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dirty="0">
                <a:solidFill>
                  <a:prstClr val="black"/>
                </a:solidFill>
              </a:endParaRPr>
            </a:p>
          </p:txBody>
        </p:sp>
      </p:grpSp>
      <p:sp>
        <p:nvSpPr>
          <p:cNvPr id="163" name="Freeform 29"/>
          <p:cNvSpPr>
            <a:spLocks noEditPoints="1"/>
          </p:cNvSpPr>
          <p:nvPr/>
        </p:nvSpPr>
        <p:spPr bwMode="auto">
          <a:xfrm>
            <a:off x="538163" y="1986353"/>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64" name="Freeform 30"/>
          <p:cNvSpPr>
            <a:spLocks noEditPoints="1"/>
          </p:cNvSpPr>
          <p:nvPr/>
        </p:nvSpPr>
        <p:spPr bwMode="auto">
          <a:xfrm>
            <a:off x="711200" y="2157803"/>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65" name="Freeform 31"/>
          <p:cNvSpPr>
            <a:spLocks noEditPoints="1"/>
          </p:cNvSpPr>
          <p:nvPr/>
        </p:nvSpPr>
        <p:spPr bwMode="auto">
          <a:xfrm>
            <a:off x="620713" y="2067316"/>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grpSp>
        <p:nvGrpSpPr>
          <p:cNvPr id="3" name="Group 2">
            <a:extLst>
              <a:ext uri="{FF2B5EF4-FFF2-40B4-BE49-F238E27FC236}">
                <a16:creationId xmlns:a16="http://schemas.microsoft.com/office/drawing/2014/main" id="{A3772A17-BB74-4A75-BA55-D622FE4D0639}"/>
              </a:ext>
            </a:extLst>
          </p:cNvPr>
          <p:cNvGrpSpPr/>
          <p:nvPr/>
        </p:nvGrpSpPr>
        <p:grpSpPr>
          <a:xfrm>
            <a:off x="2455863" y="2411803"/>
            <a:ext cx="566738" cy="566738"/>
            <a:chOff x="2455863" y="2411803"/>
            <a:chExt cx="566738" cy="566738"/>
          </a:xfrm>
        </p:grpSpPr>
        <p:sp>
          <p:nvSpPr>
            <p:cNvPr id="16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6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6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6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7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71" name="Rectangle 37"/>
            <p:cNvSpPr>
              <a:spLocks noChangeArrowheads="1"/>
            </p:cNvSpPr>
            <p:nvPr/>
          </p:nvSpPr>
          <p:spPr bwMode="auto">
            <a:xfrm>
              <a:off x="2593975" y="2499116"/>
              <a:ext cx="32220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100" b="1" dirty="0">
                  <a:solidFill>
                    <a:srgbClr val="FF9936"/>
                  </a:solidFill>
                  <a:latin typeface="Raleway" panose="020B0003030101060003" pitchFamily="34" charset="0"/>
                </a:rPr>
                <a:t>60</a:t>
              </a:r>
              <a:endParaRPr lang="en-US" altLang="en-US" dirty="0">
                <a:solidFill>
                  <a:prstClr val="black"/>
                </a:solidFill>
              </a:endParaRPr>
            </a:p>
          </p:txBody>
        </p:sp>
      </p:grpSp>
      <p:sp>
        <p:nvSpPr>
          <p:cNvPr id="174" name="Freeform 40"/>
          <p:cNvSpPr>
            <a:spLocks noEditPoints="1"/>
          </p:cNvSpPr>
          <p:nvPr/>
        </p:nvSpPr>
        <p:spPr bwMode="auto">
          <a:xfrm>
            <a:off x="3244850"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grpSp>
        <p:nvGrpSpPr>
          <p:cNvPr id="5" name="Group 4">
            <a:extLst>
              <a:ext uri="{FF2B5EF4-FFF2-40B4-BE49-F238E27FC236}">
                <a16:creationId xmlns:a16="http://schemas.microsoft.com/office/drawing/2014/main" id="{F02CE7F1-42A5-4819-B9D5-4D6F794C1023}"/>
              </a:ext>
            </a:extLst>
          </p:cNvPr>
          <p:cNvGrpSpPr/>
          <p:nvPr/>
        </p:nvGrpSpPr>
        <p:grpSpPr>
          <a:xfrm>
            <a:off x="3722688" y="3113478"/>
            <a:ext cx="585788" cy="587375"/>
            <a:chOff x="3722688" y="3113478"/>
            <a:chExt cx="585788" cy="587375"/>
          </a:xfrm>
        </p:grpSpPr>
        <p:sp>
          <p:nvSpPr>
            <p:cNvPr id="178" name="Freeform 44"/>
            <p:cNvSpPr>
              <a:spLocks/>
            </p:cNvSpPr>
            <p:nvPr/>
          </p:nvSpPr>
          <p:spPr bwMode="auto">
            <a:xfrm>
              <a:off x="3722688" y="3113478"/>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79" name="Freeform 45"/>
            <p:cNvSpPr>
              <a:spLocks/>
            </p:cNvSpPr>
            <p:nvPr/>
          </p:nvSpPr>
          <p:spPr bwMode="auto">
            <a:xfrm>
              <a:off x="3781425" y="3169041"/>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80" name="Freeform 46"/>
            <p:cNvSpPr>
              <a:spLocks noEditPoints="1"/>
            </p:cNvSpPr>
            <p:nvPr/>
          </p:nvSpPr>
          <p:spPr bwMode="auto">
            <a:xfrm>
              <a:off x="3786188"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81" name="Freeform 47"/>
            <p:cNvSpPr>
              <a:spLocks/>
            </p:cNvSpPr>
            <p:nvPr/>
          </p:nvSpPr>
          <p:spPr bwMode="auto">
            <a:xfrm>
              <a:off x="3786188" y="3213491"/>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82" name="Rectangle 48"/>
            <p:cNvSpPr>
              <a:spLocks noChangeArrowheads="1"/>
            </p:cNvSpPr>
            <p:nvPr/>
          </p:nvSpPr>
          <p:spPr bwMode="auto">
            <a:xfrm>
              <a:off x="3941763" y="3299216"/>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83" name="Rectangle 49"/>
            <p:cNvSpPr>
              <a:spLocks noChangeArrowheads="1"/>
            </p:cNvSpPr>
            <p:nvPr/>
          </p:nvSpPr>
          <p:spPr bwMode="auto">
            <a:xfrm>
              <a:off x="3886343" y="3216666"/>
              <a:ext cx="27571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100" b="1" dirty="0">
                  <a:solidFill>
                    <a:srgbClr val="FF9936"/>
                  </a:solidFill>
                  <a:latin typeface="Raleway" panose="020B0003030101060003" pitchFamily="34" charset="0"/>
                </a:rPr>
                <a:t>10</a:t>
              </a:r>
              <a:endParaRPr lang="en-US" altLang="en-US" dirty="0">
                <a:solidFill>
                  <a:prstClr val="black"/>
                </a:solidFill>
              </a:endParaRPr>
            </a:p>
          </p:txBody>
        </p:sp>
      </p:grpSp>
      <p:sp>
        <p:nvSpPr>
          <p:cNvPr id="186" name="Freeform 52"/>
          <p:cNvSpPr>
            <a:spLocks noEditPoints="1"/>
          </p:cNvSpPr>
          <p:nvPr/>
        </p:nvSpPr>
        <p:spPr bwMode="auto">
          <a:xfrm>
            <a:off x="3994150" y="3978666"/>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grpSp>
        <p:nvGrpSpPr>
          <p:cNvPr id="6" name="Group 5">
            <a:extLst>
              <a:ext uri="{FF2B5EF4-FFF2-40B4-BE49-F238E27FC236}">
                <a16:creationId xmlns:a16="http://schemas.microsoft.com/office/drawing/2014/main" id="{9C879497-4400-4FD9-9864-4EBB91C4A066}"/>
              </a:ext>
            </a:extLst>
          </p:cNvPr>
          <p:cNvGrpSpPr/>
          <p:nvPr/>
        </p:nvGrpSpPr>
        <p:grpSpPr>
          <a:xfrm>
            <a:off x="3754438" y="4585091"/>
            <a:ext cx="566738" cy="568325"/>
            <a:chOff x="3754438" y="4585091"/>
            <a:chExt cx="566738" cy="568325"/>
          </a:xfrm>
        </p:grpSpPr>
        <p:sp>
          <p:nvSpPr>
            <p:cNvPr id="190" name="Freeform 56"/>
            <p:cNvSpPr>
              <a:spLocks/>
            </p:cNvSpPr>
            <p:nvPr/>
          </p:nvSpPr>
          <p:spPr bwMode="auto">
            <a:xfrm>
              <a:off x="3754438" y="4585091"/>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2"/>
                    <a:pt x="0" y="116"/>
                  </a:cubicBezTo>
                  <a:cubicBezTo>
                    <a:pt x="0" y="179"/>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91" name="Oval 57"/>
            <p:cNvSpPr>
              <a:spLocks noChangeArrowheads="1"/>
            </p:cNvSpPr>
            <p:nvPr/>
          </p:nvSpPr>
          <p:spPr bwMode="auto">
            <a:xfrm>
              <a:off x="3810000" y="4639066"/>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92" name="Freeform 58"/>
            <p:cNvSpPr>
              <a:spLocks noEditPoints="1"/>
            </p:cNvSpPr>
            <p:nvPr/>
          </p:nvSpPr>
          <p:spPr bwMode="auto">
            <a:xfrm>
              <a:off x="3810000"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93" name="Freeform 59"/>
            <p:cNvSpPr>
              <a:spLocks/>
            </p:cNvSpPr>
            <p:nvPr/>
          </p:nvSpPr>
          <p:spPr bwMode="auto">
            <a:xfrm>
              <a:off x="3810000" y="4666053"/>
              <a:ext cx="190500" cy="428625"/>
            </a:xfrm>
            <a:custGeom>
              <a:avLst/>
              <a:gdLst>
                <a:gd name="T0" fmla="*/ 49 w 78"/>
                <a:gd name="T1" fmla="*/ 0 h 175"/>
                <a:gd name="T2" fmla="*/ 18 w 78"/>
                <a:gd name="T3" fmla="*/ 27 h 175"/>
                <a:gd name="T4" fmla="*/ 18 w 78"/>
                <a:gd name="T5" fmla="*/ 27 h 175"/>
                <a:gd name="T6" fmla="*/ 18 w 78"/>
                <a:gd name="T7" fmla="*/ 27 h 175"/>
                <a:gd name="T8" fmla="*/ 18 w 78"/>
                <a:gd name="T9" fmla="*/ 27 h 175"/>
                <a:gd name="T10" fmla="*/ 18 w 78"/>
                <a:gd name="T11" fmla="*/ 27 h 175"/>
                <a:gd name="T12" fmla="*/ 0 w 78"/>
                <a:gd name="T13" fmla="*/ 82 h 175"/>
                <a:gd name="T14" fmla="*/ 0 w 78"/>
                <a:gd name="T15" fmla="*/ 82 h 175"/>
                <a:gd name="T16" fmla="*/ 0 w 78"/>
                <a:gd name="T17" fmla="*/ 83 h 175"/>
                <a:gd name="T18" fmla="*/ 0 w 78"/>
                <a:gd name="T19" fmla="*/ 83 h 175"/>
                <a:gd name="T20" fmla="*/ 0 w 78"/>
                <a:gd name="T21" fmla="*/ 83 h 175"/>
                <a:gd name="T22" fmla="*/ 0 w 78"/>
                <a:gd name="T23" fmla="*/ 83 h 175"/>
                <a:gd name="T24" fmla="*/ 0 w 78"/>
                <a:gd name="T25" fmla="*/ 83 h 175"/>
                <a:gd name="T26" fmla="*/ 0 w 78"/>
                <a:gd name="T27" fmla="*/ 83 h 175"/>
                <a:gd name="T28" fmla="*/ 0 w 78"/>
                <a:gd name="T29" fmla="*/ 83 h 175"/>
                <a:gd name="T30" fmla="*/ 0 w 78"/>
                <a:gd name="T31" fmla="*/ 83 h 175"/>
                <a:gd name="T32" fmla="*/ 0 w 78"/>
                <a:gd name="T33" fmla="*/ 84 h 175"/>
                <a:gd name="T34" fmla="*/ 0 w 78"/>
                <a:gd name="T35" fmla="*/ 84 h 175"/>
                <a:gd name="T36" fmla="*/ 0 w 78"/>
                <a:gd name="T37" fmla="*/ 84 h 175"/>
                <a:gd name="T38" fmla="*/ 0 w 78"/>
                <a:gd name="T39" fmla="*/ 84 h 175"/>
                <a:gd name="T40" fmla="*/ 0 w 78"/>
                <a:gd name="T41" fmla="*/ 84 h 175"/>
                <a:gd name="T42" fmla="*/ 0 w 78"/>
                <a:gd name="T43" fmla="*/ 84 h 175"/>
                <a:gd name="T44" fmla="*/ 6 w 78"/>
                <a:gd name="T45" fmla="*/ 117 h 175"/>
                <a:gd name="T46" fmla="*/ 6 w 78"/>
                <a:gd name="T47" fmla="*/ 117 h 175"/>
                <a:gd name="T48" fmla="*/ 7 w 78"/>
                <a:gd name="T49" fmla="*/ 118 h 175"/>
                <a:gd name="T50" fmla="*/ 7 w 78"/>
                <a:gd name="T51" fmla="*/ 118 h 175"/>
                <a:gd name="T52" fmla="*/ 7 w 78"/>
                <a:gd name="T53" fmla="*/ 118 h 175"/>
                <a:gd name="T54" fmla="*/ 7 w 78"/>
                <a:gd name="T55" fmla="*/ 118 h 175"/>
                <a:gd name="T56" fmla="*/ 7 w 78"/>
                <a:gd name="T57" fmla="*/ 118 h 175"/>
                <a:gd name="T58" fmla="*/ 7 w 78"/>
                <a:gd name="T59" fmla="*/ 118 h 175"/>
                <a:gd name="T60" fmla="*/ 7 w 78"/>
                <a:gd name="T61" fmla="*/ 118 h 175"/>
                <a:gd name="T62" fmla="*/ 7 w 78"/>
                <a:gd name="T63" fmla="*/ 118 h 175"/>
                <a:gd name="T64" fmla="*/ 7 w 78"/>
                <a:gd name="T65" fmla="*/ 118 h 175"/>
                <a:gd name="T66" fmla="*/ 78 w 78"/>
                <a:gd name="T67" fmla="*/ 175 h 175"/>
                <a:gd name="T68" fmla="*/ 46 w 78"/>
                <a:gd name="T69" fmla="*/ 153 h 175"/>
                <a:gd name="T70" fmla="*/ 19 w 78"/>
                <a:gd name="T71" fmla="*/ 106 h 175"/>
                <a:gd name="T72" fmla="*/ 15 w 78"/>
                <a:gd name="T73" fmla="*/ 78 h 175"/>
                <a:gd name="T74" fmla="*/ 15 w 78"/>
                <a:gd name="T75" fmla="*/ 77 h 175"/>
                <a:gd name="T76" fmla="*/ 30 w 78"/>
                <a:gd name="T77" fmla="*/ 24 h 175"/>
                <a:gd name="T78" fmla="*/ 46 w 78"/>
                <a:gd name="T79" fmla="*/ 3 h 175"/>
                <a:gd name="T80" fmla="*/ 49 w 78"/>
                <a:gd name="T8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37" y="7"/>
                    <a:pt x="27" y="16"/>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7" y="42"/>
                    <a:pt x="0" y="6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96"/>
                    <a:pt x="2" y="107"/>
                    <a:pt x="6" y="117"/>
                  </a:cubicBezTo>
                  <a:cubicBezTo>
                    <a:pt x="6" y="117"/>
                    <a:pt x="6" y="117"/>
                    <a:pt x="6" y="117"/>
                  </a:cubicBezTo>
                  <a:cubicBezTo>
                    <a:pt x="6" y="117"/>
                    <a:pt x="6" y="117"/>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19" y="148"/>
                    <a:pt x="46" y="170"/>
                    <a:pt x="78" y="175"/>
                  </a:cubicBezTo>
                  <a:cubicBezTo>
                    <a:pt x="66" y="170"/>
                    <a:pt x="55" y="162"/>
                    <a:pt x="46" y="153"/>
                  </a:cubicBezTo>
                  <a:cubicBezTo>
                    <a:pt x="33" y="140"/>
                    <a:pt x="24" y="124"/>
                    <a:pt x="19" y="106"/>
                  </a:cubicBezTo>
                  <a:cubicBezTo>
                    <a:pt x="18" y="97"/>
                    <a:pt x="17" y="88"/>
                    <a:pt x="15" y="78"/>
                  </a:cubicBezTo>
                  <a:cubicBezTo>
                    <a:pt x="15" y="78"/>
                    <a:pt x="15" y="78"/>
                    <a:pt x="15" y="77"/>
                  </a:cubicBezTo>
                  <a:cubicBezTo>
                    <a:pt x="15" y="58"/>
                    <a:pt x="20" y="41"/>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94" name="Rectangle 60"/>
            <p:cNvSpPr>
              <a:spLocks noChangeArrowheads="1"/>
            </p:cNvSpPr>
            <p:nvPr/>
          </p:nvSpPr>
          <p:spPr bwMode="auto">
            <a:xfrm>
              <a:off x="3967163" y="4769241"/>
              <a:ext cx="139700" cy="18573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195" name="Rectangle 61"/>
            <p:cNvSpPr>
              <a:spLocks noChangeArrowheads="1"/>
            </p:cNvSpPr>
            <p:nvPr/>
          </p:nvSpPr>
          <p:spPr bwMode="auto">
            <a:xfrm>
              <a:off x="3911600" y="4672403"/>
              <a:ext cx="30296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100" b="1" dirty="0">
                  <a:solidFill>
                    <a:srgbClr val="FF9936"/>
                  </a:solidFill>
                  <a:latin typeface="Raleway" panose="020B0003030101060003" pitchFamily="34" charset="0"/>
                </a:rPr>
                <a:t>20</a:t>
              </a:r>
              <a:endParaRPr lang="en-US" altLang="en-US" dirty="0">
                <a:solidFill>
                  <a:prstClr val="black"/>
                </a:solidFill>
              </a:endParaRPr>
            </a:p>
          </p:txBody>
        </p:sp>
      </p:grpSp>
      <p:sp>
        <p:nvSpPr>
          <p:cNvPr id="198" name="Freeform 64"/>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04" name="Freeform 70"/>
          <p:cNvSpPr>
            <a:spLocks noEditPoints="1"/>
          </p:cNvSpPr>
          <p:nvPr/>
        </p:nvSpPr>
        <p:spPr bwMode="auto">
          <a:xfrm>
            <a:off x="1763713"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12" name="Freeform 78"/>
          <p:cNvSpPr>
            <a:spLocks noEditPoints="1"/>
          </p:cNvSpPr>
          <p:nvPr/>
        </p:nvSpPr>
        <p:spPr bwMode="auto">
          <a:xfrm>
            <a:off x="1012825" y="4132653"/>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20" name="Freeform 86"/>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grpSp>
        <p:nvGrpSpPr>
          <p:cNvPr id="7" name="Group 6">
            <a:extLst>
              <a:ext uri="{FF2B5EF4-FFF2-40B4-BE49-F238E27FC236}">
                <a16:creationId xmlns:a16="http://schemas.microsoft.com/office/drawing/2014/main" id="{A5B54224-AEC3-4916-93C5-08FCBA5BE603}"/>
              </a:ext>
            </a:extLst>
          </p:cNvPr>
          <p:cNvGrpSpPr/>
          <p:nvPr/>
        </p:nvGrpSpPr>
        <p:grpSpPr>
          <a:xfrm>
            <a:off x="2498725" y="5334391"/>
            <a:ext cx="568325" cy="566738"/>
            <a:chOff x="2498725" y="5334391"/>
            <a:chExt cx="568325" cy="566738"/>
          </a:xfrm>
        </p:grpSpPr>
        <p:sp>
          <p:nvSpPr>
            <p:cNvPr id="222" name="Freeform 88"/>
            <p:cNvSpPr>
              <a:spLocks/>
            </p:cNvSpPr>
            <p:nvPr/>
          </p:nvSpPr>
          <p:spPr bwMode="auto">
            <a:xfrm>
              <a:off x="2498725" y="5334391"/>
              <a:ext cx="568325" cy="566738"/>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3"/>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23" name="Oval 89"/>
            <p:cNvSpPr>
              <a:spLocks noChangeArrowheads="1"/>
            </p:cNvSpPr>
            <p:nvPr/>
          </p:nvSpPr>
          <p:spPr bwMode="auto">
            <a:xfrm>
              <a:off x="2555875" y="5389953"/>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24" name="Freeform 90"/>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25" name="Freeform 91"/>
            <p:cNvSpPr>
              <a:spLocks/>
            </p:cNvSpPr>
            <p:nvPr/>
          </p:nvSpPr>
          <p:spPr bwMode="auto">
            <a:xfrm>
              <a:off x="2555875" y="5416941"/>
              <a:ext cx="190500" cy="428625"/>
            </a:xfrm>
            <a:custGeom>
              <a:avLst/>
              <a:gdLst>
                <a:gd name="T0" fmla="*/ 4 w 78"/>
                <a:gd name="T1" fmla="*/ 54 h 175"/>
                <a:gd name="T2" fmla="*/ 4 w 78"/>
                <a:gd name="T3" fmla="*/ 54 h 175"/>
                <a:gd name="T4" fmla="*/ 4 w 78"/>
                <a:gd name="T5" fmla="*/ 54 h 175"/>
                <a:gd name="T6" fmla="*/ 4 w 78"/>
                <a:gd name="T7" fmla="*/ 55 h 175"/>
                <a:gd name="T8" fmla="*/ 4 w 78"/>
                <a:gd name="T9" fmla="*/ 55 h 175"/>
                <a:gd name="T10" fmla="*/ 4 w 78"/>
                <a:gd name="T11" fmla="*/ 55 h 175"/>
                <a:gd name="T12" fmla="*/ 4 w 78"/>
                <a:gd name="T13" fmla="*/ 55 h 175"/>
                <a:gd name="T14" fmla="*/ 0 w 78"/>
                <a:gd name="T15" fmla="*/ 82 h 175"/>
                <a:gd name="T16" fmla="*/ 0 w 78"/>
                <a:gd name="T17" fmla="*/ 82 h 175"/>
                <a:gd name="T18" fmla="*/ 0 w 78"/>
                <a:gd name="T19" fmla="*/ 83 h 175"/>
                <a:gd name="T20" fmla="*/ 0 w 78"/>
                <a:gd name="T21" fmla="*/ 83 h 175"/>
                <a:gd name="T22" fmla="*/ 0 w 78"/>
                <a:gd name="T23" fmla="*/ 83 h 175"/>
                <a:gd name="T24" fmla="*/ 0 w 78"/>
                <a:gd name="T25" fmla="*/ 84 h 175"/>
                <a:gd name="T26" fmla="*/ 0 w 78"/>
                <a:gd name="T27" fmla="*/ 84 h 175"/>
                <a:gd name="T28" fmla="*/ 0 w 78"/>
                <a:gd name="T29" fmla="*/ 84 h 175"/>
                <a:gd name="T30" fmla="*/ 0 w 78"/>
                <a:gd name="T31" fmla="*/ 85 h 175"/>
                <a:gd name="T32" fmla="*/ 0 w 78"/>
                <a:gd name="T33" fmla="*/ 85 h 175"/>
                <a:gd name="T34" fmla="*/ 0 w 78"/>
                <a:gd name="T35" fmla="*/ 86 h 175"/>
                <a:gd name="T36" fmla="*/ 0 w 78"/>
                <a:gd name="T37" fmla="*/ 86 h 175"/>
                <a:gd name="T38" fmla="*/ 0 w 78"/>
                <a:gd name="T39" fmla="*/ 86 h 175"/>
                <a:gd name="T40" fmla="*/ 0 w 78"/>
                <a:gd name="T41" fmla="*/ 87 h 175"/>
                <a:gd name="T42" fmla="*/ 0 w 78"/>
                <a:gd name="T43" fmla="*/ 87 h 175"/>
                <a:gd name="T44" fmla="*/ 0 w 78"/>
                <a:gd name="T45" fmla="*/ 87 h 175"/>
                <a:gd name="T46" fmla="*/ 0 w 78"/>
                <a:gd name="T47" fmla="*/ 89 h 175"/>
                <a:gd name="T48" fmla="*/ 2 w 78"/>
                <a:gd name="T49" fmla="*/ 102 h 175"/>
                <a:gd name="T50" fmla="*/ 2 w 78"/>
                <a:gd name="T51" fmla="*/ 102 h 175"/>
                <a:gd name="T52" fmla="*/ 2 w 78"/>
                <a:gd name="T53" fmla="*/ 103 h 175"/>
                <a:gd name="T54" fmla="*/ 2 w 78"/>
                <a:gd name="T55" fmla="*/ 103 h 175"/>
                <a:gd name="T56" fmla="*/ 2 w 78"/>
                <a:gd name="T57" fmla="*/ 103 h 175"/>
                <a:gd name="T58" fmla="*/ 2 w 78"/>
                <a:gd name="T59" fmla="*/ 103 h 175"/>
                <a:gd name="T60" fmla="*/ 2 w 78"/>
                <a:gd name="T61" fmla="*/ 104 h 175"/>
                <a:gd name="T62" fmla="*/ 2 w 78"/>
                <a:gd name="T63" fmla="*/ 104 h 175"/>
                <a:gd name="T64" fmla="*/ 2 w 78"/>
                <a:gd name="T65" fmla="*/ 105 h 175"/>
                <a:gd name="T66" fmla="*/ 2 w 78"/>
                <a:gd name="T67" fmla="*/ 105 h 175"/>
                <a:gd name="T68" fmla="*/ 3 w 78"/>
                <a:gd name="T69" fmla="*/ 105 h 175"/>
                <a:gd name="T70" fmla="*/ 3 w 78"/>
                <a:gd name="T71" fmla="*/ 106 h 175"/>
                <a:gd name="T72" fmla="*/ 3 w 78"/>
                <a:gd name="T73" fmla="*/ 106 h 175"/>
                <a:gd name="T74" fmla="*/ 78 w 78"/>
                <a:gd name="T75" fmla="*/ 175 h 175"/>
                <a:gd name="T76" fmla="*/ 19 w 78"/>
                <a:gd name="T77" fmla="*/ 106 h 175"/>
                <a:gd name="T78" fmla="*/ 15 w 78"/>
                <a:gd name="T79" fmla="*/ 77 h 175"/>
                <a:gd name="T80" fmla="*/ 46 w 78"/>
                <a:gd name="T81"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28" y="12"/>
                    <a:pt x="12" y="31"/>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1" y="64"/>
                    <a:pt x="0" y="73"/>
                    <a:pt x="0" y="82"/>
                  </a:cubicBezTo>
                  <a:cubicBezTo>
                    <a:pt x="0" y="82"/>
                    <a:pt x="0" y="82"/>
                    <a:pt x="0" y="82"/>
                  </a:cubicBezTo>
                  <a:cubicBezTo>
                    <a:pt x="0" y="82"/>
                    <a:pt x="0" y="82"/>
                    <a:pt x="0" y="82"/>
                  </a:cubicBezTo>
                  <a:cubicBezTo>
                    <a:pt x="0" y="82"/>
                    <a:pt x="0" y="82"/>
                    <a:pt x="0" y="82"/>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9"/>
                    <a:pt x="0" y="89"/>
                  </a:cubicBezTo>
                  <a:cubicBezTo>
                    <a:pt x="0" y="89"/>
                    <a:pt x="0" y="89"/>
                    <a:pt x="0" y="89"/>
                  </a:cubicBezTo>
                  <a:cubicBezTo>
                    <a:pt x="0" y="94"/>
                    <a:pt x="1" y="98"/>
                    <a:pt x="2" y="102"/>
                  </a:cubicBezTo>
                  <a:cubicBezTo>
                    <a:pt x="2" y="102"/>
                    <a:pt x="2" y="102"/>
                    <a:pt x="2" y="102"/>
                  </a:cubicBezTo>
                  <a:cubicBezTo>
                    <a:pt x="2" y="102"/>
                    <a:pt x="2" y="102"/>
                    <a:pt x="2" y="102"/>
                  </a:cubicBezTo>
                  <a:cubicBezTo>
                    <a:pt x="2" y="102"/>
                    <a:pt x="2" y="102"/>
                    <a:pt x="2" y="102"/>
                  </a:cubicBezTo>
                  <a:cubicBezTo>
                    <a:pt x="2" y="102"/>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3" y="105"/>
                    <a:pt x="3" y="105"/>
                  </a:cubicBezTo>
                  <a:cubicBezTo>
                    <a:pt x="3" y="105"/>
                    <a:pt x="3" y="105"/>
                    <a:pt x="3" y="105"/>
                  </a:cubicBezTo>
                  <a:cubicBezTo>
                    <a:pt x="3" y="105"/>
                    <a:pt x="3" y="105"/>
                    <a:pt x="3" y="106"/>
                  </a:cubicBezTo>
                  <a:cubicBezTo>
                    <a:pt x="3" y="106"/>
                    <a:pt x="3" y="106"/>
                    <a:pt x="3" y="106"/>
                  </a:cubicBezTo>
                  <a:cubicBezTo>
                    <a:pt x="3" y="106"/>
                    <a:pt x="3" y="106"/>
                    <a:pt x="3" y="106"/>
                  </a:cubicBezTo>
                  <a:cubicBezTo>
                    <a:pt x="3" y="106"/>
                    <a:pt x="3" y="106"/>
                    <a:pt x="3" y="106"/>
                  </a:cubicBezTo>
                  <a:cubicBezTo>
                    <a:pt x="12" y="141"/>
                    <a:pt x="42" y="169"/>
                    <a:pt x="78" y="175"/>
                  </a:cubicBezTo>
                  <a:cubicBezTo>
                    <a:pt x="66" y="169"/>
                    <a:pt x="56" y="162"/>
                    <a:pt x="46" y="153"/>
                  </a:cubicBezTo>
                  <a:cubicBezTo>
                    <a:pt x="33" y="140"/>
                    <a:pt x="24" y="124"/>
                    <a:pt x="19" y="106"/>
                  </a:cubicBezTo>
                  <a:cubicBezTo>
                    <a:pt x="18" y="97"/>
                    <a:pt x="17" y="88"/>
                    <a:pt x="15" y="78"/>
                  </a:cubicBezTo>
                  <a:cubicBezTo>
                    <a:pt x="15" y="78"/>
                    <a:pt x="15" y="78"/>
                    <a:pt x="15" y="77"/>
                  </a:cubicBezTo>
                  <a:cubicBezTo>
                    <a:pt x="15" y="58"/>
                    <a:pt x="20" y="40"/>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26" name="Rectangle 92"/>
            <p:cNvSpPr>
              <a:spLocks noChangeArrowheads="1"/>
            </p:cNvSpPr>
            <p:nvPr/>
          </p:nvSpPr>
          <p:spPr bwMode="auto">
            <a:xfrm>
              <a:off x="2714625" y="5480441"/>
              <a:ext cx="139700"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27" name="Rectangle 93"/>
            <p:cNvSpPr>
              <a:spLocks noChangeArrowheads="1"/>
            </p:cNvSpPr>
            <p:nvPr/>
          </p:nvSpPr>
          <p:spPr bwMode="auto">
            <a:xfrm>
              <a:off x="2665413" y="5421703"/>
              <a:ext cx="30457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100" b="1" dirty="0">
                  <a:solidFill>
                    <a:srgbClr val="FF9936"/>
                  </a:solidFill>
                  <a:latin typeface="Raleway" panose="020B0003030101060003" pitchFamily="34" charset="0"/>
                </a:rPr>
                <a:t>30</a:t>
              </a:r>
              <a:endParaRPr lang="en-US" altLang="en-US" dirty="0">
                <a:solidFill>
                  <a:prstClr val="black"/>
                </a:solidFill>
              </a:endParaRPr>
            </a:p>
          </p:txBody>
        </p:sp>
      </p:grpSp>
      <p:grpSp>
        <p:nvGrpSpPr>
          <p:cNvPr id="9" name="Group 8">
            <a:extLst>
              <a:ext uri="{FF2B5EF4-FFF2-40B4-BE49-F238E27FC236}">
                <a16:creationId xmlns:a16="http://schemas.microsoft.com/office/drawing/2014/main" id="{6B9F673D-98D0-4896-AED3-5C9C19FBCE7E}"/>
              </a:ext>
            </a:extLst>
          </p:cNvPr>
          <p:cNvGrpSpPr/>
          <p:nvPr/>
        </p:nvGrpSpPr>
        <p:grpSpPr>
          <a:xfrm>
            <a:off x="1157288" y="3113478"/>
            <a:ext cx="584200" cy="587375"/>
            <a:chOff x="1157288" y="3113478"/>
            <a:chExt cx="584200" cy="587375"/>
          </a:xfrm>
        </p:grpSpPr>
        <p:sp>
          <p:nvSpPr>
            <p:cNvPr id="206" name="Freeform 72"/>
            <p:cNvSpPr>
              <a:spLocks/>
            </p:cNvSpPr>
            <p:nvPr/>
          </p:nvSpPr>
          <p:spPr bwMode="auto">
            <a:xfrm>
              <a:off x="1157288" y="3113478"/>
              <a:ext cx="584200" cy="587375"/>
            </a:xfrm>
            <a:custGeom>
              <a:avLst/>
              <a:gdLst>
                <a:gd name="T0" fmla="*/ 126 w 239"/>
                <a:gd name="T1" fmla="*/ 4 h 240"/>
                <a:gd name="T2" fmla="*/ 235 w 239"/>
                <a:gd name="T3" fmla="*/ 127 h 240"/>
                <a:gd name="T4" fmla="*/ 112 w 239"/>
                <a:gd name="T5" fmla="*/ 236 h 240"/>
                <a:gd name="T6" fmla="*/ 3 w 239"/>
                <a:gd name="T7" fmla="*/ 113 h 240"/>
                <a:gd name="T8" fmla="*/ 126 w 239"/>
                <a:gd name="T9" fmla="*/ 4 h 240"/>
              </a:gdLst>
              <a:ahLst/>
              <a:cxnLst>
                <a:cxn ang="0">
                  <a:pos x="T0" y="T1"/>
                </a:cxn>
                <a:cxn ang="0">
                  <a:pos x="T2" y="T3"/>
                </a:cxn>
                <a:cxn ang="0">
                  <a:pos x="T4" y="T5"/>
                </a:cxn>
                <a:cxn ang="0">
                  <a:pos x="T6" y="T7"/>
                </a:cxn>
                <a:cxn ang="0">
                  <a:pos x="T8" y="T9"/>
                </a:cxn>
              </a:cxnLst>
              <a:rect l="0" t="0" r="r" b="b"/>
              <a:pathLst>
                <a:path w="239" h="240">
                  <a:moveTo>
                    <a:pt x="126" y="4"/>
                  </a:moveTo>
                  <a:cubicBezTo>
                    <a:pt x="190" y="8"/>
                    <a:pt x="239" y="63"/>
                    <a:pt x="235" y="127"/>
                  </a:cubicBezTo>
                  <a:cubicBezTo>
                    <a:pt x="231" y="191"/>
                    <a:pt x="176" y="240"/>
                    <a:pt x="112" y="236"/>
                  </a:cubicBezTo>
                  <a:cubicBezTo>
                    <a:pt x="48" y="232"/>
                    <a:pt x="0" y="177"/>
                    <a:pt x="3" y="113"/>
                  </a:cubicBezTo>
                  <a:cubicBezTo>
                    <a:pt x="7" y="49"/>
                    <a:pt x="63" y="0"/>
                    <a:pt x="126" y="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07" name="Freeform 73"/>
            <p:cNvSpPr>
              <a:spLocks/>
            </p:cNvSpPr>
            <p:nvPr/>
          </p:nvSpPr>
          <p:spPr bwMode="auto">
            <a:xfrm>
              <a:off x="1212850" y="3169041"/>
              <a:ext cx="473075" cy="473075"/>
            </a:xfrm>
            <a:custGeom>
              <a:avLst/>
              <a:gdLst>
                <a:gd name="T0" fmla="*/ 102 w 193"/>
                <a:gd name="T1" fmla="*/ 4 h 193"/>
                <a:gd name="T2" fmla="*/ 190 w 193"/>
                <a:gd name="T3" fmla="*/ 103 h 193"/>
                <a:gd name="T4" fmla="*/ 90 w 193"/>
                <a:gd name="T5" fmla="*/ 190 h 193"/>
                <a:gd name="T6" fmla="*/ 3 w 193"/>
                <a:gd name="T7" fmla="*/ 91 h 193"/>
                <a:gd name="T8" fmla="*/ 102 w 193"/>
                <a:gd name="T9" fmla="*/ 4 h 193"/>
              </a:gdLst>
              <a:ahLst/>
              <a:cxnLst>
                <a:cxn ang="0">
                  <a:pos x="T0" y="T1"/>
                </a:cxn>
                <a:cxn ang="0">
                  <a:pos x="T2" y="T3"/>
                </a:cxn>
                <a:cxn ang="0">
                  <a:pos x="T4" y="T5"/>
                </a:cxn>
                <a:cxn ang="0">
                  <a:pos x="T6" y="T7"/>
                </a:cxn>
                <a:cxn ang="0">
                  <a:pos x="T8" y="T9"/>
                </a:cxn>
              </a:cxnLst>
              <a:rect l="0" t="0" r="r" b="b"/>
              <a:pathLst>
                <a:path w="193" h="193">
                  <a:moveTo>
                    <a:pt x="102" y="4"/>
                  </a:moveTo>
                  <a:cubicBezTo>
                    <a:pt x="153" y="7"/>
                    <a:pt x="193" y="51"/>
                    <a:pt x="190" y="103"/>
                  </a:cubicBezTo>
                  <a:cubicBezTo>
                    <a:pt x="186" y="154"/>
                    <a:pt x="142" y="193"/>
                    <a:pt x="90" y="190"/>
                  </a:cubicBezTo>
                  <a:cubicBezTo>
                    <a:pt x="39" y="187"/>
                    <a:pt x="0" y="143"/>
                    <a:pt x="3" y="91"/>
                  </a:cubicBezTo>
                  <a:cubicBezTo>
                    <a:pt x="6" y="40"/>
                    <a:pt x="51" y="0"/>
                    <a:pt x="102" y="4"/>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08" name="Freeform 74"/>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09" name="Freeform 75"/>
            <p:cNvSpPr>
              <a:spLocks/>
            </p:cNvSpPr>
            <p:nvPr/>
          </p:nvSpPr>
          <p:spPr bwMode="auto">
            <a:xfrm>
              <a:off x="1217613" y="3180153"/>
              <a:ext cx="207963" cy="420688"/>
            </a:xfrm>
            <a:custGeom>
              <a:avLst/>
              <a:gdLst>
                <a:gd name="T0" fmla="*/ 85 w 85"/>
                <a:gd name="T1" fmla="*/ 0 h 172"/>
                <a:gd name="T2" fmla="*/ 1 w 85"/>
                <a:gd name="T3" fmla="*/ 86 h 172"/>
                <a:gd name="T4" fmla="*/ 1 w 85"/>
                <a:gd name="T5" fmla="*/ 86 h 172"/>
                <a:gd name="T6" fmla="*/ 1 w 85"/>
                <a:gd name="T7" fmla="*/ 86 h 172"/>
                <a:gd name="T8" fmla="*/ 1 w 85"/>
                <a:gd name="T9" fmla="*/ 86 h 172"/>
                <a:gd name="T10" fmla="*/ 1 w 85"/>
                <a:gd name="T11" fmla="*/ 86 h 172"/>
                <a:gd name="T12" fmla="*/ 1 w 85"/>
                <a:gd name="T13" fmla="*/ 86 h 172"/>
                <a:gd name="T14" fmla="*/ 1 w 85"/>
                <a:gd name="T15" fmla="*/ 86 h 172"/>
                <a:gd name="T16" fmla="*/ 1 w 85"/>
                <a:gd name="T17" fmla="*/ 86 h 172"/>
                <a:gd name="T18" fmla="*/ 1 w 85"/>
                <a:gd name="T19" fmla="*/ 87 h 172"/>
                <a:gd name="T20" fmla="*/ 1 w 85"/>
                <a:gd name="T21" fmla="*/ 87 h 172"/>
                <a:gd name="T22" fmla="*/ 1 w 85"/>
                <a:gd name="T23" fmla="*/ 87 h 172"/>
                <a:gd name="T24" fmla="*/ 1 w 85"/>
                <a:gd name="T25" fmla="*/ 87 h 172"/>
                <a:gd name="T26" fmla="*/ 1 w 85"/>
                <a:gd name="T27" fmla="*/ 87 h 172"/>
                <a:gd name="T28" fmla="*/ 1 w 85"/>
                <a:gd name="T29" fmla="*/ 88 h 172"/>
                <a:gd name="T30" fmla="*/ 1 w 85"/>
                <a:gd name="T31" fmla="*/ 88 h 172"/>
                <a:gd name="T32" fmla="*/ 1 w 85"/>
                <a:gd name="T33" fmla="*/ 88 h 172"/>
                <a:gd name="T34" fmla="*/ 1 w 85"/>
                <a:gd name="T35" fmla="*/ 88 h 172"/>
                <a:gd name="T36" fmla="*/ 1 w 85"/>
                <a:gd name="T37" fmla="*/ 88 h 172"/>
                <a:gd name="T38" fmla="*/ 1 w 85"/>
                <a:gd name="T39" fmla="*/ 88 h 172"/>
                <a:gd name="T40" fmla="*/ 1 w 85"/>
                <a:gd name="T41" fmla="*/ 88 h 172"/>
                <a:gd name="T42" fmla="*/ 1 w 85"/>
                <a:gd name="T43" fmla="*/ 89 h 172"/>
                <a:gd name="T44" fmla="*/ 1 w 85"/>
                <a:gd name="T45" fmla="*/ 89 h 172"/>
                <a:gd name="T46" fmla="*/ 1 w 85"/>
                <a:gd name="T47" fmla="*/ 89 h 172"/>
                <a:gd name="T48" fmla="*/ 1 w 85"/>
                <a:gd name="T49" fmla="*/ 89 h 172"/>
                <a:gd name="T50" fmla="*/ 1 w 85"/>
                <a:gd name="T51" fmla="*/ 90 h 172"/>
                <a:gd name="T52" fmla="*/ 1 w 85"/>
                <a:gd name="T53" fmla="*/ 90 h 172"/>
                <a:gd name="T54" fmla="*/ 1 w 85"/>
                <a:gd name="T55" fmla="*/ 90 h 172"/>
                <a:gd name="T56" fmla="*/ 1 w 85"/>
                <a:gd name="T57" fmla="*/ 90 h 172"/>
                <a:gd name="T58" fmla="*/ 9 w 85"/>
                <a:gd name="T59" fmla="*/ 132 h 172"/>
                <a:gd name="T60" fmla="*/ 9 w 85"/>
                <a:gd name="T61" fmla="*/ 132 h 172"/>
                <a:gd name="T62" fmla="*/ 9 w 85"/>
                <a:gd name="T63" fmla="*/ 132 h 172"/>
                <a:gd name="T64" fmla="*/ 9 w 85"/>
                <a:gd name="T65" fmla="*/ 132 h 172"/>
                <a:gd name="T66" fmla="*/ 9 w 85"/>
                <a:gd name="T67" fmla="*/ 132 h 172"/>
                <a:gd name="T68" fmla="*/ 9 w 85"/>
                <a:gd name="T69" fmla="*/ 132 h 172"/>
                <a:gd name="T70" fmla="*/ 10 w 85"/>
                <a:gd name="T71" fmla="*/ 133 h 172"/>
                <a:gd name="T72" fmla="*/ 10 w 85"/>
                <a:gd name="T73" fmla="*/ 133 h 172"/>
                <a:gd name="T74" fmla="*/ 10 w 85"/>
                <a:gd name="T75" fmla="*/ 133 h 172"/>
                <a:gd name="T76" fmla="*/ 10 w 85"/>
                <a:gd name="T77" fmla="*/ 133 h 172"/>
                <a:gd name="T78" fmla="*/ 10 w 85"/>
                <a:gd name="T79" fmla="*/ 133 h 172"/>
                <a:gd name="T80" fmla="*/ 10 w 85"/>
                <a:gd name="T81" fmla="*/ 133 h 172"/>
                <a:gd name="T82" fmla="*/ 10 w 85"/>
                <a:gd name="T83" fmla="*/ 133 h 172"/>
                <a:gd name="T84" fmla="*/ 10 w 85"/>
                <a:gd name="T85" fmla="*/ 133 h 172"/>
                <a:gd name="T86" fmla="*/ 10 w 85"/>
                <a:gd name="T87" fmla="*/ 134 h 172"/>
                <a:gd name="T88" fmla="*/ 10 w 85"/>
                <a:gd name="T89" fmla="*/ 134 h 172"/>
                <a:gd name="T90" fmla="*/ 10 w 85"/>
                <a:gd name="T91" fmla="*/ 134 h 172"/>
                <a:gd name="T92" fmla="*/ 10 w 85"/>
                <a:gd name="T93" fmla="*/ 134 h 172"/>
                <a:gd name="T94" fmla="*/ 10 w 85"/>
                <a:gd name="T95" fmla="*/ 134 h 172"/>
                <a:gd name="T96" fmla="*/ 45 w 85"/>
                <a:gd name="T97" fmla="*/ 172 h 172"/>
                <a:gd name="T98" fmla="*/ 42 w 85"/>
                <a:gd name="T99" fmla="*/ 170 h 172"/>
                <a:gd name="T100" fmla="*/ 27 w 85"/>
                <a:gd name="T101" fmla="*/ 147 h 172"/>
                <a:gd name="T102" fmla="*/ 16 w 85"/>
                <a:gd name="T103" fmla="*/ 93 h 172"/>
                <a:gd name="T104" fmla="*/ 16 w 85"/>
                <a:gd name="T105" fmla="*/ 92 h 172"/>
                <a:gd name="T106" fmla="*/ 22 w 85"/>
                <a:gd name="T107" fmla="*/ 65 h 172"/>
                <a:gd name="T108" fmla="*/ 52 w 85"/>
                <a:gd name="T109" fmla="*/ 20 h 172"/>
                <a:gd name="T110" fmla="*/ 85 w 85"/>
                <a:gd name="T11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 h="172">
                  <a:moveTo>
                    <a:pt x="85" y="0"/>
                  </a:moveTo>
                  <a:cubicBezTo>
                    <a:pt x="41" y="4"/>
                    <a:pt x="5" y="40"/>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90"/>
                  </a:cubicBezTo>
                  <a:cubicBezTo>
                    <a:pt x="1" y="90"/>
                    <a:pt x="1" y="90"/>
                    <a:pt x="1" y="90"/>
                  </a:cubicBezTo>
                  <a:cubicBezTo>
                    <a:pt x="1" y="90"/>
                    <a:pt x="1" y="90"/>
                    <a:pt x="1" y="90"/>
                  </a:cubicBezTo>
                  <a:cubicBezTo>
                    <a:pt x="1" y="90"/>
                    <a:pt x="1" y="90"/>
                    <a:pt x="1" y="90"/>
                  </a:cubicBezTo>
                  <a:cubicBezTo>
                    <a:pt x="0" y="105"/>
                    <a:pt x="3" y="119"/>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10" y="132"/>
                    <a:pt x="10" y="132"/>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4"/>
                    <a:pt x="10" y="134"/>
                  </a:cubicBezTo>
                  <a:cubicBezTo>
                    <a:pt x="10" y="134"/>
                    <a:pt x="10" y="134"/>
                    <a:pt x="10" y="134"/>
                  </a:cubicBezTo>
                  <a:cubicBezTo>
                    <a:pt x="10" y="134"/>
                    <a:pt x="10" y="134"/>
                    <a:pt x="10" y="134"/>
                  </a:cubicBezTo>
                  <a:cubicBezTo>
                    <a:pt x="10" y="134"/>
                    <a:pt x="10" y="134"/>
                    <a:pt x="10" y="134"/>
                  </a:cubicBezTo>
                  <a:cubicBezTo>
                    <a:pt x="10" y="134"/>
                    <a:pt x="10" y="134"/>
                    <a:pt x="10" y="134"/>
                  </a:cubicBezTo>
                  <a:cubicBezTo>
                    <a:pt x="18" y="150"/>
                    <a:pt x="30" y="163"/>
                    <a:pt x="45" y="172"/>
                  </a:cubicBezTo>
                  <a:cubicBezTo>
                    <a:pt x="44" y="171"/>
                    <a:pt x="43" y="171"/>
                    <a:pt x="42" y="170"/>
                  </a:cubicBezTo>
                  <a:cubicBezTo>
                    <a:pt x="37" y="162"/>
                    <a:pt x="32" y="155"/>
                    <a:pt x="27" y="147"/>
                  </a:cubicBezTo>
                  <a:cubicBezTo>
                    <a:pt x="19" y="130"/>
                    <a:pt x="15" y="112"/>
                    <a:pt x="16" y="93"/>
                  </a:cubicBezTo>
                  <a:cubicBezTo>
                    <a:pt x="16" y="93"/>
                    <a:pt x="16" y="93"/>
                    <a:pt x="16" y="92"/>
                  </a:cubicBezTo>
                  <a:cubicBezTo>
                    <a:pt x="18" y="83"/>
                    <a:pt x="20" y="74"/>
                    <a:pt x="22" y="65"/>
                  </a:cubicBezTo>
                  <a:cubicBezTo>
                    <a:pt x="28" y="47"/>
                    <a:pt x="38" y="32"/>
                    <a:pt x="52" y="20"/>
                  </a:cubicBezTo>
                  <a:cubicBezTo>
                    <a:pt x="62" y="11"/>
                    <a:pt x="73" y="4"/>
                    <a:pt x="8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30" name="Rectangle 96"/>
            <p:cNvSpPr>
              <a:spLocks noChangeArrowheads="1"/>
            </p:cNvSpPr>
            <p:nvPr/>
          </p:nvSpPr>
          <p:spPr bwMode="auto">
            <a:xfrm>
              <a:off x="1311275" y="3330966"/>
              <a:ext cx="27622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31" name="Rectangle 97"/>
            <p:cNvSpPr>
              <a:spLocks noChangeArrowheads="1"/>
            </p:cNvSpPr>
            <p:nvPr/>
          </p:nvSpPr>
          <p:spPr bwMode="auto">
            <a:xfrm>
              <a:off x="1311275" y="3218253"/>
              <a:ext cx="30777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100" b="1" dirty="0">
                  <a:solidFill>
                    <a:srgbClr val="FF9936"/>
                  </a:solidFill>
                  <a:latin typeface="Raleway" panose="020B0003030101060003" pitchFamily="34" charset="0"/>
                </a:rPr>
                <a:t>50</a:t>
              </a:r>
              <a:endParaRPr lang="en-US" altLang="en-US" dirty="0">
                <a:solidFill>
                  <a:prstClr val="black"/>
                </a:solidFill>
              </a:endParaRPr>
            </a:p>
          </p:txBody>
        </p:sp>
      </p:grpSp>
      <p:grpSp>
        <p:nvGrpSpPr>
          <p:cNvPr id="8" name="Group 7">
            <a:extLst>
              <a:ext uri="{FF2B5EF4-FFF2-40B4-BE49-F238E27FC236}">
                <a16:creationId xmlns:a16="http://schemas.microsoft.com/office/drawing/2014/main" id="{94D47649-C8EF-4DD0-A9C7-4B148138D432}"/>
              </a:ext>
            </a:extLst>
          </p:cNvPr>
          <p:cNvGrpSpPr/>
          <p:nvPr/>
        </p:nvGrpSpPr>
        <p:grpSpPr>
          <a:xfrm>
            <a:off x="1162050" y="4580328"/>
            <a:ext cx="569913" cy="568325"/>
            <a:chOff x="1162050" y="4580328"/>
            <a:chExt cx="569913" cy="568325"/>
          </a:xfrm>
        </p:grpSpPr>
        <p:sp>
          <p:nvSpPr>
            <p:cNvPr id="214" name="Freeform 80"/>
            <p:cNvSpPr>
              <a:spLocks/>
            </p:cNvSpPr>
            <p:nvPr/>
          </p:nvSpPr>
          <p:spPr bwMode="auto">
            <a:xfrm>
              <a:off x="1162050" y="4580328"/>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15" name="Freeform 81"/>
            <p:cNvSpPr>
              <a:spLocks/>
            </p:cNvSpPr>
            <p:nvPr/>
          </p:nvSpPr>
          <p:spPr bwMode="auto">
            <a:xfrm>
              <a:off x="1217613" y="4637478"/>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16" name="Freeform 82"/>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17" name="Freeform 83"/>
            <p:cNvSpPr>
              <a:spLocks/>
            </p:cNvSpPr>
            <p:nvPr/>
          </p:nvSpPr>
          <p:spPr bwMode="auto">
            <a:xfrm>
              <a:off x="1217613" y="4639066"/>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34" name="Rectangle 100"/>
            <p:cNvSpPr>
              <a:spLocks noChangeArrowheads="1"/>
            </p:cNvSpPr>
            <p:nvPr/>
          </p:nvSpPr>
          <p:spPr bwMode="auto">
            <a:xfrm>
              <a:off x="1376363" y="4759716"/>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35" name="Rectangle 101"/>
            <p:cNvSpPr>
              <a:spLocks noChangeArrowheads="1"/>
            </p:cNvSpPr>
            <p:nvPr/>
          </p:nvSpPr>
          <p:spPr bwMode="auto">
            <a:xfrm>
              <a:off x="1328738" y="4699391"/>
              <a:ext cx="3061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100" b="1" dirty="0">
                  <a:solidFill>
                    <a:srgbClr val="FF9936"/>
                  </a:solidFill>
                  <a:latin typeface="Raleway" panose="020B0003030101060003" pitchFamily="34" charset="0"/>
                </a:rPr>
                <a:t>40</a:t>
              </a:r>
              <a:endParaRPr lang="en-US" altLang="en-US" dirty="0">
                <a:solidFill>
                  <a:prstClr val="black"/>
                </a:solidFill>
              </a:endParaRPr>
            </a:p>
          </p:txBody>
        </p:sp>
      </p:grpSp>
      <p:sp>
        <p:nvSpPr>
          <p:cNvPr id="241" name="Oval 107"/>
          <p:cNvSpPr>
            <a:spLocks noChangeArrowheads="1"/>
          </p:cNvSpPr>
          <p:nvPr/>
        </p:nvSpPr>
        <p:spPr bwMode="auto">
          <a:xfrm>
            <a:off x="2600325" y="4042166"/>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42" name="Oval 108"/>
          <p:cNvSpPr>
            <a:spLocks noChangeArrowheads="1"/>
          </p:cNvSpPr>
          <p:nvPr/>
        </p:nvSpPr>
        <p:spPr bwMode="auto">
          <a:xfrm>
            <a:off x="2659063" y="4104078"/>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43" name="Freeform 109"/>
          <p:cNvSpPr>
            <a:spLocks/>
          </p:cNvSpPr>
          <p:nvPr/>
        </p:nvSpPr>
        <p:spPr bwMode="auto">
          <a:xfrm>
            <a:off x="1808163" y="1302141"/>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44" name="Freeform 110"/>
          <p:cNvSpPr>
            <a:spLocks/>
          </p:cNvSpPr>
          <p:nvPr/>
        </p:nvSpPr>
        <p:spPr bwMode="auto">
          <a:xfrm>
            <a:off x="1963738" y="1218003"/>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45" name="Freeform 111"/>
          <p:cNvSpPr>
            <a:spLocks/>
          </p:cNvSpPr>
          <p:nvPr/>
        </p:nvSpPr>
        <p:spPr bwMode="auto">
          <a:xfrm>
            <a:off x="30163" y="2205428"/>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46" name="Freeform 112"/>
          <p:cNvSpPr>
            <a:spLocks/>
          </p:cNvSpPr>
          <p:nvPr/>
        </p:nvSpPr>
        <p:spPr bwMode="auto">
          <a:xfrm>
            <a:off x="-104775" y="2321316"/>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47" name="Freeform 113"/>
          <p:cNvSpPr>
            <a:spLocks/>
          </p:cNvSpPr>
          <p:nvPr/>
        </p:nvSpPr>
        <p:spPr bwMode="auto">
          <a:xfrm>
            <a:off x="3340100" y="125927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48" name="Freeform 114"/>
          <p:cNvSpPr>
            <a:spLocks/>
          </p:cNvSpPr>
          <p:nvPr/>
        </p:nvSpPr>
        <p:spPr bwMode="auto">
          <a:xfrm>
            <a:off x="3184525" y="117672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49" name="Freeform 115"/>
          <p:cNvSpPr>
            <a:spLocks/>
          </p:cNvSpPr>
          <p:nvPr/>
        </p:nvSpPr>
        <p:spPr bwMode="auto">
          <a:xfrm>
            <a:off x="3446463" y="1371991"/>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50" name="Freeform 116"/>
          <p:cNvSpPr>
            <a:spLocks/>
          </p:cNvSpPr>
          <p:nvPr/>
        </p:nvSpPr>
        <p:spPr bwMode="auto">
          <a:xfrm>
            <a:off x="4773613" y="2661041"/>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51" name="Freeform 117"/>
          <p:cNvSpPr>
            <a:spLocks/>
          </p:cNvSpPr>
          <p:nvPr/>
        </p:nvSpPr>
        <p:spPr bwMode="auto">
          <a:xfrm>
            <a:off x="4495800" y="1611703"/>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endParaRPr>
          </a:p>
        </p:txBody>
      </p:sp>
      <p:sp>
        <p:nvSpPr>
          <p:cNvPr id="2" name="Rectangle: Rounded Corners 1">
            <a:extLst>
              <a:ext uri="{FF2B5EF4-FFF2-40B4-BE49-F238E27FC236}">
                <a16:creationId xmlns:a16="http://schemas.microsoft.com/office/drawing/2014/main" id="{F12E7EE0-C1E0-4F43-9773-687E84064B9C}"/>
              </a:ext>
            </a:extLst>
          </p:cNvPr>
          <p:cNvSpPr/>
          <p:nvPr/>
        </p:nvSpPr>
        <p:spPr>
          <a:xfrm>
            <a:off x="8128956" y="1651895"/>
            <a:ext cx="3463481" cy="188952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en-US" sz="5400" dirty="0">
                <a:solidFill>
                  <a:prstClr val="black"/>
                </a:solidFill>
                <a:latin typeface="Arial" pitchFamily="34" charset="0"/>
                <a:ea typeface="Arial-Rounded" panose="020B0500000000000000" pitchFamily="34" charset="0"/>
                <a:cs typeface="Arial" pitchFamily="34" charset="0"/>
              </a:rPr>
              <a:t>Chia </a:t>
            </a:r>
            <a:r>
              <a:rPr lang="en-US" sz="5400" dirty="0" err="1">
                <a:solidFill>
                  <a:prstClr val="black"/>
                </a:solidFill>
                <a:latin typeface="Arial" pitchFamily="34" charset="0"/>
                <a:ea typeface="Arial-Rounded" panose="020B0500000000000000" pitchFamily="34" charset="0"/>
                <a:cs typeface="Arial" pitchFamily="34" charset="0"/>
              </a:rPr>
              <a:t>sẻ</a:t>
            </a:r>
            <a:r>
              <a:rPr lang="en-US" sz="5400" dirty="0">
                <a:solidFill>
                  <a:prstClr val="black"/>
                </a:solidFill>
                <a:latin typeface="Arial" pitchFamily="34" charset="0"/>
                <a:ea typeface="Arial-Rounded" panose="020B0500000000000000" pitchFamily="34" charset="0"/>
                <a:cs typeface="Arial" pitchFamily="34" charset="0"/>
              </a:rPr>
              <a:t> </a:t>
            </a:r>
          </a:p>
          <a:p>
            <a:pPr algn="ctr">
              <a:defRPr/>
            </a:pPr>
            <a:r>
              <a:rPr lang="en-US" sz="5400" dirty="0" err="1">
                <a:solidFill>
                  <a:prstClr val="black"/>
                </a:solidFill>
                <a:latin typeface="Arial" pitchFamily="34" charset="0"/>
                <a:ea typeface="Arial-Rounded" panose="020B0500000000000000" pitchFamily="34" charset="0"/>
                <a:cs typeface="Arial" pitchFamily="34" charset="0"/>
              </a:rPr>
              <a:t>trước</a:t>
            </a:r>
            <a:r>
              <a:rPr lang="en-US" sz="5400" dirty="0">
                <a:solidFill>
                  <a:prstClr val="black"/>
                </a:solidFill>
                <a:latin typeface="Arial" pitchFamily="34" charset="0"/>
                <a:ea typeface="Arial-Rounded" panose="020B0500000000000000" pitchFamily="34" charset="0"/>
                <a:cs typeface="Arial" pitchFamily="34" charset="0"/>
              </a:rPr>
              <a:t> </a:t>
            </a:r>
            <a:r>
              <a:rPr lang="en-US" sz="5400" dirty="0" err="1">
                <a:solidFill>
                  <a:prstClr val="black"/>
                </a:solidFill>
                <a:latin typeface="Arial" pitchFamily="34" charset="0"/>
                <a:ea typeface="Arial-Rounded" panose="020B0500000000000000" pitchFamily="34" charset="0"/>
                <a:cs typeface="Arial" pitchFamily="34" charset="0"/>
              </a:rPr>
              <a:t>lớp</a:t>
            </a:r>
            <a:endParaRPr lang="en-US" sz="5400" dirty="0">
              <a:solidFill>
                <a:prstClr val="black"/>
              </a:solidFill>
              <a:latin typeface="Arial" pitchFamily="34" charset="0"/>
              <a:ea typeface="Arial-Rounded" panose="020B0500000000000000" pitchFamily="34" charset="0"/>
              <a:cs typeface="Arial" pitchFamily="34" charset="0"/>
            </a:endParaRPr>
          </a:p>
        </p:txBody>
      </p:sp>
    </p:spTree>
    <p:custDataLst>
      <p:tags r:id="rId1"/>
    </p:custDataLst>
    <p:extLst>
      <p:ext uri="{BB962C8B-B14F-4D97-AF65-F5344CB8AC3E}">
        <p14:creationId xmlns:p14="http://schemas.microsoft.com/office/powerpoint/2010/main" val="40951756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60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ock.potx" id="{882FFEF1-8C63-4EB7-8554-90837DCFEF4E}" vid="{2273FF64-F892-47CB-82C5-253E36FE4F97}"/>
    </a:ext>
  </a:extLst>
</a:theme>
</file>

<file path=ppt/theme/theme6.xml><?xml version="1.0" encoding="utf-8"?>
<a:theme xmlns:a="http://schemas.openxmlformats.org/drawingml/2006/main" name="1_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527</Words>
  <Application>Microsoft Office PowerPoint</Application>
  <PresentationFormat>Widescreen</PresentationFormat>
  <Paragraphs>55</Paragraphs>
  <Slides>16</Slides>
  <Notes>8</Notes>
  <HiddenSlides>0</HiddenSlides>
  <MMClips>1</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16</vt:i4>
      </vt:variant>
    </vt:vector>
  </HeadingPairs>
  <TitlesOfParts>
    <vt:vector size="36" baseType="lpstr">
      <vt:lpstr>等线</vt:lpstr>
      <vt:lpstr>微软雅黑</vt:lpstr>
      <vt:lpstr>宋体</vt:lpstr>
      <vt:lpstr>.VnAvant</vt:lpstr>
      <vt:lpstr>Arial</vt:lpstr>
      <vt:lpstr>Arial-Rounded</vt:lpstr>
      <vt:lpstr>Averta Std CY Bold</vt:lpstr>
      <vt:lpstr>Calibri</vt:lpstr>
      <vt:lpstr>Calibri Light</vt:lpstr>
      <vt:lpstr>OpenSans</vt:lpstr>
      <vt:lpstr>Quicksand Medium</vt:lpstr>
      <vt:lpstr>Raleway</vt:lpstr>
      <vt:lpstr>Times New Roman</vt:lpstr>
      <vt:lpstr>https://www.freeppt7.com</vt:lpstr>
      <vt:lpstr>6_Office Theme</vt:lpstr>
      <vt:lpstr>Hoạt động</vt:lpstr>
      <vt:lpstr>Office 主题</vt:lpstr>
      <vt:lpstr>1_Office Theme</vt:lpstr>
      <vt:lpstr>1_Hoạt động</vt:lpstr>
      <vt:lpstr>1_https://www.freeppt7.com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TA</cp:lastModifiedBy>
  <cp:revision>16</cp:revision>
  <dcterms:created xsi:type="dcterms:W3CDTF">2021-07-24T09:41:32Z</dcterms:created>
  <dcterms:modified xsi:type="dcterms:W3CDTF">2025-09-20T03:43:10Z</dcterms:modified>
</cp:coreProperties>
</file>