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412" r:id="rId2"/>
    <p:sldId id="286" r:id="rId3"/>
    <p:sldId id="258" r:id="rId4"/>
    <p:sldId id="256" r:id="rId5"/>
    <p:sldId id="271" r:id="rId6"/>
    <p:sldId id="272" r:id="rId7"/>
    <p:sldId id="259" r:id="rId8"/>
    <p:sldId id="273" r:id="rId9"/>
    <p:sldId id="282" r:id="rId10"/>
    <p:sldId id="283" r:id="rId11"/>
    <p:sldId id="260" r:id="rId12"/>
    <p:sldId id="276" r:id="rId13"/>
    <p:sldId id="265" r:id="rId14"/>
    <p:sldId id="277" r:id="rId15"/>
    <p:sldId id="278" r:id="rId16"/>
    <p:sldId id="279" r:id="rId17"/>
    <p:sldId id="26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CC"/>
    <a:srgbClr val="FFFFCC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62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0EF297-611D-46A0-BDB0-41E673BFE84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873E15-4868-43C8-9FCF-694CDE090431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400" dirty="0" err="1">
              <a:latin typeface="Times New Roman" pitchFamily="18" charset="0"/>
              <a:cs typeface="Times New Roman" pitchFamily="18" charset="0"/>
            </a:rPr>
            <a:t>Kính</a:t>
          </a:r>
          <a:r>
            <a:rPr lang="en-US" sz="1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dirty="0" err="1">
              <a:latin typeface="Times New Roman" pitchFamily="18" charset="0"/>
              <a:cs typeface="Times New Roman" pitchFamily="18" charset="0"/>
            </a:rPr>
            <a:t>trọng</a:t>
          </a:r>
          <a:r>
            <a:rPr lang="en-US" sz="1400" dirty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1400" dirty="0" err="1">
              <a:latin typeface="Times New Roman" pitchFamily="18" charset="0"/>
              <a:cs typeface="Times New Roman" pitchFamily="18" charset="0"/>
            </a:rPr>
            <a:t>lễ</a:t>
          </a:r>
          <a:r>
            <a:rPr lang="en-US" sz="1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dirty="0" err="1">
              <a:latin typeface="Times New Roman" pitchFamily="18" charset="0"/>
              <a:cs typeface="Times New Roman" pitchFamily="18" charset="0"/>
            </a:rPr>
            <a:t>phép</a:t>
          </a:r>
          <a:r>
            <a:rPr lang="en-US" sz="1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dirty="0" err="1">
              <a:latin typeface="Times New Roman" pitchFamily="18" charset="0"/>
              <a:cs typeface="Times New Roman" pitchFamily="18" charset="0"/>
            </a:rPr>
            <a:t>với</a:t>
          </a:r>
          <a:r>
            <a:rPr lang="en-US" sz="1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dirty="0" err="1">
              <a:latin typeface="Times New Roman" pitchFamily="18" charset="0"/>
              <a:cs typeface="Times New Roman" pitchFamily="18" charset="0"/>
            </a:rPr>
            <a:t>thầy</a:t>
          </a:r>
          <a:r>
            <a:rPr lang="en-US" sz="1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dirty="0" err="1">
              <a:latin typeface="Times New Roman" pitchFamily="18" charset="0"/>
              <a:cs typeface="Times New Roman" pitchFamily="18" charset="0"/>
            </a:rPr>
            <a:t>cô</a:t>
          </a:r>
          <a:r>
            <a:rPr lang="en-US" sz="1400" dirty="0"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BE657975-3547-4231-8B08-8C59899ADCF1}" type="parTrans" cxnId="{7EE9AE70-ED57-445C-8F6B-F15DA88864AD}">
      <dgm:prSet/>
      <dgm:spPr/>
      <dgm:t>
        <a:bodyPr/>
        <a:lstStyle/>
        <a:p>
          <a:endParaRPr lang="en-US" sz="1400">
            <a:latin typeface="Times New Roman" pitchFamily="18" charset="0"/>
            <a:cs typeface="Times New Roman" pitchFamily="18" charset="0"/>
          </a:endParaRPr>
        </a:p>
      </dgm:t>
    </dgm:pt>
    <dgm:pt modelId="{707E8E27-FFCE-4BEE-9BDB-09F10A795081}" type="sibTrans" cxnId="{7EE9AE70-ED57-445C-8F6B-F15DA88864AD}">
      <dgm:prSet/>
      <dgm:spPr/>
      <dgm:t>
        <a:bodyPr/>
        <a:lstStyle/>
        <a:p>
          <a:endParaRPr lang="en-US" sz="1400">
            <a:latin typeface="Times New Roman" pitchFamily="18" charset="0"/>
            <a:cs typeface="Times New Roman" pitchFamily="18" charset="0"/>
          </a:endParaRPr>
        </a:p>
      </dgm:t>
    </dgm:pt>
    <dgm:pt modelId="{96C2E716-53D3-4849-8DE1-FEAC8A667104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400" dirty="0" err="1">
              <a:latin typeface="Times New Roman" pitchFamily="18" charset="0"/>
              <a:cs typeface="Times New Roman" pitchFamily="18" charset="0"/>
            </a:rPr>
            <a:t>Ghi</a:t>
          </a:r>
          <a:r>
            <a:rPr lang="en-US" sz="1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dirty="0" err="1">
              <a:latin typeface="Times New Roman" pitchFamily="18" charset="0"/>
              <a:cs typeface="Times New Roman" pitchFamily="18" charset="0"/>
            </a:rPr>
            <a:t>nhớ</a:t>
          </a:r>
          <a:r>
            <a:rPr lang="en-US" sz="1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dirty="0" err="1">
              <a:latin typeface="Times New Roman" pitchFamily="18" charset="0"/>
              <a:cs typeface="Times New Roman" pitchFamily="18" charset="0"/>
            </a:rPr>
            <a:t>công</a:t>
          </a:r>
          <a:r>
            <a:rPr lang="en-US" sz="1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dirty="0" err="1">
              <a:latin typeface="Times New Roman" pitchFamily="18" charset="0"/>
              <a:cs typeface="Times New Roman" pitchFamily="18" charset="0"/>
            </a:rPr>
            <a:t>lao</a:t>
          </a:r>
          <a:r>
            <a:rPr lang="en-US" sz="1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dirty="0" err="1"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1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dirty="0" err="1">
              <a:latin typeface="Times New Roman" pitchFamily="18" charset="0"/>
              <a:cs typeface="Times New Roman" pitchFamily="18" charset="0"/>
            </a:rPr>
            <a:t>thầy</a:t>
          </a:r>
          <a:r>
            <a:rPr lang="en-US" sz="1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dirty="0" err="1">
              <a:latin typeface="Times New Roman" pitchFamily="18" charset="0"/>
              <a:cs typeface="Times New Roman" pitchFamily="18" charset="0"/>
            </a:rPr>
            <a:t>cô</a:t>
          </a:r>
          <a:r>
            <a:rPr lang="en-US" sz="1400" dirty="0">
              <a:latin typeface="Times New Roman" pitchFamily="18" charset="0"/>
              <a:cs typeface="Times New Roman" pitchFamily="18" charset="0"/>
            </a:rPr>
            <a:t>. </a:t>
          </a:r>
        </a:p>
      </dgm:t>
    </dgm:pt>
    <dgm:pt modelId="{FA79A357-BB1F-4A8D-8FE3-C169DB5924DC}" type="parTrans" cxnId="{779C03C9-A14D-49BC-ABB0-72AC8E46229F}">
      <dgm:prSet/>
      <dgm:spPr/>
      <dgm:t>
        <a:bodyPr/>
        <a:lstStyle/>
        <a:p>
          <a:endParaRPr lang="en-US" sz="1400">
            <a:latin typeface="Times New Roman" pitchFamily="18" charset="0"/>
            <a:cs typeface="Times New Roman" pitchFamily="18" charset="0"/>
          </a:endParaRPr>
        </a:p>
      </dgm:t>
    </dgm:pt>
    <dgm:pt modelId="{B8FD9A3A-004D-43A7-88EA-2125B7FCD7FA}" type="sibTrans" cxnId="{779C03C9-A14D-49BC-ABB0-72AC8E46229F}">
      <dgm:prSet/>
      <dgm:spPr/>
      <dgm:t>
        <a:bodyPr/>
        <a:lstStyle/>
        <a:p>
          <a:endParaRPr lang="en-US" sz="1400">
            <a:latin typeface="Times New Roman" pitchFamily="18" charset="0"/>
            <a:cs typeface="Times New Roman" pitchFamily="18" charset="0"/>
          </a:endParaRPr>
        </a:p>
      </dgm:t>
    </dgm:pt>
    <dgm:pt modelId="{CE9F8748-6C38-4F97-8AB4-BD5851170083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400" dirty="0">
              <a:latin typeface="Times New Roman" pitchFamily="18" charset="0"/>
              <a:cs typeface="Times New Roman" pitchFamily="18" charset="0"/>
            </a:rPr>
            <a:t>…</a:t>
          </a:r>
        </a:p>
      </dgm:t>
    </dgm:pt>
    <dgm:pt modelId="{F82EE741-5B9B-47B9-8A22-CAAA1D8AAD77}" type="parTrans" cxnId="{76C6E791-73A8-4CD4-9FEA-80A4D14CE58D}">
      <dgm:prSet/>
      <dgm:spPr/>
      <dgm:t>
        <a:bodyPr/>
        <a:lstStyle/>
        <a:p>
          <a:endParaRPr lang="en-US" sz="1400">
            <a:latin typeface="Times New Roman" pitchFamily="18" charset="0"/>
            <a:cs typeface="Times New Roman" pitchFamily="18" charset="0"/>
          </a:endParaRPr>
        </a:p>
      </dgm:t>
    </dgm:pt>
    <dgm:pt modelId="{8B9212DB-A7E6-4226-A596-56537DA4C97D}" type="sibTrans" cxnId="{76C6E791-73A8-4CD4-9FEA-80A4D14CE58D}">
      <dgm:prSet/>
      <dgm:spPr/>
      <dgm:t>
        <a:bodyPr/>
        <a:lstStyle/>
        <a:p>
          <a:endParaRPr lang="en-US" sz="1400">
            <a:latin typeface="Times New Roman" pitchFamily="18" charset="0"/>
            <a:cs typeface="Times New Roman" pitchFamily="18" charset="0"/>
          </a:endParaRPr>
        </a:p>
      </dgm:t>
    </dgm:pt>
    <dgm:pt modelId="{351788D2-7C4D-44DC-B850-96F4C2F031CD}" type="pres">
      <dgm:prSet presAssocID="{7C0EF297-611D-46A0-BDB0-41E673BFE843}" presName="linear" presStyleCnt="0">
        <dgm:presLayoutVars>
          <dgm:dir/>
          <dgm:animLvl val="lvl"/>
          <dgm:resizeHandles val="exact"/>
        </dgm:presLayoutVars>
      </dgm:prSet>
      <dgm:spPr/>
    </dgm:pt>
    <dgm:pt modelId="{93F22B0B-3F25-442F-9237-EF1523A369F5}" type="pres">
      <dgm:prSet presAssocID="{DC873E15-4868-43C8-9FCF-694CDE090431}" presName="parentLin" presStyleCnt="0"/>
      <dgm:spPr/>
    </dgm:pt>
    <dgm:pt modelId="{95D534A5-2EEF-45BF-9C20-24C1ACC3FD53}" type="pres">
      <dgm:prSet presAssocID="{DC873E15-4868-43C8-9FCF-694CDE090431}" presName="parentLeftMargin" presStyleLbl="node1" presStyleIdx="0" presStyleCnt="3"/>
      <dgm:spPr/>
    </dgm:pt>
    <dgm:pt modelId="{A191B65F-8CCF-4837-A4C5-DD74559B5E71}" type="pres">
      <dgm:prSet presAssocID="{DC873E15-4868-43C8-9FCF-694CDE09043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6B5DEED-3A27-415A-9259-5280322EF040}" type="pres">
      <dgm:prSet presAssocID="{DC873E15-4868-43C8-9FCF-694CDE090431}" presName="negativeSpace" presStyleCnt="0"/>
      <dgm:spPr/>
    </dgm:pt>
    <dgm:pt modelId="{B1CFFB0B-DA90-4077-B6B2-86B83439FD81}" type="pres">
      <dgm:prSet presAssocID="{DC873E15-4868-43C8-9FCF-694CDE090431}" presName="childText" presStyleLbl="conFgAcc1" presStyleIdx="0" presStyleCnt="3">
        <dgm:presLayoutVars>
          <dgm:bulletEnabled val="1"/>
        </dgm:presLayoutVars>
      </dgm:prSet>
      <dgm:spPr>
        <a:ln>
          <a:solidFill>
            <a:srgbClr val="00B050"/>
          </a:solidFill>
        </a:ln>
      </dgm:spPr>
    </dgm:pt>
    <dgm:pt modelId="{CB93D5DD-36C0-4075-A6E8-6D53B30BEBFF}" type="pres">
      <dgm:prSet presAssocID="{707E8E27-FFCE-4BEE-9BDB-09F10A795081}" presName="spaceBetweenRectangles" presStyleCnt="0"/>
      <dgm:spPr/>
    </dgm:pt>
    <dgm:pt modelId="{2AEB8423-7D0F-475B-8572-156747967E72}" type="pres">
      <dgm:prSet presAssocID="{96C2E716-53D3-4849-8DE1-FEAC8A667104}" presName="parentLin" presStyleCnt="0"/>
      <dgm:spPr/>
    </dgm:pt>
    <dgm:pt modelId="{ED98322F-262D-4A0F-A946-C9FAB2502520}" type="pres">
      <dgm:prSet presAssocID="{96C2E716-53D3-4849-8DE1-FEAC8A667104}" presName="parentLeftMargin" presStyleLbl="node1" presStyleIdx="0" presStyleCnt="3"/>
      <dgm:spPr/>
    </dgm:pt>
    <dgm:pt modelId="{5A7B7D39-1498-4802-9484-5A5053AF11BB}" type="pres">
      <dgm:prSet presAssocID="{96C2E716-53D3-4849-8DE1-FEAC8A66710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762838E-3965-4AE6-946C-3354BEAF9F0E}" type="pres">
      <dgm:prSet presAssocID="{96C2E716-53D3-4849-8DE1-FEAC8A667104}" presName="negativeSpace" presStyleCnt="0"/>
      <dgm:spPr/>
    </dgm:pt>
    <dgm:pt modelId="{A30D6FE4-AC7D-4D60-97AC-8C2FA62A5169}" type="pres">
      <dgm:prSet presAssocID="{96C2E716-53D3-4849-8DE1-FEAC8A667104}" presName="childText" presStyleLbl="conFgAcc1" presStyleIdx="1" presStyleCnt="3">
        <dgm:presLayoutVars>
          <dgm:bulletEnabled val="1"/>
        </dgm:presLayoutVars>
      </dgm:prSet>
      <dgm:spPr>
        <a:ln>
          <a:solidFill>
            <a:srgbClr val="00B050"/>
          </a:solidFill>
        </a:ln>
      </dgm:spPr>
    </dgm:pt>
    <dgm:pt modelId="{344B00E7-4775-4DC3-B500-13C244952004}" type="pres">
      <dgm:prSet presAssocID="{B8FD9A3A-004D-43A7-88EA-2125B7FCD7FA}" presName="spaceBetweenRectangles" presStyleCnt="0"/>
      <dgm:spPr/>
    </dgm:pt>
    <dgm:pt modelId="{EC10596C-1A80-429C-A923-1642D6CCDA37}" type="pres">
      <dgm:prSet presAssocID="{CE9F8748-6C38-4F97-8AB4-BD5851170083}" presName="parentLin" presStyleCnt="0"/>
      <dgm:spPr/>
    </dgm:pt>
    <dgm:pt modelId="{ABE00251-A1E2-450F-8A6F-16CA381EAF8E}" type="pres">
      <dgm:prSet presAssocID="{CE9F8748-6C38-4F97-8AB4-BD5851170083}" presName="parentLeftMargin" presStyleLbl="node1" presStyleIdx="1" presStyleCnt="3"/>
      <dgm:spPr/>
    </dgm:pt>
    <dgm:pt modelId="{38AADCBF-809C-4FFE-8329-5F17503B9ADA}" type="pres">
      <dgm:prSet presAssocID="{CE9F8748-6C38-4F97-8AB4-BD5851170083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C34C725-49C3-4335-B522-09E641DCF52C}" type="pres">
      <dgm:prSet presAssocID="{CE9F8748-6C38-4F97-8AB4-BD5851170083}" presName="negativeSpace" presStyleCnt="0"/>
      <dgm:spPr/>
    </dgm:pt>
    <dgm:pt modelId="{4495246C-F6A3-4E4C-B996-2F526F3A4690}" type="pres">
      <dgm:prSet presAssocID="{CE9F8748-6C38-4F97-8AB4-BD5851170083}" presName="childText" presStyleLbl="conFgAcc1" presStyleIdx="2" presStyleCnt="3">
        <dgm:presLayoutVars>
          <dgm:bulletEnabled val="1"/>
        </dgm:presLayoutVars>
      </dgm:prSet>
      <dgm:spPr>
        <a:ln>
          <a:solidFill>
            <a:srgbClr val="00B050"/>
          </a:solidFill>
        </a:ln>
      </dgm:spPr>
    </dgm:pt>
  </dgm:ptLst>
  <dgm:cxnLst>
    <dgm:cxn modelId="{90410E11-5D41-4D7F-9C50-EEFF8876A7CF}" type="presOf" srcId="{CE9F8748-6C38-4F97-8AB4-BD5851170083}" destId="{38AADCBF-809C-4FFE-8329-5F17503B9ADA}" srcOrd="1" destOrd="0" presId="urn:microsoft.com/office/officeart/2005/8/layout/list1"/>
    <dgm:cxn modelId="{9A15FB64-32B2-4617-A2E7-D2EA567F3C0D}" type="presOf" srcId="{96C2E716-53D3-4849-8DE1-FEAC8A667104}" destId="{5A7B7D39-1498-4802-9484-5A5053AF11BB}" srcOrd="1" destOrd="0" presId="urn:microsoft.com/office/officeart/2005/8/layout/list1"/>
    <dgm:cxn modelId="{7EE9AE70-ED57-445C-8F6B-F15DA88864AD}" srcId="{7C0EF297-611D-46A0-BDB0-41E673BFE843}" destId="{DC873E15-4868-43C8-9FCF-694CDE090431}" srcOrd="0" destOrd="0" parTransId="{BE657975-3547-4231-8B08-8C59899ADCF1}" sibTransId="{707E8E27-FFCE-4BEE-9BDB-09F10A795081}"/>
    <dgm:cxn modelId="{0F4E2F8E-6BEF-46FA-AAED-9534078257A3}" type="presOf" srcId="{96C2E716-53D3-4849-8DE1-FEAC8A667104}" destId="{ED98322F-262D-4A0F-A946-C9FAB2502520}" srcOrd="0" destOrd="0" presId="urn:microsoft.com/office/officeart/2005/8/layout/list1"/>
    <dgm:cxn modelId="{76C6E791-73A8-4CD4-9FEA-80A4D14CE58D}" srcId="{7C0EF297-611D-46A0-BDB0-41E673BFE843}" destId="{CE9F8748-6C38-4F97-8AB4-BD5851170083}" srcOrd="2" destOrd="0" parTransId="{F82EE741-5B9B-47B9-8A22-CAAA1D8AAD77}" sibTransId="{8B9212DB-A7E6-4226-A596-56537DA4C97D}"/>
    <dgm:cxn modelId="{F68866A0-4722-4ABD-82C5-5ADEC2DE958A}" type="presOf" srcId="{DC873E15-4868-43C8-9FCF-694CDE090431}" destId="{95D534A5-2EEF-45BF-9C20-24C1ACC3FD53}" srcOrd="0" destOrd="0" presId="urn:microsoft.com/office/officeart/2005/8/layout/list1"/>
    <dgm:cxn modelId="{4F118CB3-CF5A-4E5C-B7EE-CFEA85DC0B35}" type="presOf" srcId="{DC873E15-4868-43C8-9FCF-694CDE090431}" destId="{A191B65F-8CCF-4837-A4C5-DD74559B5E71}" srcOrd="1" destOrd="0" presId="urn:microsoft.com/office/officeart/2005/8/layout/list1"/>
    <dgm:cxn modelId="{779C03C9-A14D-49BC-ABB0-72AC8E46229F}" srcId="{7C0EF297-611D-46A0-BDB0-41E673BFE843}" destId="{96C2E716-53D3-4849-8DE1-FEAC8A667104}" srcOrd="1" destOrd="0" parTransId="{FA79A357-BB1F-4A8D-8FE3-C169DB5924DC}" sibTransId="{B8FD9A3A-004D-43A7-88EA-2125B7FCD7FA}"/>
    <dgm:cxn modelId="{43C173E9-53B6-4DAF-8EAD-A6307CC3F96E}" type="presOf" srcId="{7C0EF297-611D-46A0-BDB0-41E673BFE843}" destId="{351788D2-7C4D-44DC-B850-96F4C2F031CD}" srcOrd="0" destOrd="0" presId="urn:microsoft.com/office/officeart/2005/8/layout/list1"/>
    <dgm:cxn modelId="{D074D5EC-DBFD-40B4-9DE8-F3783E591BD0}" type="presOf" srcId="{CE9F8748-6C38-4F97-8AB4-BD5851170083}" destId="{ABE00251-A1E2-450F-8A6F-16CA381EAF8E}" srcOrd="0" destOrd="0" presId="urn:microsoft.com/office/officeart/2005/8/layout/list1"/>
    <dgm:cxn modelId="{13989EAF-D70E-4E7E-8B0B-34448EDCFB06}" type="presParOf" srcId="{351788D2-7C4D-44DC-B850-96F4C2F031CD}" destId="{93F22B0B-3F25-442F-9237-EF1523A369F5}" srcOrd="0" destOrd="0" presId="urn:microsoft.com/office/officeart/2005/8/layout/list1"/>
    <dgm:cxn modelId="{8E0125AC-9604-4AA6-A6E1-914BBDACD8D2}" type="presParOf" srcId="{93F22B0B-3F25-442F-9237-EF1523A369F5}" destId="{95D534A5-2EEF-45BF-9C20-24C1ACC3FD53}" srcOrd="0" destOrd="0" presId="urn:microsoft.com/office/officeart/2005/8/layout/list1"/>
    <dgm:cxn modelId="{CE452120-38BF-4B98-AC00-411CB1970F8B}" type="presParOf" srcId="{93F22B0B-3F25-442F-9237-EF1523A369F5}" destId="{A191B65F-8CCF-4837-A4C5-DD74559B5E71}" srcOrd="1" destOrd="0" presId="urn:microsoft.com/office/officeart/2005/8/layout/list1"/>
    <dgm:cxn modelId="{BBE3006B-EC83-47DF-B916-22698652EE30}" type="presParOf" srcId="{351788D2-7C4D-44DC-B850-96F4C2F031CD}" destId="{16B5DEED-3A27-415A-9259-5280322EF040}" srcOrd="1" destOrd="0" presId="urn:microsoft.com/office/officeart/2005/8/layout/list1"/>
    <dgm:cxn modelId="{694E733C-3CDF-46A0-9431-B4E20531F6A7}" type="presParOf" srcId="{351788D2-7C4D-44DC-B850-96F4C2F031CD}" destId="{B1CFFB0B-DA90-4077-B6B2-86B83439FD81}" srcOrd="2" destOrd="0" presId="urn:microsoft.com/office/officeart/2005/8/layout/list1"/>
    <dgm:cxn modelId="{CDE1DB3C-C80A-447E-A4DB-6BC4AB6D3327}" type="presParOf" srcId="{351788D2-7C4D-44DC-B850-96F4C2F031CD}" destId="{CB93D5DD-36C0-4075-A6E8-6D53B30BEBFF}" srcOrd="3" destOrd="0" presId="urn:microsoft.com/office/officeart/2005/8/layout/list1"/>
    <dgm:cxn modelId="{521D68AF-0764-4A82-A593-A855A4A00BDB}" type="presParOf" srcId="{351788D2-7C4D-44DC-B850-96F4C2F031CD}" destId="{2AEB8423-7D0F-475B-8572-156747967E72}" srcOrd="4" destOrd="0" presId="urn:microsoft.com/office/officeart/2005/8/layout/list1"/>
    <dgm:cxn modelId="{0C047810-30C3-4BF6-BBB8-59A8A21F2124}" type="presParOf" srcId="{2AEB8423-7D0F-475B-8572-156747967E72}" destId="{ED98322F-262D-4A0F-A946-C9FAB2502520}" srcOrd="0" destOrd="0" presId="urn:microsoft.com/office/officeart/2005/8/layout/list1"/>
    <dgm:cxn modelId="{11DC49FB-59AB-4E88-8557-2C63090053C9}" type="presParOf" srcId="{2AEB8423-7D0F-475B-8572-156747967E72}" destId="{5A7B7D39-1498-4802-9484-5A5053AF11BB}" srcOrd="1" destOrd="0" presId="urn:microsoft.com/office/officeart/2005/8/layout/list1"/>
    <dgm:cxn modelId="{D9D70809-EED3-48BC-ACE7-AB923EE8F7B9}" type="presParOf" srcId="{351788D2-7C4D-44DC-B850-96F4C2F031CD}" destId="{9762838E-3965-4AE6-946C-3354BEAF9F0E}" srcOrd="5" destOrd="0" presId="urn:microsoft.com/office/officeart/2005/8/layout/list1"/>
    <dgm:cxn modelId="{7F8AD3C3-A19B-4A45-9D09-B65102615504}" type="presParOf" srcId="{351788D2-7C4D-44DC-B850-96F4C2F031CD}" destId="{A30D6FE4-AC7D-4D60-97AC-8C2FA62A5169}" srcOrd="6" destOrd="0" presId="urn:microsoft.com/office/officeart/2005/8/layout/list1"/>
    <dgm:cxn modelId="{C2F6D789-FCB8-45D5-8782-C38F3FD0F59A}" type="presParOf" srcId="{351788D2-7C4D-44DC-B850-96F4C2F031CD}" destId="{344B00E7-4775-4DC3-B500-13C244952004}" srcOrd="7" destOrd="0" presId="urn:microsoft.com/office/officeart/2005/8/layout/list1"/>
    <dgm:cxn modelId="{9C7DE5DA-A54A-46EE-B336-B5D1840B6297}" type="presParOf" srcId="{351788D2-7C4D-44DC-B850-96F4C2F031CD}" destId="{EC10596C-1A80-429C-A923-1642D6CCDA37}" srcOrd="8" destOrd="0" presId="urn:microsoft.com/office/officeart/2005/8/layout/list1"/>
    <dgm:cxn modelId="{31B33728-855A-486E-B3CB-BBEB9F7248CA}" type="presParOf" srcId="{EC10596C-1A80-429C-A923-1642D6CCDA37}" destId="{ABE00251-A1E2-450F-8A6F-16CA381EAF8E}" srcOrd="0" destOrd="0" presId="urn:microsoft.com/office/officeart/2005/8/layout/list1"/>
    <dgm:cxn modelId="{E5948125-3BC2-4013-BAA6-473EBF6EC87A}" type="presParOf" srcId="{EC10596C-1A80-429C-A923-1642D6CCDA37}" destId="{38AADCBF-809C-4FFE-8329-5F17503B9ADA}" srcOrd="1" destOrd="0" presId="urn:microsoft.com/office/officeart/2005/8/layout/list1"/>
    <dgm:cxn modelId="{6C72E829-E22C-4FFD-9E95-D15124062D30}" type="presParOf" srcId="{351788D2-7C4D-44DC-B850-96F4C2F031CD}" destId="{FC34C725-49C3-4335-B522-09E641DCF52C}" srcOrd="9" destOrd="0" presId="urn:microsoft.com/office/officeart/2005/8/layout/list1"/>
    <dgm:cxn modelId="{46B81E2D-3ABB-4A50-81BB-362F2B31D5A4}" type="presParOf" srcId="{351788D2-7C4D-44DC-B850-96F4C2F031CD}" destId="{4495246C-F6A3-4E4C-B996-2F526F3A469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0EF297-611D-46A0-BDB0-41E673BFE84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873E15-4868-43C8-9FCF-694CDE090431}">
      <dgm:prSet phldrT="[Text]" custT="1"/>
      <dgm:spPr>
        <a:solidFill>
          <a:srgbClr val="0000CC"/>
        </a:solidFill>
      </dgm:spPr>
      <dgm:t>
        <a:bodyPr/>
        <a:lstStyle/>
        <a:p>
          <a:r>
            <a:rPr lang="en-US" sz="1300" dirty="0" err="1">
              <a:latin typeface="Times New Roman" pitchFamily="18" charset="0"/>
              <a:cs typeface="Times New Roman" pitchFamily="18" charset="0"/>
            </a:rPr>
            <a:t>Xây</a:t>
          </a:r>
          <a:r>
            <a:rPr lang="en-US" sz="13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dirty="0" err="1">
              <a:latin typeface="Times New Roman" pitchFamily="18" charset="0"/>
              <a:cs typeface="Times New Roman" pitchFamily="18" charset="0"/>
            </a:rPr>
            <a:t>dựng</a:t>
          </a:r>
          <a:r>
            <a:rPr lang="en-US" sz="13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300" dirty="0" err="1">
              <a:latin typeface="Times New Roman" pitchFamily="18" charset="0"/>
              <a:cs typeface="Times New Roman" pitchFamily="18" charset="0"/>
            </a:rPr>
            <a:t>góc</a:t>
          </a:r>
          <a:r>
            <a:rPr lang="en-US" sz="13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300" dirty="0" err="1">
              <a:latin typeface="Times New Roman" pitchFamily="18" charset="0"/>
              <a:cs typeface="Times New Roman" pitchFamily="18" charset="0"/>
            </a:rPr>
            <a:t>đọc</a:t>
          </a:r>
          <a:r>
            <a:rPr lang="en-US" sz="13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300" dirty="0" err="1">
              <a:latin typeface="Times New Roman" pitchFamily="18" charset="0"/>
              <a:cs typeface="Times New Roman" pitchFamily="18" charset="0"/>
            </a:rPr>
            <a:t>sách</a:t>
          </a:r>
          <a:endParaRPr lang="en-US" sz="1300" dirty="0">
            <a:latin typeface="Times New Roman" pitchFamily="18" charset="0"/>
            <a:cs typeface="Times New Roman" pitchFamily="18" charset="0"/>
          </a:endParaRPr>
        </a:p>
      </dgm:t>
    </dgm:pt>
    <dgm:pt modelId="{BE657975-3547-4231-8B08-8C59899ADCF1}" type="parTrans" cxnId="{7EE9AE70-ED57-445C-8F6B-F15DA88864AD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707E8E27-FFCE-4BEE-9BDB-09F10A795081}" type="sibTrans" cxnId="{7EE9AE70-ED57-445C-8F6B-F15DA88864AD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96C2E716-53D3-4849-8DE1-FEAC8A667104}">
      <dgm:prSet phldrT="[Text]" custT="1"/>
      <dgm:spPr>
        <a:solidFill>
          <a:srgbClr val="0000CC"/>
        </a:solidFill>
      </dgm:spPr>
      <dgm:t>
        <a:bodyPr/>
        <a:lstStyle/>
        <a:p>
          <a:r>
            <a:rPr lang="en-US" sz="1400" dirty="0" err="1">
              <a:latin typeface="Times New Roman" pitchFamily="18" charset="0"/>
              <a:cs typeface="Times New Roman" pitchFamily="18" charset="0"/>
            </a:rPr>
            <a:t>Chăm</a:t>
          </a:r>
          <a:r>
            <a:rPr lang="en-US" sz="1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dirty="0" err="1">
              <a:latin typeface="Times New Roman" pitchFamily="18" charset="0"/>
              <a:cs typeface="Times New Roman" pitchFamily="18" charset="0"/>
            </a:rPr>
            <a:t>chỉ</a:t>
          </a:r>
          <a:r>
            <a:rPr lang="en-US" sz="1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dirty="0" err="1">
              <a:latin typeface="Times New Roman" pitchFamily="18" charset="0"/>
              <a:cs typeface="Times New Roman" pitchFamily="18" charset="0"/>
            </a:rPr>
            <a:t>học</a:t>
          </a:r>
          <a:r>
            <a:rPr lang="en-US" sz="1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dirty="0" err="1">
              <a:latin typeface="Times New Roman" pitchFamily="18" charset="0"/>
              <a:cs typeface="Times New Roman" pitchFamily="18" charset="0"/>
            </a:rPr>
            <a:t>tập</a:t>
          </a:r>
          <a:r>
            <a:rPr lang="en-US" sz="1400" dirty="0"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FA79A357-BB1F-4A8D-8FE3-C169DB5924DC}" type="parTrans" cxnId="{779C03C9-A14D-49BC-ABB0-72AC8E46229F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B8FD9A3A-004D-43A7-88EA-2125B7FCD7FA}" type="sibTrans" cxnId="{779C03C9-A14D-49BC-ABB0-72AC8E46229F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E9F8748-6C38-4F97-8AB4-BD5851170083}">
      <dgm:prSet phldrT="[Text]"/>
      <dgm:spPr>
        <a:solidFill>
          <a:srgbClr val="0000CC"/>
        </a:solidFill>
      </dgm:spPr>
      <dgm:t>
        <a:bodyPr/>
        <a:lstStyle/>
        <a:p>
          <a:r>
            <a:rPr lang="en-US" dirty="0">
              <a:latin typeface="Times New Roman" pitchFamily="18" charset="0"/>
              <a:cs typeface="Times New Roman" pitchFamily="18" charset="0"/>
            </a:rPr>
            <a:t>…</a:t>
          </a:r>
        </a:p>
      </dgm:t>
    </dgm:pt>
    <dgm:pt modelId="{F82EE741-5B9B-47B9-8A22-CAAA1D8AAD77}" type="parTrans" cxnId="{76C6E791-73A8-4CD4-9FEA-80A4D14CE58D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8B9212DB-A7E6-4226-A596-56537DA4C97D}" type="sibTrans" cxnId="{76C6E791-73A8-4CD4-9FEA-80A4D14CE58D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351788D2-7C4D-44DC-B850-96F4C2F031CD}" type="pres">
      <dgm:prSet presAssocID="{7C0EF297-611D-46A0-BDB0-41E673BFE843}" presName="linear" presStyleCnt="0">
        <dgm:presLayoutVars>
          <dgm:dir/>
          <dgm:animLvl val="lvl"/>
          <dgm:resizeHandles val="exact"/>
        </dgm:presLayoutVars>
      </dgm:prSet>
      <dgm:spPr/>
    </dgm:pt>
    <dgm:pt modelId="{93F22B0B-3F25-442F-9237-EF1523A369F5}" type="pres">
      <dgm:prSet presAssocID="{DC873E15-4868-43C8-9FCF-694CDE090431}" presName="parentLin" presStyleCnt="0"/>
      <dgm:spPr/>
    </dgm:pt>
    <dgm:pt modelId="{95D534A5-2EEF-45BF-9C20-24C1ACC3FD53}" type="pres">
      <dgm:prSet presAssocID="{DC873E15-4868-43C8-9FCF-694CDE090431}" presName="parentLeftMargin" presStyleLbl="node1" presStyleIdx="0" presStyleCnt="3"/>
      <dgm:spPr/>
    </dgm:pt>
    <dgm:pt modelId="{A191B65F-8CCF-4837-A4C5-DD74559B5E71}" type="pres">
      <dgm:prSet presAssocID="{DC873E15-4868-43C8-9FCF-694CDE09043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6B5DEED-3A27-415A-9259-5280322EF040}" type="pres">
      <dgm:prSet presAssocID="{DC873E15-4868-43C8-9FCF-694CDE090431}" presName="negativeSpace" presStyleCnt="0"/>
      <dgm:spPr/>
    </dgm:pt>
    <dgm:pt modelId="{B1CFFB0B-DA90-4077-B6B2-86B83439FD81}" type="pres">
      <dgm:prSet presAssocID="{DC873E15-4868-43C8-9FCF-694CDE090431}" presName="childText" presStyleLbl="conFgAcc1" presStyleIdx="0" presStyleCnt="3">
        <dgm:presLayoutVars>
          <dgm:bulletEnabled val="1"/>
        </dgm:presLayoutVars>
      </dgm:prSet>
      <dgm:spPr/>
    </dgm:pt>
    <dgm:pt modelId="{CB93D5DD-36C0-4075-A6E8-6D53B30BEBFF}" type="pres">
      <dgm:prSet presAssocID="{707E8E27-FFCE-4BEE-9BDB-09F10A795081}" presName="spaceBetweenRectangles" presStyleCnt="0"/>
      <dgm:spPr/>
    </dgm:pt>
    <dgm:pt modelId="{2AEB8423-7D0F-475B-8572-156747967E72}" type="pres">
      <dgm:prSet presAssocID="{96C2E716-53D3-4849-8DE1-FEAC8A667104}" presName="parentLin" presStyleCnt="0"/>
      <dgm:spPr/>
    </dgm:pt>
    <dgm:pt modelId="{ED98322F-262D-4A0F-A946-C9FAB2502520}" type="pres">
      <dgm:prSet presAssocID="{96C2E716-53D3-4849-8DE1-FEAC8A667104}" presName="parentLeftMargin" presStyleLbl="node1" presStyleIdx="0" presStyleCnt="3"/>
      <dgm:spPr/>
    </dgm:pt>
    <dgm:pt modelId="{5A7B7D39-1498-4802-9484-5A5053AF11BB}" type="pres">
      <dgm:prSet presAssocID="{96C2E716-53D3-4849-8DE1-FEAC8A66710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762838E-3965-4AE6-946C-3354BEAF9F0E}" type="pres">
      <dgm:prSet presAssocID="{96C2E716-53D3-4849-8DE1-FEAC8A667104}" presName="negativeSpace" presStyleCnt="0"/>
      <dgm:spPr/>
    </dgm:pt>
    <dgm:pt modelId="{A30D6FE4-AC7D-4D60-97AC-8C2FA62A5169}" type="pres">
      <dgm:prSet presAssocID="{96C2E716-53D3-4849-8DE1-FEAC8A667104}" presName="childText" presStyleLbl="conFgAcc1" presStyleIdx="1" presStyleCnt="3">
        <dgm:presLayoutVars>
          <dgm:bulletEnabled val="1"/>
        </dgm:presLayoutVars>
      </dgm:prSet>
      <dgm:spPr/>
    </dgm:pt>
    <dgm:pt modelId="{344B00E7-4775-4DC3-B500-13C244952004}" type="pres">
      <dgm:prSet presAssocID="{B8FD9A3A-004D-43A7-88EA-2125B7FCD7FA}" presName="spaceBetweenRectangles" presStyleCnt="0"/>
      <dgm:spPr/>
    </dgm:pt>
    <dgm:pt modelId="{EC10596C-1A80-429C-A923-1642D6CCDA37}" type="pres">
      <dgm:prSet presAssocID="{CE9F8748-6C38-4F97-8AB4-BD5851170083}" presName="parentLin" presStyleCnt="0"/>
      <dgm:spPr/>
    </dgm:pt>
    <dgm:pt modelId="{ABE00251-A1E2-450F-8A6F-16CA381EAF8E}" type="pres">
      <dgm:prSet presAssocID="{CE9F8748-6C38-4F97-8AB4-BD5851170083}" presName="parentLeftMargin" presStyleLbl="node1" presStyleIdx="1" presStyleCnt="3"/>
      <dgm:spPr/>
    </dgm:pt>
    <dgm:pt modelId="{38AADCBF-809C-4FFE-8329-5F17503B9ADA}" type="pres">
      <dgm:prSet presAssocID="{CE9F8748-6C38-4F97-8AB4-BD5851170083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C34C725-49C3-4335-B522-09E641DCF52C}" type="pres">
      <dgm:prSet presAssocID="{CE9F8748-6C38-4F97-8AB4-BD5851170083}" presName="negativeSpace" presStyleCnt="0"/>
      <dgm:spPr/>
    </dgm:pt>
    <dgm:pt modelId="{4495246C-F6A3-4E4C-B996-2F526F3A4690}" type="pres">
      <dgm:prSet presAssocID="{CE9F8748-6C38-4F97-8AB4-BD585117008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EE9AE70-ED57-445C-8F6B-F15DA88864AD}" srcId="{7C0EF297-611D-46A0-BDB0-41E673BFE843}" destId="{DC873E15-4868-43C8-9FCF-694CDE090431}" srcOrd="0" destOrd="0" parTransId="{BE657975-3547-4231-8B08-8C59899ADCF1}" sibTransId="{707E8E27-FFCE-4BEE-9BDB-09F10A795081}"/>
    <dgm:cxn modelId="{C64B3151-2D9B-47CA-B468-B564A287C83B}" type="presOf" srcId="{CE9F8748-6C38-4F97-8AB4-BD5851170083}" destId="{38AADCBF-809C-4FFE-8329-5F17503B9ADA}" srcOrd="1" destOrd="0" presId="urn:microsoft.com/office/officeart/2005/8/layout/list1"/>
    <dgm:cxn modelId="{C8E11C7F-1712-4ABC-8712-DE4B78085D54}" type="presOf" srcId="{DC873E15-4868-43C8-9FCF-694CDE090431}" destId="{A191B65F-8CCF-4837-A4C5-DD74559B5E71}" srcOrd="1" destOrd="0" presId="urn:microsoft.com/office/officeart/2005/8/layout/list1"/>
    <dgm:cxn modelId="{5383BC86-EE7F-4233-8B94-D9F48849A886}" type="presOf" srcId="{96C2E716-53D3-4849-8DE1-FEAC8A667104}" destId="{5A7B7D39-1498-4802-9484-5A5053AF11BB}" srcOrd="1" destOrd="0" presId="urn:microsoft.com/office/officeart/2005/8/layout/list1"/>
    <dgm:cxn modelId="{76C6E791-73A8-4CD4-9FEA-80A4D14CE58D}" srcId="{7C0EF297-611D-46A0-BDB0-41E673BFE843}" destId="{CE9F8748-6C38-4F97-8AB4-BD5851170083}" srcOrd="2" destOrd="0" parTransId="{F82EE741-5B9B-47B9-8A22-CAAA1D8AAD77}" sibTransId="{8B9212DB-A7E6-4226-A596-56537DA4C97D}"/>
    <dgm:cxn modelId="{139F7AA2-1ABC-4834-B100-6C50BFE4ECC6}" type="presOf" srcId="{DC873E15-4868-43C8-9FCF-694CDE090431}" destId="{95D534A5-2EEF-45BF-9C20-24C1ACC3FD53}" srcOrd="0" destOrd="0" presId="urn:microsoft.com/office/officeart/2005/8/layout/list1"/>
    <dgm:cxn modelId="{6B2C7EAC-C136-4879-AD67-58A28FC91036}" type="presOf" srcId="{96C2E716-53D3-4849-8DE1-FEAC8A667104}" destId="{ED98322F-262D-4A0F-A946-C9FAB2502520}" srcOrd="0" destOrd="0" presId="urn:microsoft.com/office/officeart/2005/8/layout/list1"/>
    <dgm:cxn modelId="{779C03C9-A14D-49BC-ABB0-72AC8E46229F}" srcId="{7C0EF297-611D-46A0-BDB0-41E673BFE843}" destId="{96C2E716-53D3-4849-8DE1-FEAC8A667104}" srcOrd="1" destOrd="0" parTransId="{FA79A357-BB1F-4A8D-8FE3-C169DB5924DC}" sibTransId="{B8FD9A3A-004D-43A7-88EA-2125B7FCD7FA}"/>
    <dgm:cxn modelId="{F5284FDD-5630-4502-85C9-918972E2E129}" type="presOf" srcId="{CE9F8748-6C38-4F97-8AB4-BD5851170083}" destId="{ABE00251-A1E2-450F-8A6F-16CA381EAF8E}" srcOrd="0" destOrd="0" presId="urn:microsoft.com/office/officeart/2005/8/layout/list1"/>
    <dgm:cxn modelId="{E09A1DE2-346C-4CB7-8F3B-443D07237AC3}" type="presOf" srcId="{7C0EF297-611D-46A0-BDB0-41E673BFE843}" destId="{351788D2-7C4D-44DC-B850-96F4C2F031CD}" srcOrd="0" destOrd="0" presId="urn:microsoft.com/office/officeart/2005/8/layout/list1"/>
    <dgm:cxn modelId="{1EC0B5A5-8DC6-4C9B-A9A5-DF72400F0983}" type="presParOf" srcId="{351788D2-7C4D-44DC-B850-96F4C2F031CD}" destId="{93F22B0B-3F25-442F-9237-EF1523A369F5}" srcOrd="0" destOrd="0" presId="urn:microsoft.com/office/officeart/2005/8/layout/list1"/>
    <dgm:cxn modelId="{261C1263-6A79-45EE-9C75-B29B52AD7EA6}" type="presParOf" srcId="{93F22B0B-3F25-442F-9237-EF1523A369F5}" destId="{95D534A5-2EEF-45BF-9C20-24C1ACC3FD53}" srcOrd="0" destOrd="0" presId="urn:microsoft.com/office/officeart/2005/8/layout/list1"/>
    <dgm:cxn modelId="{D51BC267-8665-4C4E-9DDF-860CCD6FAB3B}" type="presParOf" srcId="{93F22B0B-3F25-442F-9237-EF1523A369F5}" destId="{A191B65F-8CCF-4837-A4C5-DD74559B5E71}" srcOrd="1" destOrd="0" presId="urn:microsoft.com/office/officeart/2005/8/layout/list1"/>
    <dgm:cxn modelId="{DBC92988-4058-4335-A2C5-0A8E598C40A0}" type="presParOf" srcId="{351788D2-7C4D-44DC-B850-96F4C2F031CD}" destId="{16B5DEED-3A27-415A-9259-5280322EF040}" srcOrd="1" destOrd="0" presId="urn:microsoft.com/office/officeart/2005/8/layout/list1"/>
    <dgm:cxn modelId="{7070AA0F-E3EA-4509-8337-870AA8615068}" type="presParOf" srcId="{351788D2-7C4D-44DC-B850-96F4C2F031CD}" destId="{B1CFFB0B-DA90-4077-B6B2-86B83439FD81}" srcOrd="2" destOrd="0" presId="urn:microsoft.com/office/officeart/2005/8/layout/list1"/>
    <dgm:cxn modelId="{72E8D889-5A94-4516-8131-47E9092CB74D}" type="presParOf" srcId="{351788D2-7C4D-44DC-B850-96F4C2F031CD}" destId="{CB93D5DD-36C0-4075-A6E8-6D53B30BEBFF}" srcOrd="3" destOrd="0" presId="urn:microsoft.com/office/officeart/2005/8/layout/list1"/>
    <dgm:cxn modelId="{3108DC73-1D78-452F-B4F4-854C8B252EBD}" type="presParOf" srcId="{351788D2-7C4D-44DC-B850-96F4C2F031CD}" destId="{2AEB8423-7D0F-475B-8572-156747967E72}" srcOrd="4" destOrd="0" presId="urn:microsoft.com/office/officeart/2005/8/layout/list1"/>
    <dgm:cxn modelId="{D09A1F7D-1733-4C78-AF54-0C9A6F42D03D}" type="presParOf" srcId="{2AEB8423-7D0F-475B-8572-156747967E72}" destId="{ED98322F-262D-4A0F-A946-C9FAB2502520}" srcOrd="0" destOrd="0" presId="urn:microsoft.com/office/officeart/2005/8/layout/list1"/>
    <dgm:cxn modelId="{307F5592-3C90-46AC-8D2A-FC51D226359A}" type="presParOf" srcId="{2AEB8423-7D0F-475B-8572-156747967E72}" destId="{5A7B7D39-1498-4802-9484-5A5053AF11BB}" srcOrd="1" destOrd="0" presId="urn:microsoft.com/office/officeart/2005/8/layout/list1"/>
    <dgm:cxn modelId="{9B9C4AAD-B357-4381-B932-FE877B12CE89}" type="presParOf" srcId="{351788D2-7C4D-44DC-B850-96F4C2F031CD}" destId="{9762838E-3965-4AE6-946C-3354BEAF9F0E}" srcOrd="5" destOrd="0" presId="urn:microsoft.com/office/officeart/2005/8/layout/list1"/>
    <dgm:cxn modelId="{F859BC76-B528-4D52-A790-3F6797193A76}" type="presParOf" srcId="{351788D2-7C4D-44DC-B850-96F4C2F031CD}" destId="{A30D6FE4-AC7D-4D60-97AC-8C2FA62A5169}" srcOrd="6" destOrd="0" presId="urn:microsoft.com/office/officeart/2005/8/layout/list1"/>
    <dgm:cxn modelId="{4010917E-1791-473D-8F13-AE05B3ACEBE6}" type="presParOf" srcId="{351788D2-7C4D-44DC-B850-96F4C2F031CD}" destId="{344B00E7-4775-4DC3-B500-13C244952004}" srcOrd="7" destOrd="0" presId="urn:microsoft.com/office/officeart/2005/8/layout/list1"/>
    <dgm:cxn modelId="{D7D4B7B4-9BA1-4217-AAEC-EE50EF2E0107}" type="presParOf" srcId="{351788D2-7C4D-44DC-B850-96F4C2F031CD}" destId="{EC10596C-1A80-429C-A923-1642D6CCDA37}" srcOrd="8" destOrd="0" presId="urn:microsoft.com/office/officeart/2005/8/layout/list1"/>
    <dgm:cxn modelId="{DB7DE60E-5C7D-4CB2-B2EE-599598630E0A}" type="presParOf" srcId="{EC10596C-1A80-429C-A923-1642D6CCDA37}" destId="{ABE00251-A1E2-450F-8A6F-16CA381EAF8E}" srcOrd="0" destOrd="0" presId="urn:microsoft.com/office/officeart/2005/8/layout/list1"/>
    <dgm:cxn modelId="{6518113D-373C-41A7-BF63-892A94F2D9AD}" type="presParOf" srcId="{EC10596C-1A80-429C-A923-1642D6CCDA37}" destId="{38AADCBF-809C-4FFE-8329-5F17503B9ADA}" srcOrd="1" destOrd="0" presId="urn:microsoft.com/office/officeart/2005/8/layout/list1"/>
    <dgm:cxn modelId="{613AA35D-5A29-4E9C-B19A-749F25139412}" type="presParOf" srcId="{351788D2-7C4D-44DC-B850-96F4C2F031CD}" destId="{FC34C725-49C3-4335-B522-09E641DCF52C}" srcOrd="9" destOrd="0" presId="urn:microsoft.com/office/officeart/2005/8/layout/list1"/>
    <dgm:cxn modelId="{091597D7-5F12-4CE8-ADA4-8F25C537F2E7}" type="presParOf" srcId="{351788D2-7C4D-44DC-B850-96F4C2F031CD}" destId="{4495246C-F6A3-4E4C-B996-2F526F3A469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CFFB0B-DA90-4077-B6B2-86B83439FD81}">
      <dsp:nvSpPr>
        <dsp:cNvPr id="0" name=""/>
        <dsp:cNvSpPr/>
      </dsp:nvSpPr>
      <dsp:spPr>
        <a:xfrm>
          <a:off x="0" y="244159"/>
          <a:ext cx="37338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91B65F-8CCF-4837-A4C5-DD74559B5E71}">
      <dsp:nvSpPr>
        <dsp:cNvPr id="0" name=""/>
        <dsp:cNvSpPr/>
      </dsp:nvSpPr>
      <dsp:spPr>
        <a:xfrm>
          <a:off x="186690" y="52279"/>
          <a:ext cx="2613660" cy="383760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8790" tIns="0" rIns="9879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latin typeface="Times New Roman" pitchFamily="18" charset="0"/>
              <a:cs typeface="Times New Roman" pitchFamily="18" charset="0"/>
            </a:rPr>
            <a:t>Kính</a:t>
          </a:r>
          <a:r>
            <a:rPr lang="en-US" sz="1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kern="1200" dirty="0" err="1">
              <a:latin typeface="Times New Roman" pitchFamily="18" charset="0"/>
              <a:cs typeface="Times New Roman" pitchFamily="18" charset="0"/>
            </a:rPr>
            <a:t>trọng</a:t>
          </a:r>
          <a:r>
            <a:rPr lang="en-US" sz="1400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1400" kern="1200" dirty="0" err="1">
              <a:latin typeface="Times New Roman" pitchFamily="18" charset="0"/>
              <a:cs typeface="Times New Roman" pitchFamily="18" charset="0"/>
            </a:rPr>
            <a:t>lễ</a:t>
          </a:r>
          <a:r>
            <a:rPr lang="en-US" sz="1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kern="1200" dirty="0" err="1">
              <a:latin typeface="Times New Roman" pitchFamily="18" charset="0"/>
              <a:cs typeface="Times New Roman" pitchFamily="18" charset="0"/>
            </a:rPr>
            <a:t>phép</a:t>
          </a:r>
          <a:r>
            <a:rPr lang="en-US" sz="1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kern="1200" dirty="0" err="1">
              <a:latin typeface="Times New Roman" pitchFamily="18" charset="0"/>
              <a:cs typeface="Times New Roman" pitchFamily="18" charset="0"/>
            </a:rPr>
            <a:t>với</a:t>
          </a:r>
          <a:r>
            <a:rPr lang="en-US" sz="1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kern="1200" dirty="0" err="1">
              <a:latin typeface="Times New Roman" pitchFamily="18" charset="0"/>
              <a:cs typeface="Times New Roman" pitchFamily="18" charset="0"/>
            </a:rPr>
            <a:t>thầy</a:t>
          </a:r>
          <a:r>
            <a:rPr lang="en-US" sz="1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kern="1200" dirty="0" err="1">
              <a:latin typeface="Times New Roman" pitchFamily="18" charset="0"/>
              <a:cs typeface="Times New Roman" pitchFamily="18" charset="0"/>
            </a:rPr>
            <a:t>cô</a:t>
          </a:r>
          <a:r>
            <a:rPr lang="en-US" sz="1400" kern="1200" dirty="0">
              <a:latin typeface="Times New Roman" pitchFamily="18" charset="0"/>
              <a:cs typeface="Times New Roman" pitchFamily="18" charset="0"/>
            </a:rPr>
            <a:t>.</a:t>
          </a:r>
        </a:p>
      </dsp:txBody>
      <dsp:txXfrm>
        <a:off x="205424" y="71013"/>
        <a:ext cx="2576192" cy="346292"/>
      </dsp:txXfrm>
    </dsp:sp>
    <dsp:sp modelId="{A30D6FE4-AC7D-4D60-97AC-8C2FA62A5169}">
      <dsp:nvSpPr>
        <dsp:cNvPr id="0" name=""/>
        <dsp:cNvSpPr/>
      </dsp:nvSpPr>
      <dsp:spPr>
        <a:xfrm>
          <a:off x="0" y="833839"/>
          <a:ext cx="37338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7B7D39-1498-4802-9484-5A5053AF11BB}">
      <dsp:nvSpPr>
        <dsp:cNvPr id="0" name=""/>
        <dsp:cNvSpPr/>
      </dsp:nvSpPr>
      <dsp:spPr>
        <a:xfrm>
          <a:off x="186690" y="641959"/>
          <a:ext cx="2613660" cy="383760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8790" tIns="0" rIns="9879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latin typeface="Times New Roman" pitchFamily="18" charset="0"/>
              <a:cs typeface="Times New Roman" pitchFamily="18" charset="0"/>
            </a:rPr>
            <a:t>Ghi</a:t>
          </a:r>
          <a:r>
            <a:rPr lang="en-US" sz="1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kern="1200" dirty="0" err="1">
              <a:latin typeface="Times New Roman" pitchFamily="18" charset="0"/>
              <a:cs typeface="Times New Roman" pitchFamily="18" charset="0"/>
            </a:rPr>
            <a:t>nhớ</a:t>
          </a:r>
          <a:r>
            <a:rPr lang="en-US" sz="1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kern="1200" dirty="0" err="1">
              <a:latin typeface="Times New Roman" pitchFamily="18" charset="0"/>
              <a:cs typeface="Times New Roman" pitchFamily="18" charset="0"/>
            </a:rPr>
            <a:t>công</a:t>
          </a:r>
          <a:r>
            <a:rPr lang="en-US" sz="1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kern="1200" dirty="0" err="1">
              <a:latin typeface="Times New Roman" pitchFamily="18" charset="0"/>
              <a:cs typeface="Times New Roman" pitchFamily="18" charset="0"/>
            </a:rPr>
            <a:t>lao</a:t>
          </a:r>
          <a:r>
            <a:rPr lang="en-US" sz="1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kern="1200" dirty="0" err="1"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1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kern="1200" dirty="0" err="1">
              <a:latin typeface="Times New Roman" pitchFamily="18" charset="0"/>
              <a:cs typeface="Times New Roman" pitchFamily="18" charset="0"/>
            </a:rPr>
            <a:t>thầy</a:t>
          </a:r>
          <a:r>
            <a:rPr lang="en-US" sz="1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kern="1200" dirty="0" err="1">
              <a:latin typeface="Times New Roman" pitchFamily="18" charset="0"/>
              <a:cs typeface="Times New Roman" pitchFamily="18" charset="0"/>
            </a:rPr>
            <a:t>cô</a:t>
          </a:r>
          <a:r>
            <a:rPr lang="en-US" sz="1400" kern="1200" dirty="0">
              <a:latin typeface="Times New Roman" pitchFamily="18" charset="0"/>
              <a:cs typeface="Times New Roman" pitchFamily="18" charset="0"/>
            </a:rPr>
            <a:t>. </a:t>
          </a:r>
        </a:p>
      </dsp:txBody>
      <dsp:txXfrm>
        <a:off x="205424" y="660693"/>
        <a:ext cx="2576192" cy="346292"/>
      </dsp:txXfrm>
    </dsp:sp>
    <dsp:sp modelId="{4495246C-F6A3-4E4C-B996-2F526F3A4690}">
      <dsp:nvSpPr>
        <dsp:cNvPr id="0" name=""/>
        <dsp:cNvSpPr/>
      </dsp:nvSpPr>
      <dsp:spPr>
        <a:xfrm>
          <a:off x="0" y="1423520"/>
          <a:ext cx="37338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AADCBF-809C-4FFE-8329-5F17503B9ADA}">
      <dsp:nvSpPr>
        <dsp:cNvPr id="0" name=""/>
        <dsp:cNvSpPr/>
      </dsp:nvSpPr>
      <dsp:spPr>
        <a:xfrm>
          <a:off x="186690" y="1231640"/>
          <a:ext cx="2613660" cy="383760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8790" tIns="0" rIns="9879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Times New Roman" pitchFamily="18" charset="0"/>
              <a:cs typeface="Times New Roman" pitchFamily="18" charset="0"/>
            </a:rPr>
            <a:t>…</a:t>
          </a:r>
        </a:p>
      </dsp:txBody>
      <dsp:txXfrm>
        <a:off x="205424" y="1250374"/>
        <a:ext cx="2576192" cy="3462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CFFB0B-DA90-4077-B6B2-86B83439FD81}">
      <dsp:nvSpPr>
        <dsp:cNvPr id="0" name=""/>
        <dsp:cNvSpPr/>
      </dsp:nvSpPr>
      <dsp:spPr>
        <a:xfrm>
          <a:off x="0" y="206059"/>
          <a:ext cx="35814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91B65F-8CCF-4837-A4C5-DD74559B5E71}">
      <dsp:nvSpPr>
        <dsp:cNvPr id="0" name=""/>
        <dsp:cNvSpPr/>
      </dsp:nvSpPr>
      <dsp:spPr>
        <a:xfrm>
          <a:off x="179070" y="14179"/>
          <a:ext cx="2506980" cy="383760"/>
        </a:xfrm>
        <a:prstGeom prst="roundRect">
          <a:avLst/>
        </a:prstGeom>
        <a:solidFill>
          <a:srgbClr val="0000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758" tIns="0" rIns="94758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>
              <a:latin typeface="Times New Roman" pitchFamily="18" charset="0"/>
              <a:cs typeface="Times New Roman" pitchFamily="18" charset="0"/>
            </a:rPr>
            <a:t>Xây</a:t>
          </a:r>
          <a:r>
            <a:rPr lang="en-US" sz="13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kern="1200" dirty="0" err="1">
              <a:latin typeface="Times New Roman" pitchFamily="18" charset="0"/>
              <a:cs typeface="Times New Roman" pitchFamily="18" charset="0"/>
            </a:rPr>
            <a:t>dựng</a:t>
          </a:r>
          <a:r>
            <a:rPr lang="en-US" sz="13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300" kern="1200" dirty="0" err="1">
              <a:latin typeface="Times New Roman" pitchFamily="18" charset="0"/>
              <a:cs typeface="Times New Roman" pitchFamily="18" charset="0"/>
            </a:rPr>
            <a:t>góc</a:t>
          </a:r>
          <a:r>
            <a:rPr lang="en-US" sz="13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300" kern="1200" dirty="0" err="1">
              <a:latin typeface="Times New Roman" pitchFamily="18" charset="0"/>
              <a:cs typeface="Times New Roman" pitchFamily="18" charset="0"/>
            </a:rPr>
            <a:t>đọc</a:t>
          </a:r>
          <a:r>
            <a:rPr lang="en-US" sz="13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300" kern="1200" dirty="0" err="1">
              <a:latin typeface="Times New Roman" pitchFamily="18" charset="0"/>
              <a:cs typeface="Times New Roman" pitchFamily="18" charset="0"/>
            </a:rPr>
            <a:t>sách</a:t>
          </a:r>
          <a:endParaRPr lang="en-US" sz="1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7804" y="32913"/>
        <a:ext cx="2469512" cy="346292"/>
      </dsp:txXfrm>
    </dsp:sp>
    <dsp:sp modelId="{A30D6FE4-AC7D-4D60-97AC-8C2FA62A5169}">
      <dsp:nvSpPr>
        <dsp:cNvPr id="0" name=""/>
        <dsp:cNvSpPr/>
      </dsp:nvSpPr>
      <dsp:spPr>
        <a:xfrm>
          <a:off x="0" y="795739"/>
          <a:ext cx="35814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7B7D39-1498-4802-9484-5A5053AF11BB}">
      <dsp:nvSpPr>
        <dsp:cNvPr id="0" name=""/>
        <dsp:cNvSpPr/>
      </dsp:nvSpPr>
      <dsp:spPr>
        <a:xfrm>
          <a:off x="179070" y="603859"/>
          <a:ext cx="2506980" cy="383760"/>
        </a:xfrm>
        <a:prstGeom prst="roundRect">
          <a:avLst/>
        </a:prstGeom>
        <a:solidFill>
          <a:srgbClr val="0000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758" tIns="0" rIns="94758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latin typeface="Times New Roman" pitchFamily="18" charset="0"/>
              <a:cs typeface="Times New Roman" pitchFamily="18" charset="0"/>
            </a:rPr>
            <a:t>Chăm</a:t>
          </a:r>
          <a:r>
            <a:rPr lang="en-US" sz="1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kern="1200" dirty="0" err="1">
              <a:latin typeface="Times New Roman" pitchFamily="18" charset="0"/>
              <a:cs typeface="Times New Roman" pitchFamily="18" charset="0"/>
            </a:rPr>
            <a:t>chỉ</a:t>
          </a:r>
          <a:r>
            <a:rPr lang="en-US" sz="1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kern="1200" dirty="0" err="1">
              <a:latin typeface="Times New Roman" pitchFamily="18" charset="0"/>
              <a:cs typeface="Times New Roman" pitchFamily="18" charset="0"/>
            </a:rPr>
            <a:t>học</a:t>
          </a:r>
          <a:r>
            <a:rPr lang="en-US" sz="1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kern="1200" dirty="0" err="1">
              <a:latin typeface="Times New Roman" pitchFamily="18" charset="0"/>
              <a:cs typeface="Times New Roman" pitchFamily="18" charset="0"/>
            </a:rPr>
            <a:t>tập</a:t>
          </a:r>
          <a:r>
            <a:rPr lang="en-US" sz="1400" kern="1200" dirty="0">
              <a:latin typeface="Times New Roman" pitchFamily="18" charset="0"/>
              <a:cs typeface="Times New Roman" pitchFamily="18" charset="0"/>
            </a:rPr>
            <a:t>.</a:t>
          </a:r>
        </a:p>
      </dsp:txBody>
      <dsp:txXfrm>
        <a:off x="197804" y="622593"/>
        <a:ext cx="2469512" cy="346292"/>
      </dsp:txXfrm>
    </dsp:sp>
    <dsp:sp modelId="{4495246C-F6A3-4E4C-B996-2F526F3A4690}">
      <dsp:nvSpPr>
        <dsp:cNvPr id="0" name=""/>
        <dsp:cNvSpPr/>
      </dsp:nvSpPr>
      <dsp:spPr>
        <a:xfrm>
          <a:off x="0" y="1385419"/>
          <a:ext cx="35814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AADCBF-809C-4FFE-8329-5F17503B9ADA}">
      <dsp:nvSpPr>
        <dsp:cNvPr id="0" name=""/>
        <dsp:cNvSpPr/>
      </dsp:nvSpPr>
      <dsp:spPr>
        <a:xfrm>
          <a:off x="179070" y="1193539"/>
          <a:ext cx="2506980" cy="383760"/>
        </a:xfrm>
        <a:prstGeom prst="roundRect">
          <a:avLst/>
        </a:prstGeom>
        <a:solidFill>
          <a:srgbClr val="0000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758" tIns="0" rIns="94758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Times New Roman" pitchFamily="18" charset="0"/>
              <a:cs typeface="Times New Roman" pitchFamily="18" charset="0"/>
            </a:rPr>
            <a:t>…</a:t>
          </a:r>
        </a:p>
      </dsp:txBody>
      <dsp:txXfrm>
        <a:off x="197804" y="1212273"/>
        <a:ext cx="2469512" cy="346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BB0309-9806-4387-8505-C448E85A2143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44E382-5E39-430B-AB3F-D68A8566CF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0ACE0D-A94C-409F-802D-1084ED53987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6162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F0EA-10BD-4D56-84BE-82D8F1451E4B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E27B-7D28-4BF3-AC85-A10D0FFB43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F0EA-10BD-4D56-84BE-82D8F1451E4B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E27B-7D28-4BF3-AC85-A10D0FFB43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F0EA-10BD-4D56-84BE-82D8F1451E4B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E27B-7D28-4BF3-AC85-A10D0FFB43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F0EA-10BD-4D56-84BE-82D8F1451E4B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E27B-7D28-4BF3-AC85-A10D0FFB43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F0EA-10BD-4D56-84BE-82D8F1451E4B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E27B-7D28-4BF3-AC85-A10D0FFB43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F0EA-10BD-4D56-84BE-82D8F1451E4B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E27B-7D28-4BF3-AC85-A10D0FFB43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F0EA-10BD-4D56-84BE-82D8F1451E4B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E27B-7D28-4BF3-AC85-A10D0FFB43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F0EA-10BD-4D56-84BE-82D8F1451E4B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E27B-7D28-4BF3-AC85-A10D0FFB43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F0EA-10BD-4D56-84BE-82D8F1451E4B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E27B-7D28-4BF3-AC85-A10D0FFB43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F0EA-10BD-4D56-84BE-82D8F1451E4B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E27B-7D28-4BF3-AC85-A10D0FFB43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F0EA-10BD-4D56-84BE-82D8F1451E4B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E27B-7D28-4BF3-AC85-A10D0FFB43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8F0EA-10BD-4D56-84BE-82D8F1451E4B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CE27B-7D28-4BF3-AC85-A10D0FFB436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gif"/><Relationship Id="rId7" Type="http://schemas.openxmlformats.org/officeDocument/2006/relationships/image" Target="../media/image6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5" Type="http://schemas.openxmlformats.org/officeDocument/2006/relationships/image" Target="../media/image4.jpeg"/><Relationship Id="rId4" Type="http://schemas.openxmlformats.org/officeDocument/2006/relationships/image" Target="../media/image3.gif"/><Relationship Id="rId9" Type="http://schemas.openxmlformats.org/officeDocument/2006/relationships/image" Target="../media/image8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XfWgbN9FXDc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XfWgbN9FXDc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XfWgbN9FXDc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XfWgbN9FXDc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13">
            <a:extLst>
              <a:ext uri="{FF2B5EF4-FFF2-40B4-BE49-F238E27FC236}">
                <a16:creationId xmlns:a16="http://schemas.microsoft.com/office/drawing/2014/main" id="{2FA72B1A-942A-A819-1E8C-F8ACABB30BE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68341" y="1357313"/>
            <a:ext cx="171450" cy="57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700" kern="10">
              <a:ln w="9525">
                <a:solidFill>
                  <a:srgbClr val="339966"/>
                </a:solidFill>
                <a:prstDash val="sysDot"/>
                <a:round/>
                <a:headEnd/>
                <a:tailEnd/>
              </a:ln>
              <a:solidFill>
                <a:schemeClr val="fol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15" descr="Flash Lang hoa dep">
            <a:extLst>
              <a:ext uri="{FF2B5EF4-FFF2-40B4-BE49-F238E27FC236}">
                <a16:creationId xmlns:a16="http://schemas.microsoft.com/office/drawing/2014/main" id="{99A1DA2C-5FB3-3D23-972F-71EFCACDB56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1" y="857250"/>
            <a:ext cx="721519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 descr="Flash Lang hoa dep">
            <a:extLst>
              <a:ext uri="{FF2B5EF4-FFF2-40B4-BE49-F238E27FC236}">
                <a16:creationId xmlns:a16="http://schemas.microsoft.com/office/drawing/2014/main" id="{18BBB81A-03BD-4E8B-C1D6-FB5EC574813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51" y="857250"/>
            <a:ext cx="721519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5" descr="Flash Lang hoa dep">
            <a:extLst>
              <a:ext uri="{FF2B5EF4-FFF2-40B4-BE49-F238E27FC236}">
                <a16:creationId xmlns:a16="http://schemas.microsoft.com/office/drawing/2014/main" id="{64DDBB6E-63F5-DFD4-CF43-17FEDFE00BA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482" y="5348287"/>
            <a:ext cx="721519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5" descr="Flash Lang hoa dep">
            <a:extLst>
              <a:ext uri="{FF2B5EF4-FFF2-40B4-BE49-F238E27FC236}">
                <a16:creationId xmlns:a16="http://schemas.microsoft.com/office/drawing/2014/main" id="{2998E890-1919-079E-4C7F-44DD840D84A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5348287"/>
            <a:ext cx="721519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8" descr="Day hoa 2">
            <a:extLst>
              <a:ext uri="{FF2B5EF4-FFF2-40B4-BE49-F238E27FC236}">
                <a16:creationId xmlns:a16="http://schemas.microsoft.com/office/drawing/2014/main" id="{3A678952-B8F8-9FDF-2740-C463D40DE69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50" y="857250"/>
            <a:ext cx="514350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8" descr="Day hoa 2">
            <a:extLst>
              <a:ext uri="{FF2B5EF4-FFF2-40B4-BE49-F238E27FC236}">
                <a16:creationId xmlns:a16="http://schemas.microsoft.com/office/drawing/2014/main" id="{1B17400A-571B-692F-37BC-B2A5BF5455C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457200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1" descr="Bo hoa 1">
            <a:extLst>
              <a:ext uri="{FF2B5EF4-FFF2-40B4-BE49-F238E27FC236}">
                <a16:creationId xmlns:a16="http://schemas.microsoft.com/office/drawing/2014/main" id="{36996B7E-54DE-3138-ADC2-14CE6CBD83D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4149328"/>
            <a:ext cx="445294" cy="1851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1" descr="Bo hoa 1">
            <a:extLst>
              <a:ext uri="{FF2B5EF4-FFF2-40B4-BE49-F238E27FC236}">
                <a16:creationId xmlns:a16="http://schemas.microsoft.com/office/drawing/2014/main" id="{720C63A6-66F1-6098-63C3-60FE8E3E7F1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07" y="4149328"/>
            <a:ext cx="445294" cy="1851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7" name="WordArt 19">
            <a:extLst>
              <a:ext uri="{FF2B5EF4-FFF2-40B4-BE49-F238E27FC236}">
                <a16:creationId xmlns:a16="http://schemas.microsoft.com/office/drawing/2014/main" id="{948127B0-A071-282C-A2F3-CD878ED408C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66261" y="1325880"/>
            <a:ext cx="293251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7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7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7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27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7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5</a:t>
            </a:r>
          </a:p>
        </p:txBody>
      </p:sp>
      <p:grpSp>
        <p:nvGrpSpPr>
          <p:cNvPr id="4109" name="Group 18">
            <a:extLst>
              <a:ext uri="{FF2B5EF4-FFF2-40B4-BE49-F238E27FC236}">
                <a16:creationId xmlns:a16="http://schemas.microsoft.com/office/drawing/2014/main" id="{225163CA-9313-F5FB-D3B6-8311A7970F1F}"/>
              </a:ext>
            </a:extLst>
          </p:cNvPr>
          <p:cNvGrpSpPr>
            <a:grpSpLocks/>
          </p:cNvGrpSpPr>
          <p:nvPr/>
        </p:nvGrpSpPr>
        <p:grpSpPr bwMode="auto">
          <a:xfrm>
            <a:off x="2000250" y="1154430"/>
            <a:ext cx="2096691" cy="1862138"/>
            <a:chOff x="5225" y="9335"/>
            <a:chExt cx="2520" cy="1750"/>
          </a:xfrm>
        </p:grpSpPr>
        <p:sp>
          <p:nvSpPr>
            <p:cNvPr id="4112" name="AutoShape 27" descr="2">
              <a:extLst>
                <a:ext uri="{FF2B5EF4-FFF2-40B4-BE49-F238E27FC236}">
                  <a16:creationId xmlns:a16="http://schemas.microsoft.com/office/drawing/2014/main" id="{F5780E95-F4FE-E957-42AD-2946C2D6E6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5" y="10187"/>
              <a:ext cx="2520" cy="898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5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76" tIns="34289" rIns="68576" bIns="34289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35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4113" name="Picture 26" descr="cosmoS">
              <a:extLst>
                <a:ext uri="{FF2B5EF4-FFF2-40B4-BE49-F238E27FC236}">
                  <a16:creationId xmlns:a16="http://schemas.microsoft.com/office/drawing/2014/main" id="{E6A269AE-98B1-AF63-866F-26FFA28F11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4" name="Picture 25" descr="BOOK2">
              <a:extLst>
                <a:ext uri="{FF2B5EF4-FFF2-40B4-BE49-F238E27FC236}">
                  <a16:creationId xmlns:a16="http://schemas.microsoft.com/office/drawing/2014/main" id="{8FE57B2C-367C-C038-CC60-12B52B0EA7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5" name="Picture 24" descr="BOOK1">
              <a:extLst>
                <a:ext uri="{FF2B5EF4-FFF2-40B4-BE49-F238E27FC236}">
                  <a16:creationId xmlns:a16="http://schemas.microsoft.com/office/drawing/2014/main" id="{54F40BB7-48C2-6EE2-E583-3526C2A1F1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6" name="Picture 23" descr="QUILLPEN">
              <a:extLst>
                <a:ext uri="{FF2B5EF4-FFF2-40B4-BE49-F238E27FC236}">
                  <a16:creationId xmlns:a16="http://schemas.microsoft.com/office/drawing/2014/main" id="{459B2C55-FAD9-00B3-BCF0-368323CC9E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7" name="Text Box 22">
              <a:extLst>
                <a:ext uri="{FF2B5EF4-FFF2-40B4-BE49-F238E27FC236}">
                  <a16:creationId xmlns:a16="http://schemas.microsoft.com/office/drawing/2014/main" id="{81010033-7FF8-C86D-B52C-074A164B39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76" tIns="34289" rIns="68576" bIns="34289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18" name="Text Box 21">
              <a:extLst>
                <a:ext uri="{FF2B5EF4-FFF2-40B4-BE49-F238E27FC236}">
                  <a16:creationId xmlns:a16="http://schemas.microsoft.com/office/drawing/2014/main" id="{F91BA06E-0BEC-D711-1B72-F622A06D13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76" tIns="34289" rIns="68576" bIns="34289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36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119" name="WordArt 20">
              <a:extLst>
                <a:ext uri="{FF2B5EF4-FFF2-40B4-BE49-F238E27FC236}">
                  <a16:creationId xmlns:a16="http://schemas.microsoft.com/office/drawing/2014/main" id="{92D14815-639A-880C-7F74-750C43D6247E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sz="1350" b="1" kern="1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 </a:t>
              </a:r>
            </a:p>
          </p:txBody>
        </p:sp>
        <p:sp>
          <p:nvSpPr>
            <p:cNvPr id="4120" name="Text Box 19">
              <a:extLst>
                <a:ext uri="{FF2B5EF4-FFF2-40B4-BE49-F238E27FC236}">
                  <a16:creationId xmlns:a16="http://schemas.microsoft.com/office/drawing/2014/main" id="{86114776-2439-1CE6-2351-E27CCF736C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76" tIns="34289" rIns="68576" bIns="34289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36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4110" name="WordArt 33">
            <a:extLst>
              <a:ext uri="{FF2B5EF4-FFF2-40B4-BE49-F238E27FC236}">
                <a16:creationId xmlns:a16="http://schemas.microsoft.com/office/drawing/2014/main" id="{FDB387AE-7ACA-D5FF-B1BB-9659880E96D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71700" y="971550"/>
            <a:ext cx="4857750" cy="385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7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11" name="Rectangle 24">
            <a:extLst>
              <a:ext uri="{FF2B5EF4-FFF2-40B4-BE49-F238E27FC236}">
                <a16:creationId xmlns:a16="http://schemas.microsoft.com/office/drawing/2014/main" id="{DAA0337F-E1B7-D560-8AA6-D077721B06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1350">
              <a:latin typeface="Times New Roman" panose="02020603050405020304" pitchFamily="18" charset="0"/>
            </a:endParaRPr>
          </a:p>
        </p:txBody>
      </p:sp>
      <p:sp>
        <p:nvSpPr>
          <p:cNvPr id="4" name="WordArt 19">
            <a:extLst>
              <a:ext uri="{FF2B5EF4-FFF2-40B4-BE49-F238E27FC236}">
                <a16:creationId xmlns:a16="http://schemas.microsoft.com/office/drawing/2014/main" id="{6ED279F6-4054-6F70-C3A6-51330E1FC6C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57352" y="4869913"/>
            <a:ext cx="562213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GV: Lê </a:t>
            </a:r>
            <a:r>
              <a:rPr lang="en-US" sz="27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7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Oanh</a:t>
            </a:r>
          </a:p>
          <a:p>
            <a:pPr algn="ctr"/>
            <a:r>
              <a:rPr lang="en-US" sz="27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7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7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7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Chu Văn An</a:t>
            </a:r>
          </a:p>
        </p:txBody>
      </p:sp>
      <p:sp>
        <p:nvSpPr>
          <p:cNvPr id="27" name="WordArt 19">
            <a:extLst>
              <a:ext uri="{FF2B5EF4-FFF2-40B4-BE49-F238E27FC236}">
                <a16:creationId xmlns:a16="http://schemas.microsoft.com/office/drawing/2014/main" id="{BD952A18-7A82-4010-A9FD-816650CEA6E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64520" y="2995278"/>
            <a:ext cx="5984080" cy="145123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01"/>
              </a:avLst>
            </a:prstTxWarp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+mj-lt"/>
              </a:rPr>
              <a:t>HOẠT ĐỘNG GIÁO DỤC 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vi-VN" sz="2400" b="1" dirty="0">
                <a:solidFill>
                  <a:srgbClr val="FF0000"/>
                </a:solidFill>
                <a:latin typeface="+mj-lt"/>
              </a:rPr>
              <a:t>THEO CHỦ ĐỀ: PHÁT HUY TRUYỀN THỐNG NHÀ TRƯỜNG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Tuần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 2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28700" y="1676400"/>
            <a:ext cx="7620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  <a:hlinkClick r:id="rId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Bạn</a:t>
            </a:r>
            <a:r>
              <a:rPr kumimoji="0" lang="en-US" sz="4000" b="1" i="1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hãy cho biết cảm xúc của mình sau khi chơi trò chơi?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1B567E-5A50-716A-F58B-1A1209D0F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8300" y="1002191"/>
            <a:ext cx="5867400" cy="584775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Kids"/>
                <a:cs typeface="Times New Roman" pitchFamily="18" charset="0"/>
              </a:rPr>
              <a:t>PHÓNG VIÊN NHÍ </a:t>
            </a:r>
            <a:endParaRPr kumimoji="0" lang="en-US" altLang="en-US" sz="3200" b="1" i="0" u="none" strike="noStrike" kern="1200" cap="none" spc="0" normalizeH="0" baseline="0" noProof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itchFamily="18" charset="0"/>
              <a:ea typeface="Kids"/>
              <a:cs typeface="Times New Roman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2377FB-1D2A-FFB6-168E-DC9E779A96CF}"/>
              </a:ext>
            </a:extLst>
          </p:cNvPr>
          <p:cNvSpPr/>
          <p:nvPr/>
        </p:nvSpPr>
        <p:spPr>
          <a:xfrm>
            <a:off x="1295400" y="3427274"/>
            <a:ext cx="7620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  <a:hlinkClick r:id="rId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Tình</a:t>
            </a:r>
            <a:r>
              <a:rPr kumimoji="0" lang="en-US" sz="4000" b="1" i="1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cảm của bạn đối với trường mình thế nào ?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47424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0480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 LUẬN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914400" y="1066800"/>
            <a:ext cx="7391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990600" y="2971800"/>
          <a:ext cx="3733800" cy="180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5105400" y="2971800"/>
          <a:ext cx="3581400" cy="172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Flowchart: Punched Tape 6"/>
          <p:cNvSpPr/>
          <p:nvPr/>
        </p:nvSpPr>
        <p:spPr>
          <a:xfrm>
            <a:off x="990600" y="2286000"/>
            <a:ext cx="3505200" cy="609600"/>
          </a:xfrm>
          <a:prstGeom prst="flowChartPunchedTap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đạo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lowchart: Punched Tape 7"/>
          <p:cNvSpPr/>
          <p:nvPr/>
        </p:nvSpPr>
        <p:spPr>
          <a:xfrm>
            <a:off x="5105400" y="2209800"/>
            <a:ext cx="3124200" cy="609600"/>
          </a:xfrm>
          <a:prstGeom prst="flowChartPunchedTape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hiếu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học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" grpId="0"/>
      <p:bldGraphic spid="5" grpId="0">
        <p:bldAsOne/>
      </p:bldGraphic>
      <p:bldGraphic spid="6" grpId="0">
        <p:bldAsOne/>
      </p:bldGraphic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Hình ảnh Chạy Tiếp Sức PNG, Vector, PSD, và biểu tượng để tải về miễn phí |  pngtre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0" name="AutoShape 4" descr="Hình ảnh Chạy Tiếp Sức PNG, Vector, PSD, và biểu tượng để tải về miễn phí |  pngtre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 descr="tải xuống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917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ải xuố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4875255"/>
            <a:ext cx="3352800" cy="1925595"/>
          </a:xfrm>
          <a:prstGeom prst="rect">
            <a:avLst/>
          </a:prstGeom>
        </p:spPr>
      </p:pic>
      <p:pic>
        <p:nvPicPr>
          <p:cNvPr id="7" name="Picture 6" descr="images.png"/>
          <p:cNvPicPr>
            <a:picLocks noChangeAspect="1"/>
          </p:cNvPicPr>
          <p:nvPr/>
        </p:nvPicPr>
        <p:blipFill>
          <a:blip r:embed="rId3"/>
          <a:srcRect l="32500" r="25000" b="6849"/>
          <a:stretch>
            <a:fillRect/>
          </a:stretch>
        </p:blipFill>
        <p:spPr>
          <a:xfrm>
            <a:off x="7848600" y="0"/>
            <a:ext cx="1295400" cy="2072756"/>
          </a:xfrm>
          <a:prstGeom prst="rect">
            <a:avLst/>
          </a:prstGeom>
        </p:spPr>
      </p:pic>
      <p:pic>
        <p:nvPicPr>
          <p:cNvPr id="8" name="Picture 7" descr="tải xuống (17).jpg"/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0" y="0"/>
            <a:ext cx="3048000" cy="3048000"/>
          </a:xfrm>
          <a:prstGeom prst="rect">
            <a:avLst/>
          </a:prstGeom>
        </p:spPr>
      </p:pic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04800" y="27432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vi-VN" sz="2400" b="1" dirty="0">
                <a:latin typeface="+mj-lt"/>
              </a:rPr>
              <a:t>Câu 1</a:t>
            </a:r>
            <a:r>
              <a:rPr lang="vi-VN" sz="2400" dirty="0">
                <a:latin typeface="+mj-lt"/>
              </a:rPr>
              <a:t>: Ngày lễ nào sau đây thể hiện truyền thống tôn sư trọng đạo? </a:t>
            </a:r>
            <a:endParaRPr lang="en-US" sz="2400" dirty="0">
              <a:latin typeface="+mj-lt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04800" y="3352800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vi-VN" sz="2400" dirty="0">
                <a:latin typeface="+mj-lt"/>
              </a:rPr>
              <a:t>A. Kỉ niệm ngày Nhà giáo Việt Nam 20/11. </a:t>
            </a:r>
            <a:endParaRPr lang="en-US" sz="2400" dirty="0">
              <a:latin typeface="+mj-lt"/>
            </a:endParaRPr>
          </a:p>
          <a:p>
            <a:r>
              <a:rPr lang="vi-VN" sz="2400" dirty="0">
                <a:latin typeface="+mj-lt"/>
              </a:rPr>
              <a:t>B. Kỉ niệm ngày Thành lập Quân đội Nhân dân Việt Nam 22/12. </a:t>
            </a:r>
            <a:endParaRPr lang="en-US" sz="2400" dirty="0">
              <a:latin typeface="+mj-lt"/>
            </a:endParaRPr>
          </a:p>
          <a:p>
            <a:r>
              <a:rPr lang="vi-VN" sz="2400" dirty="0">
                <a:latin typeface="+mj-lt"/>
              </a:rPr>
              <a:t>C. Kỉ niệm ngày sinh của Chủ tịch Hồ Chí Minh. </a:t>
            </a:r>
            <a:endParaRPr lang="en-US" sz="2400" dirty="0">
              <a:latin typeface="+mj-lt"/>
            </a:endParaRPr>
          </a:p>
          <a:p>
            <a:r>
              <a:rPr lang="vi-VN" sz="2400" dirty="0">
                <a:latin typeface="+mj-lt"/>
              </a:rPr>
              <a:t>D. Kỉ niệm ngày Quốc tế phụ nữ 8/3. </a:t>
            </a:r>
            <a:endParaRPr lang="en-US" sz="2400" dirty="0"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33600" y="905470"/>
            <a:ext cx="555152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Ai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nhanh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đúng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</a:p>
        </p:txBody>
      </p:sp>
      <p:sp>
        <p:nvSpPr>
          <p:cNvPr id="12" name="Oval 11"/>
          <p:cNvSpPr/>
          <p:nvPr/>
        </p:nvSpPr>
        <p:spPr>
          <a:xfrm>
            <a:off x="152400" y="3261360"/>
            <a:ext cx="548640" cy="5486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ải xuố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5105400"/>
            <a:ext cx="2952077" cy="1695450"/>
          </a:xfrm>
          <a:prstGeom prst="rect">
            <a:avLst/>
          </a:prstGeom>
        </p:spPr>
      </p:pic>
      <p:pic>
        <p:nvPicPr>
          <p:cNvPr id="7" name="Picture 6" descr="images.png"/>
          <p:cNvPicPr>
            <a:picLocks noChangeAspect="1"/>
          </p:cNvPicPr>
          <p:nvPr/>
        </p:nvPicPr>
        <p:blipFill>
          <a:blip r:embed="rId3"/>
          <a:srcRect l="32500" r="25000" b="6849"/>
          <a:stretch>
            <a:fillRect/>
          </a:stretch>
        </p:blipFill>
        <p:spPr>
          <a:xfrm>
            <a:off x="7848600" y="0"/>
            <a:ext cx="1295400" cy="2072756"/>
          </a:xfrm>
          <a:prstGeom prst="rect">
            <a:avLst/>
          </a:prstGeom>
        </p:spPr>
      </p:pic>
      <p:pic>
        <p:nvPicPr>
          <p:cNvPr id="8" name="Picture 7" descr="tải xuống (17).jpg"/>
          <p:cNvPicPr>
            <a:picLocks noChangeAspect="1"/>
          </p:cNvPicPr>
          <p:nvPr/>
        </p:nvPicPr>
        <p:blipFill>
          <a:blip r:embed="rId4">
            <a:lum contrast="20000"/>
          </a:blip>
          <a:srcRect r="22500" b="20000"/>
          <a:stretch>
            <a:fillRect/>
          </a:stretch>
        </p:blipFill>
        <p:spPr>
          <a:xfrm>
            <a:off x="0" y="0"/>
            <a:ext cx="2362200" cy="2438400"/>
          </a:xfrm>
          <a:prstGeom prst="rect">
            <a:avLst/>
          </a:prstGeom>
        </p:spPr>
      </p:pic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457200" y="2438400"/>
            <a:ext cx="8458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vi-VN" sz="2800" b="1" dirty="0">
                <a:latin typeface="+mj-lt"/>
              </a:rPr>
              <a:t>Câu 2</a:t>
            </a:r>
            <a:r>
              <a:rPr lang="vi-VN" sz="2800" dirty="0">
                <a:latin typeface="+mj-lt"/>
              </a:rPr>
              <a:t>: Đâu </a:t>
            </a:r>
            <a:r>
              <a:rPr lang="vi-VN" sz="2800" b="1" dirty="0">
                <a:latin typeface="+mj-lt"/>
              </a:rPr>
              <a:t>không</a:t>
            </a:r>
            <a:r>
              <a:rPr lang="vi-VN" sz="2800" dirty="0">
                <a:latin typeface="+mj-lt"/>
              </a:rPr>
              <a:t> phải là hành động phát huy truyền thống hiếu học?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57200" y="3276600"/>
            <a:ext cx="82296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vi-VN" sz="2800" dirty="0">
                <a:latin typeface="+mj-lt"/>
              </a:rPr>
              <a:t>A. Xây dựng góc đọc sách. </a:t>
            </a:r>
            <a:endParaRPr lang="en-US" sz="2800" dirty="0">
              <a:latin typeface="+mj-lt"/>
            </a:endParaRPr>
          </a:p>
          <a:p>
            <a:r>
              <a:rPr lang="vi-VN" sz="2800" dirty="0">
                <a:latin typeface="+mj-lt"/>
              </a:rPr>
              <a:t>B. Chăm chỉ học tập. </a:t>
            </a:r>
            <a:endParaRPr lang="en-US" sz="2800" dirty="0">
              <a:latin typeface="+mj-lt"/>
            </a:endParaRPr>
          </a:p>
          <a:p>
            <a:r>
              <a:rPr lang="vi-VN" sz="2800" dirty="0">
                <a:latin typeface="+mj-lt"/>
              </a:rPr>
              <a:t>C. Ghi nhớ công lao của thầy cô. </a:t>
            </a:r>
            <a:endParaRPr lang="en-US" sz="2800" dirty="0">
              <a:latin typeface="+mj-lt"/>
            </a:endParaRPr>
          </a:p>
          <a:p>
            <a:r>
              <a:rPr lang="vi-VN" sz="2800" dirty="0">
                <a:latin typeface="+mj-lt"/>
              </a:rPr>
              <a:t>D. Tổ chức </a:t>
            </a:r>
            <a:r>
              <a:rPr lang="en-US" sz="2800" dirty="0" err="1">
                <a:latin typeface="+mj-lt"/>
              </a:rPr>
              <a:t>chơi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theo</a:t>
            </a:r>
            <a:r>
              <a:rPr lang="vi-VN" sz="2800" dirty="0">
                <a:latin typeface="+mj-lt"/>
              </a:rPr>
              <a:t> nhóm. </a:t>
            </a:r>
            <a:endParaRPr lang="en-US" sz="2800" dirty="0"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33600" y="905470"/>
            <a:ext cx="555152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Ai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nhanh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,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ai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đúng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1" name="Oval 10"/>
          <p:cNvSpPr/>
          <p:nvPr/>
        </p:nvSpPr>
        <p:spPr>
          <a:xfrm>
            <a:off x="381000" y="4648200"/>
            <a:ext cx="548640" cy="5486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ải xuố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4875255"/>
            <a:ext cx="3352800" cy="1925595"/>
          </a:xfrm>
          <a:prstGeom prst="rect">
            <a:avLst/>
          </a:prstGeom>
        </p:spPr>
      </p:pic>
      <p:pic>
        <p:nvPicPr>
          <p:cNvPr id="7" name="Picture 6" descr="images.png"/>
          <p:cNvPicPr>
            <a:picLocks noChangeAspect="1"/>
          </p:cNvPicPr>
          <p:nvPr/>
        </p:nvPicPr>
        <p:blipFill>
          <a:blip r:embed="rId3"/>
          <a:srcRect l="32500" r="25000" b="6849"/>
          <a:stretch>
            <a:fillRect/>
          </a:stretch>
        </p:blipFill>
        <p:spPr>
          <a:xfrm>
            <a:off x="7848600" y="0"/>
            <a:ext cx="1295400" cy="2072756"/>
          </a:xfrm>
          <a:prstGeom prst="rect">
            <a:avLst/>
          </a:prstGeom>
        </p:spPr>
      </p:pic>
      <p:pic>
        <p:nvPicPr>
          <p:cNvPr id="8" name="Picture 7" descr="tải xuống (17).jpg"/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0" y="0"/>
            <a:ext cx="3048000" cy="3048000"/>
          </a:xfrm>
          <a:prstGeom prst="rect">
            <a:avLst/>
          </a:prstGeom>
        </p:spPr>
      </p:pic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04800" y="2743200"/>
            <a:ext cx="7848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vi-VN" sz="2800" b="1" dirty="0">
                <a:latin typeface="+mj-lt"/>
              </a:rPr>
              <a:t>Câu 3</a:t>
            </a:r>
            <a:r>
              <a:rPr lang="vi-VN" sz="2800" dirty="0">
                <a:latin typeface="+mj-lt"/>
              </a:rPr>
              <a:t>: Đâu không phải truyền thống của nhà trường?</a:t>
            </a:r>
            <a:endParaRPr lang="en-US" sz="2800" dirty="0">
              <a:latin typeface="+mj-lt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04800" y="3352800"/>
            <a:ext cx="76962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vi-VN" sz="2800" dirty="0">
                <a:latin typeface="+mj-lt"/>
              </a:rPr>
              <a:t>A. Uống nước nhớ nguồn</a:t>
            </a:r>
            <a:endParaRPr lang="en-US" sz="2800" dirty="0">
              <a:latin typeface="+mj-lt"/>
            </a:endParaRPr>
          </a:p>
          <a:p>
            <a:r>
              <a:rPr lang="vi-VN" sz="2800" dirty="0">
                <a:latin typeface="+mj-lt"/>
              </a:rPr>
              <a:t>B. Ăn vóc học hay </a:t>
            </a:r>
            <a:endParaRPr lang="en-US" sz="2800" dirty="0">
              <a:latin typeface="+mj-lt"/>
            </a:endParaRPr>
          </a:p>
          <a:p>
            <a:r>
              <a:rPr lang="vi-VN" sz="2800" dirty="0">
                <a:latin typeface="+mj-lt"/>
              </a:rPr>
              <a:t>C. Hiếu học</a:t>
            </a:r>
            <a:endParaRPr lang="en-US" sz="2800" dirty="0">
              <a:latin typeface="+mj-lt"/>
            </a:endParaRPr>
          </a:p>
          <a:p>
            <a:r>
              <a:rPr lang="vi-VN" sz="2800" dirty="0">
                <a:latin typeface="+mj-lt"/>
              </a:rPr>
              <a:t>D. Tôn sư  trọng đạo</a:t>
            </a:r>
            <a:endParaRPr lang="en-US" sz="2800" dirty="0"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33600" y="905470"/>
            <a:ext cx="555152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Ai </a:t>
            </a:r>
            <a:r>
              <a:rPr lang="en-US" sz="60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nhanh</a:t>
            </a:r>
            <a:r>
              <a:rPr lang="en-US" sz="6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, </a:t>
            </a:r>
            <a:r>
              <a:rPr lang="en-US" sz="60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ai</a:t>
            </a:r>
            <a:r>
              <a:rPr lang="en-US" sz="6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</a:t>
            </a:r>
            <a:r>
              <a:rPr lang="en-US" sz="60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đúng</a:t>
            </a:r>
            <a:r>
              <a:rPr lang="en-US" sz="6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1" name="Oval 10"/>
          <p:cNvSpPr/>
          <p:nvPr/>
        </p:nvSpPr>
        <p:spPr>
          <a:xfrm>
            <a:off x="213360" y="3747868"/>
            <a:ext cx="548640" cy="5486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ải xuố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5181600"/>
            <a:ext cx="2819400" cy="1619250"/>
          </a:xfrm>
          <a:prstGeom prst="rect">
            <a:avLst/>
          </a:prstGeom>
        </p:spPr>
      </p:pic>
      <p:pic>
        <p:nvPicPr>
          <p:cNvPr id="7" name="Picture 6" descr="images.png"/>
          <p:cNvPicPr>
            <a:picLocks noChangeAspect="1"/>
          </p:cNvPicPr>
          <p:nvPr/>
        </p:nvPicPr>
        <p:blipFill>
          <a:blip r:embed="rId3"/>
          <a:srcRect l="32500" r="25000" b="6849"/>
          <a:stretch>
            <a:fillRect/>
          </a:stretch>
        </p:blipFill>
        <p:spPr>
          <a:xfrm>
            <a:off x="7848600" y="0"/>
            <a:ext cx="1295400" cy="2072756"/>
          </a:xfrm>
          <a:prstGeom prst="rect">
            <a:avLst/>
          </a:prstGeom>
        </p:spPr>
      </p:pic>
      <p:pic>
        <p:nvPicPr>
          <p:cNvPr id="8" name="Picture 7" descr="tải xuống (17).jpg"/>
          <p:cNvPicPr>
            <a:picLocks noChangeAspect="1"/>
          </p:cNvPicPr>
          <p:nvPr/>
        </p:nvPicPr>
        <p:blipFill>
          <a:blip r:embed="rId4">
            <a:lum contrast="20000"/>
          </a:blip>
          <a:srcRect r="22500" b="20000"/>
          <a:stretch>
            <a:fillRect/>
          </a:stretch>
        </p:blipFill>
        <p:spPr>
          <a:xfrm>
            <a:off x="0" y="0"/>
            <a:ext cx="2362200" cy="2438400"/>
          </a:xfrm>
          <a:prstGeom prst="rect">
            <a:avLst/>
          </a:prstGeom>
        </p:spPr>
      </p:pic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81000" y="2514600"/>
            <a:ext cx="8534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vi-VN" sz="2800" b="1" dirty="0">
                <a:latin typeface="+mj-lt"/>
              </a:rPr>
              <a:t>Câu 4</a:t>
            </a:r>
            <a:r>
              <a:rPr lang="vi-VN" sz="2800" dirty="0">
                <a:latin typeface="+mj-lt"/>
              </a:rPr>
              <a:t>: Đâu là hành động phát huy truyền thống tương thân tương ái? </a:t>
            </a:r>
            <a:endParaRPr lang="en-US" sz="2800" dirty="0">
              <a:latin typeface="+mj-lt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81000" y="3352800"/>
            <a:ext cx="82296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vi-VN" sz="2800" dirty="0">
                <a:latin typeface="+mj-lt"/>
              </a:rPr>
              <a:t>A. Tham gia các hoạt động ngoài giờ ở trường. </a:t>
            </a:r>
            <a:endParaRPr lang="en-US" sz="2800" dirty="0">
              <a:latin typeface="+mj-lt"/>
            </a:endParaRPr>
          </a:p>
          <a:p>
            <a:r>
              <a:rPr lang="vi-VN" sz="2800" dirty="0">
                <a:latin typeface="+mj-lt"/>
              </a:rPr>
              <a:t>B. Yêu quý và lễ phép với thầy cô. </a:t>
            </a:r>
            <a:endParaRPr lang="en-US" sz="2800" dirty="0">
              <a:latin typeface="+mj-lt"/>
            </a:endParaRPr>
          </a:p>
          <a:p>
            <a:r>
              <a:rPr lang="vi-VN" sz="2800" dirty="0">
                <a:latin typeface="+mj-lt"/>
              </a:rPr>
              <a:t>C. Tự giác học và làm bài trước khi đến lớp. </a:t>
            </a:r>
            <a:endParaRPr lang="en-US" sz="2800" dirty="0">
              <a:latin typeface="+mj-lt"/>
            </a:endParaRPr>
          </a:p>
          <a:p>
            <a:r>
              <a:rPr lang="vi-VN" sz="2800" dirty="0">
                <a:latin typeface="+mj-lt"/>
              </a:rPr>
              <a:t>D. Đóng góp ủng hộ các bạn học sinh vùng núi. </a:t>
            </a:r>
            <a:endParaRPr lang="en-US" sz="2800" dirty="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33600" y="905470"/>
            <a:ext cx="555152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Ai </a:t>
            </a:r>
            <a:r>
              <a:rPr lang="en-US" sz="60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nhanh</a:t>
            </a:r>
            <a:r>
              <a:rPr lang="en-US" sz="6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, </a:t>
            </a:r>
            <a:r>
              <a:rPr lang="en-US" sz="60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ai</a:t>
            </a:r>
            <a:r>
              <a:rPr lang="en-US" sz="6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</a:t>
            </a:r>
            <a:r>
              <a:rPr lang="en-US" sz="60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đúng</a:t>
            </a:r>
            <a:r>
              <a:rPr lang="en-US" sz="6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1" name="Oval 10"/>
          <p:cNvSpPr/>
          <p:nvPr/>
        </p:nvSpPr>
        <p:spPr>
          <a:xfrm>
            <a:off x="289560" y="4632960"/>
            <a:ext cx="548640" cy="5486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143001" y="-1143003"/>
            <a:ext cx="6858001" cy="91439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0" y="2514600"/>
            <a:ext cx="487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CỦNG CỐ, DẶN DÒ</a:t>
            </a:r>
          </a:p>
        </p:txBody>
      </p:sp>
    </p:spTree>
  </p:cSld>
  <p:clrMapOvr>
    <a:masterClrMapping/>
  </p:clrMapOvr>
  <p:transition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A6D5E53-4DA9-4671-9C39-6BD20806C05B}"/>
              </a:ext>
            </a:extLst>
          </p:cNvPr>
          <p:cNvSpPr/>
          <p:nvPr/>
        </p:nvSpPr>
        <p:spPr>
          <a:xfrm>
            <a:off x="914400" y="2286000"/>
            <a:ext cx="8686800" cy="95410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+mj-lt"/>
              </a:rPr>
              <a:t>HOẠT ĐỘNG GIÁO DỤC THEO CHỦ ĐỀ: 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vi-VN" sz="2800" b="1" dirty="0">
                <a:solidFill>
                  <a:srgbClr val="FF0000"/>
                </a:solidFill>
                <a:latin typeface="+mj-lt"/>
              </a:rPr>
              <a:t>PHÁT HUY TRUYỀN THỐNG NHÀ TRƯỜNG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3579813"/>
            <a:ext cx="298132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5029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60505064335-VTE1596.jpg"/>
          <p:cNvPicPr>
            <a:picLocks noChangeAspect="1"/>
          </p:cNvPicPr>
          <p:nvPr/>
        </p:nvPicPr>
        <p:blipFill>
          <a:blip r:embed="rId3"/>
          <a:srcRect t="12800" b="128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1828800" y="1905000"/>
            <a:ext cx="7315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1" i="0" u="none" strike="noStrike" kern="120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Kids"/>
                <a:cs typeface="Times New Roman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42490121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33600" y="3429000"/>
            <a:ext cx="4724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u="sng" dirty="0">
              <a:hlinkClick r:id="rId2"/>
            </a:endParaRPr>
          </a:p>
          <a:p>
            <a:r>
              <a:rPr lang="vi-VN" sz="2400" u="sng" dirty="0">
                <a:hlinkClick r:id="rId2"/>
              </a:rPr>
              <a:t>https://youtu.be/XfWgbN9FXDc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90600" y="2057400"/>
            <a:ext cx="7315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7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Kids"/>
                <a:cs typeface="Times New Roman" pitchFamily="18" charset="0"/>
              </a:rPr>
              <a:t>XEM VIDEO</a:t>
            </a:r>
            <a:endParaRPr kumimoji="0" lang="en-US" altLang="en-US" sz="7200" b="1" i="0" u="none" strike="noStrike" kern="1200" normalizeH="0" baseline="0" noProof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itchFamily="18" charset="0"/>
              <a:ea typeface="Kids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66800" y="1066800"/>
            <a:ext cx="7086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>
              <a:buFont typeface="Wingdings" pitchFamily="2" charset="2"/>
              <a:buChar char="Ø"/>
            </a:pPr>
            <a:r>
              <a:rPr 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Video đề cập đến truyền thống nào của dân tộc ta nói chung và các trường học nói riêng?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2514600"/>
            <a:ext cx="7086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>
              <a:buFont typeface="Wingdings" pitchFamily="2" charset="2"/>
              <a:buChar char="Ø"/>
            </a:pPr>
            <a:r>
              <a:rPr 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đã làm gì để phát huy truyền thống này?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7D8330-1FF4-E81C-3976-C357930B8556}"/>
              </a:ext>
            </a:extLst>
          </p:cNvPr>
          <p:cNvSpPr/>
          <p:nvPr/>
        </p:nvSpPr>
        <p:spPr>
          <a:xfrm>
            <a:off x="1219200" y="3998893"/>
            <a:ext cx="7086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i="1">
                <a:solidFill>
                  <a:srgbClr val="FF0000"/>
                </a:solidFill>
                <a:latin typeface="+mj-lt"/>
              </a:rPr>
              <a:t>+ Video đề cập đến truyền thống hiếu học. </a:t>
            </a:r>
            <a:endParaRPr lang="en-US" sz="2800" b="1">
              <a:solidFill>
                <a:srgbClr val="FF0000"/>
              </a:solidFill>
              <a:latin typeface="+mj-lt"/>
            </a:endParaRPr>
          </a:p>
          <a:p>
            <a:r>
              <a:rPr lang="vi-VN" sz="2800" b="1" i="1">
                <a:solidFill>
                  <a:srgbClr val="FF0000"/>
                </a:solidFill>
                <a:latin typeface="+mj-lt"/>
              </a:rPr>
              <a:t>+ Một số việc làm phát huy truyền thống em đã làm: học và làm bài trước khi đến lớp, tìm hiểu và đọc sách,...</a:t>
            </a:r>
            <a:endParaRPr lang="en-US" sz="2800" b="1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A6D5E53-4DA9-4671-9C39-6BD20806C05B}"/>
              </a:ext>
            </a:extLst>
          </p:cNvPr>
          <p:cNvSpPr/>
          <p:nvPr/>
        </p:nvSpPr>
        <p:spPr>
          <a:xfrm>
            <a:off x="914400" y="2133600"/>
            <a:ext cx="7924800" cy="138499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2800" b="1" dirty="0">
                <a:solidFill>
                  <a:srgbClr val="000099"/>
                </a:solidFill>
                <a:latin typeface="+mj-lt"/>
              </a:rPr>
              <a:t>HOẠT ĐỘNG GIÁO DỤC </a:t>
            </a:r>
            <a:endParaRPr lang="en-US" sz="2800" b="1" dirty="0">
              <a:solidFill>
                <a:srgbClr val="000099"/>
              </a:solidFill>
              <a:latin typeface="+mj-lt"/>
            </a:endParaRPr>
          </a:p>
          <a:p>
            <a:pPr algn="ctr"/>
            <a:r>
              <a:rPr lang="vi-VN" sz="2800" b="1" dirty="0">
                <a:solidFill>
                  <a:srgbClr val="000099"/>
                </a:solidFill>
                <a:latin typeface="+mj-lt"/>
              </a:rPr>
              <a:t>THEO CHỦ ĐỀ: PHÁT HUY TRUYỀN THỐNG NHÀ TRƯỜNG</a:t>
            </a:r>
            <a:endParaRPr lang="en-US" sz="2800" dirty="0">
              <a:solidFill>
                <a:srgbClr val="000099"/>
              </a:solidFill>
              <a:latin typeface="+mj-lt"/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3579813"/>
            <a:ext cx="298132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42214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0" y="14068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676400" y="1905000"/>
            <a:ext cx="54864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Kids"/>
                <a:cs typeface="Times New Roman" pitchFamily="18" charset="0"/>
              </a:rPr>
              <a:t>LUYỆN</a:t>
            </a:r>
            <a:r>
              <a:rPr kumimoji="0" lang="en-US" altLang="en-US" sz="5400" b="1" i="0" u="none" strike="noStrike" kern="1200" normalizeH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Kids"/>
                <a:cs typeface="Times New Roman" pitchFamily="18" charset="0"/>
              </a:rPr>
              <a:t> TẬP, THỰC HÀNH</a:t>
            </a:r>
            <a:endParaRPr kumimoji="0" lang="en-US" altLang="en-US" sz="5400" b="1" i="0" u="none" strike="noStrike" kern="1200" normalizeH="0" baseline="0" noProof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itchFamily="18" charset="0"/>
              <a:ea typeface="Kids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ải xuống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365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52600" y="0"/>
            <a:ext cx="57912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HÁI HOA DÂN CHỦ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AD0E1A-B85B-54FD-3398-BFCA657A2A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94" y="0"/>
            <a:ext cx="8914212" cy="6858000"/>
          </a:xfrm>
          <a:prstGeom prst="rect">
            <a:avLst/>
          </a:prstGeom>
        </p:spPr>
      </p:pic>
      <p:pic>
        <p:nvPicPr>
          <p:cNvPr id="3" name="Picture 2" descr="tải xuống (2).jpg">
            <a:extLst>
              <a:ext uri="{FF2B5EF4-FFF2-40B4-BE49-F238E27FC236}">
                <a16:creationId xmlns:a16="http://schemas.microsoft.com/office/drawing/2014/main" id="{336DE48A-5697-7C5C-A55D-BBCDD2D12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9144000" cy="70365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F65F9B-4356-19BC-EA2D-D56165F73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04800"/>
            <a:ext cx="5867400" cy="646331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normalizeH="0" baseline="0" noProof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Kids"/>
                <a:cs typeface="Times New Roman" pitchFamily="18" charset="0"/>
              </a:rPr>
              <a:t>Trò chơi: </a:t>
            </a:r>
            <a:r>
              <a:rPr kumimoji="0" lang="en-US" altLang="en-US" sz="3200" b="1" i="0" u="none" strike="noStrike" kern="1200" normalizeH="0" baseline="0" noProof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Kids"/>
                <a:cs typeface="Times New Roman" pitchFamily="18" charset="0"/>
              </a:rPr>
              <a:t>HÁI HOA DÂN CHỦ </a:t>
            </a:r>
            <a:endParaRPr kumimoji="0" lang="en-US" altLang="en-US" sz="3200" b="1" i="0" u="none" strike="noStrike" kern="1200" normalizeH="0" baseline="0" noProof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itchFamily="18" charset="0"/>
              <a:ea typeface="Kids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" y="1295400"/>
            <a:ext cx="84201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  <a:hlinkClick r:id="rId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Mỗi</a:t>
            </a:r>
            <a:r>
              <a:rPr kumimoji="0" lang="en-US" sz="4000" b="1" i="1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bạn chọn cho mình một bông hoa trên cây hoa và mở ra trả lời các câu hỏi ghi trong bông hoa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3657600"/>
            <a:ext cx="70866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  <a:hlinkClick r:id="rId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44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4400" b="1" i="1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bạn khác theo dõi, nhận xét và bổ sung cho bạn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2214584-BCFA-8117-67C0-E7F4CC13CC73}"/>
              </a:ext>
            </a:extLst>
          </p:cNvPr>
          <p:cNvSpPr/>
          <p:nvPr/>
        </p:nvSpPr>
        <p:spPr>
          <a:xfrm>
            <a:off x="304800" y="838200"/>
            <a:ext cx="7620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  <a:hlinkClick r:id="rId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2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CÁCH</a:t>
            </a:r>
            <a:r>
              <a:rPr kumimoji="0" lang="en-US" sz="3200" b="1" i="1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CHƠI: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1B567E-5A50-716A-F58B-1A1209D0F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04800"/>
            <a:ext cx="5867400" cy="646331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normalizeH="0" baseline="0" noProof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Kids"/>
                <a:cs typeface="Times New Roman" pitchFamily="18" charset="0"/>
              </a:rPr>
              <a:t>Trò chơi: </a:t>
            </a:r>
            <a:r>
              <a:rPr kumimoji="0" lang="en-US" altLang="en-US" sz="3200" b="1" i="0" u="none" strike="noStrike" kern="1200" normalizeH="0" baseline="0" noProof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Kids"/>
                <a:cs typeface="Times New Roman" pitchFamily="18" charset="0"/>
              </a:rPr>
              <a:t>HÁI HOA DÂN CHỦ </a:t>
            </a:r>
            <a:endParaRPr kumimoji="0" lang="en-US" altLang="en-US" sz="3200" b="1" i="0" u="none" strike="noStrike" kern="1200" normalizeH="0" baseline="0" noProof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itchFamily="18" charset="0"/>
              <a:ea typeface="Kid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70737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</TotalTime>
  <Words>537</Words>
  <Application>Microsoft Office PowerPoint</Application>
  <PresentationFormat>On-screen Show (4:3)</PresentationFormat>
  <Paragraphs>74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LE OANH</cp:lastModifiedBy>
  <cp:revision>35</cp:revision>
  <dcterms:created xsi:type="dcterms:W3CDTF">2024-07-24T15:21:39Z</dcterms:created>
  <dcterms:modified xsi:type="dcterms:W3CDTF">2025-09-20T03:34:46Z</dcterms:modified>
</cp:coreProperties>
</file>