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417" r:id="rId2"/>
    <p:sldId id="433" r:id="rId3"/>
    <p:sldId id="418" r:id="rId4"/>
    <p:sldId id="394" r:id="rId5"/>
    <p:sldId id="420" r:id="rId6"/>
    <p:sldId id="426" r:id="rId7"/>
    <p:sldId id="422" r:id="rId8"/>
    <p:sldId id="434" r:id="rId9"/>
    <p:sldId id="423" r:id="rId10"/>
    <p:sldId id="428" r:id="rId11"/>
    <p:sldId id="282" r:id="rId12"/>
    <p:sldId id="435" r:id="rId13"/>
    <p:sldId id="436" r:id="rId14"/>
    <p:sldId id="437" r:id="rId15"/>
    <p:sldId id="424" r:id="rId16"/>
    <p:sldId id="284" r:id="rId17"/>
    <p:sldId id="285" r:id="rId18"/>
    <p:sldId id="286" r:id="rId19"/>
    <p:sldId id="442" r:id="rId20"/>
    <p:sldId id="277" r:id="rId21"/>
    <p:sldId id="438" r:id="rId22"/>
    <p:sldId id="439" r:id="rId23"/>
    <p:sldId id="440" r:id="rId24"/>
    <p:sldId id="430" r:id="rId25"/>
    <p:sldId id="441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255"/>
    <a:srgbClr val="BEEFF4"/>
    <a:srgbClr val="EA6B14"/>
    <a:srgbClr val="FF6699"/>
    <a:srgbClr val="99FF99"/>
    <a:srgbClr val="ED7A2B"/>
    <a:srgbClr val="589FA6"/>
    <a:srgbClr val="FFFF47"/>
    <a:srgbClr val="D0D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9" autoAdjust="0"/>
    <p:restoredTop sz="94434" autoAdjust="0"/>
  </p:normalViewPr>
  <p:slideViewPr>
    <p:cSldViewPr snapToGrid="0" snapToObjects="1">
      <p:cViewPr varScale="1">
        <p:scale>
          <a:sx n="83" d="100"/>
          <a:sy n="83" d="100"/>
        </p:scale>
        <p:origin x="59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9/16/2025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95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2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5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5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9/16/2025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9/16/2025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5" Type="http://schemas.openxmlformats.org/officeDocument/2006/relationships/audio" Target="../media/audio3.wav"/><Relationship Id="rId10" Type="http://schemas.openxmlformats.org/officeDocument/2006/relationships/image" Target="../media/image21.png"/><Relationship Id="rId4" Type="http://schemas.openxmlformats.org/officeDocument/2006/relationships/image" Target="../media/image6.JP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6.JPG"/><Relationship Id="rId12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8.wav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7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7127" y="1535872"/>
            <a:ext cx="955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atin typeface="SimSun" panose="02010600030101010101" pitchFamily="2" charset="-122"/>
                <a:ea typeface="SimSun" panose="02010600030101010101" pitchFamily="2" charset="-122"/>
              </a:rPr>
              <a:t>a , c , o , ô ,</a:t>
            </a:r>
            <a:r>
              <a:rPr lang="en-US" sz="80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c</a:t>
            </a:r>
            <a:r>
              <a:rPr lang="en-US" sz="8000" dirty="0" err="1">
                <a:latin typeface="SimSun" panose="02010600030101010101" pitchFamily="2" charset="-122"/>
                <a:ea typeface="SimSun" panose="02010600030101010101" pitchFamily="2" charset="-122"/>
              </a:rPr>
              <a:t>ồ</a:t>
            </a:r>
            <a:r>
              <a:rPr lang="en-US" sz="8000" b="1" dirty="0">
                <a:latin typeface="SimSun" panose="02010600030101010101" pitchFamily="2" charset="-122"/>
                <a:ea typeface="SimSun" panose="02010600030101010101" pitchFamily="2" charset="-122"/>
              </a:rPr>
              <a:t>   </a:t>
            </a:r>
          </a:p>
          <a:p>
            <a:pPr algn="ctr"/>
            <a:r>
              <a:rPr lang="en-US" sz="80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cà</a:t>
            </a:r>
            <a:r>
              <a:rPr lang="en-US" sz="8000" b="1" dirty="0">
                <a:latin typeface="SimSun" panose="02010600030101010101" pitchFamily="2" charset="-122"/>
                <a:ea typeface="SimSun" panose="02010600030101010101" pitchFamily="2" charset="-122"/>
              </a:rPr>
              <a:t> ,co , </a:t>
            </a:r>
            <a:r>
              <a:rPr lang="en-US" sz="80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cá</a:t>
            </a:r>
            <a:r>
              <a:rPr lang="en-US" sz="8000" b="1" dirty="0">
                <a:latin typeface="SimSun" panose="02010600030101010101" pitchFamily="2" charset="-122"/>
                <a:ea typeface="SimSun" panose="02010600030101010101" pitchFamily="2" charset="-122"/>
              </a:rPr>
              <a:t> , </a:t>
            </a:r>
            <a:r>
              <a:rPr lang="en-US" sz="80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có</a:t>
            </a:r>
            <a:r>
              <a:rPr lang="en-US" sz="8000" b="1" dirty="0">
                <a:latin typeface="SimSun" panose="02010600030101010101" pitchFamily="2" charset="-122"/>
                <a:ea typeface="SimSun" panose="02010600030101010101" pitchFamily="2" charset="-122"/>
              </a:rPr>
              <a:t>, </a:t>
            </a:r>
            <a:r>
              <a:rPr lang="en-US" sz="80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cò</a:t>
            </a:r>
            <a:r>
              <a:rPr lang="en-US" sz="8000" b="1" dirty="0">
                <a:latin typeface="SimSun" panose="02010600030101010101" pitchFamily="2" charset="-122"/>
                <a:ea typeface="SimSun" panose="02010600030101010101" pitchFamily="2" charset="-122"/>
              </a:rPr>
              <a:t> , </a:t>
            </a:r>
            <a:r>
              <a:rPr lang="en-US" sz="8000" b="1" dirty="0" err="1">
                <a:latin typeface="SimSun" panose="02010600030101010101" pitchFamily="2" charset="-122"/>
                <a:ea typeface="SimSun" panose="02010600030101010101" pitchFamily="2" charset="-122"/>
              </a:rPr>
              <a:t>cô</a:t>
            </a:r>
            <a:r>
              <a:rPr lang="en-US" sz="8000" b="1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3488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0" y="-403844"/>
            <a:ext cx="11301640" cy="39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-90283" y="3210202"/>
            <a:ext cx="11481365" cy="39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293" y="5013353"/>
            <a:ext cx="635000" cy="436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293" y="1267802"/>
            <a:ext cx="643810" cy="638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632" y="-7863"/>
            <a:ext cx="1663130" cy="1151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6237029" y="1"/>
            <a:ext cx="1842447" cy="1143832"/>
            <a:chOff x="3807725" y="3862314"/>
            <a:chExt cx="3585367" cy="222302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4527" y="0"/>
            <a:ext cx="1770563" cy="1186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293412" y="1490392"/>
            <a:ext cx="10155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16108" y="5177422"/>
            <a:ext cx="14678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26281" y="1469131"/>
            <a:ext cx="16042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01050" y="1456884"/>
            <a:ext cx="10645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74024" y="5148747"/>
            <a:ext cx="10538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53595" y="5233377"/>
            <a:ext cx="170597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108" y="3507516"/>
            <a:ext cx="1674310" cy="1303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2096" y="3507515"/>
            <a:ext cx="1808077" cy="1270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3595" y="3468715"/>
            <a:ext cx="1768622" cy="134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255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 loop="1">
            <p:snd r:embed="rId2" name="camera.wav"/>
          </p:stSnd>
        </p:sndAc>
      </p:transition>
    </mc:Choice>
    <mc:Fallback xmlns="">
      <p:transition spd="slow">
        <p:fade/>
        <p:sndAc>
          <p:stSnd loop="1">
            <p:snd r:embed="rId1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T-P\Desktop\ảnh\z2006595358455_c85a62a308d3a6f866c9c2f60c47bfd8.jpg">
            <a:extLst>
              <a:ext uri="{FF2B5EF4-FFF2-40B4-BE49-F238E27FC236}">
                <a16:creationId xmlns:a16="http://schemas.microsoft.com/office/drawing/2014/main" id="{F68B0CC1-BA60-4C41-A361-7F80BC7B4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5720"/>
          <a:stretch>
            <a:fillRect/>
          </a:stretch>
        </p:blipFill>
        <p:spPr bwMode="auto">
          <a:xfrm>
            <a:off x="0" y="27708"/>
            <a:ext cx="12192000" cy="6858000"/>
          </a:xfrm>
          <a:prstGeom prst="rect">
            <a:avLst/>
          </a:prstGeom>
          <a:noFill/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F1DF1DD4-3110-4A9C-81AD-0CADFBE5106B}"/>
              </a:ext>
            </a:extLst>
          </p:cNvPr>
          <p:cNvSpPr/>
          <p:nvPr/>
        </p:nvSpPr>
        <p:spPr>
          <a:xfrm>
            <a:off x="3457528" y="3429000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F7EBD2C2-ABEA-4839-83F4-2E0BB987C04B}"/>
              </a:ext>
            </a:extLst>
          </p:cNvPr>
          <p:cNvSpPr/>
          <p:nvPr/>
        </p:nvSpPr>
        <p:spPr>
          <a:xfrm>
            <a:off x="6653011" y="2137745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-Shape 7">
            <a:extLst>
              <a:ext uri="{FF2B5EF4-FFF2-40B4-BE49-F238E27FC236}">
                <a16:creationId xmlns:a16="http://schemas.microsoft.com/office/drawing/2014/main" id="{9374AC26-816E-422D-BED3-BDE89A4FFB45}"/>
              </a:ext>
            </a:extLst>
          </p:cNvPr>
          <p:cNvSpPr/>
          <p:nvPr/>
        </p:nvSpPr>
        <p:spPr>
          <a:xfrm rot="18255805">
            <a:off x="6632388" y="211213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F3DC411F-CDCC-4676-9802-B6C20157909D}"/>
              </a:ext>
            </a:extLst>
          </p:cNvPr>
          <p:cNvSpPr/>
          <p:nvPr/>
        </p:nvSpPr>
        <p:spPr>
          <a:xfrm>
            <a:off x="8432651" y="2997959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F886F811-1EAA-49A1-81C0-50DC01E93678}"/>
              </a:ext>
            </a:extLst>
          </p:cNvPr>
          <p:cNvSpPr/>
          <p:nvPr/>
        </p:nvSpPr>
        <p:spPr>
          <a:xfrm>
            <a:off x="3379738" y="5893668"/>
            <a:ext cx="450166" cy="45016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77421207-32FD-428E-A9A4-AD2211A02677}"/>
              </a:ext>
            </a:extLst>
          </p:cNvPr>
          <p:cNvSpPr/>
          <p:nvPr/>
        </p:nvSpPr>
        <p:spPr>
          <a:xfrm>
            <a:off x="5777941" y="4723628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-Shape 13">
            <a:extLst>
              <a:ext uri="{FF2B5EF4-FFF2-40B4-BE49-F238E27FC236}">
                <a16:creationId xmlns:a16="http://schemas.microsoft.com/office/drawing/2014/main" id="{D69F33CB-92A0-4233-8EB4-739A4D715B1E}"/>
              </a:ext>
            </a:extLst>
          </p:cNvPr>
          <p:cNvSpPr/>
          <p:nvPr/>
        </p:nvSpPr>
        <p:spPr>
          <a:xfrm rot="18255805">
            <a:off x="5757318" y="4698022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5E2BB3B9-65A6-45F4-9956-AF2282A3BDBA}"/>
              </a:ext>
            </a:extLst>
          </p:cNvPr>
          <p:cNvSpPr/>
          <p:nvPr/>
        </p:nvSpPr>
        <p:spPr>
          <a:xfrm>
            <a:off x="8960608" y="5173794"/>
            <a:ext cx="450166" cy="450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-Shape 15">
            <a:extLst>
              <a:ext uri="{FF2B5EF4-FFF2-40B4-BE49-F238E27FC236}">
                <a16:creationId xmlns:a16="http://schemas.microsoft.com/office/drawing/2014/main" id="{B3741A96-1DEF-42C6-A17B-2C5738C8DDE5}"/>
              </a:ext>
            </a:extLst>
          </p:cNvPr>
          <p:cNvSpPr/>
          <p:nvPr/>
        </p:nvSpPr>
        <p:spPr>
          <a:xfrm rot="18255805">
            <a:off x="8939985" y="5148188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L-Shape 1">
            <a:extLst>
              <a:ext uri="{FF2B5EF4-FFF2-40B4-BE49-F238E27FC236}">
                <a16:creationId xmlns:a16="http://schemas.microsoft.com/office/drawing/2014/main" id="{F740D375-0AD5-B600-6C45-E7F9E1F3D1FF}"/>
              </a:ext>
            </a:extLst>
          </p:cNvPr>
          <p:cNvSpPr/>
          <p:nvPr/>
        </p:nvSpPr>
        <p:spPr>
          <a:xfrm rot="18255805">
            <a:off x="8373133" y="2997579"/>
            <a:ext cx="569202" cy="251069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49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5E6E0-B404-49C9-8C8C-C828721C4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658"/>
            <a:ext cx="121920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872017" y="3060060"/>
            <a:ext cx="1077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33095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8132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0687" y="327546"/>
            <a:ext cx="9328766" cy="65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T-P\Desktop\ảnh\z2006683314108_36295132651c7ad6bea87b85e9945b1f.jpg">
            <a:extLst>
              <a:ext uri="{FF2B5EF4-FFF2-40B4-BE49-F238E27FC236}">
                <a16:creationId xmlns:a16="http://schemas.microsoft.com/office/drawing/2014/main" id="{06BD3499-8CFA-4D1E-86E8-E851A870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7386" y="0"/>
            <a:ext cx="9003362" cy="450317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FAAC6D-62CB-4334-B4BB-1946614481B7}"/>
              </a:ext>
            </a:extLst>
          </p:cNvPr>
          <p:cNvSpPr txBox="1"/>
          <p:nvPr/>
        </p:nvSpPr>
        <p:spPr>
          <a:xfrm>
            <a:off x="3677265" y="4943171"/>
            <a:ext cx="4169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prstClr val="black"/>
                </a:solidFill>
                <a:latin typeface="UTM Avo" pitchFamily="18" charset="0"/>
              </a:rPr>
              <a:t>Ò…ó…o…</a:t>
            </a:r>
          </a:p>
        </p:txBody>
      </p:sp>
    </p:spTree>
    <p:extLst>
      <p:ext uri="{BB962C8B-B14F-4D97-AF65-F5344CB8AC3E}">
        <p14:creationId xmlns:p14="http://schemas.microsoft.com/office/powerpoint/2010/main" val="184049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VT-P\Desktop\ảnh\z2006678562586_d431a7b87d810e930d996ddea8410caa.jpg">
            <a:extLst>
              <a:ext uri="{FF2B5EF4-FFF2-40B4-BE49-F238E27FC236}">
                <a16:creationId xmlns:a16="http://schemas.microsoft.com/office/drawing/2014/main" id="{F57C8C46-D5A6-49A2-8A97-1D1A39E85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9123" y="-1"/>
            <a:ext cx="9553677" cy="5053781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3DEBA5-F94E-4BE7-8D1B-A82550935DA5}"/>
              </a:ext>
            </a:extLst>
          </p:cNvPr>
          <p:cNvSpPr txBox="1"/>
          <p:nvPr/>
        </p:nvSpPr>
        <p:spPr>
          <a:xfrm>
            <a:off x="5177827" y="5189219"/>
            <a:ext cx="25011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prstClr val="black"/>
                </a:solidFill>
                <a:latin typeface="UTM Avo" pitchFamily="18" charset="0"/>
              </a:rPr>
              <a:t>cò</a:t>
            </a:r>
            <a:endParaRPr lang="en-US" sz="8800" b="1" dirty="0">
              <a:solidFill>
                <a:prstClr val="black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47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T-P\Desktop\ảnh\z2006678570773_d8f9a931d09a603d4f6c525d85c814e3.jpg">
            <a:extLst>
              <a:ext uri="{FF2B5EF4-FFF2-40B4-BE49-F238E27FC236}">
                <a16:creationId xmlns:a16="http://schemas.microsoft.com/office/drawing/2014/main" id="{EF4BD13A-A67D-4831-B60A-B2FD9216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80" y="-1"/>
            <a:ext cx="9940414" cy="550606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8DDB29-FE14-42BD-B5A4-EAA11115C037}"/>
              </a:ext>
            </a:extLst>
          </p:cNvPr>
          <p:cNvSpPr txBox="1"/>
          <p:nvPr/>
        </p:nvSpPr>
        <p:spPr>
          <a:xfrm>
            <a:off x="5242958" y="5584967"/>
            <a:ext cx="170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prstClr val="black"/>
                </a:solidFill>
                <a:latin typeface="UTM Avo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7959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VT-P\Desktop\ảnh\z2006678570773_d8f9a931d09a603d4f6c525d85c814e3.jpg">
            <a:extLst>
              <a:ext uri="{FF2B5EF4-FFF2-40B4-BE49-F238E27FC236}">
                <a16:creationId xmlns:a16="http://schemas.microsoft.com/office/drawing/2014/main" id="{EF4BD13A-A67D-4831-B60A-B2FD92162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580" y="-1"/>
            <a:ext cx="9940414" cy="5506065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8DDB29-FE14-42BD-B5A4-EAA11115C037}"/>
              </a:ext>
            </a:extLst>
          </p:cNvPr>
          <p:cNvSpPr txBox="1"/>
          <p:nvPr/>
        </p:nvSpPr>
        <p:spPr>
          <a:xfrm>
            <a:off x="5242958" y="5584967"/>
            <a:ext cx="17060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prstClr val="black"/>
                </a:solidFill>
                <a:latin typeface="UTM Avo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70329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95" y="0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18520" y="2851366"/>
            <a:ext cx="6016487" cy="1497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72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46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VT-P\Desktop\NỀN PP\nền p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3"/>
            <a:ext cx="12192000" cy="683418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-64966" y="14460"/>
            <a:ext cx="2568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itchFamily="18" charset="0"/>
              </a:rPr>
              <a:t>4</a:t>
            </a:r>
            <a:r>
              <a:rPr lang="en-US" sz="3600" dirty="0">
                <a:solidFill>
                  <a:prstClr val="black"/>
                </a:solidFill>
                <a:latin typeface="UTM Avo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UTM Avo" pitchFamily="18" charset="0"/>
              </a:rPr>
              <a:t>Tập</a:t>
            </a:r>
            <a:r>
              <a:rPr lang="en-US" sz="3600" dirty="0">
                <a:solidFill>
                  <a:prstClr val="black"/>
                </a:solidFill>
                <a:latin typeface="UTM Avo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UTM Avo" pitchFamily="18" charset="0"/>
              </a:rPr>
              <a:t>đọc</a:t>
            </a:r>
            <a:endParaRPr lang="en-US" sz="3600" dirty="0">
              <a:solidFill>
                <a:srgbClr val="FF0000"/>
              </a:solidFill>
              <a:latin typeface="UTM Avo" pitchFamily="18" charset="0"/>
            </a:endParaRPr>
          </a:p>
        </p:txBody>
      </p:sp>
      <p:pic>
        <p:nvPicPr>
          <p:cNvPr id="5122" name="Picture 2" descr="C:\Users\VT-P\Desktop\ảnh\z2006683314108_36295132651c7ad6bea87b85e9945b1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83" y="660791"/>
            <a:ext cx="4673600" cy="2569776"/>
          </a:xfrm>
          <a:prstGeom prst="rect">
            <a:avLst/>
          </a:prstGeom>
          <a:noFill/>
        </p:spPr>
      </p:pic>
      <p:pic>
        <p:nvPicPr>
          <p:cNvPr id="5123" name="Picture 3" descr="C:\Users\VT-P\Desktop\ảnh\z2006678562586_d431a7b87d810e930d996ddea8410ca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2001" y="1066800"/>
            <a:ext cx="4797647" cy="2362200"/>
          </a:xfrm>
          <a:prstGeom prst="rect">
            <a:avLst/>
          </a:prstGeom>
          <a:noFill/>
        </p:spPr>
      </p:pic>
      <p:pic>
        <p:nvPicPr>
          <p:cNvPr id="5124" name="Picture 4" descr="C:\Users\VT-P\Desktop\ảnh\z2006678570773_d8f9a931d09a603d4f6c525d85c814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6645" y="4025151"/>
            <a:ext cx="4978400" cy="2310822"/>
          </a:xfrm>
          <a:prstGeom prst="rect">
            <a:avLst/>
          </a:prstGeom>
          <a:noFill/>
        </p:spPr>
      </p:pic>
      <p:pic>
        <p:nvPicPr>
          <p:cNvPr id="5125" name="Picture 5" descr="C:\Users\VT-P\Desktop\ảnh\z2006678570774_3dea38c80d7b6a7674c86e90b55ad34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114800"/>
            <a:ext cx="4673600" cy="22098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11429" y="3440376"/>
            <a:ext cx="2310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UTM Avo" pitchFamily="18" charset="0"/>
              </a:rPr>
              <a:t>Ò…ó…o…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2" y="3301425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UTM Avo" pitchFamily="18" charset="0"/>
              </a:rPr>
              <a:t>cò</a:t>
            </a:r>
            <a:endParaRPr lang="en-US" sz="4000" dirty="0">
              <a:solidFill>
                <a:prstClr val="black"/>
              </a:solidFill>
              <a:latin typeface="UTM Avo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47986" y="6298329"/>
            <a:ext cx="521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UTM Avo" pitchFamily="18" charset="0"/>
              </a:rPr>
              <a:t>ô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2" y="6302514"/>
            <a:ext cx="853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UTM Avo" pitchFamily="18" charset="0"/>
              </a:rPr>
              <a:t>cổ</a:t>
            </a:r>
            <a:endParaRPr lang="en-US" sz="4000" dirty="0">
              <a:solidFill>
                <a:prstClr val="black"/>
              </a:solidFill>
              <a:latin typeface="UTM Avo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137" y="1399586"/>
            <a:ext cx="27475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VIẾT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53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-570" r="287"/>
          <a:stretch/>
        </p:blipFill>
        <p:spPr bwMode="auto">
          <a:xfrm>
            <a:off x="478971" y="2255014"/>
            <a:ext cx="11234057" cy="2347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6798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1FD44-ECD0-4B26-940C-4CF1DF9A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7" y="444543"/>
            <a:ext cx="11228586" cy="64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8876"/>
            <a:ext cx="12192000" cy="64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96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210" y="942074"/>
            <a:ext cx="5436358" cy="3624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3445" y="4967786"/>
            <a:ext cx="246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cỏ</a:t>
            </a:r>
          </a:p>
        </p:txBody>
      </p:sp>
    </p:spTree>
    <p:extLst>
      <p:ext uri="{BB962C8B-B14F-4D97-AF65-F5344CB8AC3E}">
        <p14:creationId xmlns:p14="http://schemas.microsoft.com/office/powerpoint/2010/main" val="28975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793315" y="3081356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575574" y="2998859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71199" y="2930707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945714" y="1766652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293037" y="1666976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2645" y="2930707"/>
            <a:ext cx="590659" cy="5303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5925" y="2882762"/>
            <a:ext cx="643810" cy="5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86" y="562544"/>
            <a:ext cx="4705492" cy="4705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9105" y="5187460"/>
            <a:ext cx="1801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28023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04107" y="2977154"/>
            <a:ext cx="4383786" cy="1492269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726960" y="2787730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44947" y="2674010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ọ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48007" y="1740334"/>
            <a:ext cx="4080387" cy="121712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90231" y="1417410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cọ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963" y="3918536"/>
            <a:ext cx="534193" cy="3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997" y="1109177"/>
            <a:ext cx="2345993" cy="1855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236" y="1109177"/>
            <a:ext cx="2118397" cy="1855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8741" y="3371334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182" y="3345976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3261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198" y="2038717"/>
            <a:ext cx="325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cỏ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2198" y="4051183"/>
            <a:ext cx="2701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cọ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945" y="633175"/>
            <a:ext cx="2953540" cy="2045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2376" y="568721"/>
            <a:ext cx="2928222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3667" y="608287"/>
            <a:ext cx="2505526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74" y="3671243"/>
            <a:ext cx="2990611" cy="2223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4273165" y="3728558"/>
            <a:ext cx="3585367" cy="2223021"/>
            <a:chOff x="3807725" y="3862314"/>
            <a:chExt cx="3585367" cy="22230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1212" y="3671243"/>
            <a:ext cx="2928222" cy="2223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146412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UTM Avo" panose="02040603050506020204" pitchFamily="18" charset="0"/>
              </a:rPr>
              <a:t>hổ</a:t>
            </a:r>
            <a:endParaRPr lang="en-US" sz="4000" b="1" dirty="0"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73445" y="2797161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2338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517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96940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2338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</p:spTree>
    <p:extLst>
      <p:ext uri="{BB962C8B-B14F-4D97-AF65-F5344CB8AC3E}">
        <p14:creationId xmlns:p14="http://schemas.microsoft.com/office/powerpoint/2010/main" val="24467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</TotalTime>
  <Words>77</Words>
  <Application>Microsoft Office PowerPoint</Application>
  <PresentationFormat>Widescreen</PresentationFormat>
  <Paragraphs>41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SimSun</vt:lpstr>
      <vt:lpstr>Arial</vt:lpstr>
      <vt:lpstr>Calibri</vt:lpstr>
      <vt:lpstr>Calibri Light</vt:lpstr>
      <vt:lpstr>inpin heiti</vt:lpstr>
      <vt:lpstr>Utm avo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Administrator</cp:lastModifiedBy>
  <cp:revision>112</cp:revision>
  <dcterms:created xsi:type="dcterms:W3CDTF">2021-08-17T03:23:17Z</dcterms:created>
  <dcterms:modified xsi:type="dcterms:W3CDTF">2025-09-16T07:46:30Z</dcterms:modified>
</cp:coreProperties>
</file>