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1" r:id="rId2"/>
  </p:sldMasterIdLst>
  <p:notesMasterIdLst>
    <p:notesMasterId r:id="rId27"/>
  </p:notesMasterIdLst>
  <p:sldIdLst>
    <p:sldId id="280" r:id="rId3"/>
    <p:sldId id="295" r:id="rId4"/>
    <p:sldId id="282" r:id="rId5"/>
    <p:sldId id="283" r:id="rId6"/>
    <p:sldId id="301" r:id="rId7"/>
    <p:sldId id="286" r:id="rId8"/>
    <p:sldId id="287" r:id="rId9"/>
    <p:sldId id="300" r:id="rId10"/>
    <p:sldId id="297" r:id="rId11"/>
    <p:sldId id="296" r:id="rId12"/>
    <p:sldId id="289" r:id="rId13"/>
    <p:sldId id="290" r:id="rId14"/>
    <p:sldId id="294" r:id="rId15"/>
    <p:sldId id="274" r:id="rId16"/>
    <p:sldId id="275" r:id="rId17"/>
    <p:sldId id="276" r:id="rId18"/>
    <p:sldId id="259" r:id="rId19"/>
    <p:sldId id="263" r:id="rId20"/>
    <p:sldId id="264" r:id="rId21"/>
    <p:sldId id="265" r:id="rId22"/>
    <p:sldId id="266" r:id="rId23"/>
    <p:sldId id="299" r:id="rId24"/>
    <p:sldId id="298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4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3.gif"/><Relationship Id="rId7" Type="http://schemas.openxmlformats.org/officeDocument/2006/relationships/image" Target="../media/image16.png"/><Relationship Id="rId12" Type="http://schemas.openxmlformats.org/officeDocument/2006/relationships/slide" Target="slide19.xml"/><Relationship Id="rId17" Type="http://schemas.openxmlformats.org/officeDocument/2006/relationships/image" Target="../media/image28.png"/><Relationship Id="rId2" Type="http://schemas.openxmlformats.org/officeDocument/2006/relationships/audio" Target="../media/media3.wav"/><Relationship Id="rId16" Type="http://schemas.openxmlformats.org/officeDocument/2006/relationships/slide" Target="slide18.xml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24" Type="http://schemas.openxmlformats.org/officeDocument/2006/relationships/image" Target="../media/image31.jpeg"/><Relationship Id="rId5" Type="http://schemas.openxmlformats.org/officeDocument/2006/relationships/audio" Target="../media/audio5.wav"/><Relationship Id="rId15" Type="http://schemas.openxmlformats.org/officeDocument/2006/relationships/image" Target="../media/image27.png"/><Relationship Id="rId23" Type="http://schemas.openxmlformats.org/officeDocument/2006/relationships/slide" Target="slide20.xml"/><Relationship Id="rId10" Type="http://schemas.openxmlformats.org/officeDocument/2006/relationships/image" Target="../media/image19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gif"/><Relationship Id="rId14" Type="http://schemas.openxmlformats.org/officeDocument/2006/relationships/slide" Target="slide17.xml"/><Relationship Id="rId2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2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slide" Target="slide1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8097D-0817-4CFD-B3E8-0B8BC0C0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367994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8089" y="1771562"/>
            <a:ext cx="812358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a , c </a:t>
            </a:r>
          </a:p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 ca ,  </a:t>
            </a:r>
            <a:r>
              <a:rPr lang="en-US" sz="11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cà</a:t>
            </a:r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 ,  </a:t>
            </a:r>
            <a:r>
              <a:rPr lang="en-US" sz="11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715" y="3587444"/>
            <a:ext cx="5180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266860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4259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5468E-0E7A-4CD4-A858-41917C89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4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31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0666" y="193402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7170" y="179339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5723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cy Wincy Spider Rhy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76378-A984-4F4F-AC45-65DA700C1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A4E32B-D5B0-444F-B093-5ABD272D9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374AA9-7DAB-4DF5-9898-BC799D6E1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449" y="264943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&amp;S Graceland" panose="02040603050506020204" pitchFamily="18" charset="0"/>
              </a:rPr>
              <a:t>.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omb.wav"/>
          </p:stSnd>
        </p:sndAc>
      </p:transition>
    </mc:Choice>
    <mc:Fallback xmlns="">
      <p:transition spd="slow">
        <p:dissolve/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051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438BA2-4418-44B4-944F-86A777D66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5CED-969A-44AC-99A1-4031056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21456-5BC3-4B84-B6B0-EAB1245B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2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9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25801" y="4030045"/>
            <a:ext cx="43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(</a:t>
            </a:r>
            <a:r>
              <a:rPr lang="en-US" sz="7200" b="1" dirty="0" err="1">
                <a:latin typeface="UTM Avo" panose="02040603050506020204" pitchFamily="18" charset="0"/>
              </a:rPr>
              <a:t>kéo</a:t>
            </a:r>
            <a:r>
              <a:rPr lang="en-US" sz="7200" b="1" dirty="0">
                <a:latin typeface="UTM Avo" panose="02040603050506020204" pitchFamily="18" charset="0"/>
              </a:rPr>
              <a:t>)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2941983" y="1497446"/>
            <a:ext cx="6490374" cy="24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1333" y="3287855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876598" y="29193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17122" y="291934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93033" y="1997720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41723" y="1847070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5723-AD21-1ED6-D498-4DBBC050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A6F529-0D26-D819-E6B9-7DC406322CD6}"/>
              </a:ext>
            </a:extLst>
          </p:cNvPr>
          <p:cNvSpPr txBox="1"/>
          <p:nvPr/>
        </p:nvSpPr>
        <p:spPr>
          <a:xfrm>
            <a:off x="4232788" y="2300749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/>
              <a:t>Ảnh</a:t>
            </a:r>
            <a:r>
              <a:rPr lang="en-US" sz="6000" dirty="0"/>
              <a:t> 4 </a:t>
            </a:r>
            <a:r>
              <a:rPr lang="en-US" sz="6000" dirty="0" err="1"/>
              <a:t>kiểu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24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926579" y="5142208"/>
            <a:ext cx="211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3891361" y="1533432"/>
            <a:ext cx="3688973" cy="3608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5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065161" y="3321221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784925" y="3220084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27833" y="322008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16861" y="2052860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70976" y="1859340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1299A8-EE27-C756-8150-9EB160B08823}"/>
              </a:ext>
            </a:extLst>
          </p:cNvPr>
          <p:cNvSpPr txBox="1"/>
          <p:nvPr/>
        </p:nvSpPr>
        <p:spPr>
          <a:xfrm>
            <a:off x="4232788" y="2300749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/>
              <a:t>Ảnh</a:t>
            </a:r>
            <a:r>
              <a:rPr lang="en-US" sz="6000" dirty="0"/>
              <a:t> 4 </a:t>
            </a:r>
            <a:r>
              <a:rPr lang="en-US" sz="6000" dirty="0" err="1"/>
              <a:t>kiểu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14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620247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424811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367299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367299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368580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381102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716791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716790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139</Words>
  <Application>Microsoft Office PowerPoint</Application>
  <PresentationFormat>Widescreen</PresentationFormat>
  <Paragraphs>44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Fira Sans Condensed</vt:lpstr>
      <vt:lpstr>inpin heiti</vt:lpstr>
      <vt:lpstr>Times New Roman</vt:lpstr>
      <vt:lpstr>UTM A&amp;S Graceland</vt:lpstr>
      <vt:lpstr>Utm avo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77</cp:revision>
  <dcterms:created xsi:type="dcterms:W3CDTF">2020-08-03T08:33:18Z</dcterms:created>
  <dcterms:modified xsi:type="dcterms:W3CDTF">2025-09-14T16:10:21Z</dcterms:modified>
</cp:coreProperties>
</file>