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53" r:id="rId3"/>
    <p:sldId id="357" r:id="rId4"/>
    <p:sldId id="355" r:id="rId5"/>
    <p:sldId id="364" r:id="rId6"/>
    <p:sldId id="359" r:id="rId7"/>
    <p:sldId id="374" r:id="rId8"/>
    <p:sldId id="390" r:id="rId9"/>
    <p:sldId id="354" r:id="rId10"/>
    <p:sldId id="361" r:id="rId11"/>
    <p:sldId id="362" r:id="rId12"/>
    <p:sldId id="363" r:id="rId13"/>
    <p:sldId id="347" r:id="rId14"/>
    <p:sldId id="360" r:id="rId15"/>
    <p:sldId id="391" r:id="rId16"/>
    <p:sldId id="376" r:id="rId17"/>
    <p:sldId id="351" r:id="rId18"/>
    <p:sldId id="3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5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36055" y="1648606"/>
            <a:ext cx="491993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cà - cá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169992" y="619247"/>
            <a:ext cx="624070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huyền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6" y="1238975"/>
            <a:ext cx="10708643" cy="52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531492" y="2138906"/>
            <a:ext cx="1780158" cy="70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21571" y="2632434"/>
            <a:ext cx="1111452" cy="53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60044" y="2887472"/>
            <a:ext cx="503237" cy="116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78792" y="2112712"/>
            <a:ext cx="2071688" cy="52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" y="1348666"/>
            <a:ext cx="9190038" cy="55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552031" y="622081"/>
            <a:ext cx="5765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sắc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200215" y="3452428"/>
            <a:ext cx="1230312" cy="481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34931" y="2555305"/>
            <a:ext cx="506413" cy="1065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41344" y="3249228"/>
            <a:ext cx="1535112" cy="684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2610" y="4573896"/>
            <a:ext cx="14288" cy="775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52665" y="4340171"/>
            <a:ext cx="677862" cy="358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31416" y="594650"/>
            <a:ext cx="592841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>
                <a:latin typeface="UTM Avo" panose="02040603050506020204" pitchFamily="18" charset="0"/>
              </a:rPr>
              <a:t>Tìm hình ứng với mỗi tiếng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07" y="1448813"/>
            <a:ext cx="9680035" cy="53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591910" y="2428043"/>
            <a:ext cx="6640989" cy="2489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84272" y="2558588"/>
            <a:ext cx="169813" cy="1922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35416" y="2428043"/>
            <a:ext cx="5970582" cy="21840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22242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="" xmlns:a16="http://schemas.microsoft.com/office/drawing/2014/main" id="{A2C39D40-987F-4165-8C5A-49C56F9D48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909"/>
            <a:ext cx="12192000" cy="64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57C8AECC-9F92-4152-ACCF-014E5F9C77D2}"/>
              </a:ext>
            </a:extLst>
          </p:cNvPr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3306" y="2600926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141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683835"/>
            <a:ext cx="3656430" cy="255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54" y="3390335"/>
            <a:ext cx="1200906" cy="85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96" y="856517"/>
            <a:ext cx="4469823" cy="21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65" y="2987773"/>
            <a:ext cx="1396579" cy="88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4623088"/>
            <a:ext cx="3289380" cy="14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84" y="4318916"/>
            <a:ext cx="3479940" cy="152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37" y="35649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66" y="2933041"/>
            <a:ext cx="3451229" cy="26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43" y="3073390"/>
            <a:ext cx="3312767" cy="25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72" y="585926"/>
            <a:ext cx="3244218" cy="22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31" y="882897"/>
            <a:ext cx="3965912" cy="18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4" y="5620851"/>
            <a:ext cx="687651" cy="47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04" y="5651488"/>
            <a:ext cx="680844" cy="4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720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86573" y="2921168"/>
            <a:ext cx="142592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r>
              <a:rPr lang="en-US" sz="60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1900" y="3712131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398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_ Nhạc thiếu nhi vui nhộn _ Hoạt hình thiếu nhi">
            <a:hlinkClick r:id="" action="ppaction://media"/>
            <a:extLst>
              <a:ext uri="{FF2B5EF4-FFF2-40B4-BE49-F238E27FC236}">
                <a16:creationId xmlns="" xmlns:a16="http://schemas.microsoft.com/office/drawing/2014/main" id="{42A4DE2D-279F-401E-89AA-63253FECA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984"/>
            <a:ext cx="12209353" cy="64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3237" y="35522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65</Words>
  <Application>Microsoft Office PowerPoint</Application>
  <PresentationFormat>Widescreen</PresentationFormat>
  <Paragraphs>22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Quicksand</vt:lpstr>
      <vt:lpstr>宋体</vt:lpstr>
      <vt:lpstr>方正粗圆简体</vt:lpstr>
      <vt:lpstr>Arial</vt:lpstr>
      <vt:lpstr>Calibri</vt:lpstr>
      <vt:lpstr>Calibri Light</vt:lpstr>
      <vt:lpstr>HP001 4 hàng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Thảo Vũ</cp:lastModifiedBy>
  <cp:revision>86</cp:revision>
  <dcterms:created xsi:type="dcterms:W3CDTF">2021-10-30T04:56:06Z</dcterms:created>
  <dcterms:modified xsi:type="dcterms:W3CDTF">2022-08-24T07:44:46Z</dcterms:modified>
</cp:coreProperties>
</file>