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6" r:id="rId1"/>
  </p:sldMasterIdLst>
  <p:notesMasterIdLst>
    <p:notesMasterId r:id="rId36"/>
  </p:notesMasterIdLst>
  <p:sldIdLst>
    <p:sldId id="256" r:id="rId2"/>
    <p:sldId id="325" r:id="rId3"/>
    <p:sldId id="326" r:id="rId4"/>
    <p:sldId id="328" r:id="rId5"/>
    <p:sldId id="327" r:id="rId6"/>
    <p:sldId id="329" r:id="rId7"/>
    <p:sldId id="330" r:id="rId8"/>
    <p:sldId id="257" r:id="rId9"/>
    <p:sldId id="313" r:id="rId10"/>
    <p:sldId id="322" r:id="rId11"/>
    <p:sldId id="259" r:id="rId12"/>
    <p:sldId id="332" r:id="rId13"/>
    <p:sldId id="333" r:id="rId14"/>
    <p:sldId id="258" r:id="rId15"/>
    <p:sldId id="334" r:id="rId16"/>
    <p:sldId id="335" r:id="rId17"/>
    <p:sldId id="336" r:id="rId18"/>
    <p:sldId id="337" r:id="rId19"/>
    <p:sldId id="338" r:id="rId20"/>
    <p:sldId id="350" r:id="rId21"/>
    <p:sldId id="339" r:id="rId22"/>
    <p:sldId id="340" r:id="rId23"/>
    <p:sldId id="341" r:id="rId24"/>
    <p:sldId id="342" r:id="rId25"/>
    <p:sldId id="343" r:id="rId26"/>
    <p:sldId id="344" r:id="rId27"/>
    <p:sldId id="348" r:id="rId28"/>
    <p:sldId id="349" r:id="rId29"/>
    <p:sldId id="294" r:id="rId30"/>
    <p:sldId id="346" r:id="rId31"/>
    <p:sldId id="347" r:id="rId32"/>
    <p:sldId id="323" r:id="rId33"/>
    <p:sldId id="276" r:id="rId34"/>
    <p:sldId id="318" r:id="rId35"/>
  </p:sldIdLst>
  <p:sldSz cx="9144000" cy="5143500" type="screen16x9"/>
  <p:notesSz cx="6858000" cy="9144000"/>
  <p:embeddedFontLst>
    <p:embeddedFont>
      <p:font typeface="Roboto" charset="0"/>
      <p:regular r:id="rId37"/>
      <p:bold r:id="rId38"/>
      <p:italic r:id="rId39"/>
      <p:boldItalic r:id="rId40"/>
    </p:embeddedFont>
    <p:embeddedFont>
      <p:font typeface="#9Slide07 Cadena" charset="0"/>
      <p:bold r:id="rId41"/>
    </p:embeddedFont>
    <p:embeddedFont>
      <p:font typeface="Calibri" pitchFamily="34" charset="0"/>
      <p:regular r:id="rId42"/>
      <p:bold r:id="rId43"/>
      <p:italic r:id="rId44"/>
      <p:boldItalic r:id="rId45"/>
    </p:embeddedFont>
    <p:embeddedFont>
      <p:font typeface="Calibri Light" pitchFamily="34" charset="0"/>
      <p:regular r:id="rId46"/>
      <p:italic r:id="rId47"/>
    </p:embeddedFont>
    <p:embeddedFont>
      <p:font typeface="Roboto Condensed Light" charset="0"/>
      <p:regular r:id="rId48"/>
      <p:italic r:id="rId49"/>
    </p:embeddedFont>
    <p:embeddedFont>
      <p:font typeface="#9Slide05 SVNTradeMark" charset="0"/>
      <p:regular r:id="rId50"/>
    </p:embeddedFont>
    <p:embeddedFont>
      <p:font typeface="#9Slide02 Tieu de dai" charset="0"/>
      <p:bold r:id="rId51"/>
    </p:embeddedFont>
    <p:embeddedFont>
      <p:font typeface="Livvic" charset="0"/>
      <p:regular r:id="rId52"/>
      <p:bold r:id="rId53"/>
      <p:italic r:id="rId54"/>
      <p:boldItalic r:id="rId55"/>
    </p:embeddedFont>
    <p:embeddedFont>
      <p:font typeface="Tahoma" pitchFamily="34" charset="0"/>
      <p:regular r:id="rId56"/>
      <p:bold r:id="rId57"/>
    </p:embeddedFont>
    <p:embeddedFont>
      <p:font typeface="#9Slide02 Noi dung dai" charset="0"/>
      <p:regular r:id="rId58"/>
    </p:embeddedFont>
    <p:embeddedFont>
      <p:font typeface="HP001 4 hàng" charset="0"/>
      <p:regular r:id="rId59"/>
      <p:bold r:id="rId60"/>
    </p:embeddedFont>
    <p:embeddedFont>
      <p:font typeface="#9Slide01 Tieu de ngan" charset="0"/>
      <p:bold r:id="rId61"/>
    </p:embeddedFont>
    <p:embeddedFont>
      <p:font typeface="Poppins" charset="0"/>
      <p:regular r:id="rId62"/>
      <p:bold r:id="rId63"/>
      <p:italic r:id="rId64"/>
      <p:boldItalic r:id="rId65"/>
    </p:embeddedFont>
    <p:embeddedFont>
      <p:font typeface="Patrick Hand" charset="0"/>
      <p:regular r:id="rId6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CCEE9"/>
    <a:srgbClr val="6471C0"/>
    <a:srgbClr val="FDD774"/>
    <a:srgbClr val="78D0F6"/>
    <a:srgbClr val="C0E1ED"/>
    <a:srgbClr val="0000FF"/>
    <a:srgbClr val="83D7F6"/>
    <a:srgbClr val="89D6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6C3BD120-07B1-4BF6-BF76-C0C00090CADB}">
  <a:tblStyle styleId="{6C3BD120-07B1-4BF6-BF76-C0C00090CAD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p:cViewPr varScale="1">
        <p:scale>
          <a:sx n="98" d="100"/>
          <a:sy n="98" d="100"/>
        </p:scale>
        <p:origin x="-576" y="-73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font" Target="fonts/font19.fntdata"/><Relationship Id="rId63" Type="http://schemas.openxmlformats.org/officeDocument/2006/relationships/font" Target="fonts/font27.fntdata"/><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schemas.openxmlformats.org/officeDocument/2006/relationships/font" Target="fonts/font22.fntdata"/><Relationship Id="rId66" Type="http://schemas.openxmlformats.org/officeDocument/2006/relationships/font" Target="fonts/font3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font" Target="fonts/font13.fntdata"/><Relationship Id="rId57" Type="http://schemas.openxmlformats.org/officeDocument/2006/relationships/font" Target="fonts/font21.fntdata"/><Relationship Id="rId61" Type="http://schemas.openxmlformats.org/officeDocument/2006/relationships/font" Target="fonts/font2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font" Target="fonts/font16.fntdata"/><Relationship Id="rId60" Type="http://schemas.openxmlformats.org/officeDocument/2006/relationships/font" Target="fonts/font24.fntdata"/><Relationship Id="rId65" Type="http://schemas.openxmlformats.org/officeDocument/2006/relationships/font" Target="fonts/font2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font" Target="fonts/font20.fntdata"/><Relationship Id="rId64" Type="http://schemas.openxmlformats.org/officeDocument/2006/relationships/font" Target="fonts/font28.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59" Type="http://schemas.openxmlformats.org/officeDocument/2006/relationships/font" Target="fonts/font23.fntdata"/><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5.fntdata"/><Relationship Id="rId54" Type="http://schemas.openxmlformats.org/officeDocument/2006/relationships/font" Target="fonts/font18.fntdata"/><Relationship Id="rId62" Type="http://schemas.openxmlformats.org/officeDocument/2006/relationships/font" Target="fonts/font26.fntdata"/><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96508449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3" name="Google Shape;68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g8b385fd27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1" name="Google Shape;721;g8b385fd27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87A2FDA-ACE3-4735-90B1-2AA3D8485772}" type="slidenum">
              <a:rPr lang="zh-CN" altLang="en-US" smtClean="0"/>
              <a:t>10</a:t>
            </a:fld>
            <a:endParaRPr lang="zh-CN" altLang="en-US"/>
          </a:p>
        </p:txBody>
      </p:sp>
    </p:spTree>
    <p:extLst>
      <p:ext uri="{BB962C8B-B14F-4D97-AF65-F5344CB8AC3E}">
        <p14:creationId xmlns:p14="http://schemas.microsoft.com/office/powerpoint/2010/main" val="38034460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7"/>
        <p:cNvGrpSpPr/>
        <p:nvPr/>
      </p:nvGrpSpPr>
      <p:grpSpPr>
        <a:xfrm>
          <a:off x="0" y="0"/>
          <a:ext cx="0" cy="0"/>
          <a:chOff x="0" y="0"/>
          <a:chExt cx="0" cy="0"/>
        </a:xfrm>
      </p:grpSpPr>
      <p:sp>
        <p:nvSpPr>
          <p:cNvPr id="778" name="Google Shape;778;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9" name="Google Shape;779;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Google Shape;734;g8b385fd27f_2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5" name="Google Shape;735;g8b385fd27f_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87A2FDA-ACE3-4735-90B1-2AA3D8485772}" type="slidenum">
              <a:rPr lang="zh-CN" altLang="en-US" smtClean="0"/>
              <a:t>20</a:t>
            </a:fld>
            <a:endParaRPr lang="zh-CN" altLang="en-US"/>
          </a:p>
        </p:txBody>
      </p:sp>
    </p:spTree>
    <p:extLst>
      <p:ext uri="{BB962C8B-B14F-4D97-AF65-F5344CB8AC3E}">
        <p14:creationId xmlns:p14="http://schemas.microsoft.com/office/powerpoint/2010/main" val="15301651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87A2FDA-ACE3-4735-90B1-2AA3D8485772}" type="slidenum">
              <a:rPr lang="zh-CN" altLang="en-US" smtClean="0"/>
              <a:t>28</a:t>
            </a:fld>
            <a:endParaRPr lang="zh-CN" altLang="en-US"/>
          </a:p>
        </p:txBody>
      </p:sp>
    </p:spTree>
    <p:extLst>
      <p:ext uri="{BB962C8B-B14F-4D97-AF65-F5344CB8AC3E}">
        <p14:creationId xmlns:p14="http://schemas.microsoft.com/office/powerpoint/2010/main" val="21973512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87A2FDA-ACE3-4735-90B1-2AA3D8485772}" type="slidenum">
              <a:rPr lang="zh-CN" altLang="en-US" smtClean="0"/>
              <a:t>32</a:t>
            </a:fld>
            <a:endParaRPr lang="zh-CN" altLang="en-US"/>
          </a:p>
        </p:txBody>
      </p:sp>
    </p:spTree>
    <p:extLst>
      <p:ext uri="{BB962C8B-B14F-4D97-AF65-F5344CB8AC3E}">
        <p14:creationId xmlns:p14="http://schemas.microsoft.com/office/powerpoint/2010/main" val="18966281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7A2FDA-ACE3-4735-90B1-2AA3D8485772}" type="slidenum">
              <a:rPr lang="zh-CN" altLang="en-US" smtClean="0"/>
              <a:t>34</a:t>
            </a:fld>
            <a:endParaRPr lang="zh-CN" altLang="en-US"/>
          </a:p>
        </p:txBody>
      </p:sp>
    </p:spTree>
    <p:extLst>
      <p:ext uri="{BB962C8B-B14F-4D97-AF65-F5344CB8AC3E}">
        <p14:creationId xmlns:p14="http://schemas.microsoft.com/office/powerpoint/2010/main" val="2376775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641525" y="78225"/>
            <a:ext cx="8151416" cy="4652784"/>
            <a:chOff x="641525" y="78225"/>
            <a:chExt cx="8151416" cy="4652784"/>
          </a:xfrm>
        </p:grpSpPr>
        <p:grpSp>
          <p:nvGrpSpPr>
            <p:cNvPr id="10" name="Google Shape;10;p2"/>
            <p:cNvGrpSpPr/>
            <p:nvPr/>
          </p:nvGrpSpPr>
          <p:grpSpPr>
            <a:xfrm>
              <a:off x="641525" y="404618"/>
              <a:ext cx="8104957" cy="4326391"/>
              <a:chOff x="5522625" y="1930475"/>
              <a:chExt cx="1011375" cy="739175"/>
            </a:xfrm>
          </p:grpSpPr>
          <p:sp>
            <p:nvSpPr>
              <p:cNvPr id="11" name="Google Shape;11;p2"/>
              <p:cNvSpPr/>
              <p:nvPr/>
            </p:nvSpPr>
            <p:spPr>
              <a:xfrm>
                <a:off x="5540900" y="1948725"/>
                <a:ext cx="993100" cy="720925"/>
              </a:xfrm>
              <a:custGeom>
                <a:avLst/>
                <a:gdLst/>
                <a:ahLst/>
                <a:cxnLst/>
                <a:rect l="l" t="t" r="r" b="b"/>
                <a:pathLst>
                  <a:path w="39724" h="28837" extrusionOk="0">
                    <a:moveTo>
                      <a:pt x="37544" y="0"/>
                    </a:moveTo>
                    <a:cubicBezTo>
                      <a:pt x="37544" y="87"/>
                      <a:pt x="37501" y="186"/>
                      <a:pt x="37457" y="316"/>
                    </a:cubicBezTo>
                    <a:cubicBezTo>
                      <a:pt x="37326" y="502"/>
                      <a:pt x="37185" y="545"/>
                      <a:pt x="37141" y="545"/>
                    </a:cubicBezTo>
                    <a:lnTo>
                      <a:pt x="36999" y="545"/>
                    </a:lnTo>
                    <a:cubicBezTo>
                      <a:pt x="36956" y="545"/>
                      <a:pt x="36999" y="589"/>
                      <a:pt x="37097" y="905"/>
                    </a:cubicBezTo>
                    <a:cubicBezTo>
                      <a:pt x="37370" y="1679"/>
                      <a:pt x="36825" y="2638"/>
                      <a:pt x="36912" y="3084"/>
                    </a:cubicBezTo>
                    <a:cubicBezTo>
                      <a:pt x="36999" y="3542"/>
                      <a:pt x="37185" y="4501"/>
                      <a:pt x="37185" y="4904"/>
                    </a:cubicBezTo>
                    <a:cubicBezTo>
                      <a:pt x="37185" y="4992"/>
                      <a:pt x="37185" y="4992"/>
                      <a:pt x="37141" y="4992"/>
                    </a:cubicBezTo>
                    <a:cubicBezTo>
                      <a:pt x="37141" y="4992"/>
                      <a:pt x="37097" y="4948"/>
                      <a:pt x="37097" y="4904"/>
                    </a:cubicBezTo>
                    <a:cubicBezTo>
                      <a:pt x="37097" y="4861"/>
                      <a:pt x="37054" y="4817"/>
                      <a:pt x="37054" y="4817"/>
                    </a:cubicBezTo>
                    <a:lnTo>
                      <a:pt x="37054" y="4817"/>
                    </a:lnTo>
                    <a:cubicBezTo>
                      <a:pt x="37054" y="4817"/>
                      <a:pt x="37097" y="4948"/>
                      <a:pt x="37185" y="5362"/>
                    </a:cubicBezTo>
                    <a:cubicBezTo>
                      <a:pt x="37457" y="6496"/>
                      <a:pt x="36999" y="7084"/>
                      <a:pt x="37457" y="7771"/>
                    </a:cubicBezTo>
                    <a:cubicBezTo>
                      <a:pt x="37871" y="8490"/>
                      <a:pt x="38460" y="8588"/>
                      <a:pt x="37958" y="9264"/>
                    </a:cubicBezTo>
                    <a:cubicBezTo>
                      <a:pt x="37457" y="9950"/>
                      <a:pt x="37501" y="9678"/>
                      <a:pt x="37686" y="10713"/>
                    </a:cubicBezTo>
                    <a:cubicBezTo>
                      <a:pt x="37871" y="11759"/>
                      <a:pt x="37958" y="11759"/>
                      <a:pt x="37773" y="12577"/>
                    </a:cubicBezTo>
                    <a:cubicBezTo>
                      <a:pt x="37599" y="13350"/>
                      <a:pt x="38046" y="13939"/>
                      <a:pt x="37958" y="14756"/>
                    </a:cubicBezTo>
                    <a:cubicBezTo>
                      <a:pt x="37871" y="15530"/>
                      <a:pt x="37773" y="15617"/>
                      <a:pt x="37958" y="16217"/>
                    </a:cubicBezTo>
                    <a:cubicBezTo>
                      <a:pt x="38144" y="16805"/>
                      <a:pt x="39005" y="16805"/>
                      <a:pt x="38362" y="17437"/>
                    </a:cubicBezTo>
                    <a:cubicBezTo>
                      <a:pt x="37686" y="18026"/>
                      <a:pt x="37501" y="17939"/>
                      <a:pt x="37501" y="18571"/>
                    </a:cubicBezTo>
                    <a:cubicBezTo>
                      <a:pt x="37501" y="19159"/>
                      <a:pt x="37686" y="19704"/>
                      <a:pt x="37686" y="20304"/>
                    </a:cubicBezTo>
                    <a:cubicBezTo>
                      <a:pt x="37686" y="20892"/>
                      <a:pt x="37599" y="20794"/>
                      <a:pt x="37457" y="21753"/>
                    </a:cubicBezTo>
                    <a:cubicBezTo>
                      <a:pt x="37272" y="22657"/>
                      <a:pt x="37185" y="23246"/>
                      <a:pt x="37185" y="23475"/>
                    </a:cubicBezTo>
                    <a:cubicBezTo>
                      <a:pt x="37185" y="23704"/>
                      <a:pt x="37457" y="24663"/>
                      <a:pt x="37501" y="25611"/>
                    </a:cubicBezTo>
                    <a:cubicBezTo>
                      <a:pt x="37599" y="26570"/>
                      <a:pt x="38046" y="28107"/>
                      <a:pt x="38046" y="28107"/>
                    </a:cubicBezTo>
                    <a:lnTo>
                      <a:pt x="0" y="28107"/>
                    </a:lnTo>
                    <a:lnTo>
                      <a:pt x="0" y="28837"/>
                    </a:lnTo>
                    <a:lnTo>
                      <a:pt x="38776" y="28837"/>
                    </a:lnTo>
                    <a:cubicBezTo>
                      <a:pt x="38776" y="28837"/>
                      <a:pt x="38318" y="27246"/>
                      <a:pt x="38231" y="26297"/>
                    </a:cubicBezTo>
                    <a:cubicBezTo>
                      <a:pt x="38144" y="25338"/>
                      <a:pt x="37871" y="24390"/>
                      <a:pt x="37871" y="24161"/>
                    </a:cubicBezTo>
                    <a:cubicBezTo>
                      <a:pt x="37871" y="23976"/>
                      <a:pt x="37958" y="23344"/>
                      <a:pt x="38144" y="22429"/>
                    </a:cubicBezTo>
                    <a:cubicBezTo>
                      <a:pt x="38318" y="21524"/>
                      <a:pt x="38416" y="21611"/>
                      <a:pt x="38416" y="21023"/>
                    </a:cubicBezTo>
                    <a:cubicBezTo>
                      <a:pt x="38416" y="20391"/>
                      <a:pt x="38231" y="19889"/>
                      <a:pt x="38231" y="19257"/>
                    </a:cubicBezTo>
                    <a:cubicBezTo>
                      <a:pt x="38231" y="18669"/>
                      <a:pt x="38416" y="18756"/>
                      <a:pt x="39048" y="18124"/>
                    </a:cubicBezTo>
                    <a:cubicBezTo>
                      <a:pt x="39724" y="17524"/>
                      <a:pt x="38819" y="17524"/>
                      <a:pt x="38689" y="16936"/>
                    </a:cubicBezTo>
                    <a:cubicBezTo>
                      <a:pt x="38503" y="16304"/>
                      <a:pt x="38590" y="16217"/>
                      <a:pt x="38689" y="15443"/>
                    </a:cubicBezTo>
                    <a:cubicBezTo>
                      <a:pt x="38732" y="14669"/>
                      <a:pt x="38318" y="14037"/>
                      <a:pt x="38503" y="13263"/>
                    </a:cubicBezTo>
                    <a:cubicBezTo>
                      <a:pt x="38689" y="12490"/>
                      <a:pt x="38590" y="12490"/>
                      <a:pt x="38416" y="11443"/>
                    </a:cubicBezTo>
                    <a:cubicBezTo>
                      <a:pt x="38231" y="10397"/>
                      <a:pt x="38144" y="10670"/>
                      <a:pt x="38634" y="9950"/>
                    </a:cubicBezTo>
                    <a:cubicBezTo>
                      <a:pt x="39135" y="9264"/>
                      <a:pt x="38590" y="9177"/>
                      <a:pt x="38144" y="8490"/>
                    </a:cubicBezTo>
                    <a:cubicBezTo>
                      <a:pt x="37686" y="7814"/>
                      <a:pt x="38144" y="7171"/>
                      <a:pt x="37871" y="6038"/>
                    </a:cubicBezTo>
                    <a:cubicBezTo>
                      <a:pt x="37774" y="5640"/>
                      <a:pt x="37773" y="5539"/>
                      <a:pt x="37773" y="5537"/>
                    </a:cubicBezTo>
                    <a:lnTo>
                      <a:pt x="37773" y="5537"/>
                    </a:lnTo>
                    <a:cubicBezTo>
                      <a:pt x="37773" y="5539"/>
                      <a:pt x="37774" y="5592"/>
                      <a:pt x="37817" y="5635"/>
                    </a:cubicBezTo>
                    <a:cubicBezTo>
                      <a:pt x="37817" y="5678"/>
                      <a:pt x="37871" y="5722"/>
                      <a:pt x="37871" y="5722"/>
                    </a:cubicBezTo>
                    <a:lnTo>
                      <a:pt x="37871" y="5635"/>
                    </a:lnTo>
                    <a:cubicBezTo>
                      <a:pt x="37871" y="5177"/>
                      <a:pt x="37686" y="4229"/>
                      <a:pt x="37642" y="3771"/>
                    </a:cubicBezTo>
                    <a:cubicBezTo>
                      <a:pt x="37544" y="3357"/>
                      <a:pt x="38046" y="2409"/>
                      <a:pt x="37773" y="1635"/>
                    </a:cubicBezTo>
                    <a:cubicBezTo>
                      <a:pt x="37686" y="1319"/>
                      <a:pt x="37686" y="1232"/>
                      <a:pt x="37686" y="1232"/>
                    </a:cubicBezTo>
                    <a:cubicBezTo>
                      <a:pt x="37730" y="1232"/>
                      <a:pt x="37730" y="1232"/>
                      <a:pt x="37730" y="1275"/>
                    </a:cubicBezTo>
                    <a:lnTo>
                      <a:pt x="37817" y="1275"/>
                    </a:lnTo>
                    <a:cubicBezTo>
                      <a:pt x="37915" y="1275"/>
                      <a:pt x="38002" y="1232"/>
                      <a:pt x="38144" y="1003"/>
                    </a:cubicBezTo>
                    <a:cubicBezTo>
                      <a:pt x="38503" y="414"/>
                      <a:pt x="38144" y="0"/>
                      <a:pt x="38144" y="0"/>
                    </a:cubicBezTo>
                    <a:close/>
                  </a:path>
                </a:pathLst>
              </a:custGeom>
              <a:solidFill>
                <a:schemeClr val="accent3">
                  <a:alpha val="201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5548800" y="1930475"/>
                <a:ext cx="967225" cy="720925"/>
              </a:xfrm>
              <a:custGeom>
                <a:avLst/>
                <a:gdLst/>
                <a:ahLst/>
                <a:cxnLst/>
                <a:rect l="l" t="t" r="r" b="b"/>
                <a:pathLst>
                  <a:path w="38689" h="28837" extrusionOk="0">
                    <a:moveTo>
                      <a:pt x="0" y="0"/>
                    </a:moveTo>
                    <a:lnTo>
                      <a:pt x="0" y="28837"/>
                    </a:lnTo>
                    <a:lnTo>
                      <a:pt x="37730" y="28837"/>
                    </a:lnTo>
                    <a:cubicBezTo>
                      <a:pt x="37730" y="28837"/>
                      <a:pt x="37283" y="27300"/>
                      <a:pt x="37185" y="26341"/>
                    </a:cubicBezTo>
                    <a:cubicBezTo>
                      <a:pt x="37141" y="25393"/>
                      <a:pt x="36869" y="24434"/>
                      <a:pt x="36869" y="24205"/>
                    </a:cubicBezTo>
                    <a:cubicBezTo>
                      <a:pt x="36869" y="23976"/>
                      <a:pt x="36956" y="23387"/>
                      <a:pt x="37141" y="22483"/>
                    </a:cubicBezTo>
                    <a:cubicBezTo>
                      <a:pt x="37283" y="21524"/>
                      <a:pt x="37370" y="21622"/>
                      <a:pt x="37370" y="21034"/>
                    </a:cubicBezTo>
                    <a:cubicBezTo>
                      <a:pt x="37370" y="20434"/>
                      <a:pt x="37185" y="19889"/>
                      <a:pt x="37185" y="19301"/>
                    </a:cubicBezTo>
                    <a:cubicBezTo>
                      <a:pt x="37185" y="18669"/>
                      <a:pt x="37370" y="18756"/>
                      <a:pt x="38046" y="18167"/>
                    </a:cubicBezTo>
                    <a:cubicBezTo>
                      <a:pt x="38689" y="17535"/>
                      <a:pt x="37828" y="17535"/>
                      <a:pt x="37642" y="16947"/>
                    </a:cubicBezTo>
                    <a:cubicBezTo>
                      <a:pt x="37457" y="16347"/>
                      <a:pt x="37555" y="16260"/>
                      <a:pt x="37642" y="15486"/>
                    </a:cubicBezTo>
                    <a:cubicBezTo>
                      <a:pt x="37730" y="14669"/>
                      <a:pt x="37283" y="14080"/>
                      <a:pt x="37457" y="13307"/>
                    </a:cubicBezTo>
                    <a:cubicBezTo>
                      <a:pt x="37642" y="12489"/>
                      <a:pt x="37555" y="12489"/>
                      <a:pt x="37370" y="11443"/>
                    </a:cubicBezTo>
                    <a:cubicBezTo>
                      <a:pt x="37185" y="10408"/>
                      <a:pt x="37141" y="10680"/>
                      <a:pt x="37642" y="9994"/>
                    </a:cubicBezTo>
                    <a:cubicBezTo>
                      <a:pt x="38144" y="9318"/>
                      <a:pt x="37555" y="9220"/>
                      <a:pt x="37141" y="8501"/>
                    </a:cubicBezTo>
                    <a:cubicBezTo>
                      <a:pt x="36683" y="7814"/>
                      <a:pt x="37141" y="7226"/>
                      <a:pt x="36869" y="6092"/>
                    </a:cubicBezTo>
                    <a:cubicBezTo>
                      <a:pt x="36754" y="5668"/>
                      <a:pt x="36731" y="5560"/>
                      <a:pt x="36741" y="5560"/>
                    </a:cubicBezTo>
                    <a:lnTo>
                      <a:pt x="36741" y="5560"/>
                    </a:lnTo>
                    <a:cubicBezTo>
                      <a:pt x="36747" y="5560"/>
                      <a:pt x="36765" y="5601"/>
                      <a:pt x="36781" y="5634"/>
                    </a:cubicBezTo>
                    <a:cubicBezTo>
                      <a:pt x="36807" y="5685"/>
                      <a:pt x="36832" y="5740"/>
                      <a:pt x="36849" y="5740"/>
                    </a:cubicBezTo>
                    <a:cubicBezTo>
                      <a:pt x="36861" y="5740"/>
                      <a:pt x="36869" y="5712"/>
                      <a:pt x="36869" y="5634"/>
                    </a:cubicBezTo>
                    <a:cubicBezTo>
                      <a:pt x="36869" y="5231"/>
                      <a:pt x="36683" y="4272"/>
                      <a:pt x="36596" y="3814"/>
                    </a:cubicBezTo>
                    <a:cubicBezTo>
                      <a:pt x="36509" y="3368"/>
                      <a:pt x="37054" y="2409"/>
                      <a:pt x="36781" y="1635"/>
                    </a:cubicBezTo>
                    <a:cubicBezTo>
                      <a:pt x="36665" y="1303"/>
                      <a:pt x="36644" y="1274"/>
                      <a:pt x="36695" y="1274"/>
                    </a:cubicBezTo>
                    <a:cubicBezTo>
                      <a:pt x="36706" y="1274"/>
                      <a:pt x="36720" y="1275"/>
                      <a:pt x="36738" y="1275"/>
                    </a:cubicBezTo>
                    <a:cubicBezTo>
                      <a:pt x="36763" y="1288"/>
                      <a:pt x="36791" y="1297"/>
                      <a:pt x="36824" y="1297"/>
                    </a:cubicBezTo>
                    <a:cubicBezTo>
                      <a:pt x="36904" y="1297"/>
                      <a:pt x="37009" y="1241"/>
                      <a:pt x="37141" y="1046"/>
                    </a:cubicBezTo>
                    <a:cubicBezTo>
                      <a:pt x="37457" y="414"/>
                      <a:pt x="37141" y="0"/>
                      <a:pt x="371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5522625" y="1930475"/>
                <a:ext cx="954725" cy="720925"/>
              </a:xfrm>
              <a:custGeom>
                <a:avLst/>
                <a:gdLst/>
                <a:ahLst/>
                <a:cxnLst/>
                <a:rect l="l" t="t" r="r" b="b"/>
                <a:pathLst>
                  <a:path w="38189" h="28837" extrusionOk="0">
                    <a:moveTo>
                      <a:pt x="1" y="0"/>
                    </a:moveTo>
                    <a:lnTo>
                      <a:pt x="1" y="28837"/>
                    </a:lnTo>
                    <a:lnTo>
                      <a:pt x="37730" y="28837"/>
                    </a:lnTo>
                    <a:cubicBezTo>
                      <a:pt x="37730" y="28837"/>
                      <a:pt x="37284" y="27300"/>
                      <a:pt x="37185" y="26341"/>
                    </a:cubicBezTo>
                    <a:cubicBezTo>
                      <a:pt x="37142" y="25393"/>
                      <a:pt x="36869" y="24434"/>
                      <a:pt x="36869" y="24205"/>
                    </a:cubicBezTo>
                    <a:cubicBezTo>
                      <a:pt x="36869" y="23976"/>
                      <a:pt x="36967" y="23387"/>
                      <a:pt x="37142" y="22483"/>
                    </a:cubicBezTo>
                    <a:cubicBezTo>
                      <a:pt x="37284" y="21524"/>
                      <a:pt x="36869" y="21622"/>
                      <a:pt x="36869" y="21034"/>
                    </a:cubicBezTo>
                    <a:cubicBezTo>
                      <a:pt x="36869" y="20434"/>
                      <a:pt x="36695" y="19889"/>
                      <a:pt x="36695" y="19301"/>
                    </a:cubicBezTo>
                    <a:cubicBezTo>
                      <a:pt x="36695" y="18669"/>
                      <a:pt x="36869" y="18756"/>
                      <a:pt x="37512" y="18167"/>
                    </a:cubicBezTo>
                    <a:cubicBezTo>
                      <a:pt x="38188" y="17535"/>
                      <a:pt x="37284" y="17535"/>
                      <a:pt x="37142" y="16947"/>
                    </a:cubicBezTo>
                    <a:cubicBezTo>
                      <a:pt x="36967" y="16347"/>
                      <a:pt x="37055" y="16260"/>
                      <a:pt x="37142" y="15486"/>
                    </a:cubicBezTo>
                    <a:cubicBezTo>
                      <a:pt x="37185" y="14669"/>
                      <a:pt x="37284" y="14080"/>
                      <a:pt x="37458" y="13307"/>
                    </a:cubicBezTo>
                    <a:cubicBezTo>
                      <a:pt x="37643" y="12489"/>
                      <a:pt x="37185" y="12489"/>
                      <a:pt x="37055" y="11443"/>
                    </a:cubicBezTo>
                    <a:cubicBezTo>
                      <a:pt x="36869" y="10408"/>
                      <a:pt x="36782" y="10680"/>
                      <a:pt x="37284" y="9994"/>
                    </a:cubicBezTo>
                    <a:cubicBezTo>
                      <a:pt x="37785" y="9318"/>
                      <a:pt x="37185" y="9220"/>
                      <a:pt x="36782" y="8501"/>
                    </a:cubicBezTo>
                    <a:cubicBezTo>
                      <a:pt x="36324" y="7814"/>
                      <a:pt x="37142" y="7226"/>
                      <a:pt x="36869" y="6092"/>
                    </a:cubicBezTo>
                    <a:cubicBezTo>
                      <a:pt x="36762" y="5668"/>
                      <a:pt x="36737" y="5560"/>
                      <a:pt x="36744" y="5560"/>
                    </a:cubicBezTo>
                    <a:lnTo>
                      <a:pt x="36744" y="5560"/>
                    </a:lnTo>
                    <a:cubicBezTo>
                      <a:pt x="36749" y="5560"/>
                      <a:pt x="36766" y="5601"/>
                      <a:pt x="36782" y="5634"/>
                    </a:cubicBezTo>
                    <a:cubicBezTo>
                      <a:pt x="36808" y="5685"/>
                      <a:pt x="36833" y="5740"/>
                      <a:pt x="36850" y="5740"/>
                    </a:cubicBezTo>
                    <a:cubicBezTo>
                      <a:pt x="36862" y="5740"/>
                      <a:pt x="36869" y="5712"/>
                      <a:pt x="36869" y="5634"/>
                    </a:cubicBezTo>
                    <a:cubicBezTo>
                      <a:pt x="36869" y="5231"/>
                      <a:pt x="36695" y="4272"/>
                      <a:pt x="36597" y="3814"/>
                    </a:cubicBezTo>
                    <a:cubicBezTo>
                      <a:pt x="36510" y="3368"/>
                      <a:pt x="37055" y="2409"/>
                      <a:pt x="36782" y="1635"/>
                    </a:cubicBezTo>
                    <a:cubicBezTo>
                      <a:pt x="36666" y="1303"/>
                      <a:pt x="36645" y="1274"/>
                      <a:pt x="36696" y="1274"/>
                    </a:cubicBezTo>
                    <a:cubicBezTo>
                      <a:pt x="36707" y="1274"/>
                      <a:pt x="36721" y="1275"/>
                      <a:pt x="36739" y="1275"/>
                    </a:cubicBezTo>
                    <a:cubicBezTo>
                      <a:pt x="36764" y="1288"/>
                      <a:pt x="36793" y="1297"/>
                      <a:pt x="36826" y="1297"/>
                    </a:cubicBezTo>
                    <a:cubicBezTo>
                      <a:pt x="36909" y="1297"/>
                      <a:pt x="37017" y="1241"/>
                      <a:pt x="37142" y="1046"/>
                    </a:cubicBezTo>
                    <a:cubicBezTo>
                      <a:pt x="37458" y="414"/>
                      <a:pt x="37142" y="0"/>
                      <a:pt x="37142" y="0"/>
                    </a:cubicBezTo>
                    <a:close/>
                  </a:path>
                </a:pathLst>
              </a:custGeom>
              <a:solidFill>
                <a:srgbClr val="FEF6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6465875" y="2651375"/>
                <a:ext cx="25" cy="25"/>
              </a:xfrm>
              <a:custGeom>
                <a:avLst/>
                <a:gdLst/>
                <a:ahLst/>
                <a:cxnLst/>
                <a:rect l="l" t="t" r="r" b="b"/>
                <a:pathLst>
                  <a:path w="1" h="1" extrusionOk="0">
                    <a:moveTo>
                      <a:pt x="0" y="1"/>
                    </a:moveTo>
                    <a:lnTo>
                      <a:pt x="0" y="1"/>
                    </a:lnTo>
                    <a:lnTo>
                      <a:pt x="0" y="1"/>
                    </a:lnTo>
                    <a:lnTo>
                      <a:pt x="0" y="1"/>
                    </a:lnTo>
                    <a:close/>
                    <a:moveTo>
                      <a:pt x="0" y="1"/>
                    </a:moveTo>
                    <a:lnTo>
                      <a:pt x="0" y="1"/>
                    </a:lnTo>
                    <a:lnTo>
                      <a:pt x="0" y="1"/>
                    </a:lnTo>
                    <a:close/>
                    <a:moveTo>
                      <a:pt x="0" y="1"/>
                    </a:moveTo>
                    <a:lnTo>
                      <a:pt x="0" y="1"/>
                    </a:lnTo>
                    <a:lnTo>
                      <a:pt x="0" y="1"/>
                    </a:lnTo>
                    <a:close/>
                    <a:moveTo>
                      <a:pt x="0" y="1"/>
                    </a:moveTo>
                    <a:lnTo>
                      <a:pt x="0" y="1"/>
                    </a:lnTo>
                    <a:lnTo>
                      <a:pt x="0" y="1"/>
                    </a:lnTo>
                    <a:close/>
                    <a:moveTo>
                      <a:pt x="0" y="1"/>
                    </a:moveTo>
                    <a:lnTo>
                      <a:pt x="0" y="1"/>
                    </a:lnTo>
                    <a:close/>
                  </a:path>
                </a:pathLst>
              </a:custGeom>
              <a:solidFill>
                <a:srgbClr val="E0F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6465875" y="2649200"/>
                <a:ext cx="25" cy="2200"/>
              </a:xfrm>
              <a:custGeom>
                <a:avLst/>
                <a:gdLst/>
                <a:ahLst/>
                <a:cxnLst/>
                <a:rect l="l" t="t" r="r" b="b"/>
                <a:pathLst>
                  <a:path w="1" h="88" extrusionOk="0">
                    <a:moveTo>
                      <a:pt x="0" y="0"/>
                    </a:moveTo>
                    <a:lnTo>
                      <a:pt x="0" y="88"/>
                    </a:lnTo>
                    <a:lnTo>
                      <a:pt x="0" y="88"/>
                    </a:lnTo>
                    <a:lnTo>
                      <a:pt x="0" y="88"/>
                    </a:lnTo>
                    <a:lnTo>
                      <a:pt x="0" y="88"/>
                    </a:lnTo>
                    <a:lnTo>
                      <a:pt x="0" y="88"/>
                    </a:lnTo>
                    <a:lnTo>
                      <a:pt x="0" y="88"/>
                    </a:lnTo>
                    <a:lnTo>
                      <a:pt x="0" y="88"/>
                    </a:lnTo>
                    <a:lnTo>
                      <a:pt x="0" y="88"/>
                    </a:lnTo>
                    <a:lnTo>
                      <a:pt x="0" y="88"/>
                    </a:lnTo>
                    <a:lnTo>
                      <a:pt x="0" y="88"/>
                    </a:lnTo>
                    <a:lnTo>
                      <a:pt x="0" y="88"/>
                    </a:lnTo>
                    <a:close/>
                  </a:path>
                </a:pathLst>
              </a:custGeom>
              <a:solidFill>
                <a:srgbClr val="E0EB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6438625" y="2137250"/>
                <a:ext cx="8200" cy="381475"/>
              </a:xfrm>
              <a:custGeom>
                <a:avLst/>
                <a:gdLst/>
                <a:ahLst/>
                <a:cxnLst/>
                <a:rect l="l" t="t" r="r" b="b"/>
                <a:pathLst>
                  <a:path w="328" h="15259" extrusionOk="0">
                    <a:moveTo>
                      <a:pt x="1" y="1"/>
                    </a:moveTo>
                    <a:cubicBezTo>
                      <a:pt x="55" y="44"/>
                      <a:pt x="55" y="88"/>
                      <a:pt x="99" y="175"/>
                    </a:cubicBezTo>
                    <a:cubicBezTo>
                      <a:pt x="55" y="88"/>
                      <a:pt x="55" y="44"/>
                      <a:pt x="55" y="1"/>
                    </a:cubicBezTo>
                    <a:close/>
                    <a:moveTo>
                      <a:pt x="327" y="15073"/>
                    </a:moveTo>
                    <a:cubicBezTo>
                      <a:pt x="327" y="15116"/>
                      <a:pt x="327" y="15215"/>
                      <a:pt x="273" y="15258"/>
                    </a:cubicBezTo>
                    <a:lnTo>
                      <a:pt x="327" y="15258"/>
                    </a:lnTo>
                    <a:lnTo>
                      <a:pt x="327" y="15073"/>
                    </a:lnTo>
                    <a:close/>
                  </a:path>
                </a:pathLst>
              </a:custGeom>
              <a:solidFill>
                <a:srgbClr val="E0F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5522625" y="1930475"/>
                <a:ext cx="942175" cy="720925"/>
              </a:xfrm>
              <a:custGeom>
                <a:avLst/>
                <a:gdLst/>
                <a:ahLst/>
                <a:cxnLst/>
                <a:rect l="l" t="t" r="r" b="b"/>
                <a:pathLst>
                  <a:path w="37687" h="28837" extrusionOk="0">
                    <a:moveTo>
                      <a:pt x="2540" y="55"/>
                    </a:moveTo>
                    <a:lnTo>
                      <a:pt x="2540" y="1548"/>
                    </a:lnTo>
                    <a:lnTo>
                      <a:pt x="1004" y="1548"/>
                    </a:lnTo>
                    <a:lnTo>
                      <a:pt x="1004" y="55"/>
                    </a:lnTo>
                    <a:close/>
                    <a:moveTo>
                      <a:pt x="4218" y="55"/>
                    </a:moveTo>
                    <a:lnTo>
                      <a:pt x="4218" y="1548"/>
                    </a:lnTo>
                    <a:lnTo>
                      <a:pt x="2682" y="1548"/>
                    </a:lnTo>
                    <a:lnTo>
                      <a:pt x="2682" y="55"/>
                    </a:lnTo>
                    <a:close/>
                    <a:moveTo>
                      <a:pt x="5853" y="55"/>
                    </a:moveTo>
                    <a:lnTo>
                      <a:pt x="5853" y="1548"/>
                    </a:lnTo>
                    <a:lnTo>
                      <a:pt x="4360" y="1548"/>
                    </a:lnTo>
                    <a:lnTo>
                      <a:pt x="4360" y="55"/>
                    </a:lnTo>
                    <a:close/>
                    <a:moveTo>
                      <a:pt x="7542" y="55"/>
                    </a:moveTo>
                    <a:lnTo>
                      <a:pt x="7542" y="1548"/>
                    </a:lnTo>
                    <a:lnTo>
                      <a:pt x="6038" y="1548"/>
                    </a:lnTo>
                    <a:lnTo>
                      <a:pt x="6038" y="55"/>
                    </a:lnTo>
                    <a:close/>
                    <a:moveTo>
                      <a:pt x="9221" y="55"/>
                    </a:moveTo>
                    <a:lnTo>
                      <a:pt x="9221" y="1548"/>
                    </a:lnTo>
                    <a:lnTo>
                      <a:pt x="7717" y="1548"/>
                    </a:lnTo>
                    <a:lnTo>
                      <a:pt x="7717" y="55"/>
                    </a:lnTo>
                    <a:close/>
                    <a:moveTo>
                      <a:pt x="10899" y="55"/>
                    </a:moveTo>
                    <a:lnTo>
                      <a:pt x="10899" y="1548"/>
                    </a:lnTo>
                    <a:lnTo>
                      <a:pt x="9395" y="1548"/>
                    </a:lnTo>
                    <a:lnTo>
                      <a:pt x="9395" y="55"/>
                    </a:lnTo>
                    <a:close/>
                    <a:moveTo>
                      <a:pt x="12577" y="55"/>
                    </a:moveTo>
                    <a:lnTo>
                      <a:pt x="12577" y="1548"/>
                    </a:lnTo>
                    <a:lnTo>
                      <a:pt x="11084" y="1548"/>
                    </a:lnTo>
                    <a:lnTo>
                      <a:pt x="11084" y="55"/>
                    </a:lnTo>
                    <a:close/>
                    <a:moveTo>
                      <a:pt x="14256" y="55"/>
                    </a:moveTo>
                    <a:lnTo>
                      <a:pt x="14256" y="1548"/>
                    </a:lnTo>
                    <a:lnTo>
                      <a:pt x="12763" y="1548"/>
                    </a:lnTo>
                    <a:lnTo>
                      <a:pt x="12763" y="55"/>
                    </a:lnTo>
                    <a:close/>
                    <a:moveTo>
                      <a:pt x="15934" y="55"/>
                    </a:moveTo>
                    <a:lnTo>
                      <a:pt x="15934" y="1548"/>
                    </a:lnTo>
                    <a:lnTo>
                      <a:pt x="14441" y="1548"/>
                    </a:lnTo>
                    <a:lnTo>
                      <a:pt x="14441" y="55"/>
                    </a:lnTo>
                    <a:close/>
                    <a:moveTo>
                      <a:pt x="17623" y="55"/>
                    </a:moveTo>
                    <a:lnTo>
                      <a:pt x="17623" y="1548"/>
                    </a:lnTo>
                    <a:lnTo>
                      <a:pt x="16119" y="1548"/>
                    </a:lnTo>
                    <a:lnTo>
                      <a:pt x="16119" y="55"/>
                    </a:lnTo>
                    <a:close/>
                    <a:moveTo>
                      <a:pt x="19302" y="55"/>
                    </a:moveTo>
                    <a:lnTo>
                      <a:pt x="19302" y="1548"/>
                    </a:lnTo>
                    <a:lnTo>
                      <a:pt x="17798" y="1548"/>
                    </a:lnTo>
                    <a:lnTo>
                      <a:pt x="17798" y="55"/>
                    </a:lnTo>
                    <a:close/>
                    <a:moveTo>
                      <a:pt x="20980" y="55"/>
                    </a:moveTo>
                    <a:lnTo>
                      <a:pt x="20980" y="1548"/>
                    </a:lnTo>
                    <a:lnTo>
                      <a:pt x="19432" y="1548"/>
                    </a:lnTo>
                    <a:lnTo>
                      <a:pt x="19432" y="55"/>
                    </a:lnTo>
                    <a:close/>
                    <a:moveTo>
                      <a:pt x="22658" y="55"/>
                    </a:moveTo>
                    <a:lnTo>
                      <a:pt x="22658" y="1548"/>
                    </a:lnTo>
                    <a:lnTo>
                      <a:pt x="21111" y="1548"/>
                    </a:lnTo>
                    <a:lnTo>
                      <a:pt x="21111" y="55"/>
                    </a:lnTo>
                    <a:close/>
                    <a:moveTo>
                      <a:pt x="24337" y="55"/>
                    </a:moveTo>
                    <a:lnTo>
                      <a:pt x="24337" y="1548"/>
                    </a:lnTo>
                    <a:lnTo>
                      <a:pt x="22800" y="1548"/>
                    </a:lnTo>
                    <a:lnTo>
                      <a:pt x="22800" y="55"/>
                    </a:lnTo>
                    <a:close/>
                    <a:moveTo>
                      <a:pt x="25971" y="55"/>
                    </a:moveTo>
                    <a:lnTo>
                      <a:pt x="25971" y="1548"/>
                    </a:lnTo>
                    <a:lnTo>
                      <a:pt x="24478" y="1548"/>
                    </a:lnTo>
                    <a:lnTo>
                      <a:pt x="24478" y="55"/>
                    </a:lnTo>
                    <a:close/>
                    <a:moveTo>
                      <a:pt x="27650" y="55"/>
                    </a:moveTo>
                    <a:lnTo>
                      <a:pt x="27650" y="1548"/>
                    </a:lnTo>
                    <a:lnTo>
                      <a:pt x="26157" y="1548"/>
                    </a:lnTo>
                    <a:lnTo>
                      <a:pt x="26157" y="55"/>
                    </a:lnTo>
                    <a:close/>
                    <a:moveTo>
                      <a:pt x="29339" y="55"/>
                    </a:moveTo>
                    <a:lnTo>
                      <a:pt x="29339" y="1548"/>
                    </a:lnTo>
                    <a:lnTo>
                      <a:pt x="27835" y="1548"/>
                    </a:lnTo>
                    <a:lnTo>
                      <a:pt x="27835" y="55"/>
                    </a:lnTo>
                    <a:close/>
                    <a:moveTo>
                      <a:pt x="31017" y="55"/>
                    </a:moveTo>
                    <a:lnTo>
                      <a:pt x="31017" y="1548"/>
                    </a:lnTo>
                    <a:lnTo>
                      <a:pt x="29513" y="1548"/>
                    </a:lnTo>
                    <a:lnTo>
                      <a:pt x="29513" y="55"/>
                    </a:lnTo>
                    <a:close/>
                    <a:moveTo>
                      <a:pt x="32695" y="55"/>
                    </a:moveTo>
                    <a:lnTo>
                      <a:pt x="32695" y="1548"/>
                    </a:lnTo>
                    <a:lnTo>
                      <a:pt x="31191" y="1548"/>
                    </a:lnTo>
                    <a:lnTo>
                      <a:pt x="31191" y="55"/>
                    </a:lnTo>
                    <a:close/>
                    <a:moveTo>
                      <a:pt x="34374" y="55"/>
                    </a:moveTo>
                    <a:lnTo>
                      <a:pt x="34374" y="1548"/>
                    </a:lnTo>
                    <a:lnTo>
                      <a:pt x="32881" y="1548"/>
                    </a:lnTo>
                    <a:lnTo>
                      <a:pt x="32881" y="55"/>
                    </a:lnTo>
                    <a:close/>
                    <a:moveTo>
                      <a:pt x="36052" y="55"/>
                    </a:moveTo>
                    <a:lnTo>
                      <a:pt x="36052" y="1548"/>
                    </a:lnTo>
                    <a:lnTo>
                      <a:pt x="34559" y="1548"/>
                    </a:lnTo>
                    <a:lnTo>
                      <a:pt x="34559" y="55"/>
                    </a:lnTo>
                    <a:close/>
                    <a:moveTo>
                      <a:pt x="2540" y="1733"/>
                    </a:moveTo>
                    <a:lnTo>
                      <a:pt x="2540" y="3226"/>
                    </a:lnTo>
                    <a:lnTo>
                      <a:pt x="1004" y="3226"/>
                    </a:lnTo>
                    <a:lnTo>
                      <a:pt x="1004" y="1733"/>
                    </a:lnTo>
                    <a:close/>
                    <a:moveTo>
                      <a:pt x="4218" y="1733"/>
                    </a:moveTo>
                    <a:lnTo>
                      <a:pt x="4218" y="3226"/>
                    </a:lnTo>
                    <a:lnTo>
                      <a:pt x="2682" y="3226"/>
                    </a:lnTo>
                    <a:lnTo>
                      <a:pt x="2682" y="1733"/>
                    </a:lnTo>
                    <a:close/>
                    <a:moveTo>
                      <a:pt x="5853" y="1733"/>
                    </a:moveTo>
                    <a:lnTo>
                      <a:pt x="5853" y="3226"/>
                    </a:lnTo>
                    <a:lnTo>
                      <a:pt x="4360" y="3226"/>
                    </a:lnTo>
                    <a:lnTo>
                      <a:pt x="4360" y="1733"/>
                    </a:lnTo>
                    <a:close/>
                    <a:moveTo>
                      <a:pt x="7542" y="1733"/>
                    </a:moveTo>
                    <a:lnTo>
                      <a:pt x="7542" y="3226"/>
                    </a:lnTo>
                    <a:lnTo>
                      <a:pt x="6038" y="3226"/>
                    </a:lnTo>
                    <a:lnTo>
                      <a:pt x="6038" y="1733"/>
                    </a:lnTo>
                    <a:close/>
                    <a:moveTo>
                      <a:pt x="9221" y="1733"/>
                    </a:moveTo>
                    <a:lnTo>
                      <a:pt x="9221" y="3226"/>
                    </a:lnTo>
                    <a:lnTo>
                      <a:pt x="7717" y="3226"/>
                    </a:lnTo>
                    <a:lnTo>
                      <a:pt x="7717" y="1733"/>
                    </a:lnTo>
                    <a:close/>
                    <a:moveTo>
                      <a:pt x="10899" y="1733"/>
                    </a:moveTo>
                    <a:lnTo>
                      <a:pt x="10899" y="3226"/>
                    </a:lnTo>
                    <a:lnTo>
                      <a:pt x="9395" y="3226"/>
                    </a:lnTo>
                    <a:lnTo>
                      <a:pt x="9395" y="1733"/>
                    </a:lnTo>
                    <a:close/>
                    <a:moveTo>
                      <a:pt x="12577" y="1733"/>
                    </a:moveTo>
                    <a:lnTo>
                      <a:pt x="12577" y="3226"/>
                    </a:lnTo>
                    <a:lnTo>
                      <a:pt x="11084" y="3226"/>
                    </a:lnTo>
                    <a:lnTo>
                      <a:pt x="11084" y="1733"/>
                    </a:lnTo>
                    <a:close/>
                    <a:moveTo>
                      <a:pt x="14256" y="1733"/>
                    </a:moveTo>
                    <a:lnTo>
                      <a:pt x="14256" y="3226"/>
                    </a:lnTo>
                    <a:lnTo>
                      <a:pt x="12763" y="3226"/>
                    </a:lnTo>
                    <a:lnTo>
                      <a:pt x="12763" y="1733"/>
                    </a:lnTo>
                    <a:close/>
                    <a:moveTo>
                      <a:pt x="15934" y="1733"/>
                    </a:moveTo>
                    <a:lnTo>
                      <a:pt x="15934" y="3226"/>
                    </a:lnTo>
                    <a:lnTo>
                      <a:pt x="14441" y="3226"/>
                    </a:lnTo>
                    <a:lnTo>
                      <a:pt x="14441" y="1733"/>
                    </a:lnTo>
                    <a:close/>
                    <a:moveTo>
                      <a:pt x="17623" y="1733"/>
                    </a:moveTo>
                    <a:lnTo>
                      <a:pt x="17623" y="3226"/>
                    </a:lnTo>
                    <a:lnTo>
                      <a:pt x="16119" y="3226"/>
                    </a:lnTo>
                    <a:lnTo>
                      <a:pt x="16119" y="1733"/>
                    </a:lnTo>
                    <a:close/>
                    <a:moveTo>
                      <a:pt x="19302" y="1733"/>
                    </a:moveTo>
                    <a:lnTo>
                      <a:pt x="19302" y="3226"/>
                    </a:lnTo>
                    <a:lnTo>
                      <a:pt x="17798" y="3226"/>
                    </a:lnTo>
                    <a:lnTo>
                      <a:pt x="17798" y="1733"/>
                    </a:lnTo>
                    <a:close/>
                    <a:moveTo>
                      <a:pt x="20980" y="1733"/>
                    </a:moveTo>
                    <a:lnTo>
                      <a:pt x="20980" y="3226"/>
                    </a:lnTo>
                    <a:lnTo>
                      <a:pt x="19432" y="3226"/>
                    </a:lnTo>
                    <a:lnTo>
                      <a:pt x="19432" y="1733"/>
                    </a:lnTo>
                    <a:close/>
                    <a:moveTo>
                      <a:pt x="22658" y="1733"/>
                    </a:moveTo>
                    <a:lnTo>
                      <a:pt x="22658" y="3226"/>
                    </a:lnTo>
                    <a:lnTo>
                      <a:pt x="21111" y="3226"/>
                    </a:lnTo>
                    <a:lnTo>
                      <a:pt x="21111" y="1733"/>
                    </a:lnTo>
                    <a:close/>
                    <a:moveTo>
                      <a:pt x="24337" y="1733"/>
                    </a:moveTo>
                    <a:lnTo>
                      <a:pt x="24337" y="3226"/>
                    </a:lnTo>
                    <a:lnTo>
                      <a:pt x="22800" y="3226"/>
                    </a:lnTo>
                    <a:lnTo>
                      <a:pt x="22800" y="1733"/>
                    </a:lnTo>
                    <a:close/>
                    <a:moveTo>
                      <a:pt x="25971" y="1733"/>
                    </a:moveTo>
                    <a:lnTo>
                      <a:pt x="25971" y="3226"/>
                    </a:lnTo>
                    <a:lnTo>
                      <a:pt x="24478" y="3226"/>
                    </a:lnTo>
                    <a:lnTo>
                      <a:pt x="24478" y="1733"/>
                    </a:lnTo>
                    <a:close/>
                    <a:moveTo>
                      <a:pt x="27650" y="1733"/>
                    </a:moveTo>
                    <a:lnTo>
                      <a:pt x="27650" y="3226"/>
                    </a:lnTo>
                    <a:lnTo>
                      <a:pt x="26157" y="3226"/>
                    </a:lnTo>
                    <a:lnTo>
                      <a:pt x="26157" y="1733"/>
                    </a:lnTo>
                    <a:close/>
                    <a:moveTo>
                      <a:pt x="29339" y="1733"/>
                    </a:moveTo>
                    <a:lnTo>
                      <a:pt x="29339" y="3226"/>
                    </a:lnTo>
                    <a:lnTo>
                      <a:pt x="27835" y="3226"/>
                    </a:lnTo>
                    <a:lnTo>
                      <a:pt x="27835" y="1733"/>
                    </a:lnTo>
                    <a:close/>
                    <a:moveTo>
                      <a:pt x="31017" y="1733"/>
                    </a:moveTo>
                    <a:lnTo>
                      <a:pt x="31017" y="3226"/>
                    </a:lnTo>
                    <a:lnTo>
                      <a:pt x="29513" y="3226"/>
                    </a:lnTo>
                    <a:lnTo>
                      <a:pt x="29513" y="1733"/>
                    </a:lnTo>
                    <a:close/>
                    <a:moveTo>
                      <a:pt x="32695" y="1733"/>
                    </a:moveTo>
                    <a:lnTo>
                      <a:pt x="32695" y="3226"/>
                    </a:lnTo>
                    <a:lnTo>
                      <a:pt x="31191" y="3226"/>
                    </a:lnTo>
                    <a:lnTo>
                      <a:pt x="31191" y="1733"/>
                    </a:lnTo>
                    <a:close/>
                    <a:moveTo>
                      <a:pt x="34374" y="1733"/>
                    </a:moveTo>
                    <a:lnTo>
                      <a:pt x="34374" y="3226"/>
                    </a:lnTo>
                    <a:lnTo>
                      <a:pt x="32881" y="3226"/>
                    </a:lnTo>
                    <a:lnTo>
                      <a:pt x="32881" y="1733"/>
                    </a:lnTo>
                    <a:close/>
                    <a:moveTo>
                      <a:pt x="36052" y="1733"/>
                    </a:moveTo>
                    <a:lnTo>
                      <a:pt x="36052" y="3226"/>
                    </a:lnTo>
                    <a:lnTo>
                      <a:pt x="34559" y="3226"/>
                    </a:lnTo>
                    <a:lnTo>
                      <a:pt x="34559" y="1733"/>
                    </a:lnTo>
                    <a:close/>
                    <a:moveTo>
                      <a:pt x="2540" y="3411"/>
                    </a:moveTo>
                    <a:lnTo>
                      <a:pt x="2540" y="4904"/>
                    </a:lnTo>
                    <a:lnTo>
                      <a:pt x="1004" y="4904"/>
                    </a:lnTo>
                    <a:lnTo>
                      <a:pt x="1004" y="3411"/>
                    </a:lnTo>
                    <a:close/>
                    <a:moveTo>
                      <a:pt x="4218" y="3411"/>
                    </a:moveTo>
                    <a:lnTo>
                      <a:pt x="4218" y="4904"/>
                    </a:lnTo>
                    <a:lnTo>
                      <a:pt x="2682" y="4904"/>
                    </a:lnTo>
                    <a:lnTo>
                      <a:pt x="2682" y="3411"/>
                    </a:lnTo>
                    <a:close/>
                    <a:moveTo>
                      <a:pt x="5853" y="3411"/>
                    </a:moveTo>
                    <a:lnTo>
                      <a:pt x="5853" y="4904"/>
                    </a:lnTo>
                    <a:lnTo>
                      <a:pt x="4360" y="4904"/>
                    </a:lnTo>
                    <a:lnTo>
                      <a:pt x="4360" y="3411"/>
                    </a:lnTo>
                    <a:close/>
                    <a:moveTo>
                      <a:pt x="7542" y="3411"/>
                    </a:moveTo>
                    <a:lnTo>
                      <a:pt x="7542" y="4904"/>
                    </a:lnTo>
                    <a:lnTo>
                      <a:pt x="6038" y="4904"/>
                    </a:lnTo>
                    <a:lnTo>
                      <a:pt x="6038" y="3411"/>
                    </a:lnTo>
                    <a:close/>
                    <a:moveTo>
                      <a:pt x="9221" y="3411"/>
                    </a:moveTo>
                    <a:lnTo>
                      <a:pt x="9221" y="4904"/>
                    </a:lnTo>
                    <a:lnTo>
                      <a:pt x="7717" y="4904"/>
                    </a:lnTo>
                    <a:lnTo>
                      <a:pt x="7717" y="3411"/>
                    </a:lnTo>
                    <a:close/>
                    <a:moveTo>
                      <a:pt x="10899" y="3411"/>
                    </a:moveTo>
                    <a:lnTo>
                      <a:pt x="10899" y="4904"/>
                    </a:lnTo>
                    <a:lnTo>
                      <a:pt x="9395" y="4904"/>
                    </a:lnTo>
                    <a:lnTo>
                      <a:pt x="9395" y="3411"/>
                    </a:lnTo>
                    <a:close/>
                    <a:moveTo>
                      <a:pt x="12577" y="3411"/>
                    </a:moveTo>
                    <a:lnTo>
                      <a:pt x="12577" y="4904"/>
                    </a:lnTo>
                    <a:lnTo>
                      <a:pt x="11084" y="4904"/>
                    </a:lnTo>
                    <a:lnTo>
                      <a:pt x="11084" y="3411"/>
                    </a:lnTo>
                    <a:close/>
                    <a:moveTo>
                      <a:pt x="14256" y="3411"/>
                    </a:moveTo>
                    <a:lnTo>
                      <a:pt x="14256" y="4904"/>
                    </a:lnTo>
                    <a:lnTo>
                      <a:pt x="12763" y="4904"/>
                    </a:lnTo>
                    <a:lnTo>
                      <a:pt x="12763" y="3411"/>
                    </a:lnTo>
                    <a:close/>
                    <a:moveTo>
                      <a:pt x="15934" y="3411"/>
                    </a:moveTo>
                    <a:lnTo>
                      <a:pt x="15934" y="4904"/>
                    </a:lnTo>
                    <a:lnTo>
                      <a:pt x="14441" y="4904"/>
                    </a:lnTo>
                    <a:lnTo>
                      <a:pt x="14441" y="3411"/>
                    </a:lnTo>
                    <a:close/>
                    <a:moveTo>
                      <a:pt x="17623" y="3411"/>
                    </a:moveTo>
                    <a:lnTo>
                      <a:pt x="17623" y="4904"/>
                    </a:lnTo>
                    <a:lnTo>
                      <a:pt x="16119" y="4904"/>
                    </a:lnTo>
                    <a:lnTo>
                      <a:pt x="16119" y="3411"/>
                    </a:lnTo>
                    <a:close/>
                    <a:moveTo>
                      <a:pt x="19302" y="3411"/>
                    </a:moveTo>
                    <a:lnTo>
                      <a:pt x="19302" y="4904"/>
                    </a:lnTo>
                    <a:lnTo>
                      <a:pt x="17798" y="4904"/>
                    </a:lnTo>
                    <a:lnTo>
                      <a:pt x="17798" y="3411"/>
                    </a:lnTo>
                    <a:close/>
                    <a:moveTo>
                      <a:pt x="20980" y="3411"/>
                    </a:moveTo>
                    <a:lnTo>
                      <a:pt x="20980" y="4904"/>
                    </a:lnTo>
                    <a:lnTo>
                      <a:pt x="19432" y="4904"/>
                    </a:lnTo>
                    <a:lnTo>
                      <a:pt x="19432" y="3411"/>
                    </a:lnTo>
                    <a:close/>
                    <a:moveTo>
                      <a:pt x="22658" y="3411"/>
                    </a:moveTo>
                    <a:lnTo>
                      <a:pt x="22658" y="4904"/>
                    </a:lnTo>
                    <a:lnTo>
                      <a:pt x="21111" y="4904"/>
                    </a:lnTo>
                    <a:lnTo>
                      <a:pt x="21111" y="3411"/>
                    </a:lnTo>
                    <a:close/>
                    <a:moveTo>
                      <a:pt x="24337" y="3411"/>
                    </a:moveTo>
                    <a:lnTo>
                      <a:pt x="24337" y="4904"/>
                    </a:lnTo>
                    <a:lnTo>
                      <a:pt x="22800" y="4904"/>
                    </a:lnTo>
                    <a:lnTo>
                      <a:pt x="22800" y="3411"/>
                    </a:lnTo>
                    <a:close/>
                    <a:moveTo>
                      <a:pt x="25971" y="3411"/>
                    </a:moveTo>
                    <a:lnTo>
                      <a:pt x="25971" y="4904"/>
                    </a:lnTo>
                    <a:lnTo>
                      <a:pt x="24478" y="4904"/>
                    </a:lnTo>
                    <a:lnTo>
                      <a:pt x="24478" y="3411"/>
                    </a:lnTo>
                    <a:close/>
                    <a:moveTo>
                      <a:pt x="27650" y="3411"/>
                    </a:moveTo>
                    <a:lnTo>
                      <a:pt x="27650" y="4904"/>
                    </a:lnTo>
                    <a:lnTo>
                      <a:pt x="26157" y="4904"/>
                    </a:lnTo>
                    <a:lnTo>
                      <a:pt x="26157" y="3411"/>
                    </a:lnTo>
                    <a:close/>
                    <a:moveTo>
                      <a:pt x="29339" y="3411"/>
                    </a:moveTo>
                    <a:lnTo>
                      <a:pt x="29339" y="4904"/>
                    </a:lnTo>
                    <a:lnTo>
                      <a:pt x="27835" y="4904"/>
                    </a:lnTo>
                    <a:lnTo>
                      <a:pt x="27835" y="3411"/>
                    </a:lnTo>
                    <a:close/>
                    <a:moveTo>
                      <a:pt x="31017" y="3411"/>
                    </a:moveTo>
                    <a:lnTo>
                      <a:pt x="31017" y="4904"/>
                    </a:lnTo>
                    <a:lnTo>
                      <a:pt x="29513" y="4904"/>
                    </a:lnTo>
                    <a:lnTo>
                      <a:pt x="29513" y="3411"/>
                    </a:lnTo>
                    <a:close/>
                    <a:moveTo>
                      <a:pt x="32695" y="3411"/>
                    </a:moveTo>
                    <a:lnTo>
                      <a:pt x="32695" y="4904"/>
                    </a:lnTo>
                    <a:lnTo>
                      <a:pt x="31191" y="4904"/>
                    </a:lnTo>
                    <a:lnTo>
                      <a:pt x="31191" y="3411"/>
                    </a:lnTo>
                    <a:close/>
                    <a:moveTo>
                      <a:pt x="34374" y="3411"/>
                    </a:moveTo>
                    <a:lnTo>
                      <a:pt x="34374" y="4904"/>
                    </a:lnTo>
                    <a:lnTo>
                      <a:pt x="32881" y="4904"/>
                    </a:lnTo>
                    <a:lnTo>
                      <a:pt x="32881" y="3411"/>
                    </a:lnTo>
                    <a:close/>
                    <a:moveTo>
                      <a:pt x="36052" y="3411"/>
                    </a:moveTo>
                    <a:lnTo>
                      <a:pt x="36052" y="4904"/>
                    </a:lnTo>
                    <a:lnTo>
                      <a:pt x="34559" y="4904"/>
                    </a:lnTo>
                    <a:lnTo>
                      <a:pt x="34559" y="3411"/>
                    </a:lnTo>
                    <a:close/>
                    <a:moveTo>
                      <a:pt x="2540" y="5090"/>
                    </a:moveTo>
                    <a:lnTo>
                      <a:pt x="2540" y="6593"/>
                    </a:lnTo>
                    <a:lnTo>
                      <a:pt x="1004" y="6593"/>
                    </a:lnTo>
                    <a:lnTo>
                      <a:pt x="1004" y="5090"/>
                    </a:lnTo>
                    <a:close/>
                    <a:moveTo>
                      <a:pt x="4218" y="5090"/>
                    </a:moveTo>
                    <a:lnTo>
                      <a:pt x="4218" y="6593"/>
                    </a:lnTo>
                    <a:lnTo>
                      <a:pt x="2682" y="6593"/>
                    </a:lnTo>
                    <a:lnTo>
                      <a:pt x="2682" y="5090"/>
                    </a:lnTo>
                    <a:close/>
                    <a:moveTo>
                      <a:pt x="5853" y="5090"/>
                    </a:moveTo>
                    <a:lnTo>
                      <a:pt x="5853" y="6593"/>
                    </a:lnTo>
                    <a:lnTo>
                      <a:pt x="4360" y="6593"/>
                    </a:lnTo>
                    <a:lnTo>
                      <a:pt x="4360" y="5090"/>
                    </a:lnTo>
                    <a:close/>
                    <a:moveTo>
                      <a:pt x="7542" y="5090"/>
                    </a:moveTo>
                    <a:lnTo>
                      <a:pt x="7542" y="6593"/>
                    </a:lnTo>
                    <a:lnTo>
                      <a:pt x="6038" y="6593"/>
                    </a:lnTo>
                    <a:lnTo>
                      <a:pt x="6038" y="5090"/>
                    </a:lnTo>
                    <a:close/>
                    <a:moveTo>
                      <a:pt x="9221" y="5090"/>
                    </a:moveTo>
                    <a:lnTo>
                      <a:pt x="9221" y="6593"/>
                    </a:lnTo>
                    <a:lnTo>
                      <a:pt x="7717" y="6593"/>
                    </a:lnTo>
                    <a:lnTo>
                      <a:pt x="7717" y="5090"/>
                    </a:lnTo>
                    <a:close/>
                    <a:moveTo>
                      <a:pt x="10899" y="5090"/>
                    </a:moveTo>
                    <a:lnTo>
                      <a:pt x="10899" y="6593"/>
                    </a:lnTo>
                    <a:lnTo>
                      <a:pt x="9395" y="6593"/>
                    </a:lnTo>
                    <a:lnTo>
                      <a:pt x="9395" y="5090"/>
                    </a:lnTo>
                    <a:close/>
                    <a:moveTo>
                      <a:pt x="12577" y="5090"/>
                    </a:moveTo>
                    <a:lnTo>
                      <a:pt x="12577" y="6593"/>
                    </a:lnTo>
                    <a:lnTo>
                      <a:pt x="11084" y="6593"/>
                    </a:lnTo>
                    <a:lnTo>
                      <a:pt x="11084" y="5090"/>
                    </a:lnTo>
                    <a:close/>
                    <a:moveTo>
                      <a:pt x="14256" y="5090"/>
                    </a:moveTo>
                    <a:lnTo>
                      <a:pt x="14256" y="6593"/>
                    </a:lnTo>
                    <a:lnTo>
                      <a:pt x="12763" y="6593"/>
                    </a:lnTo>
                    <a:lnTo>
                      <a:pt x="12763" y="5090"/>
                    </a:lnTo>
                    <a:close/>
                    <a:moveTo>
                      <a:pt x="15934" y="5090"/>
                    </a:moveTo>
                    <a:lnTo>
                      <a:pt x="15934" y="6593"/>
                    </a:lnTo>
                    <a:lnTo>
                      <a:pt x="14441" y="6593"/>
                    </a:lnTo>
                    <a:lnTo>
                      <a:pt x="14441" y="5090"/>
                    </a:lnTo>
                    <a:close/>
                    <a:moveTo>
                      <a:pt x="17623" y="5090"/>
                    </a:moveTo>
                    <a:lnTo>
                      <a:pt x="17623" y="6593"/>
                    </a:lnTo>
                    <a:lnTo>
                      <a:pt x="16119" y="6593"/>
                    </a:lnTo>
                    <a:lnTo>
                      <a:pt x="16119" y="5090"/>
                    </a:lnTo>
                    <a:close/>
                    <a:moveTo>
                      <a:pt x="19302" y="5090"/>
                    </a:moveTo>
                    <a:lnTo>
                      <a:pt x="19302" y="6593"/>
                    </a:lnTo>
                    <a:lnTo>
                      <a:pt x="17798" y="6593"/>
                    </a:lnTo>
                    <a:lnTo>
                      <a:pt x="17798" y="5090"/>
                    </a:lnTo>
                    <a:close/>
                    <a:moveTo>
                      <a:pt x="20980" y="5090"/>
                    </a:moveTo>
                    <a:lnTo>
                      <a:pt x="20980" y="6593"/>
                    </a:lnTo>
                    <a:lnTo>
                      <a:pt x="19432" y="6593"/>
                    </a:lnTo>
                    <a:lnTo>
                      <a:pt x="19432" y="5090"/>
                    </a:lnTo>
                    <a:close/>
                    <a:moveTo>
                      <a:pt x="22658" y="5090"/>
                    </a:moveTo>
                    <a:lnTo>
                      <a:pt x="22658" y="6593"/>
                    </a:lnTo>
                    <a:lnTo>
                      <a:pt x="21111" y="6593"/>
                    </a:lnTo>
                    <a:lnTo>
                      <a:pt x="21111" y="5090"/>
                    </a:lnTo>
                    <a:close/>
                    <a:moveTo>
                      <a:pt x="24337" y="5090"/>
                    </a:moveTo>
                    <a:lnTo>
                      <a:pt x="24337" y="6593"/>
                    </a:lnTo>
                    <a:lnTo>
                      <a:pt x="22800" y="6593"/>
                    </a:lnTo>
                    <a:lnTo>
                      <a:pt x="22800" y="5090"/>
                    </a:lnTo>
                    <a:close/>
                    <a:moveTo>
                      <a:pt x="25971" y="5090"/>
                    </a:moveTo>
                    <a:lnTo>
                      <a:pt x="25971" y="6593"/>
                    </a:lnTo>
                    <a:lnTo>
                      <a:pt x="24478" y="6593"/>
                    </a:lnTo>
                    <a:lnTo>
                      <a:pt x="24478" y="5090"/>
                    </a:lnTo>
                    <a:close/>
                    <a:moveTo>
                      <a:pt x="27650" y="5090"/>
                    </a:moveTo>
                    <a:lnTo>
                      <a:pt x="27650" y="6593"/>
                    </a:lnTo>
                    <a:lnTo>
                      <a:pt x="26157" y="6593"/>
                    </a:lnTo>
                    <a:lnTo>
                      <a:pt x="26157" y="5090"/>
                    </a:lnTo>
                    <a:close/>
                    <a:moveTo>
                      <a:pt x="29339" y="5090"/>
                    </a:moveTo>
                    <a:lnTo>
                      <a:pt x="29339" y="6593"/>
                    </a:lnTo>
                    <a:lnTo>
                      <a:pt x="27835" y="6593"/>
                    </a:lnTo>
                    <a:lnTo>
                      <a:pt x="27835" y="5090"/>
                    </a:lnTo>
                    <a:close/>
                    <a:moveTo>
                      <a:pt x="31017" y="5090"/>
                    </a:moveTo>
                    <a:lnTo>
                      <a:pt x="31017" y="6593"/>
                    </a:lnTo>
                    <a:lnTo>
                      <a:pt x="29513" y="6593"/>
                    </a:lnTo>
                    <a:lnTo>
                      <a:pt x="29513" y="5090"/>
                    </a:lnTo>
                    <a:close/>
                    <a:moveTo>
                      <a:pt x="32695" y="5090"/>
                    </a:moveTo>
                    <a:lnTo>
                      <a:pt x="32695" y="6593"/>
                    </a:lnTo>
                    <a:lnTo>
                      <a:pt x="31191" y="6593"/>
                    </a:lnTo>
                    <a:lnTo>
                      <a:pt x="31191" y="5090"/>
                    </a:lnTo>
                    <a:close/>
                    <a:moveTo>
                      <a:pt x="34374" y="5090"/>
                    </a:moveTo>
                    <a:lnTo>
                      <a:pt x="34374" y="6593"/>
                    </a:lnTo>
                    <a:lnTo>
                      <a:pt x="32881" y="6593"/>
                    </a:lnTo>
                    <a:lnTo>
                      <a:pt x="32881" y="5090"/>
                    </a:lnTo>
                    <a:close/>
                    <a:moveTo>
                      <a:pt x="36052" y="5090"/>
                    </a:moveTo>
                    <a:lnTo>
                      <a:pt x="36052" y="6593"/>
                    </a:lnTo>
                    <a:lnTo>
                      <a:pt x="34559" y="6593"/>
                    </a:lnTo>
                    <a:lnTo>
                      <a:pt x="34559" y="5090"/>
                    </a:lnTo>
                    <a:close/>
                    <a:moveTo>
                      <a:pt x="2540" y="6768"/>
                    </a:moveTo>
                    <a:lnTo>
                      <a:pt x="2540" y="8272"/>
                    </a:lnTo>
                    <a:lnTo>
                      <a:pt x="1004" y="8272"/>
                    </a:lnTo>
                    <a:lnTo>
                      <a:pt x="1004" y="6768"/>
                    </a:lnTo>
                    <a:close/>
                    <a:moveTo>
                      <a:pt x="4218" y="6768"/>
                    </a:moveTo>
                    <a:lnTo>
                      <a:pt x="4218" y="8272"/>
                    </a:lnTo>
                    <a:lnTo>
                      <a:pt x="2682" y="8272"/>
                    </a:lnTo>
                    <a:lnTo>
                      <a:pt x="2682" y="6768"/>
                    </a:lnTo>
                    <a:close/>
                    <a:moveTo>
                      <a:pt x="5853" y="6768"/>
                    </a:moveTo>
                    <a:lnTo>
                      <a:pt x="5853" y="8272"/>
                    </a:lnTo>
                    <a:lnTo>
                      <a:pt x="4360" y="8272"/>
                    </a:lnTo>
                    <a:lnTo>
                      <a:pt x="4360" y="6768"/>
                    </a:lnTo>
                    <a:close/>
                    <a:moveTo>
                      <a:pt x="7542" y="6768"/>
                    </a:moveTo>
                    <a:lnTo>
                      <a:pt x="7542" y="8272"/>
                    </a:lnTo>
                    <a:lnTo>
                      <a:pt x="6038" y="8272"/>
                    </a:lnTo>
                    <a:lnTo>
                      <a:pt x="6038" y="6768"/>
                    </a:lnTo>
                    <a:close/>
                    <a:moveTo>
                      <a:pt x="9221" y="6768"/>
                    </a:moveTo>
                    <a:lnTo>
                      <a:pt x="9221" y="8272"/>
                    </a:lnTo>
                    <a:lnTo>
                      <a:pt x="7717" y="8272"/>
                    </a:lnTo>
                    <a:lnTo>
                      <a:pt x="7717" y="6768"/>
                    </a:lnTo>
                    <a:close/>
                    <a:moveTo>
                      <a:pt x="10899" y="6768"/>
                    </a:moveTo>
                    <a:lnTo>
                      <a:pt x="10899" y="8272"/>
                    </a:lnTo>
                    <a:lnTo>
                      <a:pt x="9395" y="8272"/>
                    </a:lnTo>
                    <a:lnTo>
                      <a:pt x="9395" y="6768"/>
                    </a:lnTo>
                    <a:close/>
                    <a:moveTo>
                      <a:pt x="12577" y="6768"/>
                    </a:moveTo>
                    <a:lnTo>
                      <a:pt x="12577" y="8272"/>
                    </a:lnTo>
                    <a:lnTo>
                      <a:pt x="11084" y="8272"/>
                    </a:lnTo>
                    <a:lnTo>
                      <a:pt x="11084" y="6768"/>
                    </a:lnTo>
                    <a:close/>
                    <a:moveTo>
                      <a:pt x="14256" y="6768"/>
                    </a:moveTo>
                    <a:lnTo>
                      <a:pt x="14256" y="8272"/>
                    </a:lnTo>
                    <a:lnTo>
                      <a:pt x="12763" y="8272"/>
                    </a:lnTo>
                    <a:lnTo>
                      <a:pt x="12763" y="6768"/>
                    </a:lnTo>
                    <a:close/>
                    <a:moveTo>
                      <a:pt x="15934" y="6768"/>
                    </a:moveTo>
                    <a:lnTo>
                      <a:pt x="15934" y="8272"/>
                    </a:lnTo>
                    <a:lnTo>
                      <a:pt x="14441" y="8272"/>
                    </a:lnTo>
                    <a:lnTo>
                      <a:pt x="14441" y="6768"/>
                    </a:lnTo>
                    <a:close/>
                    <a:moveTo>
                      <a:pt x="17623" y="6768"/>
                    </a:moveTo>
                    <a:lnTo>
                      <a:pt x="17623" y="8272"/>
                    </a:lnTo>
                    <a:lnTo>
                      <a:pt x="16119" y="8272"/>
                    </a:lnTo>
                    <a:lnTo>
                      <a:pt x="16119" y="6768"/>
                    </a:lnTo>
                    <a:close/>
                    <a:moveTo>
                      <a:pt x="19302" y="6768"/>
                    </a:moveTo>
                    <a:lnTo>
                      <a:pt x="19302" y="8272"/>
                    </a:lnTo>
                    <a:lnTo>
                      <a:pt x="17798" y="8272"/>
                    </a:lnTo>
                    <a:lnTo>
                      <a:pt x="17798" y="6768"/>
                    </a:lnTo>
                    <a:close/>
                    <a:moveTo>
                      <a:pt x="20980" y="6768"/>
                    </a:moveTo>
                    <a:lnTo>
                      <a:pt x="20980" y="8272"/>
                    </a:lnTo>
                    <a:lnTo>
                      <a:pt x="19432" y="8272"/>
                    </a:lnTo>
                    <a:lnTo>
                      <a:pt x="19432" y="6768"/>
                    </a:lnTo>
                    <a:close/>
                    <a:moveTo>
                      <a:pt x="22658" y="6768"/>
                    </a:moveTo>
                    <a:lnTo>
                      <a:pt x="22658" y="8272"/>
                    </a:lnTo>
                    <a:lnTo>
                      <a:pt x="21111" y="8272"/>
                    </a:lnTo>
                    <a:lnTo>
                      <a:pt x="21111" y="6768"/>
                    </a:lnTo>
                    <a:close/>
                    <a:moveTo>
                      <a:pt x="24337" y="6768"/>
                    </a:moveTo>
                    <a:lnTo>
                      <a:pt x="24337" y="8272"/>
                    </a:lnTo>
                    <a:lnTo>
                      <a:pt x="22800" y="8272"/>
                    </a:lnTo>
                    <a:lnTo>
                      <a:pt x="22800" y="6768"/>
                    </a:lnTo>
                    <a:close/>
                    <a:moveTo>
                      <a:pt x="25971" y="6768"/>
                    </a:moveTo>
                    <a:lnTo>
                      <a:pt x="25971" y="8272"/>
                    </a:lnTo>
                    <a:lnTo>
                      <a:pt x="24478" y="8272"/>
                    </a:lnTo>
                    <a:lnTo>
                      <a:pt x="24478" y="6768"/>
                    </a:lnTo>
                    <a:close/>
                    <a:moveTo>
                      <a:pt x="27650" y="6768"/>
                    </a:moveTo>
                    <a:lnTo>
                      <a:pt x="27650" y="8272"/>
                    </a:lnTo>
                    <a:lnTo>
                      <a:pt x="26157" y="8272"/>
                    </a:lnTo>
                    <a:lnTo>
                      <a:pt x="26157" y="6768"/>
                    </a:lnTo>
                    <a:close/>
                    <a:moveTo>
                      <a:pt x="29339" y="6768"/>
                    </a:moveTo>
                    <a:lnTo>
                      <a:pt x="29339" y="8272"/>
                    </a:lnTo>
                    <a:lnTo>
                      <a:pt x="27835" y="8272"/>
                    </a:lnTo>
                    <a:lnTo>
                      <a:pt x="27835" y="6768"/>
                    </a:lnTo>
                    <a:close/>
                    <a:moveTo>
                      <a:pt x="31017" y="6768"/>
                    </a:moveTo>
                    <a:lnTo>
                      <a:pt x="31017" y="8272"/>
                    </a:lnTo>
                    <a:lnTo>
                      <a:pt x="29513" y="8272"/>
                    </a:lnTo>
                    <a:lnTo>
                      <a:pt x="29513" y="6768"/>
                    </a:lnTo>
                    <a:close/>
                    <a:moveTo>
                      <a:pt x="32695" y="6768"/>
                    </a:moveTo>
                    <a:lnTo>
                      <a:pt x="32695" y="8272"/>
                    </a:lnTo>
                    <a:lnTo>
                      <a:pt x="31191" y="8272"/>
                    </a:lnTo>
                    <a:lnTo>
                      <a:pt x="31191" y="6768"/>
                    </a:lnTo>
                    <a:close/>
                    <a:moveTo>
                      <a:pt x="34374" y="6768"/>
                    </a:moveTo>
                    <a:lnTo>
                      <a:pt x="34374" y="8272"/>
                    </a:lnTo>
                    <a:lnTo>
                      <a:pt x="32881" y="8272"/>
                    </a:lnTo>
                    <a:lnTo>
                      <a:pt x="32881" y="6768"/>
                    </a:lnTo>
                    <a:close/>
                    <a:moveTo>
                      <a:pt x="36052" y="6768"/>
                    </a:moveTo>
                    <a:lnTo>
                      <a:pt x="36052" y="8272"/>
                    </a:lnTo>
                    <a:lnTo>
                      <a:pt x="34559" y="8272"/>
                    </a:lnTo>
                    <a:lnTo>
                      <a:pt x="34559" y="6768"/>
                    </a:lnTo>
                    <a:close/>
                    <a:moveTo>
                      <a:pt x="2540" y="8446"/>
                    </a:moveTo>
                    <a:lnTo>
                      <a:pt x="2540" y="9950"/>
                    </a:lnTo>
                    <a:lnTo>
                      <a:pt x="1004" y="9950"/>
                    </a:lnTo>
                    <a:lnTo>
                      <a:pt x="1004" y="8446"/>
                    </a:lnTo>
                    <a:close/>
                    <a:moveTo>
                      <a:pt x="4218" y="8446"/>
                    </a:moveTo>
                    <a:lnTo>
                      <a:pt x="4218" y="9950"/>
                    </a:lnTo>
                    <a:lnTo>
                      <a:pt x="2682" y="9950"/>
                    </a:lnTo>
                    <a:lnTo>
                      <a:pt x="2682" y="8446"/>
                    </a:lnTo>
                    <a:close/>
                    <a:moveTo>
                      <a:pt x="5853" y="8446"/>
                    </a:moveTo>
                    <a:lnTo>
                      <a:pt x="5853" y="9950"/>
                    </a:lnTo>
                    <a:lnTo>
                      <a:pt x="4360" y="9950"/>
                    </a:lnTo>
                    <a:lnTo>
                      <a:pt x="4360" y="8446"/>
                    </a:lnTo>
                    <a:close/>
                    <a:moveTo>
                      <a:pt x="7542" y="8446"/>
                    </a:moveTo>
                    <a:lnTo>
                      <a:pt x="7542" y="9950"/>
                    </a:lnTo>
                    <a:lnTo>
                      <a:pt x="6038" y="9950"/>
                    </a:lnTo>
                    <a:lnTo>
                      <a:pt x="6038" y="8446"/>
                    </a:lnTo>
                    <a:close/>
                    <a:moveTo>
                      <a:pt x="9221" y="8446"/>
                    </a:moveTo>
                    <a:lnTo>
                      <a:pt x="9221" y="9950"/>
                    </a:lnTo>
                    <a:lnTo>
                      <a:pt x="7717" y="9950"/>
                    </a:lnTo>
                    <a:lnTo>
                      <a:pt x="7717" y="8446"/>
                    </a:lnTo>
                    <a:close/>
                    <a:moveTo>
                      <a:pt x="10899" y="8446"/>
                    </a:moveTo>
                    <a:lnTo>
                      <a:pt x="10899" y="9950"/>
                    </a:lnTo>
                    <a:lnTo>
                      <a:pt x="9395" y="9950"/>
                    </a:lnTo>
                    <a:lnTo>
                      <a:pt x="9395" y="8446"/>
                    </a:lnTo>
                    <a:close/>
                    <a:moveTo>
                      <a:pt x="12577" y="8446"/>
                    </a:moveTo>
                    <a:lnTo>
                      <a:pt x="12577" y="9950"/>
                    </a:lnTo>
                    <a:lnTo>
                      <a:pt x="11084" y="9950"/>
                    </a:lnTo>
                    <a:lnTo>
                      <a:pt x="11084" y="8446"/>
                    </a:lnTo>
                    <a:close/>
                    <a:moveTo>
                      <a:pt x="14256" y="8446"/>
                    </a:moveTo>
                    <a:lnTo>
                      <a:pt x="14256" y="9950"/>
                    </a:lnTo>
                    <a:lnTo>
                      <a:pt x="12763" y="9950"/>
                    </a:lnTo>
                    <a:lnTo>
                      <a:pt x="12763" y="8446"/>
                    </a:lnTo>
                    <a:close/>
                    <a:moveTo>
                      <a:pt x="15934" y="8446"/>
                    </a:moveTo>
                    <a:lnTo>
                      <a:pt x="15934" y="9950"/>
                    </a:lnTo>
                    <a:lnTo>
                      <a:pt x="14441" y="9950"/>
                    </a:lnTo>
                    <a:lnTo>
                      <a:pt x="14441" y="8446"/>
                    </a:lnTo>
                    <a:close/>
                    <a:moveTo>
                      <a:pt x="17623" y="8446"/>
                    </a:moveTo>
                    <a:lnTo>
                      <a:pt x="17623" y="9950"/>
                    </a:lnTo>
                    <a:lnTo>
                      <a:pt x="16119" y="9950"/>
                    </a:lnTo>
                    <a:lnTo>
                      <a:pt x="16119" y="8446"/>
                    </a:lnTo>
                    <a:close/>
                    <a:moveTo>
                      <a:pt x="19302" y="8446"/>
                    </a:moveTo>
                    <a:lnTo>
                      <a:pt x="19302" y="9950"/>
                    </a:lnTo>
                    <a:lnTo>
                      <a:pt x="17798" y="9950"/>
                    </a:lnTo>
                    <a:lnTo>
                      <a:pt x="17798" y="8446"/>
                    </a:lnTo>
                    <a:close/>
                    <a:moveTo>
                      <a:pt x="20980" y="8446"/>
                    </a:moveTo>
                    <a:lnTo>
                      <a:pt x="20980" y="9950"/>
                    </a:lnTo>
                    <a:lnTo>
                      <a:pt x="19432" y="9950"/>
                    </a:lnTo>
                    <a:lnTo>
                      <a:pt x="19432" y="8446"/>
                    </a:lnTo>
                    <a:close/>
                    <a:moveTo>
                      <a:pt x="22658" y="8446"/>
                    </a:moveTo>
                    <a:lnTo>
                      <a:pt x="22658" y="9950"/>
                    </a:lnTo>
                    <a:lnTo>
                      <a:pt x="21111" y="9950"/>
                    </a:lnTo>
                    <a:lnTo>
                      <a:pt x="21111" y="8446"/>
                    </a:lnTo>
                    <a:close/>
                    <a:moveTo>
                      <a:pt x="24337" y="8446"/>
                    </a:moveTo>
                    <a:lnTo>
                      <a:pt x="24337" y="9950"/>
                    </a:lnTo>
                    <a:lnTo>
                      <a:pt x="22800" y="9950"/>
                    </a:lnTo>
                    <a:lnTo>
                      <a:pt x="22800" y="8446"/>
                    </a:lnTo>
                    <a:close/>
                    <a:moveTo>
                      <a:pt x="25971" y="8446"/>
                    </a:moveTo>
                    <a:lnTo>
                      <a:pt x="25971" y="9950"/>
                    </a:lnTo>
                    <a:lnTo>
                      <a:pt x="24478" y="9950"/>
                    </a:lnTo>
                    <a:lnTo>
                      <a:pt x="24478" y="8446"/>
                    </a:lnTo>
                    <a:close/>
                    <a:moveTo>
                      <a:pt x="27650" y="8446"/>
                    </a:moveTo>
                    <a:lnTo>
                      <a:pt x="27650" y="9950"/>
                    </a:lnTo>
                    <a:lnTo>
                      <a:pt x="26157" y="9950"/>
                    </a:lnTo>
                    <a:lnTo>
                      <a:pt x="26157" y="8446"/>
                    </a:lnTo>
                    <a:close/>
                    <a:moveTo>
                      <a:pt x="29339" y="8446"/>
                    </a:moveTo>
                    <a:lnTo>
                      <a:pt x="29339" y="9950"/>
                    </a:lnTo>
                    <a:lnTo>
                      <a:pt x="27835" y="9950"/>
                    </a:lnTo>
                    <a:lnTo>
                      <a:pt x="27835" y="8446"/>
                    </a:lnTo>
                    <a:close/>
                    <a:moveTo>
                      <a:pt x="31017" y="8446"/>
                    </a:moveTo>
                    <a:lnTo>
                      <a:pt x="31017" y="9950"/>
                    </a:lnTo>
                    <a:lnTo>
                      <a:pt x="29513" y="9950"/>
                    </a:lnTo>
                    <a:lnTo>
                      <a:pt x="29513" y="8446"/>
                    </a:lnTo>
                    <a:close/>
                    <a:moveTo>
                      <a:pt x="32695" y="8446"/>
                    </a:moveTo>
                    <a:lnTo>
                      <a:pt x="32695" y="9950"/>
                    </a:lnTo>
                    <a:lnTo>
                      <a:pt x="31191" y="9950"/>
                    </a:lnTo>
                    <a:lnTo>
                      <a:pt x="31191" y="8446"/>
                    </a:lnTo>
                    <a:close/>
                    <a:moveTo>
                      <a:pt x="34374" y="8446"/>
                    </a:moveTo>
                    <a:lnTo>
                      <a:pt x="34374" y="9950"/>
                    </a:lnTo>
                    <a:lnTo>
                      <a:pt x="32881" y="9950"/>
                    </a:lnTo>
                    <a:lnTo>
                      <a:pt x="32881" y="8446"/>
                    </a:lnTo>
                    <a:close/>
                    <a:moveTo>
                      <a:pt x="36052" y="8446"/>
                    </a:moveTo>
                    <a:lnTo>
                      <a:pt x="36052" y="9950"/>
                    </a:lnTo>
                    <a:lnTo>
                      <a:pt x="34559" y="9950"/>
                    </a:lnTo>
                    <a:lnTo>
                      <a:pt x="34559" y="8446"/>
                    </a:lnTo>
                    <a:close/>
                    <a:moveTo>
                      <a:pt x="2540" y="10081"/>
                    </a:moveTo>
                    <a:lnTo>
                      <a:pt x="2540" y="11628"/>
                    </a:lnTo>
                    <a:lnTo>
                      <a:pt x="1004" y="11628"/>
                    </a:lnTo>
                    <a:lnTo>
                      <a:pt x="1004" y="10081"/>
                    </a:lnTo>
                    <a:close/>
                    <a:moveTo>
                      <a:pt x="4218" y="10081"/>
                    </a:moveTo>
                    <a:lnTo>
                      <a:pt x="4218" y="11628"/>
                    </a:lnTo>
                    <a:lnTo>
                      <a:pt x="2682" y="11628"/>
                    </a:lnTo>
                    <a:lnTo>
                      <a:pt x="2682" y="10081"/>
                    </a:lnTo>
                    <a:close/>
                    <a:moveTo>
                      <a:pt x="5853" y="10081"/>
                    </a:moveTo>
                    <a:lnTo>
                      <a:pt x="5853" y="11628"/>
                    </a:lnTo>
                    <a:lnTo>
                      <a:pt x="4360" y="11628"/>
                    </a:lnTo>
                    <a:lnTo>
                      <a:pt x="4360" y="10081"/>
                    </a:lnTo>
                    <a:close/>
                    <a:moveTo>
                      <a:pt x="7542" y="10081"/>
                    </a:moveTo>
                    <a:lnTo>
                      <a:pt x="7542" y="11628"/>
                    </a:lnTo>
                    <a:lnTo>
                      <a:pt x="6038" y="11628"/>
                    </a:lnTo>
                    <a:lnTo>
                      <a:pt x="6038" y="10081"/>
                    </a:lnTo>
                    <a:close/>
                    <a:moveTo>
                      <a:pt x="9221" y="10081"/>
                    </a:moveTo>
                    <a:lnTo>
                      <a:pt x="9221" y="11628"/>
                    </a:lnTo>
                    <a:lnTo>
                      <a:pt x="7717" y="11628"/>
                    </a:lnTo>
                    <a:lnTo>
                      <a:pt x="7717" y="10081"/>
                    </a:lnTo>
                    <a:close/>
                    <a:moveTo>
                      <a:pt x="10899" y="10081"/>
                    </a:moveTo>
                    <a:lnTo>
                      <a:pt x="10899" y="11628"/>
                    </a:lnTo>
                    <a:lnTo>
                      <a:pt x="9395" y="11628"/>
                    </a:lnTo>
                    <a:lnTo>
                      <a:pt x="9395" y="10081"/>
                    </a:lnTo>
                    <a:close/>
                    <a:moveTo>
                      <a:pt x="12577" y="10081"/>
                    </a:moveTo>
                    <a:lnTo>
                      <a:pt x="12577" y="11628"/>
                    </a:lnTo>
                    <a:lnTo>
                      <a:pt x="11084" y="11628"/>
                    </a:lnTo>
                    <a:lnTo>
                      <a:pt x="11084" y="10081"/>
                    </a:lnTo>
                    <a:close/>
                    <a:moveTo>
                      <a:pt x="14256" y="10081"/>
                    </a:moveTo>
                    <a:lnTo>
                      <a:pt x="14256" y="11628"/>
                    </a:lnTo>
                    <a:lnTo>
                      <a:pt x="12763" y="11628"/>
                    </a:lnTo>
                    <a:lnTo>
                      <a:pt x="12763" y="10081"/>
                    </a:lnTo>
                    <a:close/>
                    <a:moveTo>
                      <a:pt x="15934" y="10081"/>
                    </a:moveTo>
                    <a:lnTo>
                      <a:pt x="15934" y="11628"/>
                    </a:lnTo>
                    <a:lnTo>
                      <a:pt x="14441" y="11628"/>
                    </a:lnTo>
                    <a:lnTo>
                      <a:pt x="14441" y="10081"/>
                    </a:lnTo>
                    <a:close/>
                    <a:moveTo>
                      <a:pt x="17623" y="10081"/>
                    </a:moveTo>
                    <a:lnTo>
                      <a:pt x="17623" y="11628"/>
                    </a:lnTo>
                    <a:lnTo>
                      <a:pt x="16119" y="11628"/>
                    </a:lnTo>
                    <a:lnTo>
                      <a:pt x="16119" y="10081"/>
                    </a:lnTo>
                    <a:close/>
                    <a:moveTo>
                      <a:pt x="19302" y="10081"/>
                    </a:moveTo>
                    <a:lnTo>
                      <a:pt x="19302" y="11628"/>
                    </a:lnTo>
                    <a:lnTo>
                      <a:pt x="17798" y="11628"/>
                    </a:lnTo>
                    <a:lnTo>
                      <a:pt x="17798" y="10081"/>
                    </a:lnTo>
                    <a:close/>
                    <a:moveTo>
                      <a:pt x="20980" y="10081"/>
                    </a:moveTo>
                    <a:lnTo>
                      <a:pt x="20980" y="11628"/>
                    </a:lnTo>
                    <a:lnTo>
                      <a:pt x="19432" y="11628"/>
                    </a:lnTo>
                    <a:lnTo>
                      <a:pt x="19432" y="10081"/>
                    </a:lnTo>
                    <a:close/>
                    <a:moveTo>
                      <a:pt x="22658" y="10081"/>
                    </a:moveTo>
                    <a:lnTo>
                      <a:pt x="22658" y="11628"/>
                    </a:lnTo>
                    <a:lnTo>
                      <a:pt x="21111" y="11628"/>
                    </a:lnTo>
                    <a:lnTo>
                      <a:pt x="21111" y="10081"/>
                    </a:lnTo>
                    <a:close/>
                    <a:moveTo>
                      <a:pt x="24337" y="10081"/>
                    </a:moveTo>
                    <a:lnTo>
                      <a:pt x="24337" y="11628"/>
                    </a:lnTo>
                    <a:lnTo>
                      <a:pt x="22800" y="11628"/>
                    </a:lnTo>
                    <a:lnTo>
                      <a:pt x="22800" y="10081"/>
                    </a:lnTo>
                    <a:close/>
                    <a:moveTo>
                      <a:pt x="25971" y="10081"/>
                    </a:moveTo>
                    <a:lnTo>
                      <a:pt x="25971" y="11628"/>
                    </a:lnTo>
                    <a:lnTo>
                      <a:pt x="24478" y="11628"/>
                    </a:lnTo>
                    <a:lnTo>
                      <a:pt x="24478" y="10081"/>
                    </a:lnTo>
                    <a:close/>
                    <a:moveTo>
                      <a:pt x="27650" y="10081"/>
                    </a:moveTo>
                    <a:lnTo>
                      <a:pt x="27650" y="11628"/>
                    </a:lnTo>
                    <a:lnTo>
                      <a:pt x="26157" y="11628"/>
                    </a:lnTo>
                    <a:lnTo>
                      <a:pt x="26157" y="10081"/>
                    </a:lnTo>
                    <a:close/>
                    <a:moveTo>
                      <a:pt x="29339" y="10081"/>
                    </a:moveTo>
                    <a:lnTo>
                      <a:pt x="29339" y="11628"/>
                    </a:lnTo>
                    <a:lnTo>
                      <a:pt x="27835" y="11628"/>
                    </a:lnTo>
                    <a:lnTo>
                      <a:pt x="27835" y="10081"/>
                    </a:lnTo>
                    <a:close/>
                    <a:moveTo>
                      <a:pt x="31017" y="10081"/>
                    </a:moveTo>
                    <a:lnTo>
                      <a:pt x="31017" y="11628"/>
                    </a:lnTo>
                    <a:lnTo>
                      <a:pt x="29513" y="11628"/>
                    </a:lnTo>
                    <a:lnTo>
                      <a:pt x="29513" y="10081"/>
                    </a:lnTo>
                    <a:close/>
                    <a:moveTo>
                      <a:pt x="32695" y="10081"/>
                    </a:moveTo>
                    <a:lnTo>
                      <a:pt x="32695" y="11628"/>
                    </a:lnTo>
                    <a:lnTo>
                      <a:pt x="31191" y="11628"/>
                    </a:lnTo>
                    <a:lnTo>
                      <a:pt x="31191" y="10081"/>
                    </a:lnTo>
                    <a:close/>
                    <a:moveTo>
                      <a:pt x="34374" y="10081"/>
                    </a:moveTo>
                    <a:lnTo>
                      <a:pt x="34374" y="11628"/>
                    </a:lnTo>
                    <a:lnTo>
                      <a:pt x="32881" y="11628"/>
                    </a:lnTo>
                    <a:lnTo>
                      <a:pt x="32881" y="10081"/>
                    </a:lnTo>
                    <a:close/>
                    <a:moveTo>
                      <a:pt x="36052" y="10081"/>
                    </a:moveTo>
                    <a:lnTo>
                      <a:pt x="36052" y="11628"/>
                    </a:lnTo>
                    <a:lnTo>
                      <a:pt x="34559" y="11628"/>
                    </a:lnTo>
                    <a:lnTo>
                      <a:pt x="34559" y="10081"/>
                    </a:lnTo>
                    <a:close/>
                    <a:moveTo>
                      <a:pt x="2540" y="11770"/>
                    </a:moveTo>
                    <a:lnTo>
                      <a:pt x="2540" y="13307"/>
                    </a:lnTo>
                    <a:lnTo>
                      <a:pt x="1004" y="13307"/>
                    </a:lnTo>
                    <a:lnTo>
                      <a:pt x="1004" y="11770"/>
                    </a:lnTo>
                    <a:close/>
                    <a:moveTo>
                      <a:pt x="4218" y="11770"/>
                    </a:moveTo>
                    <a:lnTo>
                      <a:pt x="4218" y="13307"/>
                    </a:lnTo>
                    <a:lnTo>
                      <a:pt x="2682" y="13307"/>
                    </a:lnTo>
                    <a:lnTo>
                      <a:pt x="2682" y="11770"/>
                    </a:lnTo>
                    <a:close/>
                    <a:moveTo>
                      <a:pt x="5853" y="11770"/>
                    </a:moveTo>
                    <a:lnTo>
                      <a:pt x="5853" y="13307"/>
                    </a:lnTo>
                    <a:lnTo>
                      <a:pt x="4360" y="13307"/>
                    </a:lnTo>
                    <a:lnTo>
                      <a:pt x="4360" y="11770"/>
                    </a:lnTo>
                    <a:close/>
                    <a:moveTo>
                      <a:pt x="7542" y="11770"/>
                    </a:moveTo>
                    <a:lnTo>
                      <a:pt x="7542" y="13307"/>
                    </a:lnTo>
                    <a:lnTo>
                      <a:pt x="6038" y="13307"/>
                    </a:lnTo>
                    <a:lnTo>
                      <a:pt x="6038" y="11770"/>
                    </a:lnTo>
                    <a:close/>
                    <a:moveTo>
                      <a:pt x="9221" y="11770"/>
                    </a:moveTo>
                    <a:lnTo>
                      <a:pt x="9221" y="13307"/>
                    </a:lnTo>
                    <a:lnTo>
                      <a:pt x="7717" y="13307"/>
                    </a:lnTo>
                    <a:lnTo>
                      <a:pt x="7717" y="11770"/>
                    </a:lnTo>
                    <a:close/>
                    <a:moveTo>
                      <a:pt x="10899" y="11770"/>
                    </a:moveTo>
                    <a:lnTo>
                      <a:pt x="10899" y="13307"/>
                    </a:lnTo>
                    <a:lnTo>
                      <a:pt x="9395" y="13307"/>
                    </a:lnTo>
                    <a:lnTo>
                      <a:pt x="9395" y="11770"/>
                    </a:lnTo>
                    <a:close/>
                    <a:moveTo>
                      <a:pt x="12577" y="11770"/>
                    </a:moveTo>
                    <a:lnTo>
                      <a:pt x="12577" y="13307"/>
                    </a:lnTo>
                    <a:lnTo>
                      <a:pt x="11084" y="13307"/>
                    </a:lnTo>
                    <a:lnTo>
                      <a:pt x="11084" y="11770"/>
                    </a:lnTo>
                    <a:close/>
                    <a:moveTo>
                      <a:pt x="14256" y="11770"/>
                    </a:moveTo>
                    <a:lnTo>
                      <a:pt x="14256" y="13307"/>
                    </a:lnTo>
                    <a:lnTo>
                      <a:pt x="12763" y="13307"/>
                    </a:lnTo>
                    <a:lnTo>
                      <a:pt x="12763" y="11770"/>
                    </a:lnTo>
                    <a:close/>
                    <a:moveTo>
                      <a:pt x="15934" y="11770"/>
                    </a:moveTo>
                    <a:lnTo>
                      <a:pt x="15934" y="13307"/>
                    </a:lnTo>
                    <a:lnTo>
                      <a:pt x="14441" y="13307"/>
                    </a:lnTo>
                    <a:lnTo>
                      <a:pt x="14441" y="11770"/>
                    </a:lnTo>
                    <a:close/>
                    <a:moveTo>
                      <a:pt x="17623" y="11770"/>
                    </a:moveTo>
                    <a:lnTo>
                      <a:pt x="17623" y="13307"/>
                    </a:lnTo>
                    <a:lnTo>
                      <a:pt x="16119" y="13307"/>
                    </a:lnTo>
                    <a:lnTo>
                      <a:pt x="16119" y="11770"/>
                    </a:lnTo>
                    <a:close/>
                    <a:moveTo>
                      <a:pt x="19302" y="11770"/>
                    </a:moveTo>
                    <a:lnTo>
                      <a:pt x="19302" y="13307"/>
                    </a:lnTo>
                    <a:lnTo>
                      <a:pt x="17798" y="13307"/>
                    </a:lnTo>
                    <a:lnTo>
                      <a:pt x="17798" y="11770"/>
                    </a:lnTo>
                    <a:close/>
                    <a:moveTo>
                      <a:pt x="20980" y="11770"/>
                    </a:moveTo>
                    <a:lnTo>
                      <a:pt x="20980" y="13307"/>
                    </a:lnTo>
                    <a:lnTo>
                      <a:pt x="19432" y="13307"/>
                    </a:lnTo>
                    <a:lnTo>
                      <a:pt x="19432" y="11770"/>
                    </a:lnTo>
                    <a:close/>
                    <a:moveTo>
                      <a:pt x="22658" y="11770"/>
                    </a:moveTo>
                    <a:lnTo>
                      <a:pt x="22658" y="13307"/>
                    </a:lnTo>
                    <a:lnTo>
                      <a:pt x="21111" y="13307"/>
                    </a:lnTo>
                    <a:lnTo>
                      <a:pt x="21111" y="11770"/>
                    </a:lnTo>
                    <a:close/>
                    <a:moveTo>
                      <a:pt x="24337" y="11770"/>
                    </a:moveTo>
                    <a:lnTo>
                      <a:pt x="24337" y="13307"/>
                    </a:lnTo>
                    <a:lnTo>
                      <a:pt x="22800" y="13307"/>
                    </a:lnTo>
                    <a:lnTo>
                      <a:pt x="22800" y="11770"/>
                    </a:lnTo>
                    <a:close/>
                    <a:moveTo>
                      <a:pt x="25971" y="11770"/>
                    </a:moveTo>
                    <a:lnTo>
                      <a:pt x="25971" y="13307"/>
                    </a:lnTo>
                    <a:lnTo>
                      <a:pt x="24478" y="13307"/>
                    </a:lnTo>
                    <a:lnTo>
                      <a:pt x="24478" y="11770"/>
                    </a:lnTo>
                    <a:close/>
                    <a:moveTo>
                      <a:pt x="27650" y="11770"/>
                    </a:moveTo>
                    <a:lnTo>
                      <a:pt x="27650" y="13307"/>
                    </a:lnTo>
                    <a:lnTo>
                      <a:pt x="26157" y="13307"/>
                    </a:lnTo>
                    <a:lnTo>
                      <a:pt x="26157" y="11770"/>
                    </a:lnTo>
                    <a:close/>
                    <a:moveTo>
                      <a:pt x="29339" y="11770"/>
                    </a:moveTo>
                    <a:lnTo>
                      <a:pt x="29339" y="13307"/>
                    </a:lnTo>
                    <a:lnTo>
                      <a:pt x="27835" y="13307"/>
                    </a:lnTo>
                    <a:lnTo>
                      <a:pt x="27835" y="11770"/>
                    </a:lnTo>
                    <a:close/>
                    <a:moveTo>
                      <a:pt x="31017" y="11770"/>
                    </a:moveTo>
                    <a:lnTo>
                      <a:pt x="31017" y="13307"/>
                    </a:lnTo>
                    <a:lnTo>
                      <a:pt x="29513" y="13307"/>
                    </a:lnTo>
                    <a:lnTo>
                      <a:pt x="29513" y="11770"/>
                    </a:lnTo>
                    <a:close/>
                    <a:moveTo>
                      <a:pt x="32695" y="11770"/>
                    </a:moveTo>
                    <a:lnTo>
                      <a:pt x="32695" y="13307"/>
                    </a:lnTo>
                    <a:lnTo>
                      <a:pt x="31191" y="13307"/>
                    </a:lnTo>
                    <a:lnTo>
                      <a:pt x="31191" y="11770"/>
                    </a:lnTo>
                    <a:close/>
                    <a:moveTo>
                      <a:pt x="34374" y="11770"/>
                    </a:moveTo>
                    <a:lnTo>
                      <a:pt x="34374" y="13307"/>
                    </a:lnTo>
                    <a:lnTo>
                      <a:pt x="32881" y="13307"/>
                    </a:lnTo>
                    <a:lnTo>
                      <a:pt x="32881" y="11770"/>
                    </a:lnTo>
                    <a:close/>
                    <a:moveTo>
                      <a:pt x="36052" y="11770"/>
                    </a:moveTo>
                    <a:lnTo>
                      <a:pt x="36052" y="13307"/>
                    </a:lnTo>
                    <a:lnTo>
                      <a:pt x="34559" y="13307"/>
                    </a:lnTo>
                    <a:lnTo>
                      <a:pt x="34559" y="11770"/>
                    </a:lnTo>
                    <a:close/>
                    <a:moveTo>
                      <a:pt x="2540" y="13448"/>
                    </a:moveTo>
                    <a:lnTo>
                      <a:pt x="2540" y="14985"/>
                    </a:lnTo>
                    <a:lnTo>
                      <a:pt x="1004" y="14985"/>
                    </a:lnTo>
                    <a:lnTo>
                      <a:pt x="1004" y="13448"/>
                    </a:lnTo>
                    <a:close/>
                    <a:moveTo>
                      <a:pt x="4218" y="13448"/>
                    </a:moveTo>
                    <a:lnTo>
                      <a:pt x="4218" y="14985"/>
                    </a:lnTo>
                    <a:lnTo>
                      <a:pt x="2682" y="14985"/>
                    </a:lnTo>
                    <a:lnTo>
                      <a:pt x="2682" y="13448"/>
                    </a:lnTo>
                    <a:close/>
                    <a:moveTo>
                      <a:pt x="5853" y="13448"/>
                    </a:moveTo>
                    <a:lnTo>
                      <a:pt x="5853" y="14985"/>
                    </a:lnTo>
                    <a:lnTo>
                      <a:pt x="4360" y="14985"/>
                    </a:lnTo>
                    <a:lnTo>
                      <a:pt x="4360" y="13448"/>
                    </a:lnTo>
                    <a:close/>
                    <a:moveTo>
                      <a:pt x="7542" y="13448"/>
                    </a:moveTo>
                    <a:lnTo>
                      <a:pt x="7542" y="14985"/>
                    </a:lnTo>
                    <a:lnTo>
                      <a:pt x="6038" y="14985"/>
                    </a:lnTo>
                    <a:lnTo>
                      <a:pt x="6038" y="13448"/>
                    </a:lnTo>
                    <a:close/>
                    <a:moveTo>
                      <a:pt x="9221" y="13448"/>
                    </a:moveTo>
                    <a:lnTo>
                      <a:pt x="9221" y="14985"/>
                    </a:lnTo>
                    <a:lnTo>
                      <a:pt x="7717" y="14985"/>
                    </a:lnTo>
                    <a:lnTo>
                      <a:pt x="7717" y="13448"/>
                    </a:lnTo>
                    <a:close/>
                    <a:moveTo>
                      <a:pt x="10899" y="13448"/>
                    </a:moveTo>
                    <a:lnTo>
                      <a:pt x="10899" y="14985"/>
                    </a:lnTo>
                    <a:lnTo>
                      <a:pt x="9395" y="14985"/>
                    </a:lnTo>
                    <a:lnTo>
                      <a:pt x="9395" y="13448"/>
                    </a:lnTo>
                    <a:close/>
                    <a:moveTo>
                      <a:pt x="12577" y="13448"/>
                    </a:moveTo>
                    <a:lnTo>
                      <a:pt x="12577" y="14985"/>
                    </a:lnTo>
                    <a:lnTo>
                      <a:pt x="11084" y="14985"/>
                    </a:lnTo>
                    <a:lnTo>
                      <a:pt x="11084" y="13448"/>
                    </a:lnTo>
                    <a:close/>
                    <a:moveTo>
                      <a:pt x="14256" y="13448"/>
                    </a:moveTo>
                    <a:lnTo>
                      <a:pt x="14256" y="14985"/>
                    </a:lnTo>
                    <a:lnTo>
                      <a:pt x="12763" y="14985"/>
                    </a:lnTo>
                    <a:lnTo>
                      <a:pt x="12763" y="13448"/>
                    </a:lnTo>
                    <a:close/>
                    <a:moveTo>
                      <a:pt x="15934" y="13448"/>
                    </a:moveTo>
                    <a:lnTo>
                      <a:pt x="15934" y="14985"/>
                    </a:lnTo>
                    <a:lnTo>
                      <a:pt x="14441" y="14985"/>
                    </a:lnTo>
                    <a:lnTo>
                      <a:pt x="14441" y="13448"/>
                    </a:lnTo>
                    <a:close/>
                    <a:moveTo>
                      <a:pt x="17623" y="13448"/>
                    </a:moveTo>
                    <a:lnTo>
                      <a:pt x="17623" y="14985"/>
                    </a:lnTo>
                    <a:lnTo>
                      <a:pt x="16119" y="14985"/>
                    </a:lnTo>
                    <a:lnTo>
                      <a:pt x="16119" y="13448"/>
                    </a:lnTo>
                    <a:close/>
                    <a:moveTo>
                      <a:pt x="19302" y="13448"/>
                    </a:moveTo>
                    <a:lnTo>
                      <a:pt x="19302" y="14985"/>
                    </a:lnTo>
                    <a:lnTo>
                      <a:pt x="17798" y="14985"/>
                    </a:lnTo>
                    <a:lnTo>
                      <a:pt x="17798" y="13448"/>
                    </a:lnTo>
                    <a:close/>
                    <a:moveTo>
                      <a:pt x="20980" y="13448"/>
                    </a:moveTo>
                    <a:lnTo>
                      <a:pt x="20980" y="14985"/>
                    </a:lnTo>
                    <a:lnTo>
                      <a:pt x="19432" y="14985"/>
                    </a:lnTo>
                    <a:lnTo>
                      <a:pt x="19432" y="13448"/>
                    </a:lnTo>
                    <a:close/>
                    <a:moveTo>
                      <a:pt x="22658" y="13448"/>
                    </a:moveTo>
                    <a:lnTo>
                      <a:pt x="22658" y="14985"/>
                    </a:lnTo>
                    <a:lnTo>
                      <a:pt x="21111" y="14985"/>
                    </a:lnTo>
                    <a:lnTo>
                      <a:pt x="21111" y="13448"/>
                    </a:lnTo>
                    <a:close/>
                    <a:moveTo>
                      <a:pt x="24337" y="13448"/>
                    </a:moveTo>
                    <a:lnTo>
                      <a:pt x="24337" y="14985"/>
                    </a:lnTo>
                    <a:lnTo>
                      <a:pt x="22800" y="14985"/>
                    </a:lnTo>
                    <a:lnTo>
                      <a:pt x="22800" y="13448"/>
                    </a:lnTo>
                    <a:close/>
                    <a:moveTo>
                      <a:pt x="25971" y="13448"/>
                    </a:moveTo>
                    <a:lnTo>
                      <a:pt x="25971" y="14985"/>
                    </a:lnTo>
                    <a:lnTo>
                      <a:pt x="24478" y="14985"/>
                    </a:lnTo>
                    <a:lnTo>
                      <a:pt x="24478" y="13448"/>
                    </a:lnTo>
                    <a:close/>
                    <a:moveTo>
                      <a:pt x="27650" y="13448"/>
                    </a:moveTo>
                    <a:lnTo>
                      <a:pt x="27650" y="14985"/>
                    </a:lnTo>
                    <a:lnTo>
                      <a:pt x="26157" y="14985"/>
                    </a:lnTo>
                    <a:lnTo>
                      <a:pt x="26157" y="13448"/>
                    </a:lnTo>
                    <a:close/>
                    <a:moveTo>
                      <a:pt x="29339" y="13448"/>
                    </a:moveTo>
                    <a:lnTo>
                      <a:pt x="29339" y="14985"/>
                    </a:lnTo>
                    <a:lnTo>
                      <a:pt x="27835" y="14985"/>
                    </a:lnTo>
                    <a:lnTo>
                      <a:pt x="27835" y="13448"/>
                    </a:lnTo>
                    <a:close/>
                    <a:moveTo>
                      <a:pt x="31017" y="13448"/>
                    </a:moveTo>
                    <a:lnTo>
                      <a:pt x="31017" y="14985"/>
                    </a:lnTo>
                    <a:lnTo>
                      <a:pt x="29513" y="14985"/>
                    </a:lnTo>
                    <a:lnTo>
                      <a:pt x="29513" y="13448"/>
                    </a:lnTo>
                    <a:close/>
                    <a:moveTo>
                      <a:pt x="32695" y="13448"/>
                    </a:moveTo>
                    <a:lnTo>
                      <a:pt x="32695" y="14985"/>
                    </a:lnTo>
                    <a:lnTo>
                      <a:pt x="31191" y="14985"/>
                    </a:lnTo>
                    <a:lnTo>
                      <a:pt x="31191" y="13448"/>
                    </a:lnTo>
                    <a:close/>
                    <a:moveTo>
                      <a:pt x="34374" y="13448"/>
                    </a:moveTo>
                    <a:lnTo>
                      <a:pt x="34374" y="14985"/>
                    </a:lnTo>
                    <a:lnTo>
                      <a:pt x="32881" y="14985"/>
                    </a:lnTo>
                    <a:lnTo>
                      <a:pt x="32881" y="13448"/>
                    </a:lnTo>
                    <a:close/>
                    <a:moveTo>
                      <a:pt x="36052" y="13448"/>
                    </a:moveTo>
                    <a:lnTo>
                      <a:pt x="36052" y="14985"/>
                    </a:lnTo>
                    <a:lnTo>
                      <a:pt x="34559" y="14985"/>
                    </a:lnTo>
                    <a:lnTo>
                      <a:pt x="34559" y="13448"/>
                    </a:lnTo>
                    <a:close/>
                    <a:moveTo>
                      <a:pt x="2540" y="15127"/>
                    </a:moveTo>
                    <a:lnTo>
                      <a:pt x="2540" y="16620"/>
                    </a:lnTo>
                    <a:lnTo>
                      <a:pt x="1004" y="16620"/>
                    </a:lnTo>
                    <a:lnTo>
                      <a:pt x="1004" y="15127"/>
                    </a:lnTo>
                    <a:close/>
                    <a:moveTo>
                      <a:pt x="4218" y="15127"/>
                    </a:moveTo>
                    <a:lnTo>
                      <a:pt x="4218" y="16620"/>
                    </a:lnTo>
                    <a:lnTo>
                      <a:pt x="2682" y="16620"/>
                    </a:lnTo>
                    <a:lnTo>
                      <a:pt x="2682" y="15127"/>
                    </a:lnTo>
                    <a:close/>
                    <a:moveTo>
                      <a:pt x="5853" y="15127"/>
                    </a:moveTo>
                    <a:lnTo>
                      <a:pt x="5853" y="16620"/>
                    </a:lnTo>
                    <a:lnTo>
                      <a:pt x="4360" y="16620"/>
                    </a:lnTo>
                    <a:lnTo>
                      <a:pt x="4360" y="15127"/>
                    </a:lnTo>
                    <a:close/>
                    <a:moveTo>
                      <a:pt x="7542" y="15127"/>
                    </a:moveTo>
                    <a:lnTo>
                      <a:pt x="7542" y="16620"/>
                    </a:lnTo>
                    <a:lnTo>
                      <a:pt x="6038" y="16620"/>
                    </a:lnTo>
                    <a:lnTo>
                      <a:pt x="6038" y="15127"/>
                    </a:lnTo>
                    <a:close/>
                    <a:moveTo>
                      <a:pt x="9221" y="15127"/>
                    </a:moveTo>
                    <a:lnTo>
                      <a:pt x="9221" y="16620"/>
                    </a:lnTo>
                    <a:lnTo>
                      <a:pt x="7717" y="16620"/>
                    </a:lnTo>
                    <a:lnTo>
                      <a:pt x="7717" y="15127"/>
                    </a:lnTo>
                    <a:close/>
                    <a:moveTo>
                      <a:pt x="10899" y="15127"/>
                    </a:moveTo>
                    <a:lnTo>
                      <a:pt x="10899" y="16620"/>
                    </a:lnTo>
                    <a:lnTo>
                      <a:pt x="9395" y="16620"/>
                    </a:lnTo>
                    <a:lnTo>
                      <a:pt x="9395" y="15127"/>
                    </a:lnTo>
                    <a:close/>
                    <a:moveTo>
                      <a:pt x="12577" y="15127"/>
                    </a:moveTo>
                    <a:lnTo>
                      <a:pt x="12577" y="16620"/>
                    </a:lnTo>
                    <a:lnTo>
                      <a:pt x="11084" y="16620"/>
                    </a:lnTo>
                    <a:lnTo>
                      <a:pt x="11084" y="15127"/>
                    </a:lnTo>
                    <a:close/>
                    <a:moveTo>
                      <a:pt x="14256" y="15127"/>
                    </a:moveTo>
                    <a:lnTo>
                      <a:pt x="14256" y="16620"/>
                    </a:lnTo>
                    <a:lnTo>
                      <a:pt x="12763" y="16620"/>
                    </a:lnTo>
                    <a:lnTo>
                      <a:pt x="12763" y="15127"/>
                    </a:lnTo>
                    <a:close/>
                    <a:moveTo>
                      <a:pt x="15934" y="15127"/>
                    </a:moveTo>
                    <a:lnTo>
                      <a:pt x="15934" y="16620"/>
                    </a:lnTo>
                    <a:lnTo>
                      <a:pt x="14441" y="16620"/>
                    </a:lnTo>
                    <a:lnTo>
                      <a:pt x="14441" y="15127"/>
                    </a:lnTo>
                    <a:close/>
                    <a:moveTo>
                      <a:pt x="17623" y="15127"/>
                    </a:moveTo>
                    <a:lnTo>
                      <a:pt x="17623" y="16620"/>
                    </a:lnTo>
                    <a:lnTo>
                      <a:pt x="16119" y="16620"/>
                    </a:lnTo>
                    <a:lnTo>
                      <a:pt x="16119" y="15127"/>
                    </a:lnTo>
                    <a:close/>
                    <a:moveTo>
                      <a:pt x="19302" y="15127"/>
                    </a:moveTo>
                    <a:lnTo>
                      <a:pt x="19302" y="16620"/>
                    </a:lnTo>
                    <a:lnTo>
                      <a:pt x="17798" y="16620"/>
                    </a:lnTo>
                    <a:lnTo>
                      <a:pt x="17798" y="15127"/>
                    </a:lnTo>
                    <a:close/>
                    <a:moveTo>
                      <a:pt x="20980" y="15127"/>
                    </a:moveTo>
                    <a:lnTo>
                      <a:pt x="20980" y="16620"/>
                    </a:lnTo>
                    <a:lnTo>
                      <a:pt x="19432" y="16620"/>
                    </a:lnTo>
                    <a:lnTo>
                      <a:pt x="19432" y="15127"/>
                    </a:lnTo>
                    <a:close/>
                    <a:moveTo>
                      <a:pt x="22658" y="15127"/>
                    </a:moveTo>
                    <a:lnTo>
                      <a:pt x="22658" y="16620"/>
                    </a:lnTo>
                    <a:lnTo>
                      <a:pt x="21111" y="16620"/>
                    </a:lnTo>
                    <a:lnTo>
                      <a:pt x="21111" y="15127"/>
                    </a:lnTo>
                    <a:close/>
                    <a:moveTo>
                      <a:pt x="24337" y="15127"/>
                    </a:moveTo>
                    <a:lnTo>
                      <a:pt x="24337" y="16620"/>
                    </a:lnTo>
                    <a:lnTo>
                      <a:pt x="22800" y="16620"/>
                    </a:lnTo>
                    <a:lnTo>
                      <a:pt x="22800" y="15127"/>
                    </a:lnTo>
                    <a:close/>
                    <a:moveTo>
                      <a:pt x="25971" y="15127"/>
                    </a:moveTo>
                    <a:lnTo>
                      <a:pt x="25971" y="16620"/>
                    </a:lnTo>
                    <a:lnTo>
                      <a:pt x="24478" y="16620"/>
                    </a:lnTo>
                    <a:lnTo>
                      <a:pt x="24478" y="15127"/>
                    </a:lnTo>
                    <a:close/>
                    <a:moveTo>
                      <a:pt x="27650" y="15127"/>
                    </a:moveTo>
                    <a:lnTo>
                      <a:pt x="27650" y="16620"/>
                    </a:lnTo>
                    <a:lnTo>
                      <a:pt x="26157" y="16620"/>
                    </a:lnTo>
                    <a:lnTo>
                      <a:pt x="26157" y="15127"/>
                    </a:lnTo>
                    <a:close/>
                    <a:moveTo>
                      <a:pt x="29339" y="15127"/>
                    </a:moveTo>
                    <a:lnTo>
                      <a:pt x="29339" y="16620"/>
                    </a:lnTo>
                    <a:lnTo>
                      <a:pt x="27835" y="16620"/>
                    </a:lnTo>
                    <a:lnTo>
                      <a:pt x="27835" y="15127"/>
                    </a:lnTo>
                    <a:close/>
                    <a:moveTo>
                      <a:pt x="31017" y="15127"/>
                    </a:moveTo>
                    <a:lnTo>
                      <a:pt x="31017" y="16620"/>
                    </a:lnTo>
                    <a:lnTo>
                      <a:pt x="29513" y="16620"/>
                    </a:lnTo>
                    <a:lnTo>
                      <a:pt x="29513" y="15127"/>
                    </a:lnTo>
                    <a:close/>
                    <a:moveTo>
                      <a:pt x="32695" y="15127"/>
                    </a:moveTo>
                    <a:lnTo>
                      <a:pt x="32695" y="16620"/>
                    </a:lnTo>
                    <a:lnTo>
                      <a:pt x="31191" y="16620"/>
                    </a:lnTo>
                    <a:lnTo>
                      <a:pt x="31191" y="15127"/>
                    </a:lnTo>
                    <a:close/>
                    <a:moveTo>
                      <a:pt x="34374" y="15127"/>
                    </a:moveTo>
                    <a:lnTo>
                      <a:pt x="34374" y="16620"/>
                    </a:lnTo>
                    <a:lnTo>
                      <a:pt x="32881" y="16620"/>
                    </a:lnTo>
                    <a:lnTo>
                      <a:pt x="32881" y="15127"/>
                    </a:lnTo>
                    <a:close/>
                    <a:moveTo>
                      <a:pt x="36052" y="15127"/>
                    </a:moveTo>
                    <a:lnTo>
                      <a:pt x="36052" y="16620"/>
                    </a:lnTo>
                    <a:lnTo>
                      <a:pt x="34559" y="16620"/>
                    </a:lnTo>
                    <a:lnTo>
                      <a:pt x="34559" y="15127"/>
                    </a:lnTo>
                    <a:close/>
                    <a:moveTo>
                      <a:pt x="2540" y="16805"/>
                    </a:moveTo>
                    <a:lnTo>
                      <a:pt x="2540" y="18309"/>
                    </a:lnTo>
                    <a:lnTo>
                      <a:pt x="1004" y="18309"/>
                    </a:lnTo>
                    <a:lnTo>
                      <a:pt x="1004" y="16805"/>
                    </a:lnTo>
                    <a:close/>
                    <a:moveTo>
                      <a:pt x="4218" y="16805"/>
                    </a:moveTo>
                    <a:lnTo>
                      <a:pt x="4218" y="18309"/>
                    </a:lnTo>
                    <a:lnTo>
                      <a:pt x="2682" y="18309"/>
                    </a:lnTo>
                    <a:lnTo>
                      <a:pt x="2682" y="16805"/>
                    </a:lnTo>
                    <a:close/>
                    <a:moveTo>
                      <a:pt x="5853" y="16805"/>
                    </a:moveTo>
                    <a:lnTo>
                      <a:pt x="5853" y="18309"/>
                    </a:lnTo>
                    <a:lnTo>
                      <a:pt x="4360" y="18309"/>
                    </a:lnTo>
                    <a:lnTo>
                      <a:pt x="4360" y="16805"/>
                    </a:lnTo>
                    <a:close/>
                    <a:moveTo>
                      <a:pt x="7542" y="16805"/>
                    </a:moveTo>
                    <a:lnTo>
                      <a:pt x="7542" y="18309"/>
                    </a:lnTo>
                    <a:lnTo>
                      <a:pt x="6038" y="18309"/>
                    </a:lnTo>
                    <a:lnTo>
                      <a:pt x="6038" y="16805"/>
                    </a:lnTo>
                    <a:close/>
                    <a:moveTo>
                      <a:pt x="9221" y="16805"/>
                    </a:moveTo>
                    <a:lnTo>
                      <a:pt x="9221" y="18309"/>
                    </a:lnTo>
                    <a:lnTo>
                      <a:pt x="7717" y="18309"/>
                    </a:lnTo>
                    <a:lnTo>
                      <a:pt x="7717" y="16805"/>
                    </a:lnTo>
                    <a:close/>
                    <a:moveTo>
                      <a:pt x="10899" y="16805"/>
                    </a:moveTo>
                    <a:lnTo>
                      <a:pt x="10899" y="18309"/>
                    </a:lnTo>
                    <a:lnTo>
                      <a:pt x="9395" y="18309"/>
                    </a:lnTo>
                    <a:lnTo>
                      <a:pt x="9395" y="16805"/>
                    </a:lnTo>
                    <a:close/>
                    <a:moveTo>
                      <a:pt x="12577" y="16805"/>
                    </a:moveTo>
                    <a:lnTo>
                      <a:pt x="12577" y="18309"/>
                    </a:lnTo>
                    <a:lnTo>
                      <a:pt x="11084" y="18309"/>
                    </a:lnTo>
                    <a:lnTo>
                      <a:pt x="11084" y="16805"/>
                    </a:lnTo>
                    <a:close/>
                    <a:moveTo>
                      <a:pt x="14256" y="16805"/>
                    </a:moveTo>
                    <a:lnTo>
                      <a:pt x="14256" y="18309"/>
                    </a:lnTo>
                    <a:lnTo>
                      <a:pt x="12763" y="18309"/>
                    </a:lnTo>
                    <a:lnTo>
                      <a:pt x="12763" y="16805"/>
                    </a:lnTo>
                    <a:close/>
                    <a:moveTo>
                      <a:pt x="15934" y="16805"/>
                    </a:moveTo>
                    <a:lnTo>
                      <a:pt x="15934" y="18309"/>
                    </a:lnTo>
                    <a:lnTo>
                      <a:pt x="14441" y="18309"/>
                    </a:lnTo>
                    <a:lnTo>
                      <a:pt x="14441" y="16805"/>
                    </a:lnTo>
                    <a:close/>
                    <a:moveTo>
                      <a:pt x="17623" y="16805"/>
                    </a:moveTo>
                    <a:lnTo>
                      <a:pt x="17623" y="18309"/>
                    </a:lnTo>
                    <a:lnTo>
                      <a:pt x="16119" y="18309"/>
                    </a:lnTo>
                    <a:lnTo>
                      <a:pt x="16119" y="16805"/>
                    </a:lnTo>
                    <a:close/>
                    <a:moveTo>
                      <a:pt x="19302" y="16805"/>
                    </a:moveTo>
                    <a:lnTo>
                      <a:pt x="19302" y="18309"/>
                    </a:lnTo>
                    <a:lnTo>
                      <a:pt x="17798" y="18309"/>
                    </a:lnTo>
                    <a:lnTo>
                      <a:pt x="17798" y="16805"/>
                    </a:lnTo>
                    <a:close/>
                    <a:moveTo>
                      <a:pt x="20980" y="16805"/>
                    </a:moveTo>
                    <a:lnTo>
                      <a:pt x="20980" y="18309"/>
                    </a:lnTo>
                    <a:lnTo>
                      <a:pt x="19432" y="18309"/>
                    </a:lnTo>
                    <a:lnTo>
                      <a:pt x="19432" y="16805"/>
                    </a:lnTo>
                    <a:close/>
                    <a:moveTo>
                      <a:pt x="22658" y="16805"/>
                    </a:moveTo>
                    <a:lnTo>
                      <a:pt x="22658" y="18309"/>
                    </a:lnTo>
                    <a:lnTo>
                      <a:pt x="21111" y="18309"/>
                    </a:lnTo>
                    <a:lnTo>
                      <a:pt x="21111" y="16805"/>
                    </a:lnTo>
                    <a:close/>
                    <a:moveTo>
                      <a:pt x="24337" y="16805"/>
                    </a:moveTo>
                    <a:lnTo>
                      <a:pt x="24337" y="18309"/>
                    </a:lnTo>
                    <a:lnTo>
                      <a:pt x="22800" y="18309"/>
                    </a:lnTo>
                    <a:lnTo>
                      <a:pt x="22800" y="16805"/>
                    </a:lnTo>
                    <a:close/>
                    <a:moveTo>
                      <a:pt x="25971" y="16805"/>
                    </a:moveTo>
                    <a:lnTo>
                      <a:pt x="25971" y="18309"/>
                    </a:lnTo>
                    <a:lnTo>
                      <a:pt x="24478" y="18309"/>
                    </a:lnTo>
                    <a:lnTo>
                      <a:pt x="24478" y="16805"/>
                    </a:lnTo>
                    <a:close/>
                    <a:moveTo>
                      <a:pt x="27650" y="16805"/>
                    </a:moveTo>
                    <a:lnTo>
                      <a:pt x="27650" y="18309"/>
                    </a:lnTo>
                    <a:lnTo>
                      <a:pt x="26157" y="18309"/>
                    </a:lnTo>
                    <a:lnTo>
                      <a:pt x="26157" y="16805"/>
                    </a:lnTo>
                    <a:close/>
                    <a:moveTo>
                      <a:pt x="29339" y="16805"/>
                    </a:moveTo>
                    <a:lnTo>
                      <a:pt x="29339" y="18309"/>
                    </a:lnTo>
                    <a:lnTo>
                      <a:pt x="27835" y="18309"/>
                    </a:lnTo>
                    <a:lnTo>
                      <a:pt x="27835" y="16805"/>
                    </a:lnTo>
                    <a:close/>
                    <a:moveTo>
                      <a:pt x="31017" y="16805"/>
                    </a:moveTo>
                    <a:lnTo>
                      <a:pt x="31017" y="18309"/>
                    </a:lnTo>
                    <a:lnTo>
                      <a:pt x="29513" y="18309"/>
                    </a:lnTo>
                    <a:lnTo>
                      <a:pt x="29513" y="16805"/>
                    </a:lnTo>
                    <a:close/>
                    <a:moveTo>
                      <a:pt x="32695" y="16805"/>
                    </a:moveTo>
                    <a:lnTo>
                      <a:pt x="32695" y="18309"/>
                    </a:lnTo>
                    <a:lnTo>
                      <a:pt x="31191" y="18309"/>
                    </a:lnTo>
                    <a:lnTo>
                      <a:pt x="31191" y="16805"/>
                    </a:lnTo>
                    <a:close/>
                    <a:moveTo>
                      <a:pt x="34374" y="16805"/>
                    </a:moveTo>
                    <a:lnTo>
                      <a:pt x="34374" y="18309"/>
                    </a:lnTo>
                    <a:lnTo>
                      <a:pt x="32881" y="18309"/>
                    </a:lnTo>
                    <a:lnTo>
                      <a:pt x="32881" y="16805"/>
                    </a:lnTo>
                    <a:close/>
                    <a:moveTo>
                      <a:pt x="36052" y="16805"/>
                    </a:moveTo>
                    <a:lnTo>
                      <a:pt x="36052" y="18309"/>
                    </a:lnTo>
                    <a:lnTo>
                      <a:pt x="34559" y="18309"/>
                    </a:lnTo>
                    <a:lnTo>
                      <a:pt x="34559" y="16805"/>
                    </a:lnTo>
                    <a:close/>
                    <a:moveTo>
                      <a:pt x="2540" y="18483"/>
                    </a:moveTo>
                    <a:lnTo>
                      <a:pt x="2540" y="19028"/>
                    </a:lnTo>
                    <a:lnTo>
                      <a:pt x="2540" y="19987"/>
                    </a:lnTo>
                    <a:lnTo>
                      <a:pt x="1004" y="19987"/>
                    </a:lnTo>
                    <a:lnTo>
                      <a:pt x="1004" y="19028"/>
                    </a:lnTo>
                    <a:lnTo>
                      <a:pt x="1004" y="18483"/>
                    </a:lnTo>
                    <a:close/>
                    <a:moveTo>
                      <a:pt x="4218" y="18483"/>
                    </a:moveTo>
                    <a:lnTo>
                      <a:pt x="4218" y="19028"/>
                    </a:lnTo>
                    <a:lnTo>
                      <a:pt x="4218" y="19987"/>
                    </a:lnTo>
                    <a:lnTo>
                      <a:pt x="2682" y="19987"/>
                    </a:lnTo>
                    <a:lnTo>
                      <a:pt x="2682" y="19028"/>
                    </a:lnTo>
                    <a:lnTo>
                      <a:pt x="2682" y="18483"/>
                    </a:lnTo>
                    <a:close/>
                    <a:moveTo>
                      <a:pt x="5853" y="18483"/>
                    </a:moveTo>
                    <a:lnTo>
                      <a:pt x="5853" y="19028"/>
                    </a:lnTo>
                    <a:lnTo>
                      <a:pt x="5853" y="19987"/>
                    </a:lnTo>
                    <a:lnTo>
                      <a:pt x="4360" y="19987"/>
                    </a:lnTo>
                    <a:lnTo>
                      <a:pt x="4360" y="19028"/>
                    </a:lnTo>
                    <a:lnTo>
                      <a:pt x="4360" y="18483"/>
                    </a:lnTo>
                    <a:close/>
                    <a:moveTo>
                      <a:pt x="7542" y="18483"/>
                    </a:moveTo>
                    <a:lnTo>
                      <a:pt x="7542" y="19028"/>
                    </a:lnTo>
                    <a:lnTo>
                      <a:pt x="7542" y="19987"/>
                    </a:lnTo>
                    <a:lnTo>
                      <a:pt x="6038" y="19987"/>
                    </a:lnTo>
                    <a:lnTo>
                      <a:pt x="6038" y="19028"/>
                    </a:lnTo>
                    <a:lnTo>
                      <a:pt x="6038" y="18483"/>
                    </a:lnTo>
                    <a:close/>
                    <a:moveTo>
                      <a:pt x="9221" y="18483"/>
                    </a:moveTo>
                    <a:lnTo>
                      <a:pt x="9221" y="19028"/>
                    </a:lnTo>
                    <a:lnTo>
                      <a:pt x="9221" y="19987"/>
                    </a:lnTo>
                    <a:lnTo>
                      <a:pt x="7717" y="19987"/>
                    </a:lnTo>
                    <a:lnTo>
                      <a:pt x="7717" y="19028"/>
                    </a:lnTo>
                    <a:lnTo>
                      <a:pt x="7717" y="18483"/>
                    </a:lnTo>
                    <a:close/>
                    <a:moveTo>
                      <a:pt x="10899" y="18483"/>
                    </a:moveTo>
                    <a:lnTo>
                      <a:pt x="10899" y="19028"/>
                    </a:lnTo>
                    <a:lnTo>
                      <a:pt x="10899" y="19987"/>
                    </a:lnTo>
                    <a:lnTo>
                      <a:pt x="9395" y="19987"/>
                    </a:lnTo>
                    <a:lnTo>
                      <a:pt x="9395" y="19028"/>
                    </a:lnTo>
                    <a:lnTo>
                      <a:pt x="9395" y="18483"/>
                    </a:lnTo>
                    <a:close/>
                    <a:moveTo>
                      <a:pt x="12577" y="18483"/>
                    </a:moveTo>
                    <a:lnTo>
                      <a:pt x="12577" y="19028"/>
                    </a:lnTo>
                    <a:lnTo>
                      <a:pt x="12577" y="19987"/>
                    </a:lnTo>
                    <a:lnTo>
                      <a:pt x="11084" y="19987"/>
                    </a:lnTo>
                    <a:lnTo>
                      <a:pt x="11084" y="19028"/>
                    </a:lnTo>
                    <a:lnTo>
                      <a:pt x="11084" y="18483"/>
                    </a:lnTo>
                    <a:close/>
                    <a:moveTo>
                      <a:pt x="14256" y="18483"/>
                    </a:moveTo>
                    <a:lnTo>
                      <a:pt x="14256" y="19028"/>
                    </a:lnTo>
                    <a:lnTo>
                      <a:pt x="14256" y="19987"/>
                    </a:lnTo>
                    <a:lnTo>
                      <a:pt x="12763" y="19987"/>
                    </a:lnTo>
                    <a:lnTo>
                      <a:pt x="12763" y="19028"/>
                    </a:lnTo>
                    <a:lnTo>
                      <a:pt x="12763" y="18483"/>
                    </a:lnTo>
                    <a:close/>
                    <a:moveTo>
                      <a:pt x="15934" y="18483"/>
                    </a:moveTo>
                    <a:lnTo>
                      <a:pt x="15934" y="19028"/>
                    </a:lnTo>
                    <a:lnTo>
                      <a:pt x="15934" y="19987"/>
                    </a:lnTo>
                    <a:lnTo>
                      <a:pt x="14441" y="19987"/>
                    </a:lnTo>
                    <a:lnTo>
                      <a:pt x="14441" y="19028"/>
                    </a:lnTo>
                    <a:lnTo>
                      <a:pt x="14441" y="18483"/>
                    </a:lnTo>
                    <a:close/>
                    <a:moveTo>
                      <a:pt x="17623" y="18483"/>
                    </a:moveTo>
                    <a:lnTo>
                      <a:pt x="17623" y="19028"/>
                    </a:lnTo>
                    <a:lnTo>
                      <a:pt x="17623" y="19987"/>
                    </a:lnTo>
                    <a:lnTo>
                      <a:pt x="16119" y="19987"/>
                    </a:lnTo>
                    <a:lnTo>
                      <a:pt x="16119" y="19028"/>
                    </a:lnTo>
                    <a:lnTo>
                      <a:pt x="16119" y="18483"/>
                    </a:lnTo>
                    <a:close/>
                    <a:moveTo>
                      <a:pt x="19302" y="18483"/>
                    </a:moveTo>
                    <a:lnTo>
                      <a:pt x="19302" y="19028"/>
                    </a:lnTo>
                    <a:lnTo>
                      <a:pt x="19302" y="19987"/>
                    </a:lnTo>
                    <a:lnTo>
                      <a:pt x="17798" y="19987"/>
                    </a:lnTo>
                    <a:lnTo>
                      <a:pt x="17798" y="19028"/>
                    </a:lnTo>
                    <a:lnTo>
                      <a:pt x="17798" y="18483"/>
                    </a:lnTo>
                    <a:close/>
                    <a:moveTo>
                      <a:pt x="20980" y="18483"/>
                    </a:moveTo>
                    <a:lnTo>
                      <a:pt x="20980" y="19028"/>
                    </a:lnTo>
                    <a:lnTo>
                      <a:pt x="20980" y="19987"/>
                    </a:lnTo>
                    <a:lnTo>
                      <a:pt x="19432" y="19987"/>
                    </a:lnTo>
                    <a:lnTo>
                      <a:pt x="19432" y="19028"/>
                    </a:lnTo>
                    <a:lnTo>
                      <a:pt x="19432" y="18483"/>
                    </a:lnTo>
                    <a:close/>
                    <a:moveTo>
                      <a:pt x="22658" y="18483"/>
                    </a:moveTo>
                    <a:lnTo>
                      <a:pt x="22658" y="19028"/>
                    </a:lnTo>
                    <a:lnTo>
                      <a:pt x="22658" y="19987"/>
                    </a:lnTo>
                    <a:lnTo>
                      <a:pt x="21111" y="19987"/>
                    </a:lnTo>
                    <a:lnTo>
                      <a:pt x="21111" y="19028"/>
                    </a:lnTo>
                    <a:lnTo>
                      <a:pt x="21111" y="18483"/>
                    </a:lnTo>
                    <a:close/>
                    <a:moveTo>
                      <a:pt x="24337" y="18483"/>
                    </a:moveTo>
                    <a:lnTo>
                      <a:pt x="24337" y="19028"/>
                    </a:lnTo>
                    <a:lnTo>
                      <a:pt x="24337" y="19987"/>
                    </a:lnTo>
                    <a:lnTo>
                      <a:pt x="22800" y="19987"/>
                    </a:lnTo>
                    <a:lnTo>
                      <a:pt x="22800" y="19028"/>
                    </a:lnTo>
                    <a:lnTo>
                      <a:pt x="22800" y="18483"/>
                    </a:lnTo>
                    <a:close/>
                    <a:moveTo>
                      <a:pt x="25971" y="18483"/>
                    </a:moveTo>
                    <a:lnTo>
                      <a:pt x="25971" y="19028"/>
                    </a:lnTo>
                    <a:lnTo>
                      <a:pt x="25971" y="19987"/>
                    </a:lnTo>
                    <a:lnTo>
                      <a:pt x="24478" y="19987"/>
                    </a:lnTo>
                    <a:lnTo>
                      <a:pt x="24478" y="19028"/>
                    </a:lnTo>
                    <a:lnTo>
                      <a:pt x="24478" y="18483"/>
                    </a:lnTo>
                    <a:close/>
                    <a:moveTo>
                      <a:pt x="27650" y="18483"/>
                    </a:moveTo>
                    <a:lnTo>
                      <a:pt x="27650" y="19028"/>
                    </a:lnTo>
                    <a:lnTo>
                      <a:pt x="27650" y="19987"/>
                    </a:lnTo>
                    <a:lnTo>
                      <a:pt x="26157" y="19987"/>
                    </a:lnTo>
                    <a:lnTo>
                      <a:pt x="26157" y="19028"/>
                    </a:lnTo>
                    <a:lnTo>
                      <a:pt x="26157" y="18483"/>
                    </a:lnTo>
                    <a:close/>
                    <a:moveTo>
                      <a:pt x="29339" y="18483"/>
                    </a:moveTo>
                    <a:lnTo>
                      <a:pt x="29339" y="19028"/>
                    </a:lnTo>
                    <a:lnTo>
                      <a:pt x="29339" y="19987"/>
                    </a:lnTo>
                    <a:lnTo>
                      <a:pt x="27835" y="19987"/>
                    </a:lnTo>
                    <a:lnTo>
                      <a:pt x="27835" y="19028"/>
                    </a:lnTo>
                    <a:lnTo>
                      <a:pt x="27835" y="18483"/>
                    </a:lnTo>
                    <a:close/>
                    <a:moveTo>
                      <a:pt x="31017" y="18483"/>
                    </a:moveTo>
                    <a:lnTo>
                      <a:pt x="31017" y="19028"/>
                    </a:lnTo>
                    <a:lnTo>
                      <a:pt x="31017" y="19987"/>
                    </a:lnTo>
                    <a:lnTo>
                      <a:pt x="29513" y="19987"/>
                    </a:lnTo>
                    <a:lnTo>
                      <a:pt x="29513" y="19028"/>
                    </a:lnTo>
                    <a:lnTo>
                      <a:pt x="29513" y="18483"/>
                    </a:lnTo>
                    <a:close/>
                    <a:moveTo>
                      <a:pt x="32695" y="18483"/>
                    </a:moveTo>
                    <a:lnTo>
                      <a:pt x="32695" y="19028"/>
                    </a:lnTo>
                    <a:lnTo>
                      <a:pt x="32695" y="19987"/>
                    </a:lnTo>
                    <a:lnTo>
                      <a:pt x="31191" y="19987"/>
                    </a:lnTo>
                    <a:lnTo>
                      <a:pt x="31191" y="19028"/>
                    </a:lnTo>
                    <a:lnTo>
                      <a:pt x="31191" y="18483"/>
                    </a:lnTo>
                    <a:close/>
                    <a:moveTo>
                      <a:pt x="34374" y="18483"/>
                    </a:moveTo>
                    <a:lnTo>
                      <a:pt x="34374" y="19028"/>
                    </a:lnTo>
                    <a:lnTo>
                      <a:pt x="34374" y="19987"/>
                    </a:lnTo>
                    <a:lnTo>
                      <a:pt x="32881" y="19987"/>
                    </a:lnTo>
                    <a:lnTo>
                      <a:pt x="32881" y="19028"/>
                    </a:lnTo>
                    <a:lnTo>
                      <a:pt x="32881" y="18483"/>
                    </a:lnTo>
                    <a:close/>
                    <a:moveTo>
                      <a:pt x="36052" y="18483"/>
                    </a:moveTo>
                    <a:lnTo>
                      <a:pt x="36052" y="19028"/>
                    </a:lnTo>
                    <a:lnTo>
                      <a:pt x="36052" y="19987"/>
                    </a:lnTo>
                    <a:lnTo>
                      <a:pt x="34559" y="19987"/>
                    </a:lnTo>
                    <a:lnTo>
                      <a:pt x="34559" y="19028"/>
                    </a:lnTo>
                    <a:lnTo>
                      <a:pt x="34559" y="18483"/>
                    </a:lnTo>
                    <a:close/>
                    <a:moveTo>
                      <a:pt x="2540" y="20162"/>
                    </a:moveTo>
                    <a:lnTo>
                      <a:pt x="2540" y="21666"/>
                    </a:lnTo>
                    <a:lnTo>
                      <a:pt x="1004" y="21666"/>
                    </a:lnTo>
                    <a:lnTo>
                      <a:pt x="1004" y="20162"/>
                    </a:lnTo>
                    <a:close/>
                    <a:moveTo>
                      <a:pt x="4218" y="20162"/>
                    </a:moveTo>
                    <a:lnTo>
                      <a:pt x="4218" y="21666"/>
                    </a:lnTo>
                    <a:lnTo>
                      <a:pt x="2682" y="21666"/>
                    </a:lnTo>
                    <a:lnTo>
                      <a:pt x="2682" y="20162"/>
                    </a:lnTo>
                    <a:close/>
                    <a:moveTo>
                      <a:pt x="5853" y="20162"/>
                    </a:moveTo>
                    <a:lnTo>
                      <a:pt x="5853" y="21666"/>
                    </a:lnTo>
                    <a:lnTo>
                      <a:pt x="4360" y="21666"/>
                    </a:lnTo>
                    <a:lnTo>
                      <a:pt x="4360" y="20162"/>
                    </a:lnTo>
                    <a:close/>
                    <a:moveTo>
                      <a:pt x="7542" y="20162"/>
                    </a:moveTo>
                    <a:lnTo>
                      <a:pt x="7542" y="21666"/>
                    </a:lnTo>
                    <a:lnTo>
                      <a:pt x="6038" y="21666"/>
                    </a:lnTo>
                    <a:lnTo>
                      <a:pt x="6038" y="20162"/>
                    </a:lnTo>
                    <a:close/>
                    <a:moveTo>
                      <a:pt x="9221" y="20162"/>
                    </a:moveTo>
                    <a:lnTo>
                      <a:pt x="9221" y="21666"/>
                    </a:lnTo>
                    <a:lnTo>
                      <a:pt x="7717" y="21666"/>
                    </a:lnTo>
                    <a:lnTo>
                      <a:pt x="7717" y="20162"/>
                    </a:lnTo>
                    <a:close/>
                    <a:moveTo>
                      <a:pt x="10899" y="20162"/>
                    </a:moveTo>
                    <a:lnTo>
                      <a:pt x="10899" y="21666"/>
                    </a:lnTo>
                    <a:lnTo>
                      <a:pt x="9395" y="21666"/>
                    </a:lnTo>
                    <a:lnTo>
                      <a:pt x="9395" y="20162"/>
                    </a:lnTo>
                    <a:close/>
                    <a:moveTo>
                      <a:pt x="12577" y="20162"/>
                    </a:moveTo>
                    <a:lnTo>
                      <a:pt x="12577" y="21666"/>
                    </a:lnTo>
                    <a:lnTo>
                      <a:pt x="11084" y="21666"/>
                    </a:lnTo>
                    <a:lnTo>
                      <a:pt x="11084" y="20162"/>
                    </a:lnTo>
                    <a:close/>
                    <a:moveTo>
                      <a:pt x="14256" y="20162"/>
                    </a:moveTo>
                    <a:lnTo>
                      <a:pt x="14256" y="21666"/>
                    </a:lnTo>
                    <a:lnTo>
                      <a:pt x="12763" y="21666"/>
                    </a:lnTo>
                    <a:lnTo>
                      <a:pt x="12763" y="20162"/>
                    </a:lnTo>
                    <a:close/>
                    <a:moveTo>
                      <a:pt x="15934" y="20162"/>
                    </a:moveTo>
                    <a:lnTo>
                      <a:pt x="15934" y="21666"/>
                    </a:lnTo>
                    <a:lnTo>
                      <a:pt x="14441" y="21666"/>
                    </a:lnTo>
                    <a:lnTo>
                      <a:pt x="14441" y="20162"/>
                    </a:lnTo>
                    <a:close/>
                    <a:moveTo>
                      <a:pt x="17623" y="20162"/>
                    </a:moveTo>
                    <a:lnTo>
                      <a:pt x="17623" y="21666"/>
                    </a:lnTo>
                    <a:lnTo>
                      <a:pt x="16119" y="21666"/>
                    </a:lnTo>
                    <a:lnTo>
                      <a:pt x="16119" y="20162"/>
                    </a:lnTo>
                    <a:close/>
                    <a:moveTo>
                      <a:pt x="19302" y="20162"/>
                    </a:moveTo>
                    <a:lnTo>
                      <a:pt x="19302" y="21666"/>
                    </a:lnTo>
                    <a:lnTo>
                      <a:pt x="17798" y="21666"/>
                    </a:lnTo>
                    <a:lnTo>
                      <a:pt x="17798" y="20162"/>
                    </a:lnTo>
                    <a:close/>
                    <a:moveTo>
                      <a:pt x="20980" y="20162"/>
                    </a:moveTo>
                    <a:lnTo>
                      <a:pt x="20980" y="21666"/>
                    </a:lnTo>
                    <a:lnTo>
                      <a:pt x="19432" y="21666"/>
                    </a:lnTo>
                    <a:lnTo>
                      <a:pt x="19432" y="20162"/>
                    </a:lnTo>
                    <a:close/>
                    <a:moveTo>
                      <a:pt x="22658" y="20162"/>
                    </a:moveTo>
                    <a:lnTo>
                      <a:pt x="22658" y="21666"/>
                    </a:lnTo>
                    <a:lnTo>
                      <a:pt x="21111" y="21666"/>
                    </a:lnTo>
                    <a:lnTo>
                      <a:pt x="21111" y="20162"/>
                    </a:lnTo>
                    <a:close/>
                    <a:moveTo>
                      <a:pt x="24337" y="20162"/>
                    </a:moveTo>
                    <a:lnTo>
                      <a:pt x="24337" y="21666"/>
                    </a:lnTo>
                    <a:lnTo>
                      <a:pt x="22800" y="21666"/>
                    </a:lnTo>
                    <a:lnTo>
                      <a:pt x="22800" y="20162"/>
                    </a:lnTo>
                    <a:close/>
                    <a:moveTo>
                      <a:pt x="25971" y="20162"/>
                    </a:moveTo>
                    <a:lnTo>
                      <a:pt x="25971" y="21666"/>
                    </a:lnTo>
                    <a:lnTo>
                      <a:pt x="24478" y="21666"/>
                    </a:lnTo>
                    <a:lnTo>
                      <a:pt x="24478" y="20162"/>
                    </a:lnTo>
                    <a:close/>
                    <a:moveTo>
                      <a:pt x="27650" y="20162"/>
                    </a:moveTo>
                    <a:lnTo>
                      <a:pt x="27650" y="21666"/>
                    </a:lnTo>
                    <a:lnTo>
                      <a:pt x="26157" y="21666"/>
                    </a:lnTo>
                    <a:lnTo>
                      <a:pt x="26157" y="20162"/>
                    </a:lnTo>
                    <a:close/>
                    <a:moveTo>
                      <a:pt x="29339" y="20162"/>
                    </a:moveTo>
                    <a:lnTo>
                      <a:pt x="29339" y="21666"/>
                    </a:lnTo>
                    <a:lnTo>
                      <a:pt x="27835" y="21666"/>
                    </a:lnTo>
                    <a:lnTo>
                      <a:pt x="27835" y="20162"/>
                    </a:lnTo>
                    <a:close/>
                    <a:moveTo>
                      <a:pt x="31017" y="20162"/>
                    </a:moveTo>
                    <a:lnTo>
                      <a:pt x="31017" y="21666"/>
                    </a:lnTo>
                    <a:lnTo>
                      <a:pt x="29513" y="21666"/>
                    </a:lnTo>
                    <a:lnTo>
                      <a:pt x="29513" y="20162"/>
                    </a:lnTo>
                    <a:close/>
                    <a:moveTo>
                      <a:pt x="32695" y="20162"/>
                    </a:moveTo>
                    <a:lnTo>
                      <a:pt x="32695" y="21666"/>
                    </a:lnTo>
                    <a:lnTo>
                      <a:pt x="31191" y="21666"/>
                    </a:lnTo>
                    <a:lnTo>
                      <a:pt x="31191" y="20162"/>
                    </a:lnTo>
                    <a:close/>
                    <a:moveTo>
                      <a:pt x="34374" y="20162"/>
                    </a:moveTo>
                    <a:lnTo>
                      <a:pt x="34374" y="21666"/>
                    </a:lnTo>
                    <a:lnTo>
                      <a:pt x="32881" y="21666"/>
                    </a:lnTo>
                    <a:lnTo>
                      <a:pt x="32881" y="20162"/>
                    </a:lnTo>
                    <a:close/>
                    <a:moveTo>
                      <a:pt x="36052" y="20162"/>
                    </a:moveTo>
                    <a:lnTo>
                      <a:pt x="36052" y="21666"/>
                    </a:lnTo>
                    <a:lnTo>
                      <a:pt x="34559" y="21666"/>
                    </a:lnTo>
                    <a:lnTo>
                      <a:pt x="34559" y="20162"/>
                    </a:lnTo>
                    <a:close/>
                    <a:moveTo>
                      <a:pt x="2540" y="21851"/>
                    </a:moveTo>
                    <a:lnTo>
                      <a:pt x="2540" y="23344"/>
                    </a:lnTo>
                    <a:lnTo>
                      <a:pt x="1004" y="23344"/>
                    </a:lnTo>
                    <a:lnTo>
                      <a:pt x="1004" y="21851"/>
                    </a:lnTo>
                    <a:close/>
                    <a:moveTo>
                      <a:pt x="4218" y="21851"/>
                    </a:moveTo>
                    <a:lnTo>
                      <a:pt x="4218" y="23344"/>
                    </a:lnTo>
                    <a:lnTo>
                      <a:pt x="2682" y="23344"/>
                    </a:lnTo>
                    <a:lnTo>
                      <a:pt x="2682" y="21851"/>
                    </a:lnTo>
                    <a:close/>
                    <a:moveTo>
                      <a:pt x="5853" y="21851"/>
                    </a:moveTo>
                    <a:lnTo>
                      <a:pt x="5853" y="23344"/>
                    </a:lnTo>
                    <a:lnTo>
                      <a:pt x="4360" y="23344"/>
                    </a:lnTo>
                    <a:lnTo>
                      <a:pt x="4360" y="21851"/>
                    </a:lnTo>
                    <a:close/>
                    <a:moveTo>
                      <a:pt x="7542" y="21851"/>
                    </a:moveTo>
                    <a:lnTo>
                      <a:pt x="7542" y="23344"/>
                    </a:lnTo>
                    <a:lnTo>
                      <a:pt x="6038" y="23344"/>
                    </a:lnTo>
                    <a:lnTo>
                      <a:pt x="6038" y="21851"/>
                    </a:lnTo>
                    <a:close/>
                    <a:moveTo>
                      <a:pt x="9221" y="21851"/>
                    </a:moveTo>
                    <a:lnTo>
                      <a:pt x="9221" y="23344"/>
                    </a:lnTo>
                    <a:lnTo>
                      <a:pt x="7717" y="23344"/>
                    </a:lnTo>
                    <a:lnTo>
                      <a:pt x="7717" y="21851"/>
                    </a:lnTo>
                    <a:close/>
                    <a:moveTo>
                      <a:pt x="10899" y="21851"/>
                    </a:moveTo>
                    <a:lnTo>
                      <a:pt x="10899" y="23344"/>
                    </a:lnTo>
                    <a:lnTo>
                      <a:pt x="9395" y="23344"/>
                    </a:lnTo>
                    <a:lnTo>
                      <a:pt x="9395" y="21851"/>
                    </a:lnTo>
                    <a:close/>
                    <a:moveTo>
                      <a:pt x="12577" y="21851"/>
                    </a:moveTo>
                    <a:lnTo>
                      <a:pt x="12577" y="23344"/>
                    </a:lnTo>
                    <a:lnTo>
                      <a:pt x="11084" y="23344"/>
                    </a:lnTo>
                    <a:lnTo>
                      <a:pt x="11084" y="21851"/>
                    </a:lnTo>
                    <a:close/>
                    <a:moveTo>
                      <a:pt x="14256" y="21851"/>
                    </a:moveTo>
                    <a:lnTo>
                      <a:pt x="14256" y="23344"/>
                    </a:lnTo>
                    <a:lnTo>
                      <a:pt x="12763" y="23344"/>
                    </a:lnTo>
                    <a:lnTo>
                      <a:pt x="12763" y="21851"/>
                    </a:lnTo>
                    <a:close/>
                    <a:moveTo>
                      <a:pt x="15934" y="21851"/>
                    </a:moveTo>
                    <a:lnTo>
                      <a:pt x="15934" y="23344"/>
                    </a:lnTo>
                    <a:lnTo>
                      <a:pt x="14441" y="23344"/>
                    </a:lnTo>
                    <a:lnTo>
                      <a:pt x="14441" y="21851"/>
                    </a:lnTo>
                    <a:close/>
                    <a:moveTo>
                      <a:pt x="17623" y="21851"/>
                    </a:moveTo>
                    <a:lnTo>
                      <a:pt x="17623" y="23344"/>
                    </a:lnTo>
                    <a:lnTo>
                      <a:pt x="16119" y="23344"/>
                    </a:lnTo>
                    <a:lnTo>
                      <a:pt x="16119" y="21851"/>
                    </a:lnTo>
                    <a:close/>
                    <a:moveTo>
                      <a:pt x="19302" y="21851"/>
                    </a:moveTo>
                    <a:lnTo>
                      <a:pt x="19302" y="23344"/>
                    </a:lnTo>
                    <a:lnTo>
                      <a:pt x="17798" y="23344"/>
                    </a:lnTo>
                    <a:lnTo>
                      <a:pt x="17798" y="21851"/>
                    </a:lnTo>
                    <a:close/>
                    <a:moveTo>
                      <a:pt x="20980" y="21851"/>
                    </a:moveTo>
                    <a:lnTo>
                      <a:pt x="20980" y="23344"/>
                    </a:lnTo>
                    <a:lnTo>
                      <a:pt x="19432" y="23344"/>
                    </a:lnTo>
                    <a:lnTo>
                      <a:pt x="19432" y="21851"/>
                    </a:lnTo>
                    <a:close/>
                    <a:moveTo>
                      <a:pt x="22658" y="21851"/>
                    </a:moveTo>
                    <a:lnTo>
                      <a:pt x="22658" y="23344"/>
                    </a:lnTo>
                    <a:lnTo>
                      <a:pt x="21111" y="23344"/>
                    </a:lnTo>
                    <a:lnTo>
                      <a:pt x="21111" y="21851"/>
                    </a:lnTo>
                    <a:close/>
                    <a:moveTo>
                      <a:pt x="24337" y="21851"/>
                    </a:moveTo>
                    <a:lnTo>
                      <a:pt x="24337" y="23344"/>
                    </a:lnTo>
                    <a:lnTo>
                      <a:pt x="22800" y="23344"/>
                    </a:lnTo>
                    <a:lnTo>
                      <a:pt x="22800" y="21851"/>
                    </a:lnTo>
                    <a:close/>
                    <a:moveTo>
                      <a:pt x="25971" y="21851"/>
                    </a:moveTo>
                    <a:lnTo>
                      <a:pt x="25971" y="23344"/>
                    </a:lnTo>
                    <a:lnTo>
                      <a:pt x="24478" y="23344"/>
                    </a:lnTo>
                    <a:lnTo>
                      <a:pt x="24478" y="21851"/>
                    </a:lnTo>
                    <a:close/>
                    <a:moveTo>
                      <a:pt x="27650" y="21851"/>
                    </a:moveTo>
                    <a:lnTo>
                      <a:pt x="27650" y="23344"/>
                    </a:lnTo>
                    <a:lnTo>
                      <a:pt x="26157" y="23344"/>
                    </a:lnTo>
                    <a:lnTo>
                      <a:pt x="26157" y="21851"/>
                    </a:lnTo>
                    <a:close/>
                    <a:moveTo>
                      <a:pt x="29339" y="21851"/>
                    </a:moveTo>
                    <a:lnTo>
                      <a:pt x="29339" y="23344"/>
                    </a:lnTo>
                    <a:lnTo>
                      <a:pt x="27835" y="23344"/>
                    </a:lnTo>
                    <a:lnTo>
                      <a:pt x="27835" y="21851"/>
                    </a:lnTo>
                    <a:close/>
                    <a:moveTo>
                      <a:pt x="31017" y="21851"/>
                    </a:moveTo>
                    <a:lnTo>
                      <a:pt x="31017" y="23344"/>
                    </a:lnTo>
                    <a:lnTo>
                      <a:pt x="29513" y="23344"/>
                    </a:lnTo>
                    <a:lnTo>
                      <a:pt x="29513" y="21851"/>
                    </a:lnTo>
                    <a:close/>
                    <a:moveTo>
                      <a:pt x="32695" y="21851"/>
                    </a:moveTo>
                    <a:lnTo>
                      <a:pt x="32695" y="23344"/>
                    </a:lnTo>
                    <a:lnTo>
                      <a:pt x="31191" y="23344"/>
                    </a:lnTo>
                    <a:lnTo>
                      <a:pt x="31191" y="21851"/>
                    </a:lnTo>
                    <a:close/>
                    <a:moveTo>
                      <a:pt x="34374" y="21851"/>
                    </a:moveTo>
                    <a:lnTo>
                      <a:pt x="34374" y="23344"/>
                    </a:lnTo>
                    <a:lnTo>
                      <a:pt x="32881" y="23344"/>
                    </a:lnTo>
                    <a:lnTo>
                      <a:pt x="32881" y="21851"/>
                    </a:lnTo>
                    <a:close/>
                    <a:moveTo>
                      <a:pt x="36052" y="21851"/>
                    </a:moveTo>
                    <a:lnTo>
                      <a:pt x="36052" y="23344"/>
                    </a:lnTo>
                    <a:lnTo>
                      <a:pt x="34559" y="23344"/>
                    </a:lnTo>
                    <a:lnTo>
                      <a:pt x="34559" y="21851"/>
                    </a:lnTo>
                    <a:close/>
                    <a:moveTo>
                      <a:pt x="2540" y="23529"/>
                    </a:moveTo>
                    <a:lnTo>
                      <a:pt x="2540" y="25022"/>
                    </a:lnTo>
                    <a:lnTo>
                      <a:pt x="1004" y="25022"/>
                    </a:lnTo>
                    <a:lnTo>
                      <a:pt x="1004" y="23529"/>
                    </a:lnTo>
                    <a:close/>
                    <a:moveTo>
                      <a:pt x="4218" y="23529"/>
                    </a:moveTo>
                    <a:lnTo>
                      <a:pt x="4218" y="25022"/>
                    </a:lnTo>
                    <a:lnTo>
                      <a:pt x="2682" y="25022"/>
                    </a:lnTo>
                    <a:lnTo>
                      <a:pt x="2682" y="23529"/>
                    </a:lnTo>
                    <a:close/>
                    <a:moveTo>
                      <a:pt x="5853" y="23529"/>
                    </a:moveTo>
                    <a:lnTo>
                      <a:pt x="5853" y="25022"/>
                    </a:lnTo>
                    <a:lnTo>
                      <a:pt x="4360" y="25022"/>
                    </a:lnTo>
                    <a:lnTo>
                      <a:pt x="4360" y="23529"/>
                    </a:lnTo>
                    <a:close/>
                    <a:moveTo>
                      <a:pt x="7542" y="23529"/>
                    </a:moveTo>
                    <a:lnTo>
                      <a:pt x="7542" y="25022"/>
                    </a:lnTo>
                    <a:lnTo>
                      <a:pt x="6038" y="25022"/>
                    </a:lnTo>
                    <a:lnTo>
                      <a:pt x="6038" y="23529"/>
                    </a:lnTo>
                    <a:close/>
                    <a:moveTo>
                      <a:pt x="9221" y="23529"/>
                    </a:moveTo>
                    <a:lnTo>
                      <a:pt x="9221" y="25022"/>
                    </a:lnTo>
                    <a:lnTo>
                      <a:pt x="7717" y="25022"/>
                    </a:lnTo>
                    <a:lnTo>
                      <a:pt x="7717" y="23529"/>
                    </a:lnTo>
                    <a:close/>
                    <a:moveTo>
                      <a:pt x="10899" y="23529"/>
                    </a:moveTo>
                    <a:lnTo>
                      <a:pt x="10899" y="25022"/>
                    </a:lnTo>
                    <a:lnTo>
                      <a:pt x="9395" y="25022"/>
                    </a:lnTo>
                    <a:lnTo>
                      <a:pt x="9395" y="23529"/>
                    </a:lnTo>
                    <a:close/>
                    <a:moveTo>
                      <a:pt x="12577" y="23529"/>
                    </a:moveTo>
                    <a:lnTo>
                      <a:pt x="12577" y="25022"/>
                    </a:lnTo>
                    <a:lnTo>
                      <a:pt x="11084" y="25022"/>
                    </a:lnTo>
                    <a:lnTo>
                      <a:pt x="11084" y="23529"/>
                    </a:lnTo>
                    <a:close/>
                    <a:moveTo>
                      <a:pt x="14256" y="23529"/>
                    </a:moveTo>
                    <a:lnTo>
                      <a:pt x="14256" y="25022"/>
                    </a:lnTo>
                    <a:lnTo>
                      <a:pt x="12763" y="25022"/>
                    </a:lnTo>
                    <a:lnTo>
                      <a:pt x="12763" y="23529"/>
                    </a:lnTo>
                    <a:close/>
                    <a:moveTo>
                      <a:pt x="15934" y="23529"/>
                    </a:moveTo>
                    <a:lnTo>
                      <a:pt x="15934" y="25022"/>
                    </a:lnTo>
                    <a:lnTo>
                      <a:pt x="14441" y="25022"/>
                    </a:lnTo>
                    <a:lnTo>
                      <a:pt x="14441" y="23529"/>
                    </a:lnTo>
                    <a:close/>
                    <a:moveTo>
                      <a:pt x="17623" y="23529"/>
                    </a:moveTo>
                    <a:lnTo>
                      <a:pt x="17623" y="25022"/>
                    </a:lnTo>
                    <a:lnTo>
                      <a:pt x="16119" y="25022"/>
                    </a:lnTo>
                    <a:lnTo>
                      <a:pt x="16119" y="23529"/>
                    </a:lnTo>
                    <a:close/>
                    <a:moveTo>
                      <a:pt x="19302" y="23529"/>
                    </a:moveTo>
                    <a:lnTo>
                      <a:pt x="19302" y="25022"/>
                    </a:lnTo>
                    <a:lnTo>
                      <a:pt x="17798" y="25022"/>
                    </a:lnTo>
                    <a:lnTo>
                      <a:pt x="17798" y="23529"/>
                    </a:lnTo>
                    <a:close/>
                    <a:moveTo>
                      <a:pt x="20980" y="23529"/>
                    </a:moveTo>
                    <a:lnTo>
                      <a:pt x="20980" y="25022"/>
                    </a:lnTo>
                    <a:lnTo>
                      <a:pt x="19432" y="25022"/>
                    </a:lnTo>
                    <a:lnTo>
                      <a:pt x="19432" y="23529"/>
                    </a:lnTo>
                    <a:close/>
                    <a:moveTo>
                      <a:pt x="22658" y="23529"/>
                    </a:moveTo>
                    <a:lnTo>
                      <a:pt x="22658" y="25022"/>
                    </a:lnTo>
                    <a:lnTo>
                      <a:pt x="21111" y="25022"/>
                    </a:lnTo>
                    <a:lnTo>
                      <a:pt x="21111" y="23529"/>
                    </a:lnTo>
                    <a:close/>
                    <a:moveTo>
                      <a:pt x="24337" y="23529"/>
                    </a:moveTo>
                    <a:lnTo>
                      <a:pt x="24337" y="25022"/>
                    </a:lnTo>
                    <a:lnTo>
                      <a:pt x="22800" y="25022"/>
                    </a:lnTo>
                    <a:lnTo>
                      <a:pt x="22800" y="23529"/>
                    </a:lnTo>
                    <a:close/>
                    <a:moveTo>
                      <a:pt x="25971" y="23529"/>
                    </a:moveTo>
                    <a:lnTo>
                      <a:pt x="25971" y="25022"/>
                    </a:lnTo>
                    <a:lnTo>
                      <a:pt x="24478" y="25022"/>
                    </a:lnTo>
                    <a:lnTo>
                      <a:pt x="24478" y="23529"/>
                    </a:lnTo>
                    <a:close/>
                    <a:moveTo>
                      <a:pt x="27650" y="23529"/>
                    </a:moveTo>
                    <a:lnTo>
                      <a:pt x="27650" y="25022"/>
                    </a:lnTo>
                    <a:lnTo>
                      <a:pt x="26157" y="25022"/>
                    </a:lnTo>
                    <a:lnTo>
                      <a:pt x="26157" y="23529"/>
                    </a:lnTo>
                    <a:close/>
                    <a:moveTo>
                      <a:pt x="29339" y="23529"/>
                    </a:moveTo>
                    <a:lnTo>
                      <a:pt x="29339" y="25022"/>
                    </a:lnTo>
                    <a:lnTo>
                      <a:pt x="27835" y="25022"/>
                    </a:lnTo>
                    <a:lnTo>
                      <a:pt x="27835" y="23529"/>
                    </a:lnTo>
                    <a:close/>
                    <a:moveTo>
                      <a:pt x="31017" y="23529"/>
                    </a:moveTo>
                    <a:lnTo>
                      <a:pt x="31017" y="25022"/>
                    </a:lnTo>
                    <a:lnTo>
                      <a:pt x="29513" y="25022"/>
                    </a:lnTo>
                    <a:lnTo>
                      <a:pt x="29513" y="23529"/>
                    </a:lnTo>
                    <a:close/>
                    <a:moveTo>
                      <a:pt x="32695" y="23529"/>
                    </a:moveTo>
                    <a:lnTo>
                      <a:pt x="32695" y="25022"/>
                    </a:lnTo>
                    <a:lnTo>
                      <a:pt x="31191" y="25022"/>
                    </a:lnTo>
                    <a:lnTo>
                      <a:pt x="31191" y="23529"/>
                    </a:lnTo>
                    <a:close/>
                    <a:moveTo>
                      <a:pt x="34374" y="23529"/>
                    </a:moveTo>
                    <a:lnTo>
                      <a:pt x="34374" y="25022"/>
                    </a:lnTo>
                    <a:lnTo>
                      <a:pt x="32881" y="25022"/>
                    </a:lnTo>
                    <a:lnTo>
                      <a:pt x="32881" y="23529"/>
                    </a:lnTo>
                    <a:close/>
                    <a:moveTo>
                      <a:pt x="36052" y="23529"/>
                    </a:moveTo>
                    <a:lnTo>
                      <a:pt x="36052" y="25022"/>
                    </a:lnTo>
                    <a:lnTo>
                      <a:pt x="34559" y="25022"/>
                    </a:lnTo>
                    <a:lnTo>
                      <a:pt x="34559" y="23529"/>
                    </a:lnTo>
                    <a:close/>
                    <a:moveTo>
                      <a:pt x="2540" y="25207"/>
                    </a:moveTo>
                    <a:lnTo>
                      <a:pt x="2540" y="26701"/>
                    </a:lnTo>
                    <a:lnTo>
                      <a:pt x="1004" y="26701"/>
                    </a:lnTo>
                    <a:lnTo>
                      <a:pt x="1004" y="25207"/>
                    </a:lnTo>
                    <a:close/>
                    <a:moveTo>
                      <a:pt x="4218" y="25207"/>
                    </a:moveTo>
                    <a:lnTo>
                      <a:pt x="4218" y="26701"/>
                    </a:lnTo>
                    <a:lnTo>
                      <a:pt x="2682" y="26701"/>
                    </a:lnTo>
                    <a:lnTo>
                      <a:pt x="2682" y="25207"/>
                    </a:lnTo>
                    <a:close/>
                    <a:moveTo>
                      <a:pt x="5853" y="25207"/>
                    </a:moveTo>
                    <a:lnTo>
                      <a:pt x="5853" y="26701"/>
                    </a:lnTo>
                    <a:lnTo>
                      <a:pt x="4360" y="26701"/>
                    </a:lnTo>
                    <a:lnTo>
                      <a:pt x="4360" y="25207"/>
                    </a:lnTo>
                    <a:close/>
                    <a:moveTo>
                      <a:pt x="7542" y="25207"/>
                    </a:moveTo>
                    <a:lnTo>
                      <a:pt x="7542" y="26701"/>
                    </a:lnTo>
                    <a:lnTo>
                      <a:pt x="6038" y="26701"/>
                    </a:lnTo>
                    <a:lnTo>
                      <a:pt x="6038" y="25207"/>
                    </a:lnTo>
                    <a:close/>
                    <a:moveTo>
                      <a:pt x="9221" y="25207"/>
                    </a:moveTo>
                    <a:lnTo>
                      <a:pt x="9221" y="26701"/>
                    </a:lnTo>
                    <a:lnTo>
                      <a:pt x="7717" y="26701"/>
                    </a:lnTo>
                    <a:lnTo>
                      <a:pt x="7717" y="25207"/>
                    </a:lnTo>
                    <a:close/>
                    <a:moveTo>
                      <a:pt x="10899" y="25207"/>
                    </a:moveTo>
                    <a:lnTo>
                      <a:pt x="10899" y="26701"/>
                    </a:lnTo>
                    <a:lnTo>
                      <a:pt x="9395" y="26701"/>
                    </a:lnTo>
                    <a:lnTo>
                      <a:pt x="9395" y="25207"/>
                    </a:lnTo>
                    <a:close/>
                    <a:moveTo>
                      <a:pt x="12577" y="25207"/>
                    </a:moveTo>
                    <a:lnTo>
                      <a:pt x="12577" y="26701"/>
                    </a:lnTo>
                    <a:lnTo>
                      <a:pt x="11084" y="26701"/>
                    </a:lnTo>
                    <a:lnTo>
                      <a:pt x="11084" y="25207"/>
                    </a:lnTo>
                    <a:close/>
                    <a:moveTo>
                      <a:pt x="14256" y="25207"/>
                    </a:moveTo>
                    <a:lnTo>
                      <a:pt x="14256" y="26701"/>
                    </a:lnTo>
                    <a:lnTo>
                      <a:pt x="12763" y="26701"/>
                    </a:lnTo>
                    <a:lnTo>
                      <a:pt x="12763" y="25207"/>
                    </a:lnTo>
                    <a:close/>
                    <a:moveTo>
                      <a:pt x="15934" y="25207"/>
                    </a:moveTo>
                    <a:lnTo>
                      <a:pt x="15934" y="26701"/>
                    </a:lnTo>
                    <a:lnTo>
                      <a:pt x="14441" y="26701"/>
                    </a:lnTo>
                    <a:lnTo>
                      <a:pt x="14441" y="25207"/>
                    </a:lnTo>
                    <a:close/>
                    <a:moveTo>
                      <a:pt x="17623" y="25207"/>
                    </a:moveTo>
                    <a:lnTo>
                      <a:pt x="17623" y="26701"/>
                    </a:lnTo>
                    <a:lnTo>
                      <a:pt x="16119" y="26701"/>
                    </a:lnTo>
                    <a:lnTo>
                      <a:pt x="16119" y="25207"/>
                    </a:lnTo>
                    <a:close/>
                    <a:moveTo>
                      <a:pt x="19302" y="25207"/>
                    </a:moveTo>
                    <a:lnTo>
                      <a:pt x="19302" y="26701"/>
                    </a:lnTo>
                    <a:lnTo>
                      <a:pt x="17798" y="26701"/>
                    </a:lnTo>
                    <a:lnTo>
                      <a:pt x="17798" y="25207"/>
                    </a:lnTo>
                    <a:close/>
                    <a:moveTo>
                      <a:pt x="20980" y="25207"/>
                    </a:moveTo>
                    <a:lnTo>
                      <a:pt x="20980" y="26701"/>
                    </a:lnTo>
                    <a:lnTo>
                      <a:pt x="19432" y="26701"/>
                    </a:lnTo>
                    <a:lnTo>
                      <a:pt x="19432" y="25207"/>
                    </a:lnTo>
                    <a:close/>
                    <a:moveTo>
                      <a:pt x="22658" y="25207"/>
                    </a:moveTo>
                    <a:lnTo>
                      <a:pt x="22658" y="26701"/>
                    </a:lnTo>
                    <a:lnTo>
                      <a:pt x="21111" y="26701"/>
                    </a:lnTo>
                    <a:lnTo>
                      <a:pt x="21111" y="25207"/>
                    </a:lnTo>
                    <a:close/>
                    <a:moveTo>
                      <a:pt x="24337" y="25207"/>
                    </a:moveTo>
                    <a:lnTo>
                      <a:pt x="24337" y="26701"/>
                    </a:lnTo>
                    <a:lnTo>
                      <a:pt x="22800" y="26701"/>
                    </a:lnTo>
                    <a:lnTo>
                      <a:pt x="22800" y="25207"/>
                    </a:lnTo>
                    <a:close/>
                    <a:moveTo>
                      <a:pt x="25971" y="25207"/>
                    </a:moveTo>
                    <a:lnTo>
                      <a:pt x="25971" y="26701"/>
                    </a:lnTo>
                    <a:lnTo>
                      <a:pt x="24478" y="26701"/>
                    </a:lnTo>
                    <a:lnTo>
                      <a:pt x="24478" y="25207"/>
                    </a:lnTo>
                    <a:close/>
                    <a:moveTo>
                      <a:pt x="27650" y="25207"/>
                    </a:moveTo>
                    <a:lnTo>
                      <a:pt x="27650" y="26701"/>
                    </a:lnTo>
                    <a:lnTo>
                      <a:pt x="26157" y="26701"/>
                    </a:lnTo>
                    <a:lnTo>
                      <a:pt x="26157" y="25207"/>
                    </a:lnTo>
                    <a:close/>
                    <a:moveTo>
                      <a:pt x="29339" y="25207"/>
                    </a:moveTo>
                    <a:lnTo>
                      <a:pt x="29339" y="26701"/>
                    </a:lnTo>
                    <a:lnTo>
                      <a:pt x="27835" y="26701"/>
                    </a:lnTo>
                    <a:lnTo>
                      <a:pt x="27835" y="25207"/>
                    </a:lnTo>
                    <a:close/>
                    <a:moveTo>
                      <a:pt x="31017" y="25207"/>
                    </a:moveTo>
                    <a:lnTo>
                      <a:pt x="31017" y="26701"/>
                    </a:lnTo>
                    <a:lnTo>
                      <a:pt x="29513" y="26701"/>
                    </a:lnTo>
                    <a:lnTo>
                      <a:pt x="29513" y="25207"/>
                    </a:lnTo>
                    <a:close/>
                    <a:moveTo>
                      <a:pt x="32695" y="25207"/>
                    </a:moveTo>
                    <a:lnTo>
                      <a:pt x="32695" y="26701"/>
                    </a:lnTo>
                    <a:lnTo>
                      <a:pt x="31191" y="26701"/>
                    </a:lnTo>
                    <a:lnTo>
                      <a:pt x="31191" y="25207"/>
                    </a:lnTo>
                    <a:close/>
                    <a:moveTo>
                      <a:pt x="34374" y="25207"/>
                    </a:moveTo>
                    <a:lnTo>
                      <a:pt x="34374" y="26701"/>
                    </a:lnTo>
                    <a:lnTo>
                      <a:pt x="32881" y="26701"/>
                    </a:lnTo>
                    <a:lnTo>
                      <a:pt x="32881" y="25207"/>
                    </a:lnTo>
                    <a:close/>
                    <a:moveTo>
                      <a:pt x="36052" y="25207"/>
                    </a:moveTo>
                    <a:lnTo>
                      <a:pt x="36052" y="26701"/>
                    </a:lnTo>
                    <a:lnTo>
                      <a:pt x="34559" y="26701"/>
                    </a:lnTo>
                    <a:lnTo>
                      <a:pt x="34559" y="25207"/>
                    </a:lnTo>
                    <a:close/>
                    <a:moveTo>
                      <a:pt x="2540" y="26886"/>
                    </a:moveTo>
                    <a:lnTo>
                      <a:pt x="2540" y="28390"/>
                    </a:lnTo>
                    <a:lnTo>
                      <a:pt x="1004" y="28390"/>
                    </a:lnTo>
                    <a:lnTo>
                      <a:pt x="1004" y="26886"/>
                    </a:lnTo>
                    <a:close/>
                    <a:moveTo>
                      <a:pt x="4218" y="26886"/>
                    </a:moveTo>
                    <a:lnTo>
                      <a:pt x="4218" y="28390"/>
                    </a:lnTo>
                    <a:lnTo>
                      <a:pt x="2682" y="28390"/>
                    </a:lnTo>
                    <a:lnTo>
                      <a:pt x="2682" y="26886"/>
                    </a:lnTo>
                    <a:close/>
                    <a:moveTo>
                      <a:pt x="5853" y="26886"/>
                    </a:moveTo>
                    <a:lnTo>
                      <a:pt x="5853" y="28390"/>
                    </a:lnTo>
                    <a:lnTo>
                      <a:pt x="4360" y="28390"/>
                    </a:lnTo>
                    <a:lnTo>
                      <a:pt x="4360" y="26886"/>
                    </a:lnTo>
                    <a:close/>
                    <a:moveTo>
                      <a:pt x="7542" y="26886"/>
                    </a:moveTo>
                    <a:lnTo>
                      <a:pt x="7542" y="28390"/>
                    </a:lnTo>
                    <a:lnTo>
                      <a:pt x="6038" y="28390"/>
                    </a:lnTo>
                    <a:lnTo>
                      <a:pt x="6038" y="26886"/>
                    </a:lnTo>
                    <a:close/>
                    <a:moveTo>
                      <a:pt x="9221" y="26886"/>
                    </a:moveTo>
                    <a:lnTo>
                      <a:pt x="9221" y="28390"/>
                    </a:lnTo>
                    <a:lnTo>
                      <a:pt x="7717" y="28390"/>
                    </a:lnTo>
                    <a:lnTo>
                      <a:pt x="7717" y="26886"/>
                    </a:lnTo>
                    <a:close/>
                    <a:moveTo>
                      <a:pt x="10899" y="26886"/>
                    </a:moveTo>
                    <a:lnTo>
                      <a:pt x="10899" y="28390"/>
                    </a:lnTo>
                    <a:lnTo>
                      <a:pt x="9395" y="28390"/>
                    </a:lnTo>
                    <a:lnTo>
                      <a:pt x="9395" y="26886"/>
                    </a:lnTo>
                    <a:close/>
                    <a:moveTo>
                      <a:pt x="12577" y="26886"/>
                    </a:moveTo>
                    <a:lnTo>
                      <a:pt x="12577" y="28390"/>
                    </a:lnTo>
                    <a:lnTo>
                      <a:pt x="11084" y="28390"/>
                    </a:lnTo>
                    <a:lnTo>
                      <a:pt x="11084" y="26886"/>
                    </a:lnTo>
                    <a:close/>
                    <a:moveTo>
                      <a:pt x="14256" y="26886"/>
                    </a:moveTo>
                    <a:lnTo>
                      <a:pt x="14256" y="28390"/>
                    </a:lnTo>
                    <a:lnTo>
                      <a:pt x="12763" y="28390"/>
                    </a:lnTo>
                    <a:lnTo>
                      <a:pt x="12763" y="26886"/>
                    </a:lnTo>
                    <a:close/>
                    <a:moveTo>
                      <a:pt x="15934" y="26886"/>
                    </a:moveTo>
                    <a:lnTo>
                      <a:pt x="15934" y="28390"/>
                    </a:lnTo>
                    <a:lnTo>
                      <a:pt x="14441" y="28390"/>
                    </a:lnTo>
                    <a:lnTo>
                      <a:pt x="14441" y="26886"/>
                    </a:lnTo>
                    <a:close/>
                    <a:moveTo>
                      <a:pt x="17623" y="26886"/>
                    </a:moveTo>
                    <a:lnTo>
                      <a:pt x="17623" y="28390"/>
                    </a:lnTo>
                    <a:lnTo>
                      <a:pt x="16119" y="28390"/>
                    </a:lnTo>
                    <a:lnTo>
                      <a:pt x="16119" y="26886"/>
                    </a:lnTo>
                    <a:close/>
                    <a:moveTo>
                      <a:pt x="19302" y="26886"/>
                    </a:moveTo>
                    <a:lnTo>
                      <a:pt x="19302" y="28390"/>
                    </a:lnTo>
                    <a:lnTo>
                      <a:pt x="17798" y="28390"/>
                    </a:lnTo>
                    <a:lnTo>
                      <a:pt x="17798" y="26886"/>
                    </a:lnTo>
                    <a:close/>
                    <a:moveTo>
                      <a:pt x="20980" y="26886"/>
                    </a:moveTo>
                    <a:lnTo>
                      <a:pt x="20980" y="28390"/>
                    </a:lnTo>
                    <a:lnTo>
                      <a:pt x="19432" y="28390"/>
                    </a:lnTo>
                    <a:lnTo>
                      <a:pt x="19432" y="26886"/>
                    </a:lnTo>
                    <a:close/>
                    <a:moveTo>
                      <a:pt x="22658" y="26886"/>
                    </a:moveTo>
                    <a:lnTo>
                      <a:pt x="22658" y="28390"/>
                    </a:lnTo>
                    <a:lnTo>
                      <a:pt x="21111" y="28390"/>
                    </a:lnTo>
                    <a:lnTo>
                      <a:pt x="21111" y="26886"/>
                    </a:lnTo>
                    <a:close/>
                    <a:moveTo>
                      <a:pt x="24337" y="26886"/>
                    </a:moveTo>
                    <a:lnTo>
                      <a:pt x="24337" y="28390"/>
                    </a:lnTo>
                    <a:lnTo>
                      <a:pt x="22800" y="28390"/>
                    </a:lnTo>
                    <a:lnTo>
                      <a:pt x="22800" y="26886"/>
                    </a:lnTo>
                    <a:close/>
                    <a:moveTo>
                      <a:pt x="25971" y="26886"/>
                    </a:moveTo>
                    <a:lnTo>
                      <a:pt x="25971" y="28390"/>
                    </a:lnTo>
                    <a:lnTo>
                      <a:pt x="24478" y="28390"/>
                    </a:lnTo>
                    <a:lnTo>
                      <a:pt x="24478" y="26886"/>
                    </a:lnTo>
                    <a:close/>
                    <a:moveTo>
                      <a:pt x="27650" y="26886"/>
                    </a:moveTo>
                    <a:lnTo>
                      <a:pt x="27650" y="28390"/>
                    </a:lnTo>
                    <a:lnTo>
                      <a:pt x="26157" y="28390"/>
                    </a:lnTo>
                    <a:lnTo>
                      <a:pt x="26157" y="26886"/>
                    </a:lnTo>
                    <a:close/>
                    <a:moveTo>
                      <a:pt x="29339" y="26886"/>
                    </a:moveTo>
                    <a:lnTo>
                      <a:pt x="29339" y="28390"/>
                    </a:lnTo>
                    <a:lnTo>
                      <a:pt x="27835" y="28390"/>
                    </a:lnTo>
                    <a:lnTo>
                      <a:pt x="27835" y="26886"/>
                    </a:lnTo>
                    <a:close/>
                    <a:moveTo>
                      <a:pt x="31017" y="26886"/>
                    </a:moveTo>
                    <a:lnTo>
                      <a:pt x="31017" y="28390"/>
                    </a:lnTo>
                    <a:lnTo>
                      <a:pt x="29513" y="28390"/>
                    </a:lnTo>
                    <a:lnTo>
                      <a:pt x="29513" y="26886"/>
                    </a:lnTo>
                    <a:close/>
                    <a:moveTo>
                      <a:pt x="32695" y="26886"/>
                    </a:moveTo>
                    <a:lnTo>
                      <a:pt x="32695" y="28390"/>
                    </a:lnTo>
                    <a:lnTo>
                      <a:pt x="31191" y="28390"/>
                    </a:lnTo>
                    <a:lnTo>
                      <a:pt x="31191" y="26886"/>
                    </a:lnTo>
                    <a:close/>
                    <a:moveTo>
                      <a:pt x="34374" y="26886"/>
                    </a:moveTo>
                    <a:lnTo>
                      <a:pt x="34374" y="28390"/>
                    </a:lnTo>
                    <a:lnTo>
                      <a:pt x="32881" y="28390"/>
                    </a:lnTo>
                    <a:lnTo>
                      <a:pt x="32881" y="26886"/>
                    </a:lnTo>
                    <a:close/>
                    <a:moveTo>
                      <a:pt x="36052" y="26886"/>
                    </a:moveTo>
                    <a:lnTo>
                      <a:pt x="36052" y="28390"/>
                    </a:lnTo>
                    <a:lnTo>
                      <a:pt x="34559" y="28390"/>
                    </a:lnTo>
                    <a:lnTo>
                      <a:pt x="34559" y="26886"/>
                    </a:lnTo>
                    <a:close/>
                    <a:moveTo>
                      <a:pt x="1" y="0"/>
                    </a:moveTo>
                    <a:lnTo>
                      <a:pt x="1" y="55"/>
                    </a:lnTo>
                    <a:lnTo>
                      <a:pt x="862" y="55"/>
                    </a:lnTo>
                    <a:lnTo>
                      <a:pt x="862" y="1548"/>
                    </a:lnTo>
                    <a:lnTo>
                      <a:pt x="1" y="1548"/>
                    </a:lnTo>
                    <a:lnTo>
                      <a:pt x="1" y="1733"/>
                    </a:lnTo>
                    <a:lnTo>
                      <a:pt x="862" y="1733"/>
                    </a:lnTo>
                    <a:lnTo>
                      <a:pt x="862" y="3226"/>
                    </a:lnTo>
                    <a:lnTo>
                      <a:pt x="1" y="3226"/>
                    </a:lnTo>
                    <a:lnTo>
                      <a:pt x="1" y="3411"/>
                    </a:lnTo>
                    <a:lnTo>
                      <a:pt x="862" y="3411"/>
                    </a:lnTo>
                    <a:lnTo>
                      <a:pt x="862" y="4904"/>
                    </a:lnTo>
                    <a:lnTo>
                      <a:pt x="1" y="4904"/>
                    </a:lnTo>
                    <a:lnTo>
                      <a:pt x="1" y="5090"/>
                    </a:lnTo>
                    <a:lnTo>
                      <a:pt x="862" y="5090"/>
                    </a:lnTo>
                    <a:lnTo>
                      <a:pt x="862" y="6593"/>
                    </a:lnTo>
                    <a:lnTo>
                      <a:pt x="1" y="6593"/>
                    </a:lnTo>
                    <a:lnTo>
                      <a:pt x="1" y="6768"/>
                    </a:lnTo>
                    <a:lnTo>
                      <a:pt x="862" y="6768"/>
                    </a:lnTo>
                    <a:lnTo>
                      <a:pt x="862" y="8272"/>
                    </a:lnTo>
                    <a:lnTo>
                      <a:pt x="1" y="8272"/>
                    </a:lnTo>
                    <a:lnTo>
                      <a:pt x="1" y="8446"/>
                    </a:lnTo>
                    <a:lnTo>
                      <a:pt x="862" y="8446"/>
                    </a:lnTo>
                    <a:lnTo>
                      <a:pt x="862" y="9950"/>
                    </a:lnTo>
                    <a:lnTo>
                      <a:pt x="1" y="9950"/>
                    </a:lnTo>
                    <a:lnTo>
                      <a:pt x="1" y="10081"/>
                    </a:lnTo>
                    <a:lnTo>
                      <a:pt x="862" y="10081"/>
                    </a:lnTo>
                    <a:lnTo>
                      <a:pt x="862" y="11628"/>
                    </a:lnTo>
                    <a:lnTo>
                      <a:pt x="1" y="11628"/>
                    </a:lnTo>
                    <a:lnTo>
                      <a:pt x="1" y="11770"/>
                    </a:lnTo>
                    <a:lnTo>
                      <a:pt x="862" y="11770"/>
                    </a:lnTo>
                    <a:lnTo>
                      <a:pt x="862" y="13307"/>
                    </a:lnTo>
                    <a:lnTo>
                      <a:pt x="1" y="13307"/>
                    </a:lnTo>
                    <a:lnTo>
                      <a:pt x="1" y="13448"/>
                    </a:lnTo>
                    <a:lnTo>
                      <a:pt x="862" y="13448"/>
                    </a:lnTo>
                    <a:lnTo>
                      <a:pt x="862" y="14985"/>
                    </a:lnTo>
                    <a:lnTo>
                      <a:pt x="1" y="14985"/>
                    </a:lnTo>
                    <a:lnTo>
                      <a:pt x="1" y="15127"/>
                    </a:lnTo>
                    <a:lnTo>
                      <a:pt x="862" y="15127"/>
                    </a:lnTo>
                    <a:lnTo>
                      <a:pt x="862" y="16620"/>
                    </a:lnTo>
                    <a:lnTo>
                      <a:pt x="1" y="16620"/>
                    </a:lnTo>
                    <a:lnTo>
                      <a:pt x="1" y="16805"/>
                    </a:lnTo>
                    <a:lnTo>
                      <a:pt x="862" y="16805"/>
                    </a:lnTo>
                    <a:lnTo>
                      <a:pt x="862" y="18309"/>
                    </a:lnTo>
                    <a:lnTo>
                      <a:pt x="1" y="18309"/>
                    </a:lnTo>
                    <a:lnTo>
                      <a:pt x="1" y="18483"/>
                    </a:lnTo>
                    <a:lnTo>
                      <a:pt x="862" y="18483"/>
                    </a:lnTo>
                    <a:lnTo>
                      <a:pt x="862" y="19028"/>
                    </a:lnTo>
                    <a:lnTo>
                      <a:pt x="862" y="19987"/>
                    </a:lnTo>
                    <a:lnTo>
                      <a:pt x="1" y="19987"/>
                    </a:lnTo>
                    <a:lnTo>
                      <a:pt x="1" y="20162"/>
                    </a:lnTo>
                    <a:lnTo>
                      <a:pt x="862" y="20162"/>
                    </a:lnTo>
                    <a:lnTo>
                      <a:pt x="862" y="21666"/>
                    </a:lnTo>
                    <a:lnTo>
                      <a:pt x="1" y="21666"/>
                    </a:lnTo>
                    <a:lnTo>
                      <a:pt x="1" y="21851"/>
                    </a:lnTo>
                    <a:lnTo>
                      <a:pt x="862" y="21851"/>
                    </a:lnTo>
                    <a:lnTo>
                      <a:pt x="862" y="23344"/>
                    </a:lnTo>
                    <a:lnTo>
                      <a:pt x="1" y="23344"/>
                    </a:lnTo>
                    <a:lnTo>
                      <a:pt x="1" y="23529"/>
                    </a:lnTo>
                    <a:lnTo>
                      <a:pt x="862" y="23529"/>
                    </a:lnTo>
                    <a:lnTo>
                      <a:pt x="862" y="25022"/>
                    </a:lnTo>
                    <a:lnTo>
                      <a:pt x="1" y="25022"/>
                    </a:lnTo>
                    <a:lnTo>
                      <a:pt x="1" y="25207"/>
                    </a:lnTo>
                    <a:lnTo>
                      <a:pt x="862" y="25207"/>
                    </a:lnTo>
                    <a:lnTo>
                      <a:pt x="862" y="26701"/>
                    </a:lnTo>
                    <a:lnTo>
                      <a:pt x="1" y="26701"/>
                    </a:lnTo>
                    <a:lnTo>
                      <a:pt x="1" y="26886"/>
                    </a:lnTo>
                    <a:lnTo>
                      <a:pt x="862" y="26886"/>
                    </a:lnTo>
                    <a:lnTo>
                      <a:pt x="862" y="28390"/>
                    </a:lnTo>
                    <a:lnTo>
                      <a:pt x="1" y="28390"/>
                    </a:lnTo>
                    <a:lnTo>
                      <a:pt x="1" y="28521"/>
                    </a:lnTo>
                    <a:lnTo>
                      <a:pt x="862" y="28521"/>
                    </a:lnTo>
                    <a:lnTo>
                      <a:pt x="862" y="28837"/>
                    </a:lnTo>
                    <a:lnTo>
                      <a:pt x="1004" y="28837"/>
                    </a:lnTo>
                    <a:lnTo>
                      <a:pt x="1004" y="28521"/>
                    </a:lnTo>
                    <a:lnTo>
                      <a:pt x="2540" y="28521"/>
                    </a:lnTo>
                    <a:lnTo>
                      <a:pt x="2540" y="28837"/>
                    </a:lnTo>
                    <a:lnTo>
                      <a:pt x="2682" y="28837"/>
                    </a:lnTo>
                    <a:lnTo>
                      <a:pt x="2682" y="28521"/>
                    </a:lnTo>
                    <a:lnTo>
                      <a:pt x="4218" y="28521"/>
                    </a:lnTo>
                    <a:lnTo>
                      <a:pt x="4218" y="28837"/>
                    </a:lnTo>
                    <a:lnTo>
                      <a:pt x="4360" y="28837"/>
                    </a:lnTo>
                    <a:lnTo>
                      <a:pt x="4360" y="28521"/>
                    </a:lnTo>
                    <a:lnTo>
                      <a:pt x="5853" y="28521"/>
                    </a:lnTo>
                    <a:lnTo>
                      <a:pt x="5853" y="28837"/>
                    </a:lnTo>
                    <a:lnTo>
                      <a:pt x="6038" y="28837"/>
                    </a:lnTo>
                    <a:lnTo>
                      <a:pt x="6038" y="28521"/>
                    </a:lnTo>
                    <a:lnTo>
                      <a:pt x="7542" y="28521"/>
                    </a:lnTo>
                    <a:lnTo>
                      <a:pt x="7542" y="28837"/>
                    </a:lnTo>
                    <a:lnTo>
                      <a:pt x="7717" y="28837"/>
                    </a:lnTo>
                    <a:lnTo>
                      <a:pt x="7717" y="28521"/>
                    </a:lnTo>
                    <a:lnTo>
                      <a:pt x="9221" y="28521"/>
                    </a:lnTo>
                    <a:lnTo>
                      <a:pt x="9221" y="28837"/>
                    </a:lnTo>
                    <a:lnTo>
                      <a:pt x="9395" y="28837"/>
                    </a:lnTo>
                    <a:lnTo>
                      <a:pt x="9395" y="28521"/>
                    </a:lnTo>
                    <a:lnTo>
                      <a:pt x="10899" y="28521"/>
                    </a:lnTo>
                    <a:lnTo>
                      <a:pt x="10899" y="28837"/>
                    </a:lnTo>
                    <a:lnTo>
                      <a:pt x="11084" y="28837"/>
                    </a:lnTo>
                    <a:lnTo>
                      <a:pt x="11084" y="28521"/>
                    </a:lnTo>
                    <a:lnTo>
                      <a:pt x="12577" y="28521"/>
                    </a:lnTo>
                    <a:lnTo>
                      <a:pt x="12577" y="28837"/>
                    </a:lnTo>
                    <a:lnTo>
                      <a:pt x="12763" y="28837"/>
                    </a:lnTo>
                    <a:lnTo>
                      <a:pt x="12763" y="28521"/>
                    </a:lnTo>
                    <a:lnTo>
                      <a:pt x="14256" y="28521"/>
                    </a:lnTo>
                    <a:lnTo>
                      <a:pt x="14256" y="28837"/>
                    </a:lnTo>
                    <a:lnTo>
                      <a:pt x="14441" y="28837"/>
                    </a:lnTo>
                    <a:lnTo>
                      <a:pt x="14441" y="28521"/>
                    </a:lnTo>
                    <a:lnTo>
                      <a:pt x="15934" y="28521"/>
                    </a:lnTo>
                    <a:lnTo>
                      <a:pt x="15934" y="28837"/>
                    </a:lnTo>
                    <a:lnTo>
                      <a:pt x="16119" y="28837"/>
                    </a:lnTo>
                    <a:lnTo>
                      <a:pt x="16119" y="28521"/>
                    </a:lnTo>
                    <a:lnTo>
                      <a:pt x="17623" y="28521"/>
                    </a:lnTo>
                    <a:lnTo>
                      <a:pt x="17623" y="28837"/>
                    </a:lnTo>
                    <a:lnTo>
                      <a:pt x="17798" y="28837"/>
                    </a:lnTo>
                    <a:lnTo>
                      <a:pt x="17798" y="28521"/>
                    </a:lnTo>
                    <a:lnTo>
                      <a:pt x="19302" y="28521"/>
                    </a:lnTo>
                    <a:lnTo>
                      <a:pt x="19302" y="28837"/>
                    </a:lnTo>
                    <a:lnTo>
                      <a:pt x="19432" y="28837"/>
                    </a:lnTo>
                    <a:lnTo>
                      <a:pt x="19432" y="28521"/>
                    </a:lnTo>
                    <a:lnTo>
                      <a:pt x="20980" y="28521"/>
                    </a:lnTo>
                    <a:lnTo>
                      <a:pt x="20980" y="28837"/>
                    </a:lnTo>
                    <a:lnTo>
                      <a:pt x="21111" y="28837"/>
                    </a:lnTo>
                    <a:lnTo>
                      <a:pt x="21111" y="28521"/>
                    </a:lnTo>
                    <a:lnTo>
                      <a:pt x="22658" y="28521"/>
                    </a:lnTo>
                    <a:lnTo>
                      <a:pt x="22658" y="28837"/>
                    </a:lnTo>
                    <a:lnTo>
                      <a:pt x="22800" y="28837"/>
                    </a:lnTo>
                    <a:lnTo>
                      <a:pt x="22800" y="28521"/>
                    </a:lnTo>
                    <a:lnTo>
                      <a:pt x="24337" y="28521"/>
                    </a:lnTo>
                    <a:lnTo>
                      <a:pt x="24337" y="28837"/>
                    </a:lnTo>
                    <a:lnTo>
                      <a:pt x="24478" y="28837"/>
                    </a:lnTo>
                    <a:lnTo>
                      <a:pt x="24478" y="28521"/>
                    </a:lnTo>
                    <a:lnTo>
                      <a:pt x="25971" y="28521"/>
                    </a:lnTo>
                    <a:lnTo>
                      <a:pt x="25971" y="28837"/>
                    </a:lnTo>
                    <a:lnTo>
                      <a:pt x="26157" y="28837"/>
                    </a:lnTo>
                    <a:lnTo>
                      <a:pt x="26157" y="28521"/>
                    </a:lnTo>
                    <a:lnTo>
                      <a:pt x="27650" y="28521"/>
                    </a:lnTo>
                    <a:lnTo>
                      <a:pt x="27650" y="28837"/>
                    </a:lnTo>
                    <a:lnTo>
                      <a:pt x="27835" y="28837"/>
                    </a:lnTo>
                    <a:lnTo>
                      <a:pt x="27835" y="28521"/>
                    </a:lnTo>
                    <a:lnTo>
                      <a:pt x="29339" y="28521"/>
                    </a:lnTo>
                    <a:lnTo>
                      <a:pt x="29339" y="28837"/>
                    </a:lnTo>
                    <a:lnTo>
                      <a:pt x="29513" y="28837"/>
                    </a:lnTo>
                    <a:lnTo>
                      <a:pt x="29513" y="28521"/>
                    </a:lnTo>
                    <a:lnTo>
                      <a:pt x="31017" y="28521"/>
                    </a:lnTo>
                    <a:lnTo>
                      <a:pt x="31017" y="28837"/>
                    </a:lnTo>
                    <a:lnTo>
                      <a:pt x="31191" y="28837"/>
                    </a:lnTo>
                    <a:lnTo>
                      <a:pt x="31191" y="28521"/>
                    </a:lnTo>
                    <a:lnTo>
                      <a:pt x="32695" y="28521"/>
                    </a:lnTo>
                    <a:lnTo>
                      <a:pt x="32695" y="28837"/>
                    </a:lnTo>
                    <a:lnTo>
                      <a:pt x="32881" y="28837"/>
                    </a:lnTo>
                    <a:lnTo>
                      <a:pt x="32881" y="28521"/>
                    </a:lnTo>
                    <a:lnTo>
                      <a:pt x="34374" y="28521"/>
                    </a:lnTo>
                    <a:lnTo>
                      <a:pt x="34374" y="28837"/>
                    </a:lnTo>
                    <a:lnTo>
                      <a:pt x="34559" y="28837"/>
                    </a:lnTo>
                    <a:lnTo>
                      <a:pt x="34559" y="28521"/>
                    </a:lnTo>
                    <a:lnTo>
                      <a:pt x="36052" y="28521"/>
                    </a:lnTo>
                    <a:lnTo>
                      <a:pt x="36052" y="28837"/>
                    </a:lnTo>
                    <a:lnTo>
                      <a:pt x="36237" y="28837"/>
                    </a:lnTo>
                    <a:lnTo>
                      <a:pt x="36237" y="28521"/>
                    </a:lnTo>
                    <a:lnTo>
                      <a:pt x="37687" y="28521"/>
                    </a:lnTo>
                    <a:cubicBezTo>
                      <a:pt x="37643" y="28477"/>
                      <a:pt x="37643" y="28433"/>
                      <a:pt x="37643" y="28390"/>
                    </a:cubicBezTo>
                    <a:lnTo>
                      <a:pt x="36237" y="28390"/>
                    </a:lnTo>
                    <a:lnTo>
                      <a:pt x="36237" y="26886"/>
                    </a:lnTo>
                    <a:lnTo>
                      <a:pt x="37284" y="26886"/>
                    </a:lnTo>
                    <a:cubicBezTo>
                      <a:pt x="37284" y="26799"/>
                      <a:pt x="37284" y="26755"/>
                      <a:pt x="37240" y="26701"/>
                    </a:cubicBezTo>
                    <a:lnTo>
                      <a:pt x="36237" y="26701"/>
                    </a:lnTo>
                    <a:lnTo>
                      <a:pt x="36237" y="25207"/>
                    </a:lnTo>
                    <a:lnTo>
                      <a:pt x="37055" y="25207"/>
                    </a:lnTo>
                    <a:cubicBezTo>
                      <a:pt x="37055" y="25120"/>
                      <a:pt x="37011" y="25066"/>
                      <a:pt x="37011" y="25022"/>
                    </a:cubicBezTo>
                    <a:lnTo>
                      <a:pt x="36237" y="25022"/>
                    </a:lnTo>
                    <a:lnTo>
                      <a:pt x="36237" y="23529"/>
                    </a:lnTo>
                    <a:lnTo>
                      <a:pt x="36913" y="23529"/>
                    </a:lnTo>
                    <a:cubicBezTo>
                      <a:pt x="36967" y="23486"/>
                      <a:pt x="36967" y="23387"/>
                      <a:pt x="36967" y="23344"/>
                    </a:cubicBezTo>
                    <a:lnTo>
                      <a:pt x="36237" y="23344"/>
                    </a:lnTo>
                    <a:lnTo>
                      <a:pt x="36237" y="21851"/>
                    </a:lnTo>
                    <a:lnTo>
                      <a:pt x="37142" y="21851"/>
                    </a:lnTo>
                    <a:cubicBezTo>
                      <a:pt x="37142" y="21753"/>
                      <a:pt x="37098" y="21709"/>
                      <a:pt x="37098" y="21666"/>
                    </a:cubicBezTo>
                    <a:lnTo>
                      <a:pt x="36237" y="21666"/>
                    </a:lnTo>
                    <a:lnTo>
                      <a:pt x="36237" y="20162"/>
                    </a:lnTo>
                    <a:lnTo>
                      <a:pt x="36782" y="20162"/>
                    </a:lnTo>
                    <a:cubicBezTo>
                      <a:pt x="36782" y="20074"/>
                      <a:pt x="36739" y="20031"/>
                      <a:pt x="36739" y="19987"/>
                    </a:cubicBezTo>
                    <a:lnTo>
                      <a:pt x="36237" y="19987"/>
                    </a:lnTo>
                    <a:lnTo>
                      <a:pt x="36237" y="19028"/>
                    </a:lnTo>
                    <a:lnTo>
                      <a:pt x="36237" y="18483"/>
                    </a:lnTo>
                    <a:lnTo>
                      <a:pt x="37142" y="18483"/>
                    </a:lnTo>
                    <a:cubicBezTo>
                      <a:pt x="37185" y="18440"/>
                      <a:pt x="37284" y="18396"/>
                      <a:pt x="37327" y="18309"/>
                    </a:cubicBezTo>
                    <a:lnTo>
                      <a:pt x="36237" y="18309"/>
                    </a:lnTo>
                    <a:lnTo>
                      <a:pt x="36237" y="16805"/>
                    </a:lnTo>
                    <a:lnTo>
                      <a:pt x="37098" y="16805"/>
                    </a:lnTo>
                    <a:cubicBezTo>
                      <a:pt x="37055" y="16761"/>
                      <a:pt x="37055" y="16718"/>
                      <a:pt x="37055" y="16620"/>
                    </a:cubicBezTo>
                    <a:lnTo>
                      <a:pt x="36237" y="16620"/>
                    </a:lnTo>
                    <a:lnTo>
                      <a:pt x="36237" y="15127"/>
                    </a:lnTo>
                    <a:lnTo>
                      <a:pt x="37142" y="15127"/>
                    </a:lnTo>
                    <a:cubicBezTo>
                      <a:pt x="37185" y="15083"/>
                      <a:pt x="37185" y="15040"/>
                      <a:pt x="37185" y="14985"/>
                    </a:cubicBezTo>
                    <a:lnTo>
                      <a:pt x="36237" y="14985"/>
                    </a:lnTo>
                    <a:lnTo>
                      <a:pt x="36237" y="13448"/>
                    </a:lnTo>
                    <a:lnTo>
                      <a:pt x="37414" y="13448"/>
                    </a:lnTo>
                    <a:cubicBezTo>
                      <a:pt x="37458" y="13405"/>
                      <a:pt x="37458" y="13350"/>
                      <a:pt x="37458" y="13307"/>
                    </a:cubicBezTo>
                    <a:lnTo>
                      <a:pt x="36237" y="13307"/>
                    </a:lnTo>
                    <a:lnTo>
                      <a:pt x="36237" y="11770"/>
                    </a:lnTo>
                    <a:lnTo>
                      <a:pt x="37098" y="11770"/>
                    </a:lnTo>
                    <a:cubicBezTo>
                      <a:pt x="37098" y="11716"/>
                      <a:pt x="37098" y="11672"/>
                      <a:pt x="37055" y="11628"/>
                    </a:cubicBezTo>
                    <a:lnTo>
                      <a:pt x="36237" y="11628"/>
                    </a:lnTo>
                    <a:lnTo>
                      <a:pt x="36237" y="10081"/>
                    </a:lnTo>
                    <a:lnTo>
                      <a:pt x="37185" y="10081"/>
                    </a:lnTo>
                    <a:cubicBezTo>
                      <a:pt x="37240" y="10081"/>
                      <a:pt x="37240" y="10037"/>
                      <a:pt x="37284" y="9994"/>
                    </a:cubicBezTo>
                    <a:cubicBezTo>
                      <a:pt x="37284" y="9950"/>
                      <a:pt x="37284" y="9950"/>
                      <a:pt x="37327" y="9950"/>
                    </a:cubicBezTo>
                    <a:lnTo>
                      <a:pt x="36237" y="9950"/>
                    </a:lnTo>
                    <a:lnTo>
                      <a:pt x="36237" y="8446"/>
                    </a:lnTo>
                    <a:lnTo>
                      <a:pt x="36739" y="8446"/>
                    </a:lnTo>
                    <a:cubicBezTo>
                      <a:pt x="36695" y="8359"/>
                      <a:pt x="36695" y="8315"/>
                      <a:pt x="36641" y="8272"/>
                    </a:cubicBezTo>
                    <a:lnTo>
                      <a:pt x="36237" y="8272"/>
                    </a:lnTo>
                    <a:lnTo>
                      <a:pt x="36237" y="6768"/>
                    </a:lnTo>
                    <a:lnTo>
                      <a:pt x="36913" y="6768"/>
                    </a:lnTo>
                    <a:lnTo>
                      <a:pt x="36913" y="6593"/>
                    </a:lnTo>
                    <a:lnTo>
                      <a:pt x="36237" y="6593"/>
                    </a:lnTo>
                    <a:lnTo>
                      <a:pt x="36237" y="5090"/>
                    </a:lnTo>
                    <a:lnTo>
                      <a:pt x="36826" y="5090"/>
                    </a:lnTo>
                    <a:cubicBezTo>
                      <a:pt x="36826" y="5046"/>
                      <a:pt x="36782" y="4959"/>
                      <a:pt x="36782" y="4904"/>
                    </a:cubicBezTo>
                    <a:lnTo>
                      <a:pt x="36237" y="4904"/>
                    </a:lnTo>
                    <a:lnTo>
                      <a:pt x="36237" y="3411"/>
                    </a:lnTo>
                    <a:lnTo>
                      <a:pt x="36641" y="3411"/>
                    </a:lnTo>
                    <a:lnTo>
                      <a:pt x="36641" y="3226"/>
                    </a:lnTo>
                    <a:lnTo>
                      <a:pt x="36237" y="3226"/>
                    </a:lnTo>
                    <a:lnTo>
                      <a:pt x="36237" y="1733"/>
                    </a:lnTo>
                    <a:lnTo>
                      <a:pt x="36782" y="1733"/>
                    </a:lnTo>
                    <a:lnTo>
                      <a:pt x="36782" y="1635"/>
                    </a:lnTo>
                    <a:cubicBezTo>
                      <a:pt x="36782" y="1591"/>
                      <a:pt x="36739" y="1591"/>
                      <a:pt x="36739" y="1548"/>
                    </a:cubicBezTo>
                    <a:lnTo>
                      <a:pt x="36237" y="1548"/>
                    </a:lnTo>
                    <a:lnTo>
                      <a:pt x="36237" y="55"/>
                    </a:lnTo>
                    <a:lnTo>
                      <a:pt x="37142" y="55"/>
                    </a:lnTo>
                    <a:lnTo>
                      <a:pt x="37142" y="0"/>
                    </a:lnTo>
                    <a:close/>
                  </a:path>
                </a:pathLst>
              </a:custGeom>
              <a:solidFill>
                <a:schemeClr val="accent5">
                  <a:alpha val="25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6465875" y="2372100"/>
                <a:ext cx="1375" cy="5750"/>
              </a:xfrm>
              <a:custGeom>
                <a:avLst/>
                <a:gdLst/>
                <a:ahLst/>
                <a:cxnLst/>
                <a:rect l="l" t="t" r="r" b="b"/>
                <a:pathLst>
                  <a:path w="55" h="230" extrusionOk="0">
                    <a:moveTo>
                      <a:pt x="0" y="1"/>
                    </a:moveTo>
                    <a:lnTo>
                      <a:pt x="0" y="230"/>
                    </a:lnTo>
                    <a:cubicBezTo>
                      <a:pt x="55" y="143"/>
                      <a:pt x="55" y="99"/>
                      <a:pt x="0" y="1"/>
                    </a:cubicBezTo>
                    <a:close/>
                  </a:path>
                </a:pathLst>
              </a:custGeom>
              <a:solidFill>
                <a:srgbClr val="E0EB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19;p2"/>
            <p:cNvSpPr/>
            <p:nvPr/>
          </p:nvSpPr>
          <p:spPr>
            <a:xfrm>
              <a:off x="7302150" y="78225"/>
              <a:ext cx="1490790" cy="1569726"/>
            </a:xfrm>
            <a:custGeom>
              <a:avLst/>
              <a:gdLst/>
              <a:ahLst/>
              <a:cxnLst/>
              <a:rect l="l" t="t" r="r" b="b"/>
              <a:pathLst>
                <a:path w="11128" h="11717" extrusionOk="0">
                  <a:moveTo>
                    <a:pt x="2769" y="1"/>
                  </a:moveTo>
                  <a:lnTo>
                    <a:pt x="2682" y="644"/>
                  </a:lnTo>
                  <a:lnTo>
                    <a:pt x="2093" y="644"/>
                  </a:lnTo>
                  <a:lnTo>
                    <a:pt x="2006" y="1276"/>
                  </a:lnTo>
                  <a:lnTo>
                    <a:pt x="1363" y="1276"/>
                  </a:lnTo>
                  <a:lnTo>
                    <a:pt x="1319" y="1864"/>
                  </a:lnTo>
                  <a:lnTo>
                    <a:pt x="687" y="1908"/>
                  </a:lnTo>
                  <a:lnTo>
                    <a:pt x="644" y="2496"/>
                  </a:lnTo>
                  <a:lnTo>
                    <a:pt x="1" y="2496"/>
                  </a:lnTo>
                  <a:lnTo>
                    <a:pt x="415" y="2954"/>
                  </a:lnTo>
                  <a:lnTo>
                    <a:pt x="7945" y="11269"/>
                  </a:lnTo>
                  <a:lnTo>
                    <a:pt x="8359" y="11716"/>
                  </a:lnTo>
                  <a:lnTo>
                    <a:pt x="8447" y="11084"/>
                  </a:lnTo>
                  <a:lnTo>
                    <a:pt x="9035" y="11084"/>
                  </a:lnTo>
                  <a:lnTo>
                    <a:pt x="9133" y="10452"/>
                  </a:lnTo>
                  <a:lnTo>
                    <a:pt x="9722" y="10452"/>
                  </a:lnTo>
                  <a:lnTo>
                    <a:pt x="9809" y="9853"/>
                  </a:lnTo>
                  <a:lnTo>
                    <a:pt x="10397" y="9809"/>
                  </a:lnTo>
                  <a:lnTo>
                    <a:pt x="10496" y="9221"/>
                  </a:lnTo>
                  <a:lnTo>
                    <a:pt x="11128" y="9221"/>
                  </a:lnTo>
                  <a:lnTo>
                    <a:pt x="10670" y="8763"/>
                  </a:lnTo>
                  <a:lnTo>
                    <a:pt x="3183" y="502"/>
                  </a:lnTo>
                  <a:lnTo>
                    <a:pt x="2769" y="1"/>
                  </a:lnTo>
                  <a:close/>
                </a:path>
              </a:pathLst>
            </a:custGeom>
            <a:solidFill>
              <a:schemeClr val="accent3">
                <a:alpha val="201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 name="Google Shape;20;p2"/>
          <p:cNvSpPr txBox="1">
            <a:spLocks noGrp="1"/>
          </p:cNvSpPr>
          <p:nvPr>
            <p:ph type="ctrTitle"/>
          </p:nvPr>
        </p:nvSpPr>
        <p:spPr>
          <a:xfrm>
            <a:off x="1489550" y="887075"/>
            <a:ext cx="4848000" cy="2905200"/>
          </a:xfrm>
          <a:prstGeom prst="rect">
            <a:avLst/>
          </a:prstGeom>
        </p:spPr>
        <p:txBody>
          <a:bodyPr spcFirstLastPara="1" wrap="square" lIns="91425" tIns="91425" rIns="91425" bIns="91425" anchor="b" anchorCtr="0">
            <a:noAutofit/>
          </a:bodyPr>
          <a:lstStyle>
            <a:lvl1pPr lvl="0" algn="l" rtl="0">
              <a:spcBef>
                <a:spcPts val="0"/>
              </a:spcBef>
              <a:spcAft>
                <a:spcPts val="0"/>
              </a:spcAft>
              <a:buSzPts val="4800"/>
              <a:buNone/>
              <a:defRPr sz="4600">
                <a:solidFill>
                  <a:schemeClr val="accent3"/>
                </a:solidFill>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1" name="Google Shape;21;p2"/>
          <p:cNvSpPr txBox="1">
            <a:spLocks noGrp="1"/>
          </p:cNvSpPr>
          <p:nvPr>
            <p:ph type="subTitle" idx="1"/>
          </p:nvPr>
        </p:nvSpPr>
        <p:spPr>
          <a:xfrm>
            <a:off x="1489550" y="3792275"/>
            <a:ext cx="4909200" cy="54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6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3"/>
        <p:cNvGrpSpPr/>
        <p:nvPr/>
      </p:nvGrpSpPr>
      <p:grpSpPr>
        <a:xfrm>
          <a:off x="0" y="0"/>
          <a:ext cx="0" cy="0"/>
          <a:chOff x="0" y="0"/>
          <a:chExt cx="0" cy="0"/>
        </a:xfrm>
      </p:grpSpPr>
      <p:grpSp>
        <p:nvGrpSpPr>
          <p:cNvPr id="44" name="Google Shape;44;p4"/>
          <p:cNvGrpSpPr/>
          <p:nvPr/>
        </p:nvGrpSpPr>
        <p:grpSpPr>
          <a:xfrm>
            <a:off x="459004" y="465425"/>
            <a:ext cx="8570260" cy="4410642"/>
            <a:chOff x="459004" y="465425"/>
            <a:chExt cx="8570260" cy="4410642"/>
          </a:xfrm>
        </p:grpSpPr>
        <p:sp>
          <p:nvSpPr>
            <p:cNvPr id="45" name="Google Shape;45;p4"/>
            <p:cNvSpPr/>
            <p:nvPr/>
          </p:nvSpPr>
          <p:spPr>
            <a:xfrm>
              <a:off x="612766" y="574377"/>
              <a:ext cx="8416498" cy="4301690"/>
            </a:xfrm>
            <a:custGeom>
              <a:avLst/>
              <a:gdLst/>
              <a:ahLst/>
              <a:cxnLst/>
              <a:rect l="l" t="t" r="r" b="b"/>
              <a:pathLst>
                <a:path w="29436" h="21360" extrusionOk="0">
                  <a:moveTo>
                    <a:pt x="27820" y="1"/>
                  </a:moveTo>
                  <a:cubicBezTo>
                    <a:pt x="27820" y="65"/>
                    <a:pt x="27788" y="130"/>
                    <a:pt x="27756" y="235"/>
                  </a:cubicBezTo>
                  <a:cubicBezTo>
                    <a:pt x="27659" y="364"/>
                    <a:pt x="27554" y="404"/>
                    <a:pt x="27521" y="404"/>
                  </a:cubicBezTo>
                  <a:lnTo>
                    <a:pt x="27416" y="404"/>
                  </a:lnTo>
                  <a:cubicBezTo>
                    <a:pt x="27384" y="404"/>
                    <a:pt x="27416" y="437"/>
                    <a:pt x="27489" y="671"/>
                  </a:cubicBezTo>
                  <a:cubicBezTo>
                    <a:pt x="27691" y="1244"/>
                    <a:pt x="27287" y="1947"/>
                    <a:pt x="27352" y="2286"/>
                  </a:cubicBezTo>
                  <a:cubicBezTo>
                    <a:pt x="27416" y="2625"/>
                    <a:pt x="27554" y="3328"/>
                    <a:pt x="27554" y="3634"/>
                  </a:cubicBezTo>
                  <a:cubicBezTo>
                    <a:pt x="27554" y="3699"/>
                    <a:pt x="27554" y="3699"/>
                    <a:pt x="27521" y="3699"/>
                  </a:cubicBezTo>
                  <a:cubicBezTo>
                    <a:pt x="27521" y="3699"/>
                    <a:pt x="27489" y="3667"/>
                    <a:pt x="27489" y="3634"/>
                  </a:cubicBezTo>
                  <a:cubicBezTo>
                    <a:pt x="27489" y="3594"/>
                    <a:pt x="27457" y="3562"/>
                    <a:pt x="27457" y="3562"/>
                  </a:cubicBezTo>
                  <a:lnTo>
                    <a:pt x="27457" y="3562"/>
                  </a:lnTo>
                  <a:cubicBezTo>
                    <a:pt x="27457" y="3562"/>
                    <a:pt x="27489" y="3667"/>
                    <a:pt x="27554" y="3965"/>
                  </a:cubicBezTo>
                  <a:cubicBezTo>
                    <a:pt x="27756" y="4805"/>
                    <a:pt x="27416" y="5249"/>
                    <a:pt x="27756" y="5750"/>
                  </a:cubicBezTo>
                  <a:cubicBezTo>
                    <a:pt x="28062" y="6291"/>
                    <a:pt x="28498" y="6356"/>
                    <a:pt x="28127" y="6864"/>
                  </a:cubicBezTo>
                  <a:cubicBezTo>
                    <a:pt x="27756" y="7365"/>
                    <a:pt x="27788" y="7163"/>
                    <a:pt x="27925" y="7938"/>
                  </a:cubicBezTo>
                  <a:cubicBezTo>
                    <a:pt x="28062" y="8714"/>
                    <a:pt x="28127" y="8714"/>
                    <a:pt x="27990" y="9319"/>
                  </a:cubicBezTo>
                  <a:cubicBezTo>
                    <a:pt x="27860" y="9893"/>
                    <a:pt x="28192" y="10329"/>
                    <a:pt x="28127" y="10934"/>
                  </a:cubicBezTo>
                  <a:cubicBezTo>
                    <a:pt x="28062" y="11508"/>
                    <a:pt x="27990" y="11572"/>
                    <a:pt x="28127" y="12008"/>
                  </a:cubicBezTo>
                  <a:cubicBezTo>
                    <a:pt x="28264" y="12444"/>
                    <a:pt x="28902" y="12444"/>
                    <a:pt x="28426" y="12921"/>
                  </a:cubicBezTo>
                  <a:cubicBezTo>
                    <a:pt x="27925" y="13357"/>
                    <a:pt x="27788" y="13284"/>
                    <a:pt x="27788" y="13761"/>
                  </a:cubicBezTo>
                  <a:cubicBezTo>
                    <a:pt x="27788" y="14197"/>
                    <a:pt x="27925" y="14601"/>
                    <a:pt x="27925" y="15037"/>
                  </a:cubicBezTo>
                  <a:cubicBezTo>
                    <a:pt x="27925" y="15473"/>
                    <a:pt x="27860" y="15408"/>
                    <a:pt x="27756" y="16111"/>
                  </a:cubicBezTo>
                  <a:cubicBezTo>
                    <a:pt x="27618" y="16789"/>
                    <a:pt x="27554" y="17225"/>
                    <a:pt x="27554" y="17395"/>
                  </a:cubicBezTo>
                  <a:cubicBezTo>
                    <a:pt x="27554" y="17564"/>
                    <a:pt x="27756" y="18267"/>
                    <a:pt x="27788" y="18977"/>
                  </a:cubicBezTo>
                  <a:cubicBezTo>
                    <a:pt x="27860" y="19680"/>
                    <a:pt x="28192" y="20826"/>
                    <a:pt x="28192" y="20826"/>
                  </a:cubicBezTo>
                  <a:lnTo>
                    <a:pt x="1" y="20826"/>
                  </a:lnTo>
                  <a:lnTo>
                    <a:pt x="1" y="21359"/>
                  </a:lnTo>
                  <a:lnTo>
                    <a:pt x="28733" y="21359"/>
                  </a:lnTo>
                  <a:cubicBezTo>
                    <a:pt x="28733" y="21359"/>
                    <a:pt x="28393" y="20189"/>
                    <a:pt x="28329" y="19478"/>
                  </a:cubicBezTo>
                  <a:cubicBezTo>
                    <a:pt x="28264" y="18775"/>
                    <a:pt x="28062" y="18065"/>
                    <a:pt x="28062" y="17895"/>
                  </a:cubicBezTo>
                  <a:cubicBezTo>
                    <a:pt x="28062" y="17766"/>
                    <a:pt x="28127" y="17290"/>
                    <a:pt x="28264" y="16619"/>
                  </a:cubicBezTo>
                  <a:cubicBezTo>
                    <a:pt x="28393" y="15949"/>
                    <a:pt x="28466" y="16014"/>
                    <a:pt x="28466" y="15578"/>
                  </a:cubicBezTo>
                  <a:cubicBezTo>
                    <a:pt x="28466" y="15101"/>
                    <a:pt x="28329" y="14738"/>
                    <a:pt x="28329" y="14261"/>
                  </a:cubicBezTo>
                  <a:cubicBezTo>
                    <a:pt x="28329" y="13825"/>
                    <a:pt x="28466" y="13890"/>
                    <a:pt x="28935" y="13422"/>
                  </a:cubicBezTo>
                  <a:cubicBezTo>
                    <a:pt x="29435" y="12985"/>
                    <a:pt x="28765" y="12985"/>
                    <a:pt x="28668" y="12549"/>
                  </a:cubicBezTo>
                  <a:cubicBezTo>
                    <a:pt x="28531" y="12073"/>
                    <a:pt x="28595" y="12008"/>
                    <a:pt x="28668" y="11435"/>
                  </a:cubicBezTo>
                  <a:cubicBezTo>
                    <a:pt x="28700" y="10862"/>
                    <a:pt x="28393" y="10393"/>
                    <a:pt x="28531" y="9820"/>
                  </a:cubicBezTo>
                  <a:cubicBezTo>
                    <a:pt x="28668" y="9247"/>
                    <a:pt x="28595" y="9247"/>
                    <a:pt x="28466" y="8480"/>
                  </a:cubicBezTo>
                  <a:cubicBezTo>
                    <a:pt x="28329" y="7704"/>
                    <a:pt x="28264" y="7906"/>
                    <a:pt x="28628" y="7365"/>
                  </a:cubicBezTo>
                  <a:cubicBezTo>
                    <a:pt x="28999" y="6864"/>
                    <a:pt x="28595" y="6792"/>
                    <a:pt x="28264" y="6291"/>
                  </a:cubicBezTo>
                  <a:cubicBezTo>
                    <a:pt x="27925" y="5782"/>
                    <a:pt x="28264" y="5314"/>
                    <a:pt x="28062" y="4474"/>
                  </a:cubicBezTo>
                  <a:cubicBezTo>
                    <a:pt x="27990" y="4171"/>
                    <a:pt x="27990" y="4104"/>
                    <a:pt x="27990" y="4103"/>
                  </a:cubicBezTo>
                  <a:lnTo>
                    <a:pt x="27990" y="4103"/>
                  </a:lnTo>
                  <a:cubicBezTo>
                    <a:pt x="27990" y="4104"/>
                    <a:pt x="27990" y="4136"/>
                    <a:pt x="28022" y="4167"/>
                  </a:cubicBezTo>
                  <a:cubicBezTo>
                    <a:pt x="28022" y="4200"/>
                    <a:pt x="28062" y="4240"/>
                    <a:pt x="28062" y="4240"/>
                  </a:cubicBezTo>
                  <a:lnTo>
                    <a:pt x="28062" y="4167"/>
                  </a:lnTo>
                  <a:cubicBezTo>
                    <a:pt x="28062" y="3836"/>
                    <a:pt x="27925" y="3126"/>
                    <a:pt x="27893" y="2787"/>
                  </a:cubicBezTo>
                  <a:cubicBezTo>
                    <a:pt x="27820" y="2488"/>
                    <a:pt x="28192" y="1777"/>
                    <a:pt x="27990" y="1212"/>
                  </a:cubicBezTo>
                  <a:cubicBezTo>
                    <a:pt x="27925" y="970"/>
                    <a:pt x="27925" y="905"/>
                    <a:pt x="27925" y="905"/>
                  </a:cubicBezTo>
                  <a:cubicBezTo>
                    <a:pt x="27957" y="905"/>
                    <a:pt x="27957" y="905"/>
                    <a:pt x="27957" y="937"/>
                  </a:cubicBezTo>
                  <a:lnTo>
                    <a:pt x="28022" y="937"/>
                  </a:lnTo>
                  <a:cubicBezTo>
                    <a:pt x="28095" y="937"/>
                    <a:pt x="28159" y="905"/>
                    <a:pt x="28264" y="735"/>
                  </a:cubicBezTo>
                  <a:cubicBezTo>
                    <a:pt x="28531" y="299"/>
                    <a:pt x="28264" y="1"/>
                    <a:pt x="28264" y="1"/>
                  </a:cubicBezTo>
                  <a:close/>
                </a:path>
              </a:pathLst>
            </a:custGeom>
            <a:solidFill>
              <a:schemeClr val="accent3">
                <a:alpha val="201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4"/>
            <p:cNvSpPr/>
            <p:nvPr/>
          </p:nvSpPr>
          <p:spPr>
            <a:xfrm>
              <a:off x="679548" y="465425"/>
              <a:ext cx="8237647" cy="4303302"/>
            </a:xfrm>
            <a:custGeom>
              <a:avLst/>
              <a:gdLst/>
              <a:ahLst/>
              <a:cxnLst/>
              <a:rect l="l" t="t" r="r" b="b"/>
              <a:pathLst>
                <a:path w="28668" h="21368" extrusionOk="0">
                  <a:moveTo>
                    <a:pt x="0" y="1"/>
                  </a:moveTo>
                  <a:lnTo>
                    <a:pt x="0" y="21367"/>
                  </a:lnTo>
                  <a:lnTo>
                    <a:pt x="27957" y="21367"/>
                  </a:lnTo>
                  <a:cubicBezTo>
                    <a:pt x="27957" y="21367"/>
                    <a:pt x="27625" y="20221"/>
                    <a:pt x="27553" y="19518"/>
                  </a:cubicBezTo>
                  <a:cubicBezTo>
                    <a:pt x="27521" y="18808"/>
                    <a:pt x="27319" y="18105"/>
                    <a:pt x="27319" y="17936"/>
                  </a:cubicBezTo>
                  <a:cubicBezTo>
                    <a:pt x="27319" y="17766"/>
                    <a:pt x="27383" y="17330"/>
                    <a:pt x="27521" y="16652"/>
                  </a:cubicBezTo>
                  <a:cubicBezTo>
                    <a:pt x="27625" y="15949"/>
                    <a:pt x="27690" y="16014"/>
                    <a:pt x="27690" y="15578"/>
                  </a:cubicBezTo>
                  <a:cubicBezTo>
                    <a:pt x="27690" y="15142"/>
                    <a:pt x="27553" y="14738"/>
                    <a:pt x="27553" y="14302"/>
                  </a:cubicBezTo>
                  <a:cubicBezTo>
                    <a:pt x="27553" y="13825"/>
                    <a:pt x="27690" y="13898"/>
                    <a:pt x="28191" y="13462"/>
                  </a:cubicBezTo>
                  <a:cubicBezTo>
                    <a:pt x="28667" y="12985"/>
                    <a:pt x="28029" y="12985"/>
                    <a:pt x="27892" y="12549"/>
                  </a:cubicBezTo>
                  <a:cubicBezTo>
                    <a:pt x="27755" y="12113"/>
                    <a:pt x="27827" y="12049"/>
                    <a:pt x="27892" y="11475"/>
                  </a:cubicBezTo>
                  <a:cubicBezTo>
                    <a:pt x="27957" y="10870"/>
                    <a:pt x="27625" y="10434"/>
                    <a:pt x="27755" y="9860"/>
                  </a:cubicBezTo>
                  <a:cubicBezTo>
                    <a:pt x="27892" y="9255"/>
                    <a:pt x="27827" y="9255"/>
                    <a:pt x="27690" y="8479"/>
                  </a:cubicBezTo>
                  <a:cubicBezTo>
                    <a:pt x="27553" y="7704"/>
                    <a:pt x="27521" y="7906"/>
                    <a:pt x="27892" y="7405"/>
                  </a:cubicBezTo>
                  <a:cubicBezTo>
                    <a:pt x="28263" y="6897"/>
                    <a:pt x="27827" y="6832"/>
                    <a:pt x="27521" y="6291"/>
                  </a:cubicBezTo>
                  <a:cubicBezTo>
                    <a:pt x="27181" y="5790"/>
                    <a:pt x="27521" y="5346"/>
                    <a:pt x="27319" y="4506"/>
                  </a:cubicBezTo>
                  <a:cubicBezTo>
                    <a:pt x="27234" y="4198"/>
                    <a:pt x="27217" y="4116"/>
                    <a:pt x="27224" y="4116"/>
                  </a:cubicBezTo>
                  <a:lnTo>
                    <a:pt x="27224" y="4116"/>
                  </a:lnTo>
                  <a:cubicBezTo>
                    <a:pt x="27228" y="4116"/>
                    <a:pt x="27242" y="4148"/>
                    <a:pt x="27254" y="4175"/>
                  </a:cubicBezTo>
                  <a:cubicBezTo>
                    <a:pt x="27273" y="4213"/>
                    <a:pt x="27291" y="4250"/>
                    <a:pt x="27304" y="4250"/>
                  </a:cubicBezTo>
                  <a:cubicBezTo>
                    <a:pt x="27313" y="4250"/>
                    <a:pt x="27319" y="4230"/>
                    <a:pt x="27319" y="4175"/>
                  </a:cubicBezTo>
                  <a:cubicBezTo>
                    <a:pt x="27319" y="3869"/>
                    <a:pt x="27181" y="3166"/>
                    <a:pt x="27117" y="2827"/>
                  </a:cubicBezTo>
                  <a:cubicBezTo>
                    <a:pt x="27052" y="2488"/>
                    <a:pt x="27456" y="1785"/>
                    <a:pt x="27254" y="1212"/>
                  </a:cubicBezTo>
                  <a:cubicBezTo>
                    <a:pt x="27171" y="969"/>
                    <a:pt x="27154" y="944"/>
                    <a:pt x="27186" y="944"/>
                  </a:cubicBezTo>
                  <a:cubicBezTo>
                    <a:pt x="27195" y="944"/>
                    <a:pt x="27207" y="945"/>
                    <a:pt x="27222" y="945"/>
                  </a:cubicBezTo>
                  <a:cubicBezTo>
                    <a:pt x="27240" y="955"/>
                    <a:pt x="27261" y="961"/>
                    <a:pt x="27285" y="961"/>
                  </a:cubicBezTo>
                  <a:cubicBezTo>
                    <a:pt x="27345" y="961"/>
                    <a:pt x="27422" y="920"/>
                    <a:pt x="27521" y="776"/>
                  </a:cubicBezTo>
                  <a:cubicBezTo>
                    <a:pt x="27755" y="299"/>
                    <a:pt x="27521" y="1"/>
                    <a:pt x="275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4"/>
            <p:cNvSpPr/>
            <p:nvPr/>
          </p:nvSpPr>
          <p:spPr>
            <a:xfrm>
              <a:off x="459004" y="465425"/>
              <a:ext cx="8238008" cy="4303302"/>
            </a:xfrm>
            <a:custGeom>
              <a:avLst/>
              <a:gdLst/>
              <a:ahLst/>
              <a:cxnLst/>
              <a:rect l="l" t="t" r="r" b="b"/>
              <a:pathLst>
                <a:path w="28297" h="21368" extrusionOk="0">
                  <a:moveTo>
                    <a:pt x="1" y="1"/>
                  </a:moveTo>
                  <a:lnTo>
                    <a:pt x="1" y="21367"/>
                  </a:lnTo>
                  <a:lnTo>
                    <a:pt x="27957" y="21367"/>
                  </a:lnTo>
                  <a:cubicBezTo>
                    <a:pt x="27957" y="21367"/>
                    <a:pt x="27626" y="20221"/>
                    <a:pt x="27554" y="19518"/>
                  </a:cubicBezTo>
                  <a:cubicBezTo>
                    <a:pt x="27521" y="18808"/>
                    <a:pt x="27319" y="18105"/>
                    <a:pt x="27319" y="17936"/>
                  </a:cubicBezTo>
                  <a:cubicBezTo>
                    <a:pt x="27319" y="17766"/>
                    <a:pt x="27392" y="17330"/>
                    <a:pt x="27521" y="16652"/>
                  </a:cubicBezTo>
                  <a:cubicBezTo>
                    <a:pt x="27626" y="15949"/>
                    <a:pt x="27319" y="16014"/>
                    <a:pt x="27319" y="15578"/>
                  </a:cubicBezTo>
                  <a:cubicBezTo>
                    <a:pt x="27319" y="15142"/>
                    <a:pt x="27190" y="14738"/>
                    <a:pt x="27190" y="14302"/>
                  </a:cubicBezTo>
                  <a:cubicBezTo>
                    <a:pt x="27190" y="13825"/>
                    <a:pt x="27319" y="13898"/>
                    <a:pt x="27796" y="13462"/>
                  </a:cubicBezTo>
                  <a:cubicBezTo>
                    <a:pt x="28297" y="12985"/>
                    <a:pt x="27626" y="12985"/>
                    <a:pt x="27521" y="12549"/>
                  </a:cubicBezTo>
                  <a:cubicBezTo>
                    <a:pt x="27392" y="12113"/>
                    <a:pt x="27457" y="12049"/>
                    <a:pt x="27521" y="11475"/>
                  </a:cubicBezTo>
                  <a:cubicBezTo>
                    <a:pt x="27554" y="10870"/>
                    <a:pt x="27626" y="10434"/>
                    <a:pt x="27755" y="9860"/>
                  </a:cubicBezTo>
                  <a:cubicBezTo>
                    <a:pt x="27893" y="9255"/>
                    <a:pt x="27554" y="9255"/>
                    <a:pt x="27457" y="8479"/>
                  </a:cubicBezTo>
                  <a:cubicBezTo>
                    <a:pt x="27319" y="7704"/>
                    <a:pt x="27255" y="7906"/>
                    <a:pt x="27626" y="7405"/>
                  </a:cubicBezTo>
                  <a:cubicBezTo>
                    <a:pt x="27998" y="6897"/>
                    <a:pt x="27554" y="6832"/>
                    <a:pt x="27255" y="6291"/>
                  </a:cubicBezTo>
                  <a:cubicBezTo>
                    <a:pt x="26916" y="5790"/>
                    <a:pt x="27521" y="5346"/>
                    <a:pt x="27319" y="4506"/>
                  </a:cubicBezTo>
                  <a:cubicBezTo>
                    <a:pt x="27240" y="4198"/>
                    <a:pt x="27221" y="4116"/>
                    <a:pt x="27227" y="4116"/>
                  </a:cubicBezTo>
                  <a:lnTo>
                    <a:pt x="27227" y="4116"/>
                  </a:lnTo>
                  <a:cubicBezTo>
                    <a:pt x="27230" y="4116"/>
                    <a:pt x="27242" y="4148"/>
                    <a:pt x="27255" y="4175"/>
                  </a:cubicBezTo>
                  <a:cubicBezTo>
                    <a:pt x="27273" y="4213"/>
                    <a:pt x="27292" y="4250"/>
                    <a:pt x="27305" y="4250"/>
                  </a:cubicBezTo>
                  <a:cubicBezTo>
                    <a:pt x="27314" y="4250"/>
                    <a:pt x="27319" y="4230"/>
                    <a:pt x="27319" y="4175"/>
                  </a:cubicBezTo>
                  <a:cubicBezTo>
                    <a:pt x="27319" y="3869"/>
                    <a:pt x="27190" y="3166"/>
                    <a:pt x="27118" y="2827"/>
                  </a:cubicBezTo>
                  <a:cubicBezTo>
                    <a:pt x="27053" y="2488"/>
                    <a:pt x="27457" y="1785"/>
                    <a:pt x="27255" y="1212"/>
                  </a:cubicBezTo>
                  <a:cubicBezTo>
                    <a:pt x="27172" y="969"/>
                    <a:pt x="27154" y="944"/>
                    <a:pt x="27187" y="944"/>
                  </a:cubicBezTo>
                  <a:cubicBezTo>
                    <a:pt x="27195" y="944"/>
                    <a:pt x="27207" y="945"/>
                    <a:pt x="27223" y="945"/>
                  </a:cubicBezTo>
                  <a:cubicBezTo>
                    <a:pt x="27241" y="955"/>
                    <a:pt x="27263" y="961"/>
                    <a:pt x="27287" y="961"/>
                  </a:cubicBezTo>
                  <a:cubicBezTo>
                    <a:pt x="27349" y="961"/>
                    <a:pt x="27429" y="920"/>
                    <a:pt x="27521" y="776"/>
                  </a:cubicBezTo>
                  <a:cubicBezTo>
                    <a:pt x="27755" y="299"/>
                    <a:pt x="27521" y="1"/>
                    <a:pt x="27521" y="1"/>
                  </a:cubicBezTo>
                  <a:close/>
                </a:path>
              </a:pathLst>
            </a:custGeom>
            <a:solidFill>
              <a:srgbClr val="FEF6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4"/>
            <p:cNvSpPr/>
            <p:nvPr/>
          </p:nvSpPr>
          <p:spPr>
            <a:xfrm>
              <a:off x="8404935" y="4753829"/>
              <a:ext cx="284" cy="14903"/>
            </a:xfrm>
            <a:custGeom>
              <a:avLst/>
              <a:gdLst/>
              <a:ahLst/>
              <a:cxnLst/>
              <a:rect l="l" t="t" r="r" b="b"/>
              <a:pathLst>
                <a:path w="1" h="74" extrusionOk="0">
                  <a:moveTo>
                    <a:pt x="0" y="73"/>
                  </a:moveTo>
                  <a:lnTo>
                    <a:pt x="0" y="73"/>
                  </a:lnTo>
                  <a:lnTo>
                    <a:pt x="0" y="73"/>
                  </a:lnTo>
                  <a:close/>
                  <a:moveTo>
                    <a:pt x="0" y="1"/>
                  </a:moveTo>
                  <a:lnTo>
                    <a:pt x="0" y="1"/>
                  </a:lnTo>
                  <a:lnTo>
                    <a:pt x="0" y="73"/>
                  </a:lnTo>
                  <a:close/>
                </a:path>
              </a:pathLst>
            </a:custGeom>
            <a:solidFill>
              <a:srgbClr val="E0F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4"/>
            <p:cNvSpPr/>
            <p:nvPr/>
          </p:nvSpPr>
          <p:spPr>
            <a:xfrm>
              <a:off x="8404935" y="4753829"/>
              <a:ext cx="284" cy="14903"/>
            </a:xfrm>
            <a:custGeom>
              <a:avLst/>
              <a:gdLst/>
              <a:ahLst/>
              <a:cxnLst/>
              <a:rect l="l" t="t" r="r" b="b"/>
              <a:pathLst>
                <a:path w="1" h="74" extrusionOk="0">
                  <a:moveTo>
                    <a:pt x="0" y="1"/>
                  </a:moveTo>
                  <a:lnTo>
                    <a:pt x="0" y="73"/>
                  </a:lnTo>
                  <a:lnTo>
                    <a:pt x="0" y="73"/>
                  </a:lnTo>
                  <a:lnTo>
                    <a:pt x="0" y="73"/>
                  </a:lnTo>
                  <a:lnTo>
                    <a:pt x="0" y="73"/>
                  </a:lnTo>
                  <a:lnTo>
                    <a:pt x="0" y="73"/>
                  </a:lnTo>
                  <a:lnTo>
                    <a:pt x="0" y="73"/>
                  </a:lnTo>
                  <a:close/>
                </a:path>
              </a:pathLst>
            </a:custGeom>
            <a:solidFill>
              <a:srgbClr val="E0EB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4"/>
            <p:cNvSpPr/>
            <p:nvPr/>
          </p:nvSpPr>
          <p:spPr>
            <a:xfrm>
              <a:off x="8175285" y="1698138"/>
              <a:ext cx="21032" cy="27792"/>
            </a:xfrm>
            <a:custGeom>
              <a:avLst/>
              <a:gdLst/>
              <a:ahLst/>
              <a:cxnLst/>
              <a:rect l="l" t="t" r="r" b="b"/>
              <a:pathLst>
                <a:path w="74" h="138" extrusionOk="0">
                  <a:moveTo>
                    <a:pt x="1" y="1"/>
                  </a:moveTo>
                  <a:cubicBezTo>
                    <a:pt x="41" y="33"/>
                    <a:pt x="41" y="73"/>
                    <a:pt x="74" y="138"/>
                  </a:cubicBezTo>
                  <a:cubicBezTo>
                    <a:pt x="41" y="73"/>
                    <a:pt x="41" y="33"/>
                    <a:pt x="41" y="1"/>
                  </a:cubicBezTo>
                  <a:close/>
                </a:path>
              </a:pathLst>
            </a:custGeom>
            <a:solidFill>
              <a:srgbClr val="E0F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4"/>
            <p:cNvSpPr/>
            <p:nvPr/>
          </p:nvSpPr>
          <p:spPr>
            <a:xfrm>
              <a:off x="8404935" y="3101625"/>
              <a:ext cx="11653" cy="34236"/>
            </a:xfrm>
            <a:custGeom>
              <a:avLst/>
              <a:gdLst/>
              <a:ahLst/>
              <a:cxnLst/>
              <a:rect l="l" t="t" r="r" b="b"/>
              <a:pathLst>
                <a:path w="41" h="170" extrusionOk="0">
                  <a:moveTo>
                    <a:pt x="0" y="0"/>
                  </a:moveTo>
                  <a:lnTo>
                    <a:pt x="0" y="170"/>
                  </a:lnTo>
                  <a:cubicBezTo>
                    <a:pt x="41" y="97"/>
                    <a:pt x="41" y="65"/>
                    <a:pt x="0" y="0"/>
                  </a:cubicBezTo>
                  <a:close/>
                </a:path>
              </a:pathLst>
            </a:custGeom>
            <a:solidFill>
              <a:srgbClr val="E0EB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52;p4"/>
          <p:cNvSpPr txBox="1">
            <a:spLocks noGrp="1"/>
          </p:cNvSpPr>
          <p:nvPr>
            <p:ph type="title"/>
          </p:nvPr>
        </p:nvSpPr>
        <p:spPr>
          <a:xfrm>
            <a:off x="720000" y="540000"/>
            <a:ext cx="7704000" cy="47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 name="Google Shape;53;p4"/>
          <p:cNvSpPr txBox="1">
            <a:spLocks noGrp="1"/>
          </p:cNvSpPr>
          <p:nvPr>
            <p:ph type="body" idx="1"/>
          </p:nvPr>
        </p:nvSpPr>
        <p:spPr>
          <a:xfrm>
            <a:off x="720000" y="1152475"/>
            <a:ext cx="7580700" cy="34509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rgbClr val="434343"/>
              </a:buClr>
              <a:buSzPts val="1200"/>
              <a:buFont typeface="Livvic"/>
              <a:buChar char="●"/>
              <a:defRPr sz="1200"/>
            </a:lvl1pPr>
            <a:lvl2pPr marL="914400" lvl="1" indent="-304800" rtl="0">
              <a:spcBef>
                <a:spcPts val="1600"/>
              </a:spcBef>
              <a:spcAft>
                <a:spcPts val="0"/>
              </a:spcAft>
              <a:buClr>
                <a:srgbClr val="434343"/>
              </a:buClr>
              <a:buSzPts val="1200"/>
              <a:buFont typeface="Roboto Condensed Light"/>
              <a:buChar char="○"/>
              <a:defRPr/>
            </a:lvl2pPr>
            <a:lvl3pPr marL="1371600" lvl="2" indent="-304800" rtl="0">
              <a:spcBef>
                <a:spcPts val="1600"/>
              </a:spcBef>
              <a:spcAft>
                <a:spcPts val="0"/>
              </a:spcAft>
              <a:buClr>
                <a:srgbClr val="434343"/>
              </a:buClr>
              <a:buSzPts val="1200"/>
              <a:buFont typeface="Roboto Condensed Light"/>
              <a:buChar char="■"/>
              <a:defRPr/>
            </a:lvl3pPr>
            <a:lvl4pPr marL="1828800" lvl="3" indent="-304800" rtl="0">
              <a:spcBef>
                <a:spcPts val="1600"/>
              </a:spcBef>
              <a:spcAft>
                <a:spcPts val="0"/>
              </a:spcAft>
              <a:buClr>
                <a:srgbClr val="434343"/>
              </a:buClr>
              <a:buSzPts val="1200"/>
              <a:buFont typeface="Roboto Condensed Light"/>
              <a:buChar char="●"/>
              <a:defRPr/>
            </a:lvl4pPr>
            <a:lvl5pPr marL="2286000" lvl="4" indent="-304800" rtl="0">
              <a:spcBef>
                <a:spcPts val="1600"/>
              </a:spcBef>
              <a:spcAft>
                <a:spcPts val="0"/>
              </a:spcAft>
              <a:buClr>
                <a:srgbClr val="434343"/>
              </a:buClr>
              <a:buSzPts val="1200"/>
              <a:buFont typeface="Roboto Condensed Light"/>
              <a:buChar char="○"/>
              <a:defRPr/>
            </a:lvl5pPr>
            <a:lvl6pPr marL="2743200" lvl="5" indent="-304800" rtl="0">
              <a:spcBef>
                <a:spcPts val="1600"/>
              </a:spcBef>
              <a:spcAft>
                <a:spcPts val="0"/>
              </a:spcAft>
              <a:buClr>
                <a:srgbClr val="434343"/>
              </a:buClr>
              <a:buSzPts val="1200"/>
              <a:buFont typeface="Roboto Condensed Light"/>
              <a:buChar char="■"/>
              <a:defRPr/>
            </a:lvl6pPr>
            <a:lvl7pPr marL="3200400" lvl="6" indent="-304800" rtl="0">
              <a:spcBef>
                <a:spcPts val="1600"/>
              </a:spcBef>
              <a:spcAft>
                <a:spcPts val="0"/>
              </a:spcAft>
              <a:buClr>
                <a:srgbClr val="434343"/>
              </a:buClr>
              <a:buSzPts val="1200"/>
              <a:buFont typeface="Roboto Condensed Light"/>
              <a:buChar char="●"/>
              <a:defRPr/>
            </a:lvl7pPr>
            <a:lvl8pPr marL="3657600" lvl="7" indent="-304800" rtl="0">
              <a:spcBef>
                <a:spcPts val="1600"/>
              </a:spcBef>
              <a:spcAft>
                <a:spcPts val="0"/>
              </a:spcAft>
              <a:buClr>
                <a:srgbClr val="434343"/>
              </a:buClr>
              <a:buSzPts val="1200"/>
              <a:buFont typeface="Roboto Condensed Light"/>
              <a:buChar char="○"/>
              <a:defRPr/>
            </a:lvl8pPr>
            <a:lvl9pPr marL="4114800" lvl="8" indent="-304800" rtl="0">
              <a:spcBef>
                <a:spcPts val="1600"/>
              </a:spcBef>
              <a:spcAft>
                <a:spcPts val="1600"/>
              </a:spcAft>
              <a:buClr>
                <a:srgbClr val="434343"/>
              </a:buClr>
              <a:buSzPts val="1200"/>
              <a:buFont typeface="Roboto Condensed Light"/>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29"/>
        <p:cNvGrpSpPr/>
        <p:nvPr/>
      </p:nvGrpSpPr>
      <p:grpSpPr>
        <a:xfrm>
          <a:off x="0" y="0"/>
          <a:ext cx="0" cy="0"/>
          <a:chOff x="0" y="0"/>
          <a:chExt cx="0" cy="0"/>
        </a:xfrm>
      </p:grpSpPr>
      <p:grpSp>
        <p:nvGrpSpPr>
          <p:cNvPr id="130" name="Google Shape;130;p9"/>
          <p:cNvGrpSpPr/>
          <p:nvPr/>
        </p:nvGrpSpPr>
        <p:grpSpPr>
          <a:xfrm>
            <a:off x="1303908" y="314999"/>
            <a:ext cx="6703138" cy="4443291"/>
            <a:chOff x="1303908" y="314999"/>
            <a:chExt cx="6703138" cy="4443291"/>
          </a:xfrm>
        </p:grpSpPr>
        <p:grpSp>
          <p:nvGrpSpPr>
            <p:cNvPr id="131" name="Google Shape;131;p9"/>
            <p:cNvGrpSpPr/>
            <p:nvPr/>
          </p:nvGrpSpPr>
          <p:grpSpPr>
            <a:xfrm>
              <a:off x="1303908" y="630186"/>
              <a:ext cx="6536181" cy="4128103"/>
              <a:chOff x="5582850" y="3272300"/>
              <a:chExt cx="972950" cy="633475"/>
            </a:xfrm>
          </p:grpSpPr>
          <p:sp>
            <p:nvSpPr>
              <p:cNvPr id="132" name="Google Shape;132;p9"/>
              <p:cNvSpPr/>
              <p:nvPr/>
            </p:nvSpPr>
            <p:spPr>
              <a:xfrm>
                <a:off x="5582850" y="3272300"/>
                <a:ext cx="972950" cy="633475"/>
              </a:xfrm>
              <a:custGeom>
                <a:avLst/>
                <a:gdLst/>
                <a:ahLst/>
                <a:cxnLst/>
                <a:rect l="l" t="t" r="r" b="b"/>
                <a:pathLst>
                  <a:path w="38918" h="25339" extrusionOk="0">
                    <a:moveTo>
                      <a:pt x="2311" y="3226"/>
                    </a:moveTo>
                    <a:cubicBezTo>
                      <a:pt x="2725" y="3226"/>
                      <a:pt x="3085" y="3542"/>
                      <a:pt x="3085" y="4000"/>
                    </a:cubicBezTo>
                    <a:cubicBezTo>
                      <a:pt x="3085" y="4414"/>
                      <a:pt x="2725" y="4774"/>
                      <a:pt x="2311" y="4774"/>
                    </a:cubicBezTo>
                    <a:cubicBezTo>
                      <a:pt x="1864" y="4774"/>
                      <a:pt x="1537" y="4414"/>
                      <a:pt x="1537" y="4000"/>
                    </a:cubicBezTo>
                    <a:cubicBezTo>
                      <a:pt x="1537" y="3542"/>
                      <a:pt x="1864" y="3226"/>
                      <a:pt x="2311" y="3226"/>
                    </a:cubicBezTo>
                    <a:close/>
                    <a:moveTo>
                      <a:pt x="2311" y="6681"/>
                    </a:moveTo>
                    <a:cubicBezTo>
                      <a:pt x="2725" y="6681"/>
                      <a:pt x="3085" y="7041"/>
                      <a:pt x="3085" y="7455"/>
                    </a:cubicBezTo>
                    <a:cubicBezTo>
                      <a:pt x="3085" y="7902"/>
                      <a:pt x="2725" y="8229"/>
                      <a:pt x="2311" y="8229"/>
                    </a:cubicBezTo>
                    <a:cubicBezTo>
                      <a:pt x="1864" y="8229"/>
                      <a:pt x="1537" y="7902"/>
                      <a:pt x="1537" y="7455"/>
                    </a:cubicBezTo>
                    <a:cubicBezTo>
                      <a:pt x="1537" y="7041"/>
                      <a:pt x="1864" y="6681"/>
                      <a:pt x="2311" y="6681"/>
                    </a:cubicBezTo>
                    <a:close/>
                    <a:moveTo>
                      <a:pt x="2311" y="10179"/>
                    </a:moveTo>
                    <a:cubicBezTo>
                      <a:pt x="2725" y="10179"/>
                      <a:pt x="3085" y="10495"/>
                      <a:pt x="3085" y="10953"/>
                    </a:cubicBezTo>
                    <a:cubicBezTo>
                      <a:pt x="3085" y="11356"/>
                      <a:pt x="2725" y="11716"/>
                      <a:pt x="2311" y="11716"/>
                    </a:cubicBezTo>
                    <a:cubicBezTo>
                      <a:pt x="1864" y="11716"/>
                      <a:pt x="1537" y="11356"/>
                      <a:pt x="1537" y="10953"/>
                    </a:cubicBezTo>
                    <a:cubicBezTo>
                      <a:pt x="1537" y="10495"/>
                      <a:pt x="1864" y="10179"/>
                      <a:pt x="2311" y="10179"/>
                    </a:cubicBezTo>
                    <a:close/>
                    <a:moveTo>
                      <a:pt x="2311" y="13623"/>
                    </a:moveTo>
                    <a:cubicBezTo>
                      <a:pt x="2725" y="13623"/>
                      <a:pt x="3085" y="13994"/>
                      <a:pt x="3085" y="14397"/>
                    </a:cubicBezTo>
                    <a:cubicBezTo>
                      <a:pt x="3085" y="14855"/>
                      <a:pt x="2725" y="15214"/>
                      <a:pt x="2311" y="15214"/>
                    </a:cubicBezTo>
                    <a:cubicBezTo>
                      <a:pt x="1864" y="15214"/>
                      <a:pt x="1537" y="14855"/>
                      <a:pt x="1537" y="14397"/>
                    </a:cubicBezTo>
                    <a:cubicBezTo>
                      <a:pt x="1537" y="13994"/>
                      <a:pt x="1864" y="13623"/>
                      <a:pt x="2311" y="13623"/>
                    </a:cubicBezTo>
                    <a:close/>
                    <a:moveTo>
                      <a:pt x="2311" y="17121"/>
                    </a:moveTo>
                    <a:cubicBezTo>
                      <a:pt x="2725" y="17121"/>
                      <a:pt x="3085" y="17492"/>
                      <a:pt x="3085" y="17895"/>
                    </a:cubicBezTo>
                    <a:cubicBezTo>
                      <a:pt x="3085" y="18309"/>
                      <a:pt x="2725" y="18669"/>
                      <a:pt x="2311" y="18669"/>
                    </a:cubicBezTo>
                    <a:cubicBezTo>
                      <a:pt x="1864" y="18669"/>
                      <a:pt x="1537" y="18309"/>
                      <a:pt x="1537" y="17895"/>
                    </a:cubicBezTo>
                    <a:cubicBezTo>
                      <a:pt x="1537" y="17492"/>
                      <a:pt x="1864" y="17121"/>
                      <a:pt x="2311" y="17121"/>
                    </a:cubicBezTo>
                    <a:close/>
                    <a:moveTo>
                      <a:pt x="2311" y="20620"/>
                    </a:moveTo>
                    <a:cubicBezTo>
                      <a:pt x="2725" y="20620"/>
                      <a:pt x="3085" y="20936"/>
                      <a:pt x="3085" y="21393"/>
                    </a:cubicBezTo>
                    <a:cubicBezTo>
                      <a:pt x="3085" y="21797"/>
                      <a:pt x="2725" y="22167"/>
                      <a:pt x="2311" y="22167"/>
                    </a:cubicBezTo>
                    <a:cubicBezTo>
                      <a:pt x="1864" y="22167"/>
                      <a:pt x="1537" y="21797"/>
                      <a:pt x="1537" y="21393"/>
                    </a:cubicBezTo>
                    <a:cubicBezTo>
                      <a:pt x="1537" y="20936"/>
                      <a:pt x="1864" y="20620"/>
                      <a:pt x="2311" y="20620"/>
                    </a:cubicBezTo>
                    <a:close/>
                    <a:moveTo>
                      <a:pt x="1679" y="0"/>
                    </a:moveTo>
                    <a:cubicBezTo>
                      <a:pt x="720" y="0"/>
                      <a:pt x="0" y="774"/>
                      <a:pt x="0" y="1733"/>
                    </a:cubicBezTo>
                    <a:lnTo>
                      <a:pt x="0" y="23660"/>
                    </a:lnTo>
                    <a:cubicBezTo>
                      <a:pt x="0" y="24576"/>
                      <a:pt x="720" y="25339"/>
                      <a:pt x="1679" y="25339"/>
                    </a:cubicBezTo>
                    <a:lnTo>
                      <a:pt x="37959" y="25339"/>
                    </a:lnTo>
                    <a:cubicBezTo>
                      <a:pt x="37959" y="25339"/>
                      <a:pt x="37643" y="24979"/>
                      <a:pt x="37959" y="24347"/>
                    </a:cubicBezTo>
                    <a:cubicBezTo>
                      <a:pt x="38231" y="23660"/>
                      <a:pt x="38918" y="23758"/>
                      <a:pt x="38460" y="23213"/>
                    </a:cubicBezTo>
                    <a:cubicBezTo>
                      <a:pt x="38002" y="22614"/>
                      <a:pt x="38504" y="22614"/>
                      <a:pt x="38504" y="21797"/>
                    </a:cubicBezTo>
                    <a:cubicBezTo>
                      <a:pt x="38504" y="20936"/>
                      <a:pt x="37414" y="20576"/>
                      <a:pt x="37327" y="20031"/>
                    </a:cubicBezTo>
                    <a:cubicBezTo>
                      <a:pt x="37229" y="19443"/>
                      <a:pt x="38460" y="19072"/>
                      <a:pt x="38373" y="18396"/>
                    </a:cubicBezTo>
                    <a:cubicBezTo>
                      <a:pt x="38275" y="17764"/>
                      <a:pt x="37828" y="16805"/>
                      <a:pt x="37730" y="16348"/>
                    </a:cubicBezTo>
                    <a:cubicBezTo>
                      <a:pt x="37643" y="15901"/>
                      <a:pt x="37730" y="16173"/>
                      <a:pt x="37501" y="14582"/>
                    </a:cubicBezTo>
                    <a:cubicBezTo>
                      <a:pt x="37327" y="12991"/>
                      <a:pt x="37773" y="12806"/>
                      <a:pt x="37773" y="11770"/>
                    </a:cubicBezTo>
                    <a:cubicBezTo>
                      <a:pt x="37773" y="10724"/>
                      <a:pt x="38547" y="10997"/>
                      <a:pt x="38144" y="9765"/>
                    </a:cubicBezTo>
                    <a:cubicBezTo>
                      <a:pt x="37773" y="8588"/>
                      <a:pt x="37370" y="7542"/>
                      <a:pt x="37370" y="6594"/>
                    </a:cubicBezTo>
                    <a:cubicBezTo>
                      <a:pt x="37370" y="5678"/>
                      <a:pt x="37959" y="4545"/>
                      <a:pt x="37686" y="3869"/>
                    </a:cubicBezTo>
                    <a:cubicBezTo>
                      <a:pt x="37370" y="3226"/>
                      <a:pt x="37686" y="2006"/>
                      <a:pt x="37686" y="1635"/>
                    </a:cubicBezTo>
                    <a:cubicBezTo>
                      <a:pt x="37686" y="1275"/>
                      <a:pt x="38318" y="0"/>
                      <a:pt x="38318" y="0"/>
                    </a:cubicBezTo>
                    <a:close/>
                  </a:path>
                </a:pathLst>
              </a:custGeom>
              <a:solidFill>
                <a:schemeClr val="accent3">
                  <a:alpha val="201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9"/>
              <p:cNvSpPr/>
              <p:nvPr/>
            </p:nvSpPr>
            <p:spPr>
              <a:xfrm>
                <a:off x="5582850" y="3272300"/>
                <a:ext cx="944350" cy="633475"/>
              </a:xfrm>
              <a:custGeom>
                <a:avLst/>
                <a:gdLst/>
                <a:ahLst/>
                <a:cxnLst/>
                <a:rect l="l" t="t" r="r" b="b"/>
                <a:pathLst>
                  <a:path w="37774" h="25339" extrusionOk="0">
                    <a:moveTo>
                      <a:pt x="2311" y="3226"/>
                    </a:moveTo>
                    <a:cubicBezTo>
                      <a:pt x="2725" y="3226"/>
                      <a:pt x="3085" y="3542"/>
                      <a:pt x="3085" y="4000"/>
                    </a:cubicBezTo>
                    <a:cubicBezTo>
                      <a:pt x="3085" y="4414"/>
                      <a:pt x="2725" y="4774"/>
                      <a:pt x="2311" y="4774"/>
                    </a:cubicBezTo>
                    <a:cubicBezTo>
                      <a:pt x="1864" y="4774"/>
                      <a:pt x="1537" y="4414"/>
                      <a:pt x="1537" y="4000"/>
                    </a:cubicBezTo>
                    <a:cubicBezTo>
                      <a:pt x="1537" y="3542"/>
                      <a:pt x="1864" y="3226"/>
                      <a:pt x="2311" y="3226"/>
                    </a:cubicBezTo>
                    <a:close/>
                    <a:moveTo>
                      <a:pt x="2311" y="6681"/>
                    </a:moveTo>
                    <a:cubicBezTo>
                      <a:pt x="2725" y="6681"/>
                      <a:pt x="3085" y="7041"/>
                      <a:pt x="3085" y="7455"/>
                    </a:cubicBezTo>
                    <a:cubicBezTo>
                      <a:pt x="3085" y="7902"/>
                      <a:pt x="2725" y="8229"/>
                      <a:pt x="2311" y="8229"/>
                    </a:cubicBezTo>
                    <a:cubicBezTo>
                      <a:pt x="1864" y="8229"/>
                      <a:pt x="1537" y="7902"/>
                      <a:pt x="1537" y="7455"/>
                    </a:cubicBezTo>
                    <a:cubicBezTo>
                      <a:pt x="1537" y="7041"/>
                      <a:pt x="1864" y="6681"/>
                      <a:pt x="2311" y="6681"/>
                    </a:cubicBezTo>
                    <a:close/>
                    <a:moveTo>
                      <a:pt x="2311" y="10179"/>
                    </a:moveTo>
                    <a:cubicBezTo>
                      <a:pt x="2725" y="10179"/>
                      <a:pt x="3085" y="10495"/>
                      <a:pt x="3085" y="10953"/>
                    </a:cubicBezTo>
                    <a:cubicBezTo>
                      <a:pt x="3085" y="11356"/>
                      <a:pt x="2725" y="11716"/>
                      <a:pt x="2311" y="11716"/>
                    </a:cubicBezTo>
                    <a:cubicBezTo>
                      <a:pt x="1864" y="11716"/>
                      <a:pt x="1537" y="11356"/>
                      <a:pt x="1537" y="10953"/>
                    </a:cubicBezTo>
                    <a:cubicBezTo>
                      <a:pt x="1537" y="10495"/>
                      <a:pt x="1864" y="10179"/>
                      <a:pt x="2311" y="10179"/>
                    </a:cubicBezTo>
                    <a:close/>
                    <a:moveTo>
                      <a:pt x="2311" y="13623"/>
                    </a:moveTo>
                    <a:cubicBezTo>
                      <a:pt x="2725" y="13623"/>
                      <a:pt x="3085" y="13994"/>
                      <a:pt x="3085" y="14397"/>
                    </a:cubicBezTo>
                    <a:cubicBezTo>
                      <a:pt x="3085" y="14855"/>
                      <a:pt x="2725" y="15214"/>
                      <a:pt x="2311" y="15214"/>
                    </a:cubicBezTo>
                    <a:cubicBezTo>
                      <a:pt x="1864" y="15214"/>
                      <a:pt x="1537" y="14855"/>
                      <a:pt x="1537" y="14397"/>
                    </a:cubicBezTo>
                    <a:cubicBezTo>
                      <a:pt x="1537" y="13994"/>
                      <a:pt x="1864" y="13623"/>
                      <a:pt x="2311" y="13623"/>
                    </a:cubicBezTo>
                    <a:close/>
                    <a:moveTo>
                      <a:pt x="2311" y="17121"/>
                    </a:moveTo>
                    <a:cubicBezTo>
                      <a:pt x="2725" y="17121"/>
                      <a:pt x="3085" y="17492"/>
                      <a:pt x="3085" y="17895"/>
                    </a:cubicBezTo>
                    <a:cubicBezTo>
                      <a:pt x="3085" y="18309"/>
                      <a:pt x="2725" y="18669"/>
                      <a:pt x="2311" y="18669"/>
                    </a:cubicBezTo>
                    <a:cubicBezTo>
                      <a:pt x="1864" y="18669"/>
                      <a:pt x="1537" y="18309"/>
                      <a:pt x="1537" y="17895"/>
                    </a:cubicBezTo>
                    <a:cubicBezTo>
                      <a:pt x="1537" y="17492"/>
                      <a:pt x="1864" y="17121"/>
                      <a:pt x="2311" y="17121"/>
                    </a:cubicBezTo>
                    <a:close/>
                    <a:moveTo>
                      <a:pt x="2311" y="20620"/>
                    </a:moveTo>
                    <a:cubicBezTo>
                      <a:pt x="2725" y="20620"/>
                      <a:pt x="3085" y="20936"/>
                      <a:pt x="3085" y="21393"/>
                    </a:cubicBezTo>
                    <a:cubicBezTo>
                      <a:pt x="3085" y="21797"/>
                      <a:pt x="2725" y="22167"/>
                      <a:pt x="2311" y="22167"/>
                    </a:cubicBezTo>
                    <a:cubicBezTo>
                      <a:pt x="1864" y="22167"/>
                      <a:pt x="1537" y="21797"/>
                      <a:pt x="1537" y="21393"/>
                    </a:cubicBezTo>
                    <a:cubicBezTo>
                      <a:pt x="1537" y="20936"/>
                      <a:pt x="1864" y="20620"/>
                      <a:pt x="2311" y="20620"/>
                    </a:cubicBezTo>
                    <a:close/>
                    <a:moveTo>
                      <a:pt x="1679" y="0"/>
                    </a:moveTo>
                    <a:cubicBezTo>
                      <a:pt x="720" y="0"/>
                      <a:pt x="0" y="774"/>
                      <a:pt x="0" y="1733"/>
                    </a:cubicBezTo>
                    <a:lnTo>
                      <a:pt x="0" y="23660"/>
                    </a:lnTo>
                    <a:cubicBezTo>
                      <a:pt x="0" y="24576"/>
                      <a:pt x="720" y="25339"/>
                      <a:pt x="1679" y="25339"/>
                    </a:cubicBezTo>
                    <a:lnTo>
                      <a:pt x="37229" y="25339"/>
                    </a:lnTo>
                    <a:cubicBezTo>
                      <a:pt x="37229" y="25339"/>
                      <a:pt x="36956" y="24979"/>
                      <a:pt x="37229" y="24347"/>
                    </a:cubicBezTo>
                    <a:cubicBezTo>
                      <a:pt x="37501" y="23660"/>
                      <a:pt x="37686" y="23758"/>
                      <a:pt x="37229" y="23213"/>
                    </a:cubicBezTo>
                    <a:cubicBezTo>
                      <a:pt x="36782" y="22614"/>
                      <a:pt x="37283" y="22614"/>
                      <a:pt x="37283" y="21797"/>
                    </a:cubicBezTo>
                    <a:cubicBezTo>
                      <a:pt x="37283" y="20936"/>
                      <a:pt x="36738" y="20576"/>
                      <a:pt x="36640" y="20031"/>
                    </a:cubicBezTo>
                    <a:cubicBezTo>
                      <a:pt x="36553" y="19443"/>
                      <a:pt x="37773" y="19072"/>
                      <a:pt x="37643" y="18396"/>
                    </a:cubicBezTo>
                    <a:cubicBezTo>
                      <a:pt x="37555" y="17764"/>
                      <a:pt x="37643" y="16805"/>
                      <a:pt x="37555" y="16348"/>
                    </a:cubicBezTo>
                    <a:cubicBezTo>
                      <a:pt x="37457" y="15901"/>
                      <a:pt x="37011" y="16173"/>
                      <a:pt x="36825" y="14582"/>
                    </a:cubicBezTo>
                    <a:cubicBezTo>
                      <a:pt x="36640" y="12991"/>
                      <a:pt x="36738" y="12806"/>
                      <a:pt x="36738" y="11770"/>
                    </a:cubicBezTo>
                    <a:cubicBezTo>
                      <a:pt x="36738" y="10724"/>
                      <a:pt x="37327" y="10997"/>
                      <a:pt x="36956" y="9765"/>
                    </a:cubicBezTo>
                    <a:cubicBezTo>
                      <a:pt x="36553" y="8588"/>
                      <a:pt x="36466" y="7542"/>
                      <a:pt x="36466" y="6594"/>
                    </a:cubicBezTo>
                    <a:cubicBezTo>
                      <a:pt x="36466" y="5678"/>
                      <a:pt x="37229" y="4545"/>
                      <a:pt x="36956" y="3869"/>
                    </a:cubicBezTo>
                    <a:cubicBezTo>
                      <a:pt x="36684" y="3226"/>
                      <a:pt x="36956" y="2006"/>
                      <a:pt x="36956" y="1635"/>
                    </a:cubicBezTo>
                    <a:cubicBezTo>
                      <a:pt x="36956" y="1275"/>
                      <a:pt x="37643" y="0"/>
                      <a:pt x="37643" y="0"/>
                    </a:cubicBezTo>
                    <a:close/>
                  </a:path>
                </a:pathLst>
              </a:custGeom>
              <a:solidFill>
                <a:srgbClr val="FEF6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9"/>
              <p:cNvSpPr/>
              <p:nvPr/>
            </p:nvSpPr>
            <p:spPr>
              <a:xfrm>
                <a:off x="5717975" y="3360850"/>
                <a:ext cx="785525" cy="8200"/>
              </a:xfrm>
              <a:custGeom>
                <a:avLst/>
                <a:gdLst/>
                <a:ahLst/>
                <a:cxnLst/>
                <a:rect l="l" t="t" r="r" b="b"/>
                <a:pathLst>
                  <a:path w="31421" h="328" extrusionOk="0">
                    <a:moveTo>
                      <a:pt x="1" y="0"/>
                    </a:moveTo>
                    <a:lnTo>
                      <a:pt x="1" y="327"/>
                    </a:lnTo>
                    <a:lnTo>
                      <a:pt x="31420" y="327"/>
                    </a:lnTo>
                    <a:lnTo>
                      <a:pt x="31420" y="0"/>
                    </a:lnTo>
                    <a:close/>
                  </a:path>
                </a:pathLst>
              </a:custGeom>
              <a:solidFill>
                <a:schemeClr val="accent5">
                  <a:alpha val="93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9"/>
              <p:cNvSpPr/>
              <p:nvPr/>
            </p:nvSpPr>
            <p:spPr>
              <a:xfrm>
                <a:off x="5717975" y="3447225"/>
                <a:ext cx="776525" cy="9000"/>
              </a:xfrm>
              <a:custGeom>
                <a:avLst/>
                <a:gdLst/>
                <a:ahLst/>
                <a:cxnLst/>
                <a:rect l="l" t="t" r="r" b="b"/>
                <a:pathLst>
                  <a:path w="31061" h="360" extrusionOk="0">
                    <a:moveTo>
                      <a:pt x="1" y="0"/>
                    </a:moveTo>
                    <a:lnTo>
                      <a:pt x="1" y="360"/>
                    </a:lnTo>
                    <a:lnTo>
                      <a:pt x="31061" y="360"/>
                    </a:lnTo>
                    <a:lnTo>
                      <a:pt x="31061" y="0"/>
                    </a:lnTo>
                    <a:close/>
                  </a:path>
                </a:pathLst>
              </a:custGeom>
              <a:solidFill>
                <a:schemeClr val="accent5">
                  <a:alpha val="93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9"/>
              <p:cNvSpPr/>
              <p:nvPr/>
            </p:nvSpPr>
            <p:spPr>
              <a:xfrm>
                <a:off x="5717975" y="3534675"/>
                <a:ext cx="791250" cy="9000"/>
              </a:xfrm>
              <a:custGeom>
                <a:avLst/>
                <a:gdLst/>
                <a:ahLst/>
                <a:cxnLst/>
                <a:rect l="l" t="t" r="r" b="b"/>
                <a:pathLst>
                  <a:path w="31650" h="360" extrusionOk="0">
                    <a:moveTo>
                      <a:pt x="1" y="0"/>
                    </a:moveTo>
                    <a:lnTo>
                      <a:pt x="1" y="360"/>
                    </a:lnTo>
                    <a:lnTo>
                      <a:pt x="31649" y="360"/>
                    </a:lnTo>
                    <a:lnTo>
                      <a:pt x="31649" y="0"/>
                    </a:lnTo>
                    <a:close/>
                  </a:path>
                </a:pathLst>
              </a:custGeom>
              <a:solidFill>
                <a:schemeClr val="accent5">
                  <a:alpha val="93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9"/>
              <p:cNvSpPr/>
              <p:nvPr/>
            </p:nvSpPr>
            <p:spPr>
              <a:xfrm>
                <a:off x="5717975" y="3622125"/>
                <a:ext cx="785525" cy="7925"/>
              </a:xfrm>
              <a:custGeom>
                <a:avLst/>
                <a:gdLst/>
                <a:ahLst/>
                <a:cxnLst/>
                <a:rect l="l" t="t" r="r" b="b"/>
                <a:pathLst>
                  <a:path w="31421" h="317" extrusionOk="0">
                    <a:moveTo>
                      <a:pt x="1" y="1"/>
                    </a:moveTo>
                    <a:lnTo>
                      <a:pt x="1" y="317"/>
                    </a:lnTo>
                    <a:lnTo>
                      <a:pt x="31420" y="317"/>
                    </a:lnTo>
                    <a:lnTo>
                      <a:pt x="31420" y="1"/>
                    </a:lnTo>
                    <a:close/>
                  </a:path>
                </a:pathLst>
              </a:custGeom>
              <a:solidFill>
                <a:schemeClr val="accent5">
                  <a:alpha val="93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9"/>
              <p:cNvSpPr/>
              <p:nvPr/>
            </p:nvSpPr>
            <p:spPr>
              <a:xfrm>
                <a:off x="5717975" y="3708225"/>
                <a:ext cx="804875" cy="9275"/>
              </a:xfrm>
              <a:custGeom>
                <a:avLst/>
                <a:gdLst/>
                <a:ahLst/>
                <a:cxnLst/>
                <a:rect l="l" t="t" r="r" b="b"/>
                <a:pathLst>
                  <a:path w="32195" h="371" extrusionOk="0">
                    <a:moveTo>
                      <a:pt x="1" y="0"/>
                    </a:moveTo>
                    <a:lnTo>
                      <a:pt x="1" y="371"/>
                    </a:lnTo>
                    <a:lnTo>
                      <a:pt x="32194" y="371"/>
                    </a:lnTo>
                    <a:lnTo>
                      <a:pt x="32194" y="0"/>
                    </a:lnTo>
                    <a:close/>
                  </a:path>
                </a:pathLst>
              </a:custGeom>
              <a:solidFill>
                <a:schemeClr val="accent5">
                  <a:alpha val="93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9"/>
              <p:cNvSpPr/>
              <p:nvPr/>
            </p:nvSpPr>
            <p:spPr>
              <a:xfrm>
                <a:off x="5717975" y="3795675"/>
                <a:ext cx="791250" cy="7925"/>
              </a:xfrm>
              <a:custGeom>
                <a:avLst/>
                <a:gdLst/>
                <a:ahLst/>
                <a:cxnLst/>
                <a:rect l="l" t="t" r="r" b="b"/>
                <a:pathLst>
                  <a:path w="31650" h="317" extrusionOk="0">
                    <a:moveTo>
                      <a:pt x="1" y="1"/>
                    </a:moveTo>
                    <a:lnTo>
                      <a:pt x="1" y="317"/>
                    </a:lnTo>
                    <a:lnTo>
                      <a:pt x="31649" y="317"/>
                    </a:lnTo>
                    <a:lnTo>
                      <a:pt x="31649" y="1"/>
                    </a:lnTo>
                    <a:close/>
                  </a:path>
                </a:pathLst>
              </a:custGeom>
              <a:solidFill>
                <a:schemeClr val="accent5">
                  <a:alpha val="93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9"/>
              <p:cNvSpPr/>
              <p:nvPr/>
            </p:nvSpPr>
            <p:spPr>
              <a:xfrm>
                <a:off x="5717975" y="3882050"/>
                <a:ext cx="793425" cy="9025"/>
              </a:xfrm>
              <a:custGeom>
                <a:avLst/>
                <a:gdLst/>
                <a:ahLst/>
                <a:cxnLst/>
                <a:rect l="l" t="t" r="r" b="b"/>
                <a:pathLst>
                  <a:path w="31737" h="361" extrusionOk="0">
                    <a:moveTo>
                      <a:pt x="1" y="0"/>
                    </a:moveTo>
                    <a:lnTo>
                      <a:pt x="1" y="360"/>
                    </a:lnTo>
                    <a:lnTo>
                      <a:pt x="31736" y="360"/>
                    </a:lnTo>
                    <a:lnTo>
                      <a:pt x="31736" y="0"/>
                    </a:lnTo>
                    <a:close/>
                  </a:path>
                </a:pathLst>
              </a:custGeom>
              <a:solidFill>
                <a:schemeClr val="accent5">
                  <a:alpha val="93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9"/>
              <p:cNvSpPr/>
              <p:nvPr/>
            </p:nvSpPr>
            <p:spPr>
              <a:xfrm>
                <a:off x="5714450" y="3272300"/>
                <a:ext cx="7925" cy="633475"/>
              </a:xfrm>
              <a:custGeom>
                <a:avLst/>
                <a:gdLst/>
                <a:ahLst/>
                <a:cxnLst/>
                <a:rect l="l" t="t" r="r" b="b"/>
                <a:pathLst>
                  <a:path w="317" h="25339" extrusionOk="0">
                    <a:moveTo>
                      <a:pt x="0" y="0"/>
                    </a:moveTo>
                    <a:lnTo>
                      <a:pt x="0" y="25339"/>
                    </a:lnTo>
                    <a:lnTo>
                      <a:pt x="316" y="25339"/>
                    </a:lnTo>
                    <a:lnTo>
                      <a:pt x="31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2" name="Google Shape;142;p9"/>
            <p:cNvSpPr/>
            <p:nvPr/>
          </p:nvSpPr>
          <p:spPr>
            <a:xfrm>
              <a:off x="6640751" y="314999"/>
              <a:ext cx="1366296" cy="1438584"/>
            </a:xfrm>
            <a:custGeom>
              <a:avLst/>
              <a:gdLst/>
              <a:ahLst/>
              <a:cxnLst/>
              <a:rect l="l" t="t" r="r" b="b"/>
              <a:pathLst>
                <a:path w="11128" h="11717" extrusionOk="0">
                  <a:moveTo>
                    <a:pt x="2769" y="1"/>
                  </a:moveTo>
                  <a:lnTo>
                    <a:pt x="2682" y="644"/>
                  </a:lnTo>
                  <a:lnTo>
                    <a:pt x="2093" y="644"/>
                  </a:lnTo>
                  <a:lnTo>
                    <a:pt x="2006" y="1276"/>
                  </a:lnTo>
                  <a:lnTo>
                    <a:pt x="1363" y="1276"/>
                  </a:lnTo>
                  <a:lnTo>
                    <a:pt x="1319" y="1864"/>
                  </a:lnTo>
                  <a:lnTo>
                    <a:pt x="687" y="1908"/>
                  </a:lnTo>
                  <a:lnTo>
                    <a:pt x="644" y="2496"/>
                  </a:lnTo>
                  <a:lnTo>
                    <a:pt x="1" y="2496"/>
                  </a:lnTo>
                  <a:lnTo>
                    <a:pt x="415" y="2954"/>
                  </a:lnTo>
                  <a:lnTo>
                    <a:pt x="7945" y="11269"/>
                  </a:lnTo>
                  <a:lnTo>
                    <a:pt x="8359" y="11716"/>
                  </a:lnTo>
                  <a:lnTo>
                    <a:pt x="8447" y="11084"/>
                  </a:lnTo>
                  <a:lnTo>
                    <a:pt x="9035" y="11084"/>
                  </a:lnTo>
                  <a:lnTo>
                    <a:pt x="9133" y="10452"/>
                  </a:lnTo>
                  <a:lnTo>
                    <a:pt x="9722" y="10452"/>
                  </a:lnTo>
                  <a:lnTo>
                    <a:pt x="9809" y="9853"/>
                  </a:lnTo>
                  <a:lnTo>
                    <a:pt x="10397" y="9809"/>
                  </a:lnTo>
                  <a:lnTo>
                    <a:pt x="10496" y="9221"/>
                  </a:lnTo>
                  <a:lnTo>
                    <a:pt x="11128" y="9221"/>
                  </a:lnTo>
                  <a:lnTo>
                    <a:pt x="10670" y="8763"/>
                  </a:lnTo>
                  <a:lnTo>
                    <a:pt x="3183" y="502"/>
                  </a:lnTo>
                  <a:lnTo>
                    <a:pt x="2769" y="1"/>
                  </a:lnTo>
                  <a:close/>
                </a:path>
              </a:pathLst>
            </a:custGeom>
            <a:solidFill>
              <a:schemeClr val="accent3">
                <a:alpha val="201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3" name="Google Shape;143;p9"/>
          <p:cNvSpPr txBox="1">
            <a:spLocks noGrp="1"/>
          </p:cNvSpPr>
          <p:nvPr>
            <p:ph type="subTitle" idx="1"/>
          </p:nvPr>
        </p:nvSpPr>
        <p:spPr>
          <a:xfrm>
            <a:off x="2549400" y="2652625"/>
            <a:ext cx="4045200" cy="952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44" name="Google Shape;144;p9"/>
          <p:cNvSpPr txBox="1">
            <a:spLocks noGrp="1"/>
          </p:cNvSpPr>
          <p:nvPr>
            <p:ph type="title"/>
          </p:nvPr>
        </p:nvSpPr>
        <p:spPr>
          <a:xfrm>
            <a:off x="2632875" y="1725125"/>
            <a:ext cx="4045200" cy="1053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4800"/>
              <a:buNone/>
              <a:defRPr sz="7200">
                <a:solidFill>
                  <a:schemeClr val="dk2"/>
                </a:solidFill>
              </a:defRPr>
            </a:lvl1pPr>
            <a:lvl2pPr lvl="1" algn="ctr" rtl="0">
              <a:spcBef>
                <a:spcPts val="0"/>
              </a:spcBef>
              <a:spcAft>
                <a:spcPts val="0"/>
              </a:spcAft>
              <a:buClr>
                <a:schemeClr val="dk2"/>
              </a:buClr>
              <a:buSzPts val="4200"/>
              <a:buNone/>
              <a:defRPr sz="4200">
                <a:solidFill>
                  <a:schemeClr val="dk2"/>
                </a:solidFill>
              </a:defRPr>
            </a:lvl2pPr>
            <a:lvl3pPr lvl="2" algn="ctr" rtl="0">
              <a:spcBef>
                <a:spcPts val="0"/>
              </a:spcBef>
              <a:spcAft>
                <a:spcPts val="0"/>
              </a:spcAft>
              <a:buClr>
                <a:schemeClr val="dk2"/>
              </a:buClr>
              <a:buSzPts val="4200"/>
              <a:buNone/>
              <a:defRPr sz="4200">
                <a:solidFill>
                  <a:schemeClr val="dk2"/>
                </a:solidFill>
              </a:defRPr>
            </a:lvl3pPr>
            <a:lvl4pPr lvl="3" algn="ctr" rtl="0">
              <a:spcBef>
                <a:spcPts val="0"/>
              </a:spcBef>
              <a:spcAft>
                <a:spcPts val="0"/>
              </a:spcAft>
              <a:buClr>
                <a:schemeClr val="dk2"/>
              </a:buClr>
              <a:buSzPts val="4200"/>
              <a:buNone/>
              <a:defRPr sz="4200">
                <a:solidFill>
                  <a:schemeClr val="dk2"/>
                </a:solidFill>
              </a:defRPr>
            </a:lvl4pPr>
            <a:lvl5pPr lvl="4" algn="ctr" rtl="0">
              <a:spcBef>
                <a:spcPts val="0"/>
              </a:spcBef>
              <a:spcAft>
                <a:spcPts val="0"/>
              </a:spcAft>
              <a:buClr>
                <a:schemeClr val="dk2"/>
              </a:buClr>
              <a:buSzPts val="4200"/>
              <a:buNone/>
              <a:defRPr sz="4200">
                <a:solidFill>
                  <a:schemeClr val="dk2"/>
                </a:solidFill>
              </a:defRPr>
            </a:lvl5pPr>
            <a:lvl6pPr lvl="5" algn="ctr" rtl="0">
              <a:spcBef>
                <a:spcPts val="0"/>
              </a:spcBef>
              <a:spcAft>
                <a:spcPts val="0"/>
              </a:spcAft>
              <a:buClr>
                <a:schemeClr val="dk2"/>
              </a:buClr>
              <a:buSzPts val="4200"/>
              <a:buNone/>
              <a:defRPr sz="4200">
                <a:solidFill>
                  <a:schemeClr val="dk2"/>
                </a:solidFill>
              </a:defRPr>
            </a:lvl6pPr>
            <a:lvl7pPr lvl="6" algn="ctr" rtl="0">
              <a:spcBef>
                <a:spcPts val="0"/>
              </a:spcBef>
              <a:spcAft>
                <a:spcPts val="0"/>
              </a:spcAft>
              <a:buClr>
                <a:schemeClr val="dk2"/>
              </a:buClr>
              <a:buSzPts val="4200"/>
              <a:buNone/>
              <a:defRPr sz="4200">
                <a:solidFill>
                  <a:schemeClr val="dk2"/>
                </a:solidFill>
              </a:defRPr>
            </a:lvl7pPr>
            <a:lvl8pPr lvl="7" algn="ctr" rtl="0">
              <a:spcBef>
                <a:spcPts val="0"/>
              </a:spcBef>
              <a:spcAft>
                <a:spcPts val="0"/>
              </a:spcAft>
              <a:buClr>
                <a:schemeClr val="dk2"/>
              </a:buClr>
              <a:buSzPts val="4200"/>
              <a:buNone/>
              <a:defRPr sz="4200">
                <a:solidFill>
                  <a:schemeClr val="dk2"/>
                </a:solidFill>
              </a:defRPr>
            </a:lvl8pPr>
            <a:lvl9pPr lvl="8" algn="ctr" rtl="0">
              <a:spcBef>
                <a:spcPts val="0"/>
              </a:spcBef>
              <a:spcAft>
                <a:spcPts val="0"/>
              </a:spcAft>
              <a:buClr>
                <a:schemeClr val="dk2"/>
              </a:buClr>
              <a:buSzPts val="4200"/>
              <a:buNone/>
              <a:defRPr sz="4200">
                <a:solidFill>
                  <a:schemeClr val="dk2"/>
                </a:solidFill>
              </a:defRPr>
            </a:lvl9pPr>
          </a:lstStyle>
          <a:p>
            <a:endParaRPr/>
          </a:p>
        </p:txBody>
      </p:sp>
      <p:sp>
        <p:nvSpPr>
          <p:cNvPr id="145" name="Google Shape;145;p9"/>
          <p:cNvSpPr txBox="1">
            <a:spLocks noGrp="1"/>
          </p:cNvSpPr>
          <p:nvPr>
            <p:ph type="title" idx="2"/>
          </p:nvPr>
        </p:nvSpPr>
        <p:spPr>
          <a:xfrm>
            <a:off x="2549400" y="1642600"/>
            <a:ext cx="4045200" cy="1053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800"/>
              <a:buNone/>
              <a:defRPr sz="7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178"/>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CUSTOM_1">
    <p:spTree>
      <p:nvGrpSpPr>
        <p:cNvPr id="1" name="Shape 179"/>
        <p:cNvGrpSpPr/>
        <p:nvPr/>
      </p:nvGrpSpPr>
      <p:grpSpPr>
        <a:xfrm>
          <a:off x="0" y="0"/>
          <a:ext cx="0" cy="0"/>
          <a:chOff x="0" y="0"/>
          <a:chExt cx="0" cy="0"/>
        </a:xfrm>
      </p:grpSpPr>
      <p:grpSp>
        <p:nvGrpSpPr>
          <p:cNvPr id="180" name="Google Shape;180;p13"/>
          <p:cNvGrpSpPr/>
          <p:nvPr/>
        </p:nvGrpSpPr>
        <p:grpSpPr>
          <a:xfrm>
            <a:off x="4678263" y="1333997"/>
            <a:ext cx="2889539" cy="3668299"/>
            <a:chOff x="1968675" y="1032850"/>
            <a:chExt cx="2253404" cy="3312234"/>
          </a:xfrm>
        </p:grpSpPr>
        <p:sp>
          <p:nvSpPr>
            <p:cNvPr id="181" name="Google Shape;181;p13"/>
            <p:cNvSpPr/>
            <p:nvPr/>
          </p:nvSpPr>
          <p:spPr>
            <a:xfrm>
              <a:off x="2031965" y="1080932"/>
              <a:ext cx="2190113" cy="3264152"/>
            </a:xfrm>
            <a:custGeom>
              <a:avLst/>
              <a:gdLst/>
              <a:ahLst/>
              <a:cxnLst/>
              <a:rect l="l" t="t" r="r" b="b"/>
              <a:pathLst>
                <a:path w="23185" h="34555" extrusionOk="0">
                  <a:moveTo>
                    <a:pt x="1551" y="0"/>
                  </a:moveTo>
                  <a:cubicBezTo>
                    <a:pt x="711" y="0"/>
                    <a:pt x="0" y="703"/>
                    <a:pt x="0" y="1543"/>
                  </a:cubicBezTo>
                  <a:lnTo>
                    <a:pt x="0" y="2827"/>
                  </a:lnTo>
                  <a:lnTo>
                    <a:pt x="0" y="24864"/>
                  </a:lnTo>
                  <a:lnTo>
                    <a:pt x="0" y="26140"/>
                  </a:lnTo>
                  <a:lnTo>
                    <a:pt x="0" y="27117"/>
                  </a:lnTo>
                  <a:lnTo>
                    <a:pt x="0" y="28425"/>
                  </a:lnTo>
                  <a:lnTo>
                    <a:pt x="0" y="33004"/>
                  </a:lnTo>
                  <a:lnTo>
                    <a:pt x="0" y="34320"/>
                  </a:lnTo>
                  <a:cubicBezTo>
                    <a:pt x="0" y="34320"/>
                    <a:pt x="138" y="34183"/>
                    <a:pt x="404" y="34183"/>
                  </a:cubicBezTo>
                  <a:cubicBezTo>
                    <a:pt x="574" y="34183"/>
                    <a:pt x="743" y="34215"/>
                    <a:pt x="945" y="34320"/>
                  </a:cubicBezTo>
                  <a:cubicBezTo>
                    <a:pt x="1284" y="34449"/>
                    <a:pt x="1381" y="34554"/>
                    <a:pt x="1519" y="34554"/>
                  </a:cubicBezTo>
                  <a:cubicBezTo>
                    <a:pt x="1615" y="34554"/>
                    <a:pt x="1720" y="34482"/>
                    <a:pt x="1955" y="34320"/>
                  </a:cubicBezTo>
                  <a:cubicBezTo>
                    <a:pt x="2455" y="33876"/>
                    <a:pt x="2455" y="33714"/>
                    <a:pt x="3230" y="33714"/>
                  </a:cubicBezTo>
                  <a:cubicBezTo>
                    <a:pt x="4006" y="33714"/>
                    <a:pt x="4377" y="33375"/>
                    <a:pt x="4878" y="33270"/>
                  </a:cubicBezTo>
                  <a:cubicBezTo>
                    <a:pt x="5387" y="33173"/>
                    <a:pt x="5726" y="33173"/>
                    <a:pt x="6331" y="33109"/>
                  </a:cubicBezTo>
                  <a:cubicBezTo>
                    <a:pt x="6634" y="33056"/>
                    <a:pt x="7004" y="33056"/>
                    <a:pt x="7352" y="33056"/>
                  </a:cubicBezTo>
                  <a:cubicBezTo>
                    <a:pt x="7700" y="33056"/>
                    <a:pt x="8027" y="33056"/>
                    <a:pt x="8245" y="33004"/>
                  </a:cubicBezTo>
                  <a:cubicBezTo>
                    <a:pt x="8649" y="32939"/>
                    <a:pt x="8415" y="33004"/>
                    <a:pt x="9860" y="32834"/>
                  </a:cubicBezTo>
                  <a:cubicBezTo>
                    <a:pt x="11306" y="32665"/>
                    <a:pt x="11508" y="32600"/>
                    <a:pt x="12452" y="32600"/>
                  </a:cubicBezTo>
                  <a:cubicBezTo>
                    <a:pt x="13397" y="32600"/>
                    <a:pt x="13123" y="32503"/>
                    <a:pt x="14237" y="32164"/>
                  </a:cubicBezTo>
                  <a:cubicBezTo>
                    <a:pt x="15343" y="31825"/>
                    <a:pt x="16288" y="31728"/>
                    <a:pt x="17160" y="31728"/>
                  </a:cubicBezTo>
                  <a:cubicBezTo>
                    <a:pt x="18040" y="31728"/>
                    <a:pt x="19050" y="31655"/>
                    <a:pt x="19655" y="31389"/>
                  </a:cubicBezTo>
                  <a:cubicBezTo>
                    <a:pt x="19857" y="31292"/>
                    <a:pt x="20124" y="31251"/>
                    <a:pt x="20390" y="31251"/>
                  </a:cubicBezTo>
                  <a:cubicBezTo>
                    <a:pt x="20899" y="31251"/>
                    <a:pt x="21505" y="31389"/>
                    <a:pt x="21707" y="31389"/>
                  </a:cubicBezTo>
                  <a:cubicBezTo>
                    <a:pt x="22078" y="31389"/>
                    <a:pt x="23184" y="30347"/>
                    <a:pt x="23184" y="30347"/>
                  </a:cubicBezTo>
                  <a:lnTo>
                    <a:pt x="23184" y="29071"/>
                  </a:lnTo>
                  <a:lnTo>
                    <a:pt x="23184" y="28425"/>
                  </a:lnTo>
                  <a:lnTo>
                    <a:pt x="23184" y="27254"/>
                  </a:lnTo>
                  <a:lnTo>
                    <a:pt x="23184" y="27117"/>
                  </a:lnTo>
                  <a:lnTo>
                    <a:pt x="23184" y="25970"/>
                  </a:lnTo>
                  <a:lnTo>
                    <a:pt x="23184" y="2827"/>
                  </a:lnTo>
                  <a:lnTo>
                    <a:pt x="23184" y="1543"/>
                  </a:lnTo>
                  <a:cubicBezTo>
                    <a:pt x="23184" y="703"/>
                    <a:pt x="22482" y="0"/>
                    <a:pt x="21634" y="0"/>
                  </a:cubicBezTo>
                  <a:close/>
                </a:path>
              </a:pathLst>
            </a:custGeom>
            <a:solidFill>
              <a:schemeClr val="accent3">
                <a:alpha val="201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3"/>
            <p:cNvSpPr/>
            <p:nvPr/>
          </p:nvSpPr>
          <p:spPr>
            <a:xfrm>
              <a:off x="1968675" y="1153386"/>
              <a:ext cx="2190113" cy="3143712"/>
            </a:xfrm>
            <a:custGeom>
              <a:avLst/>
              <a:gdLst/>
              <a:ahLst/>
              <a:cxnLst/>
              <a:rect l="l" t="t" r="r" b="b"/>
              <a:pathLst>
                <a:path w="23185" h="33280" extrusionOk="0">
                  <a:moveTo>
                    <a:pt x="1551" y="1"/>
                  </a:moveTo>
                  <a:cubicBezTo>
                    <a:pt x="703" y="1"/>
                    <a:pt x="0" y="711"/>
                    <a:pt x="0" y="1551"/>
                  </a:cubicBezTo>
                  <a:lnTo>
                    <a:pt x="0" y="24872"/>
                  </a:lnTo>
                  <a:lnTo>
                    <a:pt x="0" y="27125"/>
                  </a:lnTo>
                  <a:lnTo>
                    <a:pt x="0" y="33012"/>
                  </a:lnTo>
                  <a:cubicBezTo>
                    <a:pt x="0" y="33012"/>
                    <a:pt x="151" y="32894"/>
                    <a:pt x="431" y="32894"/>
                  </a:cubicBezTo>
                  <a:cubicBezTo>
                    <a:pt x="571" y="32894"/>
                    <a:pt x="743" y="32923"/>
                    <a:pt x="945" y="33012"/>
                  </a:cubicBezTo>
                  <a:cubicBezTo>
                    <a:pt x="1283" y="33161"/>
                    <a:pt x="1400" y="33279"/>
                    <a:pt x="1525" y="33279"/>
                  </a:cubicBezTo>
                  <a:cubicBezTo>
                    <a:pt x="1624" y="33279"/>
                    <a:pt x="1729" y="33205"/>
                    <a:pt x="1954" y="33012"/>
                  </a:cubicBezTo>
                  <a:cubicBezTo>
                    <a:pt x="2487" y="32576"/>
                    <a:pt x="2487" y="32406"/>
                    <a:pt x="3263" y="32406"/>
                  </a:cubicBezTo>
                  <a:cubicBezTo>
                    <a:pt x="4038" y="32406"/>
                    <a:pt x="4377" y="32067"/>
                    <a:pt x="4878" y="32003"/>
                  </a:cubicBezTo>
                  <a:cubicBezTo>
                    <a:pt x="5419" y="31898"/>
                    <a:pt x="5750" y="31898"/>
                    <a:pt x="6355" y="31801"/>
                  </a:cubicBezTo>
                  <a:cubicBezTo>
                    <a:pt x="6658" y="31768"/>
                    <a:pt x="7022" y="31768"/>
                    <a:pt x="7364" y="31768"/>
                  </a:cubicBezTo>
                  <a:cubicBezTo>
                    <a:pt x="7706" y="31768"/>
                    <a:pt x="8027" y="31768"/>
                    <a:pt x="8245" y="31736"/>
                  </a:cubicBezTo>
                  <a:cubicBezTo>
                    <a:pt x="8681" y="31631"/>
                    <a:pt x="8415" y="31736"/>
                    <a:pt x="9860" y="31567"/>
                  </a:cubicBezTo>
                  <a:cubicBezTo>
                    <a:pt x="11338" y="31397"/>
                    <a:pt x="11507" y="31292"/>
                    <a:pt x="12452" y="31292"/>
                  </a:cubicBezTo>
                  <a:cubicBezTo>
                    <a:pt x="13389" y="31292"/>
                    <a:pt x="13122" y="31227"/>
                    <a:pt x="14269" y="30856"/>
                  </a:cubicBezTo>
                  <a:cubicBezTo>
                    <a:pt x="15375" y="30525"/>
                    <a:pt x="16320" y="30452"/>
                    <a:pt x="17160" y="30452"/>
                  </a:cubicBezTo>
                  <a:cubicBezTo>
                    <a:pt x="18032" y="30452"/>
                    <a:pt x="19042" y="30355"/>
                    <a:pt x="19647" y="30081"/>
                  </a:cubicBezTo>
                  <a:cubicBezTo>
                    <a:pt x="19849" y="30003"/>
                    <a:pt x="20107" y="29977"/>
                    <a:pt x="20376" y="29977"/>
                  </a:cubicBezTo>
                  <a:cubicBezTo>
                    <a:pt x="20913" y="29977"/>
                    <a:pt x="21491" y="30081"/>
                    <a:pt x="21739" y="30081"/>
                  </a:cubicBezTo>
                  <a:cubicBezTo>
                    <a:pt x="22070" y="30081"/>
                    <a:pt x="23184" y="29071"/>
                    <a:pt x="23184" y="29071"/>
                  </a:cubicBezTo>
                  <a:lnTo>
                    <a:pt x="23184" y="27125"/>
                  </a:lnTo>
                  <a:lnTo>
                    <a:pt x="23184" y="25978"/>
                  </a:lnTo>
                  <a:lnTo>
                    <a:pt x="23184" y="1551"/>
                  </a:lnTo>
                  <a:cubicBezTo>
                    <a:pt x="23184" y="711"/>
                    <a:pt x="22506" y="1"/>
                    <a:pt x="21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3"/>
            <p:cNvSpPr/>
            <p:nvPr/>
          </p:nvSpPr>
          <p:spPr>
            <a:xfrm>
              <a:off x="1968675" y="1032850"/>
              <a:ext cx="2190113" cy="3143712"/>
            </a:xfrm>
            <a:custGeom>
              <a:avLst/>
              <a:gdLst/>
              <a:ahLst/>
              <a:cxnLst/>
              <a:rect l="l" t="t" r="r" b="b"/>
              <a:pathLst>
                <a:path w="23185" h="33280" extrusionOk="0">
                  <a:moveTo>
                    <a:pt x="1551" y="1"/>
                  </a:moveTo>
                  <a:cubicBezTo>
                    <a:pt x="703" y="1"/>
                    <a:pt x="0" y="671"/>
                    <a:pt x="0" y="1551"/>
                  </a:cubicBezTo>
                  <a:lnTo>
                    <a:pt x="0" y="24832"/>
                  </a:lnTo>
                  <a:lnTo>
                    <a:pt x="0" y="27117"/>
                  </a:lnTo>
                  <a:lnTo>
                    <a:pt x="0" y="33012"/>
                  </a:lnTo>
                  <a:cubicBezTo>
                    <a:pt x="0" y="33012"/>
                    <a:pt x="151" y="32890"/>
                    <a:pt x="431" y="32890"/>
                  </a:cubicBezTo>
                  <a:cubicBezTo>
                    <a:pt x="571" y="32890"/>
                    <a:pt x="743" y="32921"/>
                    <a:pt x="945" y="33012"/>
                  </a:cubicBezTo>
                  <a:cubicBezTo>
                    <a:pt x="1260" y="33161"/>
                    <a:pt x="1380" y="33279"/>
                    <a:pt x="1512" y="33279"/>
                  </a:cubicBezTo>
                  <a:cubicBezTo>
                    <a:pt x="1617" y="33279"/>
                    <a:pt x="1729" y="33205"/>
                    <a:pt x="1954" y="33012"/>
                  </a:cubicBezTo>
                  <a:cubicBezTo>
                    <a:pt x="2455" y="32568"/>
                    <a:pt x="2455" y="32406"/>
                    <a:pt x="3230" y="32406"/>
                  </a:cubicBezTo>
                  <a:cubicBezTo>
                    <a:pt x="4005" y="32406"/>
                    <a:pt x="4377" y="32067"/>
                    <a:pt x="4878" y="31962"/>
                  </a:cubicBezTo>
                  <a:cubicBezTo>
                    <a:pt x="5386" y="31898"/>
                    <a:pt x="5717" y="31898"/>
                    <a:pt x="6323" y="31801"/>
                  </a:cubicBezTo>
                  <a:cubicBezTo>
                    <a:pt x="6626" y="31764"/>
                    <a:pt x="6997" y="31764"/>
                    <a:pt x="7348" y="31764"/>
                  </a:cubicBezTo>
                  <a:cubicBezTo>
                    <a:pt x="7698" y="31764"/>
                    <a:pt x="8027" y="31764"/>
                    <a:pt x="8245" y="31728"/>
                  </a:cubicBezTo>
                  <a:cubicBezTo>
                    <a:pt x="8649" y="31631"/>
                    <a:pt x="8415" y="31195"/>
                    <a:pt x="9860" y="31026"/>
                  </a:cubicBezTo>
                  <a:cubicBezTo>
                    <a:pt x="11305" y="30856"/>
                    <a:pt x="11507" y="30751"/>
                    <a:pt x="12452" y="30751"/>
                  </a:cubicBezTo>
                  <a:cubicBezTo>
                    <a:pt x="13389" y="30751"/>
                    <a:pt x="13122" y="30686"/>
                    <a:pt x="14229" y="30347"/>
                  </a:cubicBezTo>
                  <a:cubicBezTo>
                    <a:pt x="15343" y="30016"/>
                    <a:pt x="16288" y="29911"/>
                    <a:pt x="17160" y="29911"/>
                  </a:cubicBezTo>
                  <a:cubicBezTo>
                    <a:pt x="18032" y="29911"/>
                    <a:pt x="19042" y="29814"/>
                    <a:pt x="19647" y="29580"/>
                  </a:cubicBezTo>
                  <a:cubicBezTo>
                    <a:pt x="19849" y="29489"/>
                    <a:pt x="20107" y="29458"/>
                    <a:pt x="20375" y="29458"/>
                  </a:cubicBezTo>
                  <a:cubicBezTo>
                    <a:pt x="20909" y="29458"/>
                    <a:pt x="21478" y="29580"/>
                    <a:pt x="21698" y="29580"/>
                  </a:cubicBezTo>
                  <a:cubicBezTo>
                    <a:pt x="22070" y="29580"/>
                    <a:pt x="23184" y="29039"/>
                    <a:pt x="23184" y="29039"/>
                  </a:cubicBezTo>
                  <a:lnTo>
                    <a:pt x="23184" y="27117"/>
                  </a:lnTo>
                  <a:lnTo>
                    <a:pt x="23184" y="25979"/>
                  </a:lnTo>
                  <a:lnTo>
                    <a:pt x="23184" y="1551"/>
                  </a:lnTo>
                  <a:cubicBezTo>
                    <a:pt x="23184" y="671"/>
                    <a:pt x="22473" y="1"/>
                    <a:pt x="21634" y="1"/>
                  </a:cubicBezTo>
                  <a:close/>
                </a:path>
              </a:pathLst>
            </a:custGeom>
            <a:solidFill>
              <a:srgbClr val="FEF6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3"/>
            <p:cNvSpPr/>
            <p:nvPr/>
          </p:nvSpPr>
          <p:spPr>
            <a:xfrm>
              <a:off x="1971698" y="1411272"/>
              <a:ext cx="2187090" cy="25221"/>
            </a:xfrm>
            <a:custGeom>
              <a:avLst/>
              <a:gdLst/>
              <a:ahLst/>
              <a:cxnLst/>
              <a:rect l="l" t="t" r="r" b="b"/>
              <a:pathLst>
                <a:path w="23153" h="267" extrusionOk="0">
                  <a:moveTo>
                    <a:pt x="0" y="0"/>
                  </a:moveTo>
                  <a:lnTo>
                    <a:pt x="0" y="266"/>
                  </a:lnTo>
                  <a:lnTo>
                    <a:pt x="23152" y="266"/>
                  </a:lnTo>
                  <a:lnTo>
                    <a:pt x="23152"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3"/>
            <p:cNvSpPr/>
            <p:nvPr/>
          </p:nvSpPr>
          <p:spPr>
            <a:xfrm>
              <a:off x="1971698" y="1656121"/>
              <a:ext cx="2187090" cy="25221"/>
            </a:xfrm>
            <a:custGeom>
              <a:avLst/>
              <a:gdLst/>
              <a:ahLst/>
              <a:cxnLst/>
              <a:rect l="l" t="t" r="r" b="b"/>
              <a:pathLst>
                <a:path w="23153" h="267" extrusionOk="0">
                  <a:moveTo>
                    <a:pt x="0" y="0"/>
                  </a:moveTo>
                  <a:lnTo>
                    <a:pt x="0" y="267"/>
                  </a:lnTo>
                  <a:lnTo>
                    <a:pt x="23152" y="267"/>
                  </a:lnTo>
                  <a:lnTo>
                    <a:pt x="23152"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3"/>
            <p:cNvSpPr/>
            <p:nvPr/>
          </p:nvSpPr>
          <p:spPr>
            <a:xfrm>
              <a:off x="1971698" y="1897098"/>
              <a:ext cx="2187090" cy="26072"/>
            </a:xfrm>
            <a:custGeom>
              <a:avLst/>
              <a:gdLst/>
              <a:ahLst/>
              <a:cxnLst/>
              <a:rect l="l" t="t" r="r" b="b"/>
              <a:pathLst>
                <a:path w="23153" h="276" extrusionOk="0">
                  <a:moveTo>
                    <a:pt x="0" y="1"/>
                  </a:moveTo>
                  <a:lnTo>
                    <a:pt x="0" y="275"/>
                  </a:lnTo>
                  <a:lnTo>
                    <a:pt x="23152" y="275"/>
                  </a:lnTo>
                  <a:lnTo>
                    <a:pt x="23152" y="1"/>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3"/>
            <p:cNvSpPr/>
            <p:nvPr/>
          </p:nvSpPr>
          <p:spPr>
            <a:xfrm>
              <a:off x="1971698" y="2142043"/>
              <a:ext cx="2187090" cy="25977"/>
            </a:xfrm>
            <a:custGeom>
              <a:avLst/>
              <a:gdLst/>
              <a:ahLst/>
              <a:cxnLst/>
              <a:rect l="l" t="t" r="r" b="b"/>
              <a:pathLst>
                <a:path w="23153" h="275" extrusionOk="0">
                  <a:moveTo>
                    <a:pt x="0" y="0"/>
                  </a:moveTo>
                  <a:lnTo>
                    <a:pt x="0" y="275"/>
                  </a:lnTo>
                  <a:lnTo>
                    <a:pt x="23152" y="275"/>
                  </a:lnTo>
                  <a:lnTo>
                    <a:pt x="23152"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3"/>
            <p:cNvSpPr/>
            <p:nvPr/>
          </p:nvSpPr>
          <p:spPr>
            <a:xfrm>
              <a:off x="1971698" y="2386893"/>
              <a:ext cx="2183973" cy="22199"/>
            </a:xfrm>
            <a:custGeom>
              <a:avLst/>
              <a:gdLst/>
              <a:ahLst/>
              <a:cxnLst/>
              <a:rect l="l" t="t" r="r" b="b"/>
              <a:pathLst>
                <a:path w="23120" h="235" extrusionOk="0">
                  <a:moveTo>
                    <a:pt x="0" y="0"/>
                  </a:moveTo>
                  <a:lnTo>
                    <a:pt x="0" y="234"/>
                  </a:lnTo>
                  <a:lnTo>
                    <a:pt x="23120" y="234"/>
                  </a:lnTo>
                  <a:lnTo>
                    <a:pt x="23120"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3"/>
            <p:cNvSpPr/>
            <p:nvPr/>
          </p:nvSpPr>
          <p:spPr>
            <a:xfrm>
              <a:off x="1971698" y="2628720"/>
              <a:ext cx="2183973" cy="25221"/>
            </a:xfrm>
            <a:custGeom>
              <a:avLst/>
              <a:gdLst/>
              <a:ahLst/>
              <a:cxnLst/>
              <a:rect l="l" t="t" r="r" b="b"/>
              <a:pathLst>
                <a:path w="23120" h="267" extrusionOk="0">
                  <a:moveTo>
                    <a:pt x="0" y="0"/>
                  </a:moveTo>
                  <a:lnTo>
                    <a:pt x="0" y="266"/>
                  </a:lnTo>
                  <a:lnTo>
                    <a:pt x="23120" y="266"/>
                  </a:lnTo>
                  <a:lnTo>
                    <a:pt x="23120"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3"/>
            <p:cNvSpPr/>
            <p:nvPr/>
          </p:nvSpPr>
          <p:spPr>
            <a:xfrm>
              <a:off x="1971698" y="2873570"/>
              <a:ext cx="2183973" cy="22199"/>
            </a:xfrm>
            <a:custGeom>
              <a:avLst/>
              <a:gdLst/>
              <a:ahLst/>
              <a:cxnLst/>
              <a:rect l="l" t="t" r="r" b="b"/>
              <a:pathLst>
                <a:path w="23120" h="235" extrusionOk="0">
                  <a:moveTo>
                    <a:pt x="0" y="0"/>
                  </a:moveTo>
                  <a:lnTo>
                    <a:pt x="0" y="234"/>
                  </a:lnTo>
                  <a:lnTo>
                    <a:pt x="23120" y="234"/>
                  </a:lnTo>
                  <a:lnTo>
                    <a:pt x="23120"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3"/>
            <p:cNvSpPr/>
            <p:nvPr/>
          </p:nvSpPr>
          <p:spPr>
            <a:xfrm>
              <a:off x="1971698" y="3114546"/>
              <a:ext cx="2183973" cy="26072"/>
            </a:xfrm>
            <a:custGeom>
              <a:avLst/>
              <a:gdLst/>
              <a:ahLst/>
              <a:cxnLst/>
              <a:rect l="l" t="t" r="r" b="b"/>
              <a:pathLst>
                <a:path w="23120" h="276" extrusionOk="0">
                  <a:moveTo>
                    <a:pt x="0" y="1"/>
                  </a:moveTo>
                  <a:lnTo>
                    <a:pt x="0" y="275"/>
                  </a:lnTo>
                  <a:lnTo>
                    <a:pt x="23120" y="275"/>
                  </a:lnTo>
                  <a:lnTo>
                    <a:pt x="23120" y="1"/>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3"/>
            <p:cNvSpPr/>
            <p:nvPr/>
          </p:nvSpPr>
          <p:spPr>
            <a:xfrm>
              <a:off x="1971698" y="3359491"/>
              <a:ext cx="2187090" cy="25221"/>
            </a:xfrm>
            <a:custGeom>
              <a:avLst/>
              <a:gdLst/>
              <a:ahLst/>
              <a:cxnLst/>
              <a:rect l="l" t="t" r="r" b="b"/>
              <a:pathLst>
                <a:path w="23153" h="267" extrusionOk="0">
                  <a:moveTo>
                    <a:pt x="0" y="0"/>
                  </a:moveTo>
                  <a:lnTo>
                    <a:pt x="0" y="267"/>
                  </a:lnTo>
                  <a:lnTo>
                    <a:pt x="23152" y="267"/>
                  </a:lnTo>
                  <a:lnTo>
                    <a:pt x="23152"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3"/>
            <p:cNvSpPr/>
            <p:nvPr/>
          </p:nvSpPr>
          <p:spPr>
            <a:xfrm>
              <a:off x="1971698" y="3604341"/>
              <a:ext cx="2187090" cy="22199"/>
            </a:xfrm>
            <a:custGeom>
              <a:avLst/>
              <a:gdLst/>
              <a:ahLst/>
              <a:cxnLst/>
              <a:rect l="l" t="t" r="r" b="b"/>
              <a:pathLst>
                <a:path w="23153" h="235" extrusionOk="0">
                  <a:moveTo>
                    <a:pt x="0" y="0"/>
                  </a:moveTo>
                  <a:lnTo>
                    <a:pt x="0" y="234"/>
                  </a:lnTo>
                  <a:lnTo>
                    <a:pt x="23152" y="234"/>
                  </a:lnTo>
                  <a:lnTo>
                    <a:pt x="23152"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3"/>
            <p:cNvSpPr/>
            <p:nvPr/>
          </p:nvSpPr>
          <p:spPr>
            <a:xfrm>
              <a:off x="1971698" y="3846168"/>
              <a:ext cx="1779674" cy="25221"/>
            </a:xfrm>
            <a:custGeom>
              <a:avLst/>
              <a:gdLst/>
              <a:ahLst/>
              <a:cxnLst/>
              <a:rect l="l" t="t" r="r" b="b"/>
              <a:pathLst>
                <a:path w="18840" h="267" extrusionOk="0">
                  <a:moveTo>
                    <a:pt x="0" y="0"/>
                  </a:moveTo>
                  <a:lnTo>
                    <a:pt x="0" y="267"/>
                  </a:lnTo>
                  <a:lnTo>
                    <a:pt x="14875" y="267"/>
                  </a:lnTo>
                  <a:lnTo>
                    <a:pt x="18840"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3"/>
            <p:cNvSpPr/>
            <p:nvPr/>
          </p:nvSpPr>
          <p:spPr>
            <a:xfrm>
              <a:off x="1971698" y="4090262"/>
              <a:ext cx="346394" cy="22954"/>
            </a:xfrm>
            <a:custGeom>
              <a:avLst/>
              <a:gdLst/>
              <a:ahLst/>
              <a:cxnLst/>
              <a:rect l="l" t="t" r="r" b="b"/>
              <a:pathLst>
                <a:path w="3667" h="243" extrusionOk="0">
                  <a:moveTo>
                    <a:pt x="0" y="0"/>
                  </a:moveTo>
                  <a:lnTo>
                    <a:pt x="0" y="242"/>
                  </a:lnTo>
                  <a:lnTo>
                    <a:pt x="2358" y="242"/>
                  </a:lnTo>
                  <a:cubicBezTo>
                    <a:pt x="2358" y="242"/>
                    <a:pt x="2625" y="73"/>
                    <a:pt x="2730" y="73"/>
                  </a:cubicBezTo>
                  <a:cubicBezTo>
                    <a:pt x="3263" y="73"/>
                    <a:pt x="3667" y="0"/>
                    <a:pt x="3667" y="0"/>
                  </a:cubicBez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 name="Google Shape;196;p13"/>
          <p:cNvGrpSpPr/>
          <p:nvPr/>
        </p:nvGrpSpPr>
        <p:grpSpPr>
          <a:xfrm>
            <a:off x="1576200" y="1333997"/>
            <a:ext cx="2889539" cy="3668299"/>
            <a:chOff x="1968675" y="1032850"/>
            <a:chExt cx="2253404" cy="3312234"/>
          </a:xfrm>
        </p:grpSpPr>
        <p:sp>
          <p:nvSpPr>
            <p:cNvPr id="197" name="Google Shape;197;p13"/>
            <p:cNvSpPr/>
            <p:nvPr/>
          </p:nvSpPr>
          <p:spPr>
            <a:xfrm>
              <a:off x="2031965" y="1080932"/>
              <a:ext cx="2190113" cy="3264152"/>
            </a:xfrm>
            <a:custGeom>
              <a:avLst/>
              <a:gdLst/>
              <a:ahLst/>
              <a:cxnLst/>
              <a:rect l="l" t="t" r="r" b="b"/>
              <a:pathLst>
                <a:path w="23185" h="34555" extrusionOk="0">
                  <a:moveTo>
                    <a:pt x="1551" y="0"/>
                  </a:moveTo>
                  <a:cubicBezTo>
                    <a:pt x="711" y="0"/>
                    <a:pt x="0" y="703"/>
                    <a:pt x="0" y="1543"/>
                  </a:cubicBezTo>
                  <a:lnTo>
                    <a:pt x="0" y="2827"/>
                  </a:lnTo>
                  <a:lnTo>
                    <a:pt x="0" y="24864"/>
                  </a:lnTo>
                  <a:lnTo>
                    <a:pt x="0" y="26140"/>
                  </a:lnTo>
                  <a:lnTo>
                    <a:pt x="0" y="27117"/>
                  </a:lnTo>
                  <a:lnTo>
                    <a:pt x="0" y="28425"/>
                  </a:lnTo>
                  <a:lnTo>
                    <a:pt x="0" y="33004"/>
                  </a:lnTo>
                  <a:lnTo>
                    <a:pt x="0" y="34320"/>
                  </a:lnTo>
                  <a:cubicBezTo>
                    <a:pt x="0" y="34320"/>
                    <a:pt x="138" y="34183"/>
                    <a:pt x="404" y="34183"/>
                  </a:cubicBezTo>
                  <a:cubicBezTo>
                    <a:pt x="574" y="34183"/>
                    <a:pt x="743" y="34215"/>
                    <a:pt x="945" y="34320"/>
                  </a:cubicBezTo>
                  <a:cubicBezTo>
                    <a:pt x="1284" y="34449"/>
                    <a:pt x="1381" y="34554"/>
                    <a:pt x="1519" y="34554"/>
                  </a:cubicBezTo>
                  <a:cubicBezTo>
                    <a:pt x="1615" y="34554"/>
                    <a:pt x="1720" y="34482"/>
                    <a:pt x="1955" y="34320"/>
                  </a:cubicBezTo>
                  <a:cubicBezTo>
                    <a:pt x="2455" y="33876"/>
                    <a:pt x="2455" y="33714"/>
                    <a:pt x="3230" y="33714"/>
                  </a:cubicBezTo>
                  <a:cubicBezTo>
                    <a:pt x="4006" y="33714"/>
                    <a:pt x="4377" y="33375"/>
                    <a:pt x="4878" y="33270"/>
                  </a:cubicBezTo>
                  <a:cubicBezTo>
                    <a:pt x="5387" y="33173"/>
                    <a:pt x="5726" y="33173"/>
                    <a:pt x="6331" y="33109"/>
                  </a:cubicBezTo>
                  <a:cubicBezTo>
                    <a:pt x="6634" y="33056"/>
                    <a:pt x="7004" y="33056"/>
                    <a:pt x="7352" y="33056"/>
                  </a:cubicBezTo>
                  <a:cubicBezTo>
                    <a:pt x="7700" y="33056"/>
                    <a:pt x="8027" y="33056"/>
                    <a:pt x="8245" y="33004"/>
                  </a:cubicBezTo>
                  <a:cubicBezTo>
                    <a:pt x="8649" y="32939"/>
                    <a:pt x="8415" y="33004"/>
                    <a:pt x="9860" y="32834"/>
                  </a:cubicBezTo>
                  <a:cubicBezTo>
                    <a:pt x="11306" y="32665"/>
                    <a:pt x="11508" y="32600"/>
                    <a:pt x="12452" y="32600"/>
                  </a:cubicBezTo>
                  <a:cubicBezTo>
                    <a:pt x="13397" y="32600"/>
                    <a:pt x="13123" y="32503"/>
                    <a:pt x="14237" y="32164"/>
                  </a:cubicBezTo>
                  <a:cubicBezTo>
                    <a:pt x="15343" y="31825"/>
                    <a:pt x="16288" y="31728"/>
                    <a:pt x="17160" y="31728"/>
                  </a:cubicBezTo>
                  <a:cubicBezTo>
                    <a:pt x="18040" y="31728"/>
                    <a:pt x="19050" y="31655"/>
                    <a:pt x="19655" y="31389"/>
                  </a:cubicBezTo>
                  <a:cubicBezTo>
                    <a:pt x="19857" y="31292"/>
                    <a:pt x="20124" y="31251"/>
                    <a:pt x="20390" y="31251"/>
                  </a:cubicBezTo>
                  <a:cubicBezTo>
                    <a:pt x="20899" y="31251"/>
                    <a:pt x="21505" y="31389"/>
                    <a:pt x="21707" y="31389"/>
                  </a:cubicBezTo>
                  <a:cubicBezTo>
                    <a:pt x="22078" y="31389"/>
                    <a:pt x="23184" y="30347"/>
                    <a:pt x="23184" y="30347"/>
                  </a:cubicBezTo>
                  <a:lnTo>
                    <a:pt x="23184" y="29071"/>
                  </a:lnTo>
                  <a:lnTo>
                    <a:pt x="23184" y="28425"/>
                  </a:lnTo>
                  <a:lnTo>
                    <a:pt x="23184" y="27254"/>
                  </a:lnTo>
                  <a:lnTo>
                    <a:pt x="23184" y="27117"/>
                  </a:lnTo>
                  <a:lnTo>
                    <a:pt x="23184" y="25970"/>
                  </a:lnTo>
                  <a:lnTo>
                    <a:pt x="23184" y="2827"/>
                  </a:lnTo>
                  <a:lnTo>
                    <a:pt x="23184" y="1543"/>
                  </a:lnTo>
                  <a:cubicBezTo>
                    <a:pt x="23184" y="703"/>
                    <a:pt x="22482" y="0"/>
                    <a:pt x="21634" y="0"/>
                  </a:cubicBezTo>
                  <a:close/>
                </a:path>
              </a:pathLst>
            </a:custGeom>
            <a:solidFill>
              <a:schemeClr val="accent3">
                <a:alpha val="201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3"/>
            <p:cNvSpPr/>
            <p:nvPr/>
          </p:nvSpPr>
          <p:spPr>
            <a:xfrm>
              <a:off x="1968675" y="1153386"/>
              <a:ext cx="2190113" cy="3143712"/>
            </a:xfrm>
            <a:custGeom>
              <a:avLst/>
              <a:gdLst/>
              <a:ahLst/>
              <a:cxnLst/>
              <a:rect l="l" t="t" r="r" b="b"/>
              <a:pathLst>
                <a:path w="23185" h="33280" extrusionOk="0">
                  <a:moveTo>
                    <a:pt x="1551" y="1"/>
                  </a:moveTo>
                  <a:cubicBezTo>
                    <a:pt x="703" y="1"/>
                    <a:pt x="0" y="711"/>
                    <a:pt x="0" y="1551"/>
                  </a:cubicBezTo>
                  <a:lnTo>
                    <a:pt x="0" y="24872"/>
                  </a:lnTo>
                  <a:lnTo>
                    <a:pt x="0" y="27125"/>
                  </a:lnTo>
                  <a:lnTo>
                    <a:pt x="0" y="33012"/>
                  </a:lnTo>
                  <a:cubicBezTo>
                    <a:pt x="0" y="33012"/>
                    <a:pt x="151" y="32894"/>
                    <a:pt x="431" y="32894"/>
                  </a:cubicBezTo>
                  <a:cubicBezTo>
                    <a:pt x="571" y="32894"/>
                    <a:pt x="743" y="32923"/>
                    <a:pt x="945" y="33012"/>
                  </a:cubicBezTo>
                  <a:cubicBezTo>
                    <a:pt x="1283" y="33161"/>
                    <a:pt x="1400" y="33279"/>
                    <a:pt x="1525" y="33279"/>
                  </a:cubicBezTo>
                  <a:cubicBezTo>
                    <a:pt x="1624" y="33279"/>
                    <a:pt x="1729" y="33205"/>
                    <a:pt x="1954" y="33012"/>
                  </a:cubicBezTo>
                  <a:cubicBezTo>
                    <a:pt x="2487" y="32576"/>
                    <a:pt x="2487" y="32406"/>
                    <a:pt x="3263" y="32406"/>
                  </a:cubicBezTo>
                  <a:cubicBezTo>
                    <a:pt x="4038" y="32406"/>
                    <a:pt x="4377" y="32067"/>
                    <a:pt x="4878" y="32003"/>
                  </a:cubicBezTo>
                  <a:cubicBezTo>
                    <a:pt x="5419" y="31898"/>
                    <a:pt x="5750" y="31898"/>
                    <a:pt x="6355" y="31801"/>
                  </a:cubicBezTo>
                  <a:cubicBezTo>
                    <a:pt x="6658" y="31768"/>
                    <a:pt x="7022" y="31768"/>
                    <a:pt x="7364" y="31768"/>
                  </a:cubicBezTo>
                  <a:cubicBezTo>
                    <a:pt x="7706" y="31768"/>
                    <a:pt x="8027" y="31768"/>
                    <a:pt x="8245" y="31736"/>
                  </a:cubicBezTo>
                  <a:cubicBezTo>
                    <a:pt x="8681" y="31631"/>
                    <a:pt x="8415" y="31736"/>
                    <a:pt x="9860" y="31567"/>
                  </a:cubicBezTo>
                  <a:cubicBezTo>
                    <a:pt x="11338" y="31397"/>
                    <a:pt x="11507" y="31292"/>
                    <a:pt x="12452" y="31292"/>
                  </a:cubicBezTo>
                  <a:cubicBezTo>
                    <a:pt x="13389" y="31292"/>
                    <a:pt x="13122" y="31227"/>
                    <a:pt x="14269" y="30856"/>
                  </a:cubicBezTo>
                  <a:cubicBezTo>
                    <a:pt x="15375" y="30525"/>
                    <a:pt x="16320" y="30452"/>
                    <a:pt x="17160" y="30452"/>
                  </a:cubicBezTo>
                  <a:cubicBezTo>
                    <a:pt x="18032" y="30452"/>
                    <a:pt x="19042" y="30355"/>
                    <a:pt x="19647" y="30081"/>
                  </a:cubicBezTo>
                  <a:cubicBezTo>
                    <a:pt x="19849" y="30003"/>
                    <a:pt x="20107" y="29977"/>
                    <a:pt x="20376" y="29977"/>
                  </a:cubicBezTo>
                  <a:cubicBezTo>
                    <a:pt x="20913" y="29977"/>
                    <a:pt x="21491" y="30081"/>
                    <a:pt x="21739" y="30081"/>
                  </a:cubicBezTo>
                  <a:cubicBezTo>
                    <a:pt x="22070" y="30081"/>
                    <a:pt x="23184" y="29071"/>
                    <a:pt x="23184" y="29071"/>
                  </a:cubicBezTo>
                  <a:lnTo>
                    <a:pt x="23184" y="27125"/>
                  </a:lnTo>
                  <a:lnTo>
                    <a:pt x="23184" y="25978"/>
                  </a:lnTo>
                  <a:lnTo>
                    <a:pt x="23184" y="1551"/>
                  </a:lnTo>
                  <a:cubicBezTo>
                    <a:pt x="23184" y="711"/>
                    <a:pt x="22506" y="1"/>
                    <a:pt x="21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3"/>
            <p:cNvSpPr/>
            <p:nvPr/>
          </p:nvSpPr>
          <p:spPr>
            <a:xfrm>
              <a:off x="1968675" y="1032850"/>
              <a:ext cx="2190113" cy="3143712"/>
            </a:xfrm>
            <a:custGeom>
              <a:avLst/>
              <a:gdLst/>
              <a:ahLst/>
              <a:cxnLst/>
              <a:rect l="l" t="t" r="r" b="b"/>
              <a:pathLst>
                <a:path w="23185" h="33280" extrusionOk="0">
                  <a:moveTo>
                    <a:pt x="1551" y="1"/>
                  </a:moveTo>
                  <a:cubicBezTo>
                    <a:pt x="703" y="1"/>
                    <a:pt x="0" y="671"/>
                    <a:pt x="0" y="1551"/>
                  </a:cubicBezTo>
                  <a:lnTo>
                    <a:pt x="0" y="24832"/>
                  </a:lnTo>
                  <a:lnTo>
                    <a:pt x="0" y="27117"/>
                  </a:lnTo>
                  <a:lnTo>
                    <a:pt x="0" y="33012"/>
                  </a:lnTo>
                  <a:cubicBezTo>
                    <a:pt x="0" y="33012"/>
                    <a:pt x="151" y="32890"/>
                    <a:pt x="431" y="32890"/>
                  </a:cubicBezTo>
                  <a:cubicBezTo>
                    <a:pt x="571" y="32890"/>
                    <a:pt x="743" y="32921"/>
                    <a:pt x="945" y="33012"/>
                  </a:cubicBezTo>
                  <a:cubicBezTo>
                    <a:pt x="1260" y="33161"/>
                    <a:pt x="1380" y="33279"/>
                    <a:pt x="1512" y="33279"/>
                  </a:cubicBezTo>
                  <a:cubicBezTo>
                    <a:pt x="1617" y="33279"/>
                    <a:pt x="1729" y="33205"/>
                    <a:pt x="1954" y="33012"/>
                  </a:cubicBezTo>
                  <a:cubicBezTo>
                    <a:pt x="2455" y="32568"/>
                    <a:pt x="2455" y="32406"/>
                    <a:pt x="3230" y="32406"/>
                  </a:cubicBezTo>
                  <a:cubicBezTo>
                    <a:pt x="4005" y="32406"/>
                    <a:pt x="4377" y="32067"/>
                    <a:pt x="4878" y="31962"/>
                  </a:cubicBezTo>
                  <a:cubicBezTo>
                    <a:pt x="5386" y="31898"/>
                    <a:pt x="5717" y="31898"/>
                    <a:pt x="6323" y="31801"/>
                  </a:cubicBezTo>
                  <a:cubicBezTo>
                    <a:pt x="6626" y="31764"/>
                    <a:pt x="6997" y="31764"/>
                    <a:pt x="7348" y="31764"/>
                  </a:cubicBezTo>
                  <a:cubicBezTo>
                    <a:pt x="7698" y="31764"/>
                    <a:pt x="8027" y="31764"/>
                    <a:pt x="8245" y="31728"/>
                  </a:cubicBezTo>
                  <a:cubicBezTo>
                    <a:pt x="8649" y="31631"/>
                    <a:pt x="8415" y="31195"/>
                    <a:pt x="9860" y="31026"/>
                  </a:cubicBezTo>
                  <a:cubicBezTo>
                    <a:pt x="11305" y="30856"/>
                    <a:pt x="11507" y="30751"/>
                    <a:pt x="12452" y="30751"/>
                  </a:cubicBezTo>
                  <a:cubicBezTo>
                    <a:pt x="13389" y="30751"/>
                    <a:pt x="13122" y="30686"/>
                    <a:pt x="14229" y="30347"/>
                  </a:cubicBezTo>
                  <a:cubicBezTo>
                    <a:pt x="15343" y="30016"/>
                    <a:pt x="16288" y="29911"/>
                    <a:pt x="17160" y="29911"/>
                  </a:cubicBezTo>
                  <a:cubicBezTo>
                    <a:pt x="18032" y="29911"/>
                    <a:pt x="19042" y="29814"/>
                    <a:pt x="19647" y="29580"/>
                  </a:cubicBezTo>
                  <a:cubicBezTo>
                    <a:pt x="19849" y="29489"/>
                    <a:pt x="20107" y="29458"/>
                    <a:pt x="20375" y="29458"/>
                  </a:cubicBezTo>
                  <a:cubicBezTo>
                    <a:pt x="20909" y="29458"/>
                    <a:pt x="21478" y="29580"/>
                    <a:pt x="21698" y="29580"/>
                  </a:cubicBezTo>
                  <a:cubicBezTo>
                    <a:pt x="22070" y="29580"/>
                    <a:pt x="23184" y="29039"/>
                    <a:pt x="23184" y="29039"/>
                  </a:cubicBezTo>
                  <a:lnTo>
                    <a:pt x="23184" y="27117"/>
                  </a:lnTo>
                  <a:lnTo>
                    <a:pt x="23184" y="25979"/>
                  </a:lnTo>
                  <a:lnTo>
                    <a:pt x="23184" y="1551"/>
                  </a:lnTo>
                  <a:cubicBezTo>
                    <a:pt x="23184" y="671"/>
                    <a:pt x="22473" y="1"/>
                    <a:pt x="21634" y="1"/>
                  </a:cubicBezTo>
                  <a:close/>
                </a:path>
              </a:pathLst>
            </a:custGeom>
            <a:solidFill>
              <a:srgbClr val="FEF6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3"/>
            <p:cNvSpPr/>
            <p:nvPr/>
          </p:nvSpPr>
          <p:spPr>
            <a:xfrm>
              <a:off x="1971698" y="1411272"/>
              <a:ext cx="2187090" cy="25221"/>
            </a:xfrm>
            <a:custGeom>
              <a:avLst/>
              <a:gdLst/>
              <a:ahLst/>
              <a:cxnLst/>
              <a:rect l="l" t="t" r="r" b="b"/>
              <a:pathLst>
                <a:path w="23153" h="267" extrusionOk="0">
                  <a:moveTo>
                    <a:pt x="0" y="0"/>
                  </a:moveTo>
                  <a:lnTo>
                    <a:pt x="0" y="266"/>
                  </a:lnTo>
                  <a:lnTo>
                    <a:pt x="23152" y="266"/>
                  </a:lnTo>
                  <a:lnTo>
                    <a:pt x="23152"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3"/>
            <p:cNvSpPr/>
            <p:nvPr/>
          </p:nvSpPr>
          <p:spPr>
            <a:xfrm>
              <a:off x="1971698" y="1656121"/>
              <a:ext cx="2187090" cy="25221"/>
            </a:xfrm>
            <a:custGeom>
              <a:avLst/>
              <a:gdLst/>
              <a:ahLst/>
              <a:cxnLst/>
              <a:rect l="l" t="t" r="r" b="b"/>
              <a:pathLst>
                <a:path w="23153" h="267" extrusionOk="0">
                  <a:moveTo>
                    <a:pt x="0" y="0"/>
                  </a:moveTo>
                  <a:lnTo>
                    <a:pt x="0" y="267"/>
                  </a:lnTo>
                  <a:lnTo>
                    <a:pt x="23152" y="267"/>
                  </a:lnTo>
                  <a:lnTo>
                    <a:pt x="23152"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3"/>
            <p:cNvSpPr/>
            <p:nvPr/>
          </p:nvSpPr>
          <p:spPr>
            <a:xfrm>
              <a:off x="1971698" y="1897098"/>
              <a:ext cx="2187090" cy="26072"/>
            </a:xfrm>
            <a:custGeom>
              <a:avLst/>
              <a:gdLst/>
              <a:ahLst/>
              <a:cxnLst/>
              <a:rect l="l" t="t" r="r" b="b"/>
              <a:pathLst>
                <a:path w="23153" h="276" extrusionOk="0">
                  <a:moveTo>
                    <a:pt x="0" y="1"/>
                  </a:moveTo>
                  <a:lnTo>
                    <a:pt x="0" y="275"/>
                  </a:lnTo>
                  <a:lnTo>
                    <a:pt x="23152" y="275"/>
                  </a:lnTo>
                  <a:lnTo>
                    <a:pt x="23152" y="1"/>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3"/>
            <p:cNvSpPr/>
            <p:nvPr/>
          </p:nvSpPr>
          <p:spPr>
            <a:xfrm>
              <a:off x="1971698" y="2142043"/>
              <a:ext cx="2187090" cy="25977"/>
            </a:xfrm>
            <a:custGeom>
              <a:avLst/>
              <a:gdLst/>
              <a:ahLst/>
              <a:cxnLst/>
              <a:rect l="l" t="t" r="r" b="b"/>
              <a:pathLst>
                <a:path w="23153" h="275" extrusionOk="0">
                  <a:moveTo>
                    <a:pt x="0" y="0"/>
                  </a:moveTo>
                  <a:lnTo>
                    <a:pt x="0" y="275"/>
                  </a:lnTo>
                  <a:lnTo>
                    <a:pt x="23152" y="275"/>
                  </a:lnTo>
                  <a:lnTo>
                    <a:pt x="23152"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3"/>
            <p:cNvSpPr/>
            <p:nvPr/>
          </p:nvSpPr>
          <p:spPr>
            <a:xfrm>
              <a:off x="1971698" y="2386893"/>
              <a:ext cx="2183973" cy="22199"/>
            </a:xfrm>
            <a:custGeom>
              <a:avLst/>
              <a:gdLst/>
              <a:ahLst/>
              <a:cxnLst/>
              <a:rect l="l" t="t" r="r" b="b"/>
              <a:pathLst>
                <a:path w="23120" h="235" extrusionOk="0">
                  <a:moveTo>
                    <a:pt x="0" y="0"/>
                  </a:moveTo>
                  <a:lnTo>
                    <a:pt x="0" y="234"/>
                  </a:lnTo>
                  <a:lnTo>
                    <a:pt x="23120" y="234"/>
                  </a:lnTo>
                  <a:lnTo>
                    <a:pt x="23120"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3"/>
            <p:cNvSpPr/>
            <p:nvPr/>
          </p:nvSpPr>
          <p:spPr>
            <a:xfrm>
              <a:off x="1971698" y="2628720"/>
              <a:ext cx="2183973" cy="25221"/>
            </a:xfrm>
            <a:custGeom>
              <a:avLst/>
              <a:gdLst/>
              <a:ahLst/>
              <a:cxnLst/>
              <a:rect l="l" t="t" r="r" b="b"/>
              <a:pathLst>
                <a:path w="23120" h="267" extrusionOk="0">
                  <a:moveTo>
                    <a:pt x="0" y="0"/>
                  </a:moveTo>
                  <a:lnTo>
                    <a:pt x="0" y="266"/>
                  </a:lnTo>
                  <a:lnTo>
                    <a:pt x="23120" y="266"/>
                  </a:lnTo>
                  <a:lnTo>
                    <a:pt x="23120"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3"/>
            <p:cNvSpPr/>
            <p:nvPr/>
          </p:nvSpPr>
          <p:spPr>
            <a:xfrm>
              <a:off x="1971698" y="2873570"/>
              <a:ext cx="2183973" cy="22199"/>
            </a:xfrm>
            <a:custGeom>
              <a:avLst/>
              <a:gdLst/>
              <a:ahLst/>
              <a:cxnLst/>
              <a:rect l="l" t="t" r="r" b="b"/>
              <a:pathLst>
                <a:path w="23120" h="235" extrusionOk="0">
                  <a:moveTo>
                    <a:pt x="0" y="0"/>
                  </a:moveTo>
                  <a:lnTo>
                    <a:pt x="0" y="234"/>
                  </a:lnTo>
                  <a:lnTo>
                    <a:pt x="23120" y="234"/>
                  </a:lnTo>
                  <a:lnTo>
                    <a:pt x="23120"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3"/>
            <p:cNvSpPr/>
            <p:nvPr/>
          </p:nvSpPr>
          <p:spPr>
            <a:xfrm>
              <a:off x="1971698" y="3114546"/>
              <a:ext cx="2183973" cy="26072"/>
            </a:xfrm>
            <a:custGeom>
              <a:avLst/>
              <a:gdLst/>
              <a:ahLst/>
              <a:cxnLst/>
              <a:rect l="l" t="t" r="r" b="b"/>
              <a:pathLst>
                <a:path w="23120" h="276" extrusionOk="0">
                  <a:moveTo>
                    <a:pt x="0" y="1"/>
                  </a:moveTo>
                  <a:lnTo>
                    <a:pt x="0" y="275"/>
                  </a:lnTo>
                  <a:lnTo>
                    <a:pt x="23120" y="275"/>
                  </a:lnTo>
                  <a:lnTo>
                    <a:pt x="23120" y="1"/>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3"/>
            <p:cNvSpPr/>
            <p:nvPr/>
          </p:nvSpPr>
          <p:spPr>
            <a:xfrm>
              <a:off x="1971698" y="3359491"/>
              <a:ext cx="2187090" cy="25221"/>
            </a:xfrm>
            <a:custGeom>
              <a:avLst/>
              <a:gdLst/>
              <a:ahLst/>
              <a:cxnLst/>
              <a:rect l="l" t="t" r="r" b="b"/>
              <a:pathLst>
                <a:path w="23153" h="267" extrusionOk="0">
                  <a:moveTo>
                    <a:pt x="0" y="0"/>
                  </a:moveTo>
                  <a:lnTo>
                    <a:pt x="0" y="267"/>
                  </a:lnTo>
                  <a:lnTo>
                    <a:pt x="23152" y="267"/>
                  </a:lnTo>
                  <a:lnTo>
                    <a:pt x="23152"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3"/>
            <p:cNvSpPr/>
            <p:nvPr/>
          </p:nvSpPr>
          <p:spPr>
            <a:xfrm>
              <a:off x="1971698" y="3604341"/>
              <a:ext cx="2187090" cy="22199"/>
            </a:xfrm>
            <a:custGeom>
              <a:avLst/>
              <a:gdLst/>
              <a:ahLst/>
              <a:cxnLst/>
              <a:rect l="l" t="t" r="r" b="b"/>
              <a:pathLst>
                <a:path w="23153" h="235" extrusionOk="0">
                  <a:moveTo>
                    <a:pt x="0" y="0"/>
                  </a:moveTo>
                  <a:lnTo>
                    <a:pt x="0" y="234"/>
                  </a:lnTo>
                  <a:lnTo>
                    <a:pt x="23152" y="234"/>
                  </a:lnTo>
                  <a:lnTo>
                    <a:pt x="23152"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3"/>
            <p:cNvSpPr/>
            <p:nvPr/>
          </p:nvSpPr>
          <p:spPr>
            <a:xfrm>
              <a:off x="1971698" y="3846168"/>
              <a:ext cx="1779674" cy="25221"/>
            </a:xfrm>
            <a:custGeom>
              <a:avLst/>
              <a:gdLst/>
              <a:ahLst/>
              <a:cxnLst/>
              <a:rect l="l" t="t" r="r" b="b"/>
              <a:pathLst>
                <a:path w="18840" h="267" extrusionOk="0">
                  <a:moveTo>
                    <a:pt x="0" y="0"/>
                  </a:moveTo>
                  <a:lnTo>
                    <a:pt x="0" y="267"/>
                  </a:lnTo>
                  <a:lnTo>
                    <a:pt x="14875" y="267"/>
                  </a:lnTo>
                  <a:lnTo>
                    <a:pt x="18840"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3"/>
            <p:cNvSpPr/>
            <p:nvPr/>
          </p:nvSpPr>
          <p:spPr>
            <a:xfrm>
              <a:off x="1971698" y="4090262"/>
              <a:ext cx="346394" cy="22954"/>
            </a:xfrm>
            <a:custGeom>
              <a:avLst/>
              <a:gdLst/>
              <a:ahLst/>
              <a:cxnLst/>
              <a:rect l="l" t="t" r="r" b="b"/>
              <a:pathLst>
                <a:path w="3667" h="243" extrusionOk="0">
                  <a:moveTo>
                    <a:pt x="0" y="0"/>
                  </a:moveTo>
                  <a:lnTo>
                    <a:pt x="0" y="242"/>
                  </a:lnTo>
                  <a:lnTo>
                    <a:pt x="2358" y="242"/>
                  </a:lnTo>
                  <a:cubicBezTo>
                    <a:pt x="2358" y="242"/>
                    <a:pt x="2625" y="73"/>
                    <a:pt x="2730" y="73"/>
                  </a:cubicBezTo>
                  <a:cubicBezTo>
                    <a:pt x="3263" y="73"/>
                    <a:pt x="3667" y="0"/>
                    <a:pt x="3667" y="0"/>
                  </a:cubicBez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2" name="Google Shape;212;p13"/>
          <p:cNvSpPr txBox="1">
            <a:spLocks noGrp="1"/>
          </p:cNvSpPr>
          <p:nvPr>
            <p:ph type="title"/>
          </p:nvPr>
        </p:nvSpPr>
        <p:spPr>
          <a:xfrm>
            <a:off x="1949100" y="540000"/>
            <a:ext cx="5245800" cy="477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Clr>
                <a:schemeClr val="dk2"/>
              </a:buClr>
              <a:buSzPts val="2800"/>
              <a:buNone/>
              <a:defRPr>
                <a:solidFill>
                  <a:schemeClr val="dk2"/>
                </a:solidFill>
                <a:latin typeface="Roboto"/>
                <a:ea typeface="Roboto"/>
                <a:cs typeface="Roboto"/>
                <a:sym typeface="Roboto"/>
              </a:defRPr>
            </a:lvl2pPr>
            <a:lvl3pPr lvl="2" rtl="0">
              <a:spcBef>
                <a:spcPts val="0"/>
              </a:spcBef>
              <a:spcAft>
                <a:spcPts val="0"/>
              </a:spcAft>
              <a:buClr>
                <a:schemeClr val="dk2"/>
              </a:buClr>
              <a:buSzPts val="2800"/>
              <a:buNone/>
              <a:defRPr>
                <a:solidFill>
                  <a:schemeClr val="dk2"/>
                </a:solidFill>
                <a:latin typeface="Roboto"/>
                <a:ea typeface="Roboto"/>
                <a:cs typeface="Roboto"/>
                <a:sym typeface="Roboto"/>
              </a:defRPr>
            </a:lvl3pPr>
            <a:lvl4pPr lvl="3" rtl="0">
              <a:spcBef>
                <a:spcPts val="0"/>
              </a:spcBef>
              <a:spcAft>
                <a:spcPts val="0"/>
              </a:spcAft>
              <a:buClr>
                <a:schemeClr val="dk2"/>
              </a:buClr>
              <a:buSzPts val="2800"/>
              <a:buNone/>
              <a:defRPr>
                <a:solidFill>
                  <a:schemeClr val="dk2"/>
                </a:solidFill>
                <a:latin typeface="Roboto"/>
                <a:ea typeface="Roboto"/>
                <a:cs typeface="Roboto"/>
                <a:sym typeface="Roboto"/>
              </a:defRPr>
            </a:lvl4pPr>
            <a:lvl5pPr lvl="4" rtl="0">
              <a:spcBef>
                <a:spcPts val="0"/>
              </a:spcBef>
              <a:spcAft>
                <a:spcPts val="0"/>
              </a:spcAft>
              <a:buClr>
                <a:schemeClr val="dk2"/>
              </a:buClr>
              <a:buSzPts val="2800"/>
              <a:buNone/>
              <a:defRPr>
                <a:solidFill>
                  <a:schemeClr val="dk2"/>
                </a:solidFill>
                <a:latin typeface="Roboto"/>
                <a:ea typeface="Roboto"/>
                <a:cs typeface="Roboto"/>
                <a:sym typeface="Roboto"/>
              </a:defRPr>
            </a:lvl5pPr>
            <a:lvl6pPr lvl="5" rtl="0">
              <a:spcBef>
                <a:spcPts val="0"/>
              </a:spcBef>
              <a:spcAft>
                <a:spcPts val="0"/>
              </a:spcAft>
              <a:buClr>
                <a:schemeClr val="dk2"/>
              </a:buClr>
              <a:buSzPts val="2800"/>
              <a:buNone/>
              <a:defRPr>
                <a:solidFill>
                  <a:schemeClr val="dk2"/>
                </a:solidFill>
                <a:latin typeface="Roboto"/>
                <a:ea typeface="Roboto"/>
                <a:cs typeface="Roboto"/>
                <a:sym typeface="Roboto"/>
              </a:defRPr>
            </a:lvl6pPr>
            <a:lvl7pPr lvl="6" rtl="0">
              <a:spcBef>
                <a:spcPts val="0"/>
              </a:spcBef>
              <a:spcAft>
                <a:spcPts val="0"/>
              </a:spcAft>
              <a:buClr>
                <a:schemeClr val="dk2"/>
              </a:buClr>
              <a:buSzPts val="2800"/>
              <a:buNone/>
              <a:defRPr>
                <a:solidFill>
                  <a:schemeClr val="dk2"/>
                </a:solidFill>
                <a:latin typeface="Roboto"/>
                <a:ea typeface="Roboto"/>
                <a:cs typeface="Roboto"/>
                <a:sym typeface="Roboto"/>
              </a:defRPr>
            </a:lvl7pPr>
            <a:lvl8pPr lvl="7" rtl="0">
              <a:spcBef>
                <a:spcPts val="0"/>
              </a:spcBef>
              <a:spcAft>
                <a:spcPts val="0"/>
              </a:spcAft>
              <a:buClr>
                <a:schemeClr val="dk2"/>
              </a:buClr>
              <a:buSzPts val="2800"/>
              <a:buNone/>
              <a:defRPr>
                <a:solidFill>
                  <a:schemeClr val="dk2"/>
                </a:solidFill>
                <a:latin typeface="Roboto"/>
                <a:ea typeface="Roboto"/>
                <a:cs typeface="Roboto"/>
                <a:sym typeface="Roboto"/>
              </a:defRPr>
            </a:lvl8pPr>
            <a:lvl9pPr lvl="8" rtl="0">
              <a:spcBef>
                <a:spcPts val="0"/>
              </a:spcBef>
              <a:spcAft>
                <a:spcPts val="0"/>
              </a:spcAft>
              <a:buClr>
                <a:schemeClr val="dk2"/>
              </a:buClr>
              <a:buSzPts val="2800"/>
              <a:buNone/>
              <a:defRPr>
                <a:solidFill>
                  <a:schemeClr val="dk2"/>
                </a:solidFill>
                <a:latin typeface="Roboto"/>
                <a:ea typeface="Roboto"/>
                <a:cs typeface="Roboto"/>
                <a:sym typeface="Roboto"/>
              </a:defRPr>
            </a:lvl9pPr>
          </a:lstStyle>
          <a:p>
            <a:endParaRPr/>
          </a:p>
        </p:txBody>
      </p:sp>
      <p:sp>
        <p:nvSpPr>
          <p:cNvPr id="213" name="Google Shape;213;p13"/>
          <p:cNvSpPr txBox="1">
            <a:spLocks noGrp="1"/>
          </p:cNvSpPr>
          <p:nvPr>
            <p:ph type="subTitle" idx="1"/>
          </p:nvPr>
        </p:nvSpPr>
        <p:spPr>
          <a:xfrm>
            <a:off x="1862963" y="2343367"/>
            <a:ext cx="2316000" cy="69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14" name="Google Shape;214;p13"/>
          <p:cNvSpPr txBox="1">
            <a:spLocks noGrp="1"/>
          </p:cNvSpPr>
          <p:nvPr>
            <p:ph type="title" idx="2"/>
          </p:nvPr>
        </p:nvSpPr>
        <p:spPr>
          <a:xfrm>
            <a:off x="1743213" y="2040350"/>
            <a:ext cx="2555700" cy="243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400">
                <a:solidFill>
                  <a:schemeClr val="accent4"/>
                </a:solidFill>
              </a:defRPr>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215" name="Google Shape;215;p13"/>
          <p:cNvSpPr txBox="1">
            <a:spLocks noGrp="1"/>
          </p:cNvSpPr>
          <p:nvPr>
            <p:ph type="title" idx="3" hasCustomPrompt="1"/>
          </p:nvPr>
        </p:nvSpPr>
        <p:spPr>
          <a:xfrm>
            <a:off x="1863000" y="1431911"/>
            <a:ext cx="2316000" cy="439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000"/>
            </a:lvl1pPr>
            <a:lvl2pPr lvl="1" algn="ctr" rtl="0">
              <a:spcBef>
                <a:spcPts val="0"/>
              </a:spcBef>
              <a:spcAft>
                <a:spcPts val="0"/>
              </a:spcAft>
              <a:buClr>
                <a:schemeClr val="dk2"/>
              </a:buClr>
              <a:buSzPts val="12000"/>
              <a:buNone/>
              <a:defRPr sz="12000">
                <a:solidFill>
                  <a:schemeClr val="dk2"/>
                </a:solidFill>
              </a:defRPr>
            </a:lvl2pPr>
            <a:lvl3pPr lvl="2" algn="ctr" rtl="0">
              <a:spcBef>
                <a:spcPts val="0"/>
              </a:spcBef>
              <a:spcAft>
                <a:spcPts val="0"/>
              </a:spcAft>
              <a:buClr>
                <a:schemeClr val="dk2"/>
              </a:buClr>
              <a:buSzPts val="12000"/>
              <a:buNone/>
              <a:defRPr sz="12000">
                <a:solidFill>
                  <a:schemeClr val="dk2"/>
                </a:solidFill>
              </a:defRPr>
            </a:lvl3pPr>
            <a:lvl4pPr lvl="3" algn="ctr" rtl="0">
              <a:spcBef>
                <a:spcPts val="0"/>
              </a:spcBef>
              <a:spcAft>
                <a:spcPts val="0"/>
              </a:spcAft>
              <a:buClr>
                <a:schemeClr val="dk2"/>
              </a:buClr>
              <a:buSzPts val="12000"/>
              <a:buNone/>
              <a:defRPr sz="12000">
                <a:solidFill>
                  <a:schemeClr val="dk2"/>
                </a:solidFill>
              </a:defRPr>
            </a:lvl4pPr>
            <a:lvl5pPr lvl="4" algn="ctr" rtl="0">
              <a:spcBef>
                <a:spcPts val="0"/>
              </a:spcBef>
              <a:spcAft>
                <a:spcPts val="0"/>
              </a:spcAft>
              <a:buClr>
                <a:schemeClr val="dk2"/>
              </a:buClr>
              <a:buSzPts val="12000"/>
              <a:buNone/>
              <a:defRPr sz="12000">
                <a:solidFill>
                  <a:schemeClr val="dk2"/>
                </a:solidFill>
              </a:defRPr>
            </a:lvl5pPr>
            <a:lvl6pPr lvl="5" algn="ctr" rtl="0">
              <a:spcBef>
                <a:spcPts val="0"/>
              </a:spcBef>
              <a:spcAft>
                <a:spcPts val="0"/>
              </a:spcAft>
              <a:buClr>
                <a:schemeClr val="dk2"/>
              </a:buClr>
              <a:buSzPts val="12000"/>
              <a:buNone/>
              <a:defRPr sz="12000">
                <a:solidFill>
                  <a:schemeClr val="dk2"/>
                </a:solidFill>
              </a:defRPr>
            </a:lvl6pPr>
            <a:lvl7pPr lvl="6" algn="ctr" rtl="0">
              <a:spcBef>
                <a:spcPts val="0"/>
              </a:spcBef>
              <a:spcAft>
                <a:spcPts val="0"/>
              </a:spcAft>
              <a:buClr>
                <a:schemeClr val="dk2"/>
              </a:buClr>
              <a:buSzPts val="12000"/>
              <a:buNone/>
              <a:defRPr sz="12000">
                <a:solidFill>
                  <a:schemeClr val="dk2"/>
                </a:solidFill>
              </a:defRPr>
            </a:lvl7pPr>
            <a:lvl8pPr lvl="7" algn="ctr" rtl="0">
              <a:spcBef>
                <a:spcPts val="0"/>
              </a:spcBef>
              <a:spcAft>
                <a:spcPts val="0"/>
              </a:spcAft>
              <a:buClr>
                <a:schemeClr val="dk2"/>
              </a:buClr>
              <a:buSzPts val="12000"/>
              <a:buNone/>
              <a:defRPr sz="12000">
                <a:solidFill>
                  <a:schemeClr val="dk2"/>
                </a:solidFill>
              </a:defRPr>
            </a:lvl8pPr>
            <a:lvl9pPr lvl="8" algn="ctr" rtl="0">
              <a:spcBef>
                <a:spcPts val="0"/>
              </a:spcBef>
              <a:spcAft>
                <a:spcPts val="0"/>
              </a:spcAft>
              <a:buClr>
                <a:schemeClr val="dk2"/>
              </a:buClr>
              <a:buSzPts val="12000"/>
              <a:buNone/>
              <a:defRPr sz="12000">
                <a:solidFill>
                  <a:schemeClr val="dk2"/>
                </a:solidFill>
              </a:defRPr>
            </a:lvl9pPr>
          </a:lstStyle>
          <a:p>
            <a:r>
              <a:t>xx%</a:t>
            </a:r>
          </a:p>
        </p:txBody>
      </p:sp>
      <p:sp>
        <p:nvSpPr>
          <p:cNvPr id="216" name="Google Shape;216;p13"/>
          <p:cNvSpPr txBox="1">
            <a:spLocks noGrp="1"/>
          </p:cNvSpPr>
          <p:nvPr>
            <p:ph type="subTitle" idx="4"/>
          </p:nvPr>
        </p:nvSpPr>
        <p:spPr>
          <a:xfrm>
            <a:off x="4964858" y="2389542"/>
            <a:ext cx="2316000" cy="69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17" name="Google Shape;217;p13"/>
          <p:cNvSpPr txBox="1">
            <a:spLocks noGrp="1"/>
          </p:cNvSpPr>
          <p:nvPr>
            <p:ph type="title" idx="5"/>
          </p:nvPr>
        </p:nvSpPr>
        <p:spPr>
          <a:xfrm>
            <a:off x="4845113" y="2040350"/>
            <a:ext cx="2555700" cy="243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400">
                <a:solidFill>
                  <a:schemeClr val="accent5"/>
                </a:solidFill>
              </a:defRPr>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218" name="Google Shape;218;p13"/>
          <p:cNvSpPr txBox="1">
            <a:spLocks noGrp="1"/>
          </p:cNvSpPr>
          <p:nvPr>
            <p:ph type="title" idx="6" hasCustomPrompt="1"/>
          </p:nvPr>
        </p:nvSpPr>
        <p:spPr>
          <a:xfrm>
            <a:off x="4964846" y="1431848"/>
            <a:ext cx="2316000" cy="439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000"/>
            </a:lvl1pPr>
            <a:lvl2pPr lvl="1" algn="ctr" rtl="0">
              <a:spcBef>
                <a:spcPts val="0"/>
              </a:spcBef>
              <a:spcAft>
                <a:spcPts val="0"/>
              </a:spcAft>
              <a:buClr>
                <a:schemeClr val="dk2"/>
              </a:buClr>
              <a:buSzPts val="12000"/>
              <a:buNone/>
              <a:defRPr sz="12000">
                <a:solidFill>
                  <a:schemeClr val="dk2"/>
                </a:solidFill>
              </a:defRPr>
            </a:lvl2pPr>
            <a:lvl3pPr lvl="2" algn="ctr" rtl="0">
              <a:spcBef>
                <a:spcPts val="0"/>
              </a:spcBef>
              <a:spcAft>
                <a:spcPts val="0"/>
              </a:spcAft>
              <a:buClr>
                <a:schemeClr val="dk2"/>
              </a:buClr>
              <a:buSzPts val="12000"/>
              <a:buNone/>
              <a:defRPr sz="12000">
                <a:solidFill>
                  <a:schemeClr val="dk2"/>
                </a:solidFill>
              </a:defRPr>
            </a:lvl3pPr>
            <a:lvl4pPr lvl="3" algn="ctr" rtl="0">
              <a:spcBef>
                <a:spcPts val="0"/>
              </a:spcBef>
              <a:spcAft>
                <a:spcPts val="0"/>
              </a:spcAft>
              <a:buClr>
                <a:schemeClr val="dk2"/>
              </a:buClr>
              <a:buSzPts val="12000"/>
              <a:buNone/>
              <a:defRPr sz="12000">
                <a:solidFill>
                  <a:schemeClr val="dk2"/>
                </a:solidFill>
              </a:defRPr>
            </a:lvl4pPr>
            <a:lvl5pPr lvl="4" algn="ctr" rtl="0">
              <a:spcBef>
                <a:spcPts val="0"/>
              </a:spcBef>
              <a:spcAft>
                <a:spcPts val="0"/>
              </a:spcAft>
              <a:buClr>
                <a:schemeClr val="dk2"/>
              </a:buClr>
              <a:buSzPts val="12000"/>
              <a:buNone/>
              <a:defRPr sz="12000">
                <a:solidFill>
                  <a:schemeClr val="dk2"/>
                </a:solidFill>
              </a:defRPr>
            </a:lvl5pPr>
            <a:lvl6pPr lvl="5" algn="ctr" rtl="0">
              <a:spcBef>
                <a:spcPts val="0"/>
              </a:spcBef>
              <a:spcAft>
                <a:spcPts val="0"/>
              </a:spcAft>
              <a:buClr>
                <a:schemeClr val="dk2"/>
              </a:buClr>
              <a:buSzPts val="12000"/>
              <a:buNone/>
              <a:defRPr sz="12000">
                <a:solidFill>
                  <a:schemeClr val="dk2"/>
                </a:solidFill>
              </a:defRPr>
            </a:lvl6pPr>
            <a:lvl7pPr lvl="6" algn="ctr" rtl="0">
              <a:spcBef>
                <a:spcPts val="0"/>
              </a:spcBef>
              <a:spcAft>
                <a:spcPts val="0"/>
              </a:spcAft>
              <a:buClr>
                <a:schemeClr val="dk2"/>
              </a:buClr>
              <a:buSzPts val="12000"/>
              <a:buNone/>
              <a:defRPr sz="12000">
                <a:solidFill>
                  <a:schemeClr val="dk2"/>
                </a:solidFill>
              </a:defRPr>
            </a:lvl7pPr>
            <a:lvl8pPr lvl="7" algn="ctr" rtl="0">
              <a:spcBef>
                <a:spcPts val="0"/>
              </a:spcBef>
              <a:spcAft>
                <a:spcPts val="0"/>
              </a:spcAft>
              <a:buClr>
                <a:schemeClr val="dk2"/>
              </a:buClr>
              <a:buSzPts val="12000"/>
              <a:buNone/>
              <a:defRPr sz="12000">
                <a:solidFill>
                  <a:schemeClr val="dk2"/>
                </a:solidFill>
              </a:defRPr>
            </a:lvl8pPr>
            <a:lvl9pPr lvl="8" algn="ctr" rtl="0">
              <a:spcBef>
                <a:spcPts val="0"/>
              </a:spcBef>
              <a:spcAft>
                <a:spcPts val="0"/>
              </a:spcAft>
              <a:buClr>
                <a:schemeClr val="dk2"/>
              </a:buClr>
              <a:buSzPts val="12000"/>
              <a:buNone/>
              <a:defRPr sz="12000">
                <a:solidFill>
                  <a:schemeClr val="dk2"/>
                </a:solidFill>
              </a:defRPr>
            </a:lvl9pPr>
          </a:lstStyle>
          <a:p>
            <a:r>
              <a:t>xx%</a:t>
            </a:r>
          </a:p>
        </p:txBody>
      </p:sp>
      <p:sp>
        <p:nvSpPr>
          <p:cNvPr id="219" name="Google Shape;219;p13"/>
          <p:cNvSpPr txBox="1">
            <a:spLocks noGrp="1"/>
          </p:cNvSpPr>
          <p:nvPr>
            <p:ph type="subTitle" idx="7"/>
          </p:nvPr>
        </p:nvSpPr>
        <p:spPr>
          <a:xfrm>
            <a:off x="1862963" y="4057108"/>
            <a:ext cx="2316000" cy="69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20" name="Google Shape;220;p13"/>
          <p:cNvSpPr txBox="1">
            <a:spLocks noGrp="1"/>
          </p:cNvSpPr>
          <p:nvPr>
            <p:ph type="title" idx="8"/>
          </p:nvPr>
        </p:nvSpPr>
        <p:spPr>
          <a:xfrm>
            <a:off x="1743225" y="3754075"/>
            <a:ext cx="2555700" cy="243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400">
                <a:solidFill>
                  <a:schemeClr val="accent2"/>
                </a:solidFill>
              </a:defRPr>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221" name="Google Shape;221;p13"/>
          <p:cNvSpPr txBox="1">
            <a:spLocks noGrp="1"/>
          </p:cNvSpPr>
          <p:nvPr>
            <p:ph type="title" idx="9" hasCustomPrompt="1"/>
          </p:nvPr>
        </p:nvSpPr>
        <p:spPr>
          <a:xfrm>
            <a:off x="1862975" y="3145589"/>
            <a:ext cx="2316000" cy="439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000"/>
            </a:lvl1pPr>
            <a:lvl2pPr lvl="1" algn="ctr" rtl="0">
              <a:spcBef>
                <a:spcPts val="0"/>
              </a:spcBef>
              <a:spcAft>
                <a:spcPts val="0"/>
              </a:spcAft>
              <a:buClr>
                <a:schemeClr val="dk2"/>
              </a:buClr>
              <a:buSzPts val="12000"/>
              <a:buNone/>
              <a:defRPr sz="12000">
                <a:solidFill>
                  <a:schemeClr val="dk2"/>
                </a:solidFill>
              </a:defRPr>
            </a:lvl2pPr>
            <a:lvl3pPr lvl="2" algn="ctr" rtl="0">
              <a:spcBef>
                <a:spcPts val="0"/>
              </a:spcBef>
              <a:spcAft>
                <a:spcPts val="0"/>
              </a:spcAft>
              <a:buClr>
                <a:schemeClr val="dk2"/>
              </a:buClr>
              <a:buSzPts val="12000"/>
              <a:buNone/>
              <a:defRPr sz="12000">
                <a:solidFill>
                  <a:schemeClr val="dk2"/>
                </a:solidFill>
              </a:defRPr>
            </a:lvl3pPr>
            <a:lvl4pPr lvl="3" algn="ctr" rtl="0">
              <a:spcBef>
                <a:spcPts val="0"/>
              </a:spcBef>
              <a:spcAft>
                <a:spcPts val="0"/>
              </a:spcAft>
              <a:buClr>
                <a:schemeClr val="dk2"/>
              </a:buClr>
              <a:buSzPts val="12000"/>
              <a:buNone/>
              <a:defRPr sz="12000">
                <a:solidFill>
                  <a:schemeClr val="dk2"/>
                </a:solidFill>
              </a:defRPr>
            </a:lvl4pPr>
            <a:lvl5pPr lvl="4" algn="ctr" rtl="0">
              <a:spcBef>
                <a:spcPts val="0"/>
              </a:spcBef>
              <a:spcAft>
                <a:spcPts val="0"/>
              </a:spcAft>
              <a:buClr>
                <a:schemeClr val="dk2"/>
              </a:buClr>
              <a:buSzPts val="12000"/>
              <a:buNone/>
              <a:defRPr sz="12000">
                <a:solidFill>
                  <a:schemeClr val="dk2"/>
                </a:solidFill>
              </a:defRPr>
            </a:lvl5pPr>
            <a:lvl6pPr lvl="5" algn="ctr" rtl="0">
              <a:spcBef>
                <a:spcPts val="0"/>
              </a:spcBef>
              <a:spcAft>
                <a:spcPts val="0"/>
              </a:spcAft>
              <a:buClr>
                <a:schemeClr val="dk2"/>
              </a:buClr>
              <a:buSzPts val="12000"/>
              <a:buNone/>
              <a:defRPr sz="12000">
                <a:solidFill>
                  <a:schemeClr val="dk2"/>
                </a:solidFill>
              </a:defRPr>
            </a:lvl6pPr>
            <a:lvl7pPr lvl="6" algn="ctr" rtl="0">
              <a:spcBef>
                <a:spcPts val="0"/>
              </a:spcBef>
              <a:spcAft>
                <a:spcPts val="0"/>
              </a:spcAft>
              <a:buClr>
                <a:schemeClr val="dk2"/>
              </a:buClr>
              <a:buSzPts val="12000"/>
              <a:buNone/>
              <a:defRPr sz="12000">
                <a:solidFill>
                  <a:schemeClr val="dk2"/>
                </a:solidFill>
              </a:defRPr>
            </a:lvl7pPr>
            <a:lvl8pPr lvl="7" algn="ctr" rtl="0">
              <a:spcBef>
                <a:spcPts val="0"/>
              </a:spcBef>
              <a:spcAft>
                <a:spcPts val="0"/>
              </a:spcAft>
              <a:buClr>
                <a:schemeClr val="dk2"/>
              </a:buClr>
              <a:buSzPts val="12000"/>
              <a:buNone/>
              <a:defRPr sz="12000">
                <a:solidFill>
                  <a:schemeClr val="dk2"/>
                </a:solidFill>
              </a:defRPr>
            </a:lvl8pPr>
            <a:lvl9pPr lvl="8" algn="ctr" rtl="0">
              <a:spcBef>
                <a:spcPts val="0"/>
              </a:spcBef>
              <a:spcAft>
                <a:spcPts val="0"/>
              </a:spcAft>
              <a:buClr>
                <a:schemeClr val="dk2"/>
              </a:buClr>
              <a:buSzPts val="12000"/>
              <a:buNone/>
              <a:defRPr sz="12000">
                <a:solidFill>
                  <a:schemeClr val="dk2"/>
                </a:solidFill>
              </a:defRPr>
            </a:lvl9pPr>
          </a:lstStyle>
          <a:p>
            <a:r>
              <a:t>xx%</a:t>
            </a:r>
          </a:p>
        </p:txBody>
      </p:sp>
      <p:sp>
        <p:nvSpPr>
          <p:cNvPr id="222" name="Google Shape;222;p13"/>
          <p:cNvSpPr txBox="1">
            <a:spLocks noGrp="1"/>
          </p:cNvSpPr>
          <p:nvPr>
            <p:ph type="subTitle" idx="13"/>
          </p:nvPr>
        </p:nvSpPr>
        <p:spPr>
          <a:xfrm>
            <a:off x="4964833" y="4057108"/>
            <a:ext cx="2316000" cy="69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23" name="Google Shape;223;p13"/>
          <p:cNvSpPr txBox="1">
            <a:spLocks noGrp="1"/>
          </p:cNvSpPr>
          <p:nvPr>
            <p:ph type="title" idx="14"/>
          </p:nvPr>
        </p:nvSpPr>
        <p:spPr>
          <a:xfrm>
            <a:off x="4845088" y="3754075"/>
            <a:ext cx="2555700" cy="243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4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224" name="Google Shape;224;p13"/>
          <p:cNvSpPr txBox="1">
            <a:spLocks noGrp="1"/>
          </p:cNvSpPr>
          <p:nvPr>
            <p:ph type="title" idx="15" hasCustomPrompt="1"/>
          </p:nvPr>
        </p:nvSpPr>
        <p:spPr>
          <a:xfrm>
            <a:off x="4964846" y="3145589"/>
            <a:ext cx="2316000" cy="439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000"/>
            </a:lvl1pPr>
            <a:lvl2pPr lvl="1" algn="ctr" rtl="0">
              <a:spcBef>
                <a:spcPts val="0"/>
              </a:spcBef>
              <a:spcAft>
                <a:spcPts val="0"/>
              </a:spcAft>
              <a:buClr>
                <a:schemeClr val="dk2"/>
              </a:buClr>
              <a:buSzPts val="12000"/>
              <a:buNone/>
              <a:defRPr sz="12000">
                <a:solidFill>
                  <a:schemeClr val="dk2"/>
                </a:solidFill>
              </a:defRPr>
            </a:lvl2pPr>
            <a:lvl3pPr lvl="2" algn="ctr" rtl="0">
              <a:spcBef>
                <a:spcPts val="0"/>
              </a:spcBef>
              <a:spcAft>
                <a:spcPts val="0"/>
              </a:spcAft>
              <a:buClr>
                <a:schemeClr val="dk2"/>
              </a:buClr>
              <a:buSzPts val="12000"/>
              <a:buNone/>
              <a:defRPr sz="12000">
                <a:solidFill>
                  <a:schemeClr val="dk2"/>
                </a:solidFill>
              </a:defRPr>
            </a:lvl3pPr>
            <a:lvl4pPr lvl="3" algn="ctr" rtl="0">
              <a:spcBef>
                <a:spcPts val="0"/>
              </a:spcBef>
              <a:spcAft>
                <a:spcPts val="0"/>
              </a:spcAft>
              <a:buClr>
                <a:schemeClr val="dk2"/>
              </a:buClr>
              <a:buSzPts val="12000"/>
              <a:buNone/>
              <a:defRPr sz="12000">
                <a:solidFill>
                  <a:schemeClr val="dk2"/>
                </a:solidFill>
              </a:defRPr>
            </a:lvl4pPr>
            <a:lvl5pPr lvl="4" algn="ctr" rtl="0">
              <a:spcBef>
                <a:spcPts val="0"/>
              </a:spcBef>
              <a:spcAft>
                <a:spcPts val="0"/>
              </a:spcAft>
              <a:buClr>
                <a:schemeClr val="dk2"/>
              </a:buClr>
              <a:buSzPts val="12000"/>
              <a:buNone/>
              <a:defRPr sz="12000">
                <a:solidFill>
                  <a:schemeClr val="dk2"/>
                </a:solidFill>
              </a:defRPr>
            </a:lvl5pPr>
            <a:lvl6pPr lvl="5" algn="ctr" rtl="0">
              <a:spcBef>
                <a:spcPts val="0"/>
              </a:spcBef>
              <a:spcAft>
                <a:spcPts val="0"/>
              </a:spcAft>
              <a:buClr>
                <a:schemeClr val="dk2"/>
              </a:buClr>
              <a:buSzPts val="12000"/>
              <a:buNone/>
              <a:defRPr sz="12000">
                <a:solidFill>
                  <a:schemeClr val="dk2"/>
                </a:solidFill>
              </a:defRPr>
            </a:lvl6pPr>
            <a:lvl7pPr lvl="6" algn="ctr" rtl="0">
              <a:spcBef>
                <a:spcPts val="0"/>
              </a:spcBef>
              <a:spcAft>
                <a:spcPts val="0"/>
              </a:spcAft>
              <a:buClr>
                <a:schemeClr val="dk2"/>
              </a:buClr>
              <a:buSzPts val="12000"/>
              <a:buNone/>
              <a:defRPr sz="12000">
                <a:solidFill>
                  <a:schemeClr val="dk2"/>
                </a:solidFill>
              </a:defRPr>
            </a:lvl7pPr>
            <a:lvl8pPr lvl="7" algn="ctr" rtl="0">
              <a:spcBef>
                <a:spcPts val="0"/>
              </a:spcBef>
              <a:spcAft>
                <a:spcPts val="0"/>
              </a:spcAft>
              <a:buClr>
                <a:schemeClr val="dk2"/>
              </a:buClr>
              <a:buSzPts val="12000"/>
              <a:buNone/>
              <a:defRPr sz="12000">
                <a:solidFill>
                  <a:schemeClr val="dk2"/>
                </a:solidFill>
              </a:defRPr>
            </a:lvl8pPr>
            <a:lvl9pPr lvl="8" algn="ctr" rtl="0">
              <a:spcBef>
                <a:spcPts val="0"/>
              </a:spcBef>
              <a:spcAft>
                <a:spcPts val="0"/>
              </a:spcAft>
              <a:buClr>
                <a:schemeClr val="dk2"/>
              </a:buClr>
              <a:buSzPts val="12000"/>
              <a:buNone/>
              <a:defRPr sz="12000">
                <a:solidFill>
                  <a:schemeClr val="dk2"/>
                </a:solidFill>
              </a:defRPr>
            </a:lvl9pPr>
          </a:lstStyle>
          <a:p>
            <a:r>
              <a:t>xx%</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10">
  <p:cSld name="CUSTOM_5_2_1_1_1_1_1_1">
    <p:spTree>
      <p:nvGrpSpPr>
        <p:cNvPr id="1" name="Shape 469"/>
        <p:cNvGrpSpPr/>
        <p:nvPr/>
      </p:nvGrpSpPr>
      <p:grpSpPr>
        <a:xfrm>
          <a:off x="0" y="0"/>
          <a:ext cx="0" cy="0"/>
          <a:chOff x="0" y="0"/>
          <a:chExt cx="0" cy="0"/>
        </a:xfrm>
      </p:grpSpPr>
      <p:sp>
        <p:nvSpPr>
          <p:cNvPr id="470" name="Google Shape;470;p28"/>
          <p:cNvSpPr/>
          <p:nvPr/>
        </p:nvSpPr>
        <p:spPr>
          <a:xfrm>
            <a:off x="8587726" y="4819741"/>
            <a:ext cx="289" cy="15329"/>
          </a:xfrm>
          <a:custGeom>
            <a:avLst/>
            <a:gdLst/>
            <a:ahLst/>
            <a:cxnLst/>
            <a:rect l="l" t="t" r="r" b="b"/>
            <a:pathLst>
              <a:path w="1" h="74" extrusionOk="0">
                <a:moveTo>
                  <a:pt x="0" y="73"/>
                </a:moveTo>
                <a:lnTo>
                  <a:pt x="0" y="73"/>
                </a:lnTo>
                <a:lnTo>
                  <a:pt x="0" y="73"/>
                </a:lnTo>
                <a:close/>
                <a:moveTo>
                  <a:pt x="0" y="1"/>
                </a:moveTo>
                <a:lnTo>
                  <a:pt x="0" y="1"/>
                </a:lnTo>
                <a:lnTo>
                  <a:pt x="0" y="73"/>
                </a:lnTo>
                <a:close/>
              </a:path>
            </a:pathLst>
          </a:custGeom>
          <a:solidFill>
            <a:srgbClr val="E0F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8"/>
          <p:cNvSpPr/>
          <p:nvPr/>
        </p:nvSpPr>
        <p:spPr>
          <a:xfrm>
            <a:off x="8587726" y="4819741"/>
            <a:ext cx="289" cy="15329"/>
          </a:xfrm>
          <a:custGeom>
            <a:avLst/>
            <a:gdLst/>
            <a:ahLst/>
            <a:cxnLst/>
            <a:rect l="l" t="t" r="r" b="b"/>
            <a:pathLst>
              <a:path w="1" h="74" extrusionOk="0">
                <a:moveTo>
                  <a:pt x="0" y="1"/>
                </a:moveTo>
                <a:lnTo>
                  <a:pt x="0" y="73"/>
                </a:lnTo>
                <a:lnTo>
                  <a:pt x="0" y="73"/>
                </a:lnTo>
                <a:lnTo>
                  <a:pt x="0" y="73"/>
                </a:lnTo>
                <a:lnTo>
                  <a:pt x="0" y="73"/>
                </a:lnTo>
                <a:lnTo>
                  <a:pt x="0" y="73"/>
                </a:lnTo>
                <a:lnTo>
                  <a:pt x="0" y="73"/>
                </a:lnTo>
                <a:close/>
              </a:path>
            </a:pathLst>
          </a:custGeom>
          <a:solidFill>
            <a:srgbClr val="E0EB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8"/>
          <p:cNvSpPr/>
          <p:nvPr/>
        </p:nvSpPr>
        <p:spPr>
          <a:xfrm>
            <a:off x="8354067" y="1676754"/>
            <a:ext cx="21400" cy="28587"/>
          </a:xfrm>
          <a:custGeom>
            <a:avLst/>
            <a:gdLst/>
            <a:ahLst/>
            <a:cxnLst/>
            <a:rect l="l" t="t" r="r" b="b"/>
            <a:pathLst>
              <a:path w="74" h="138" extrusionOk="0">
                <a:moveTo>
                  <a:pt x="1" y="1"/>
                </a:moveTo>
                <a:cubicBezTo>
                  <a:pt x="41" y="33"/>
                  <a:pt x="41" y="73"/>
                  <a:pt x="74" y="138"/>
                </a:cubicBezTo>
                <a:cubicBezTo>
                  <a:pt x="41" y="73"/>
                  <a:pt x="41" y="33"/>
                  <a:pt x="41" y="1"/>
                </a:cubicBezTo>
                <a:close/>
              </a:path>
            </a:pathLst>
          </a:custGeom>
          <a:solidFill>
            <a:srgbClr val="E0F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3" name="Google Shape;473;p28"/>
          <p:cNvGrpSpPr/>
          <p:nvPr/>
        </p:nvGrpSpPr>
        <p:grpSpPr>
          <a:xfrm>
            <a:off x="581350" y="1151690"/>
            <a:ext cx="8460276" cy="3812860"/>
            <a:chOff x="609849" y="790899"/>
            <a:chExt cx="747658" cy="547526"/>
          </a:xfrm>
        </p:grpSpPr>
        <p:sp>
          <p:nvSpPr>
            <p:cNvPr id="474" name="Google Shape;474;p28"/>
            <p:cNvSpPr/>
            <p:nvPr/>
          </p:nvSpPr>
          <p:spPr>
            <a:xfrm>
              <a:off x="623373" y="804425"/>
              <a:ext cx="734134" cy="534000"/>
            </a:xfrm>
            <a:custGeom>
              <a:avLst/>
              <a:gdLst/>
              <a:ahLst/>
              <a:cxnLst/>
              <a:rect l="l" t="t" r="r" b="b"/>
              <a:pathLst>
                <a:path w="29436" h="21360" extrusionOk="0">
                  <a:moveTo>
                    <a:pt x="27820" y="1"/>
                  </a:moveTo>
                  <a:cubicBezTo>
                    <a:pt x="27820" y="65"/>
                    <a:pt x="27788" y="130"/>
                    <a:pt x="27756" y="235"/>
                  </a:cubicBezTo>
                  <a:cubicBezTo>
                    <a:pt x="27659" y="364"/>
                    <a:pt x="27554" y="404"/>
                    <a:pt x="27521" y="404"/>
                  </a:cubicBezTo>
                  <a:lnTo>
                    <a:pt x="27416" y="404"/>
                  </a:lnTo>
                  <a:cubicBezTo>
                    <a:pt x="27384" y="404"/>
                    <a:pt x="27416" y="437"/>
                    <a:pt x="27489" y="671"/>
                  </a:cubicBezTo>
                  <a:cubicBezTo>
                    <a:pt x="27691" y="1244"/>
                    <a:pt x="27287" y="1947"/>
                    <a:pt x="27352" y="2286"/>
                  </a:cubicBezTo>
                  <a:cubicBezTo>
                    <a:pt x="27416" y="2625"/>
                    <a:pt x="27554" y="3328"/>
                    <a:pt x="27554" y="3634"/>
                  </a:cubicBezTo>
                  <a:cubicBezTo>
                    <a:pt x="27554" y="3699"/>
                    <a:pt x="27554" y="3699"/>
                    <a:pt x="27521" y="3699"/>
                  </a:cubicBezTo>
                  <a:cubicBezTo>
                    <a:pt x="27521" y="3699"/>
                    <a:pt x="27489" y="3667"/>
                    <a:pt x="27489" y="3634"/>
                  </a:cubicBezTo>
                  <a:cubicBezTo>
                    <a:pt x="27489" y="3594"/>
                    <a:pt x="27457" y="3562"/>
                    <a:pt x="27457" y="3562"/>
                  </a:cubicBezTo>
                  <a:lnTo>
                    <a:pt x="27457" y="3562"/>
                  </a:lnTo>
                  <a:cubicBezTo>
                    <a:pt x="27457" y="3562"/>
                    <a:pt x="27489" y="3667"/>
                    <a:pt x="27554" y="3965"/>
                  </a:cubicBezTo>
                  <a:cubicBezTo>
                    <a:pt x="27756" y="4805"/>
                    <a:pt x="27416" y="5249"/>
                    <a:pt x="27756" y="5750"/>
                  </a:cubicBezTo>
                  <a:cubicBezTo>
                    <a:pt x="28062" y="6291"/>
                    <a:pt x="28498" y="6356"/>
                    <a:pt x="28127" y="6864"/>
                  </a:cubicBezTo>
                  <a:cubicBezTo>
                    <a:pt x="27756" y="7365"/>
                    <a:pt x="27788" y="7163"/>
                    <a:pt x="27925" y="7938"/>
                  </a:cubicBezTo>
                  <a:cubicBezTo>
                    <a:pt x="28062" y="8714"/>
                    <a:pt x="28127" y="8714"/>
                    <a:pt x="27990" y="9319"/>
                  </a:cubicBezTo>
                  <a:cubicBezTo>
                    <a:pt x="27860" y="9893"/>
                    <a:pt x="28192" y="10329"/>
                    <a:pt x="28127" y="10934"/>
                  </a:cubicBezTo>
                  <a:cubicBezTo>
                    <a:pt x="28062" y="11508"/>
                    <a:pt x="27990" y="11572"/>
                    <a:pt x="28127" y="12008"/>
                  </a:cubicBezTo>
                  <a:cubicBezTo>
                    <a:pt x="28264" y="12444"/>
                    <a:pt x="28902" y="12444"/>
                    <a:pt x="28426" y="12921"/>
                  </a:cubicBezTo>
                  <a:cubicBezTo>
                    <a:pt x="27925" y="13357"/>
                    <a:pt x="27788" y="13284"/>
                    <a:pt x="27788" y="13761"/>
                  </a:cubicBezTo>
                  <a:cubicBezTo>
                    <a:pt x="27788" y="14197"/>
                    <a:pt x="27925" y="14601"/>
                    <a:pt x="27925" y="15037"/>
                  </a:cubicBezTo>
                  <a:cubicBezTo>
                    <a:pt x="27925" y="15473"/>
                    <a:pt x="27860" y="15408"/>
                    <a:pt x="27756" y="16111"/>
                  </a:cubicBezTo>
                  <a:cubicBezTo>
                    <a:pt x="27618" y="16789"/>
                    <a:pt x="27554" y="17225"/>
                    <a:pt x="27554" y="17395"/>
                  </a:cubicBezTo>
                  <a:cubicBezTo>
                    <a:pt x="27554" y="17564"/>
                    <a:pt x="27756" y="18267"/>
                    <a:pt x="27788" y="18977"/>
                  </a:cubicBezTo>
                  <a:cubicBezTo>
                    <a:pt x="27860" y="19680"/>
                    <a:pt x="28192" y="20826"/>
                    <a:pt x="28192" y="20826"/>
                  </a:cubicBezTo>
                  <a:lnTo>
                    <a:pt x="1" y="20826"/>
                  </a:lnTo>
                  <a:lnTo>
                    <a:pt x="1" y="21359"/>
                  </a:lnTo>
                  <a:lnTo>
                    <a:pt x="28733" y="21359"/>
                  </a:lnTo>
                  <a:cubicBezTo>
                    <a:pt x="28733" y="21359"/>
                    <a:pt x="28393" y="20189"/>
                    <a:pt x="28329" y="19478"/>
                  </a:cubicBezTo>
                  <a:cubicBezTo>
                    <a:pt x="28264" y="18775"/>
                    <a:pt x="28062" y="18065"/>
                    <a:pt x="28062" y="17895"/>
                  </a:cubicBezTo>
                  <a:cubicBezTo>
                    <a:pt x="28062" y="17766"/>
                    <a:pt x="28127" y="17290"/>
                    <a:pt x="28264" y="16619"/>
                  </a:cubicBezTo>
                  <a:cubicBezTo>
                    <a:pt x="28393" y="15949"/>
                    <a:pt x="28466" y="16014"/>
                    <a:pt x="28466" y="15578"/>
                  </a:cubicBezTo>
                  <a:cubicBezTo>
                    <a:pt x="28466" y="15101"/>
                    <a:pt x="28329" y="14738"/>
                    <a:pt x="28329" y="14261"/>
                  </a:cubicBezTo>
                  <a:cubicBezTo>
                    <a:pt x="28329" y="13825"/>
                    <a:pt x="28466" y="13890"/>
                    <a:pt x="28935" y="13422"/>
                  </a:cubicBezTo>
                  <a:cubicBezTo>
                    <a:pt x="29435" y="12985"/>
                    <a:pt x="28765" y="12985"/>
                    <a:pt x="28668" y="12549"/>
                  </a:cubicBezTo>
                  <a:cubicBezTo>
                    <a:pt x="28531" y="12073"/>
                    <a:pt x="28595" y="12008"/>
                    <a:pt x="28668" y="11435"/>
                  </a:cubicBezTo>
                  <a:cubicBezTo>
                    <a:pt x="28700" y="10862"/>
                    <a:pt x="28393" y="10393"/>
                    <a:pt x="28531" y="9820"/>
                  </a:cubicBezTo>
                  <a:cubicBezTo>
                    <a:pt x="28668" y="9247"/>
                    <a:pt x="28595" y="9247"/>
                    <a:pt x="28466" y="8480"/>
                  </a:cubicBezTo>
                  <a:cubicBezTo>
                    <a:pt x="28329" y="7704"/>
                    <a:pt x="28264" y="7906"/>
                    <a:pt x="28628" y="7365"/>
                  </a:cubicBezTo>
                  <a:cubicBezTo>
                    <a:pt x="28999" y="6864"/>
                    <a:pt x="28595" y="6792"/>
                    <a:pt x="28264" y="6291"/>
                  </a:cubicBezTo>
                  <a:cubicBezTo>
                    <a:pt x="27925" y="5782"/>
                    <a:pt x="28264" y="5314"/>
                    <a:pt x="28062" y="4474"/>
                  </a:cubicBezTo>
                  <a:cubicBezTo>
                    <a:pt x="27990" y="4171"/>
                    <a:pt x="27990" y="4104"/>
                    <a:pt x="27990" y="4103"/>
                  </a:cubicBezTo>
                  <a:lnTo>
                    <a:pt x="27990" y="4103"/>
                  </a:lnTo>
                  <a:cubicBezTo>
                    <a:pt x="27990" y="4104"/>
                    <a:pt x="27990" y="4136"/>
                    <a:pt x="28022" y="4167"/>
                  </a:cubicBezTo>
                  <a:cubicBezTo>
                    <a:pt x="28022" y="4200"/>
                    <a:pt x="28062" y="4240"/>
                    <a:pt x="28062" y="4240"/>
                  </a:cubicBezTo>
                  <a:lnTo>
                    <a:pt x="28062" y="4167"/>
                  </a:lnTo>
                  <a:cubicBezTo>
                    <a:pt x="28062" y="3836"/>
                    <a:pt x="27925" y="3126"/>
                    <a:pt x="27893" y="2787"/>
                  </a:cubicBezTo>
                  <a:cubicBezTo>
                    <a:pt x="27820" y="2488"/>
                    <a:pt x="28192" y="1777"/>
                    <a:pt x="27990" y="1212"/>
                  </a:cubicBezTo>
                  <a:cubicBezTo>
                    <a:pt x="27925" y="970"/>
                    <a:pt x="27925" y="905"/>
                    <a:pt x="27925" y="905"/>
                  </a:cubicBezTo>
                  <a:cubicBezTo>
                    <a:pt x="27957" y="905"/>
                    <a:pt x="27957" y="905"/>
                    <a:pt x="27957" y="937"/>
                  </a:cubicBezTo>
                  <a:lnTo>
                    <a:pt x="28022" y="937"/>
                  </a:lnTo>
                  <a:cubicBezTo>
                    <a:pt x="28095" y="937"/>
                    <a:pt x="28159" y="905"/>
                    <a:pt x="28264" y="735"/>
                  </a:cubicBezTo>
                  <a:cubicBezTo>
                    <a:pt x="28531" y="299"/>
                    <a:pt x="28264" y="1"/>
                    <a:pt x="28264" y="1"/>
                  </a:cubicBezTo>
                  <a:close/>
                </a:path>
              </a:pathLst>
            </a:custGeom>
            <a:solidFill>
              <a:schemeClr val="accent3">
                <a:alpha val="201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8"/>
            <p:cNvSpPr/>
            <p:nvPr/>
          </p:nvSpPr>
          <p:spPr>
            <a:xfrm>
              <a:off x="629248" y="790900"/>
              <a:ext cx="716700" cy="534200"/>
            </a:xfrm>
            <a:custGeom>
              <a:avLst/>
              <a:gdLst/>
              <a:ahLst/>
              <a:cxnLst/>
              <a:rect l="l" t="t" r="r" b="b"/>
              <a:pathLst>
                <a:path w="28668" h="21368" extrusionOk="0">
                  <a:moveTo>
                    <a:pt x="0" y="1"/>
                  </a:moveTo>
                  <a:lnTo>
                    <a:pt x="0" y="21367"/>
                  </a:lnTo>
                  <a:lnTo>
                    <a:pt x="27957" y="21367"/>
                  </a:lnTo>
                  <a:cubicBezTo>
                    <a:pt x="27957" y="21367"/>
                    <a:pt x="27625" y="20221"/>
                    <a:pt x="27553" y="19518"/>
                  </a:cubicBezTo>
                  <a:cubicBezTo>
                    <a:pt x="27521" y="18808"/>
                    <a:pt x="27319" y="18105"/>
                    <a:pt x="27319" y="17936"/>
                  </a:cubicBezTo>
                  <a:cubicBezTo>
                    <a:pt x="27319" y="17766"/>
                    <a:pt x="27383" y="17330"/>
                    <a:pt x="27521" y="16652"/>
                  </a:cubicBezTo>
                  <a:cubicBezTo>
                    <a:pt x="27625" y="15949"/>
                    <a:pt x="27690" y="16014"/>
                    <a:pt x="27690" y="15578"/>
                  </a:cubicBezTo>
                  <a:cubicBezTo>
                    <a:pt x="27690" y="15142"/>
                    <a:pt x="27553" y="14738"/>
                    <a:pt x="27553" y="14302"/>
                  </a:cubicBezTo>
                  <a:cubicBezTo>
                    <a:pt x="27553" y="13825"/>
                    <a:pt x="27690" y="13898"/>
                    <a:pt x="28191" y="13462"/>
                  </a:cubicBezTo>
                  <a:cubicBezTo>
                    <a:pt x="28667" y="12985"/>
                    <a:pt x="28029" y="12985"/>
                    <a:pt x="27892" y="12549"/>
                  </a:cubicBezTo>
                  <a:cubicBezTo>
                    <a:pt x="27755" y="12113"/>
                    <a:pt x="27827" y="12049"/>
                    <a:pt x="27892" y="11475"/>
                  </a:cubicBezTo>
                  <a:cubicBezTo>
                    <a:pt x="27957" y="10870"/>
                    <a:pt x="27625" y="10434"/>
                    <a:pt x="27755" y="9860"/>
                  </a:cubicBezTo>
                  <a:cubicBezTo>
                    <a:pt x="27892" y="9255"/>
                    <a:pt x="27827" y="9255"/>
                    <a:pt x="27690" y="8479"/>
                  </a:cubicBezTo>
                  <a:cubicBezTo>
                    <a:pt x="27553" y="7704"/>
                    <a:pt x="27521" y="7906"/>
                    <a:pt x="27892" y="7405"/>
                  </a:cubicBezTo>
                  <a:cubicBezTo>
                    <a:pt x="28263" y="6897"/>
                    <a:pt x="27827" y="6832"/>
                    <a:pt x="27521" y="6291"/>
                  </a:cubicBezTo>
                  <a:cubicBezTo>
                    <a:pt x="27181" y="5790"/>
                    <a:pt x="27521" y="5346"/>
                    <a:pt x="27319" y="4506"/>
                  </a:cubicBezTo>
                  <a:cubicBezTo>
                    <a:pt x="27234" y="4198"/>
                    <a:pt x="27217" y="4116"/>
                    <a:pt x="27224" y="4116"/>
                  </a:cubicBezTo>
                  <a:lnTo>
                    <a:pt x="27224" y="4116"/>
                  </a:lnTo>
                  <a:cubicBezTo>
                    <a:pt x="27228" y="4116"/>
                    <a:pt x="27242" y="4148"/>
                    <a:pt x="27254" y="4175"/>
                  </a:cubicBezTo>
                  <a:cubicBezTo>
                    <a:pt x="27273" y="4213"/>
                    <a:pt x="27291" y="4250"/>
                    <a:pt x="27304" y="4250"/>
                  </a:cubicBezTo>
                  <a:cubicBezTo>
                    <a:pt x="27313" y="4250"/>
                    <a:pt x="27319" y="4230"/>
                    <a:pt x="27319" y="4175"/>
                  </a:cubicBezTo>
                  <a:cubicBezTo>
                    <a:pt x="27319" y="3869"/>
                    <a:pt x="27181" y="3166"/>
                    <a:pt x="27117" y="2827"/>
                  </a:cubicBezTo>
                  <a:cubicBezTo>
                    <a:pt x="27052" y="2488"/>
                    <a:pt x="27456" y="1785"/>
                    <a:pt x="27254" y="1212"/>
                  </a:cubicBezTo>
                  <a:cubicBezTo>
                    <a:pt x="27171" y="969"/>
                    <a:pt x="27154" y="944"/>
                    <a:pt x="27186" y="944"/>
                  </a:cubicBezTo>
                  <a:cubicBezTo>
                    <a:pt x="27195" y="944"/>
                    <a:pt x="27207" y="945"/>
                    <a:pt x="27222" y="945"/>
                  </a:cubicBezTo>
                  <a:cubicBezTo>
                    <a:pt x="27240" y="955"/>
                    <a:pt x="27261" y="961"/>
                    <a:pt x="27285" y="961"/>
                  </a:cubicBezTo>
                  <a:cubicBezTo>
                    <a:pt x="27345" y="961"/>
                    <a:pt x="27422" y="920"/>
                    <a:pt x="27521" y="776"/>
                  </a:cubicBezTo>
                  <a:cubicBezTo>
                    <a:pt x="27755" y="299"/>
                    <a:pt x="27521" y="1"/>
                    <a:pt x="275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8"/>
            <p:cNvSpPr/>
            <p:nvPr/>
          </p:nvSpPr>
          <p:spPr>
            <a:xfrm>
              <a:off x="609849" y="790899"/>
              <a:ext cx="722493" cy="534200"/>
            </a:xfrm>
            <a:custGeom>
              <a:avLst/>
              <a:gdLst/>
              <a:ahLst/>
              <a:cxnLst/>
              <a:rect l="l" t="t" r="r" b="b"/>
              <a:pathLst>
                <a:path w="28297" h="21368" extrusionOk="0">
                  <a:moveTo>
                    <a:pt x="1" y="1"/>
                  </a:moveTo>
                  <a:lnTo>
                    <a:pt x="1" y="21367"/>
                  </a:lnTo>
                  <a:lnTo>
                    <a:pt x="27957" y="21367"/>
                  </a:lnTo>
                  <a:cubicBezTo>
                    <a:pt x="27957" y="21367"/>
                    <a:pt x="27626" y="20221"/>
                    <a:pt x="27554" y="19518"/>
                  </a:cubicBezTo>
                  <a:cubicBezTo>
                    <a:pt x="27521" y="18808"/>
                    <a:pt x="27319" y="18105"/>
                    <a:pt x="27319" y="17936"/>
                  </a:cubicBezTo>
                  <a:cubicBezTo>
                    <a:pt x="27319" y="17766"/>
                    <a:pt x="27392" y="17330"/>
                    <a:pt x="27521" y="16652"/>
                  </a:cubicBezTo>
                  <a:cubicBezTo>
                    <a:pt x="27626" y="15949"/>
                    <a:pt x="27319" y="16014"/>
                    <a:pt x="27319" y="15578"/>
                  </a:cubicBezTo>
                  <a:cubicBezTo>
                    <a:pt x="27319" y="15142"/>
                    <a:pt x="27190" y="14738"/>
                    <a:pt x="27190" y="14302"/>
                  </a:cubicBezTo>
                  <a:cubicBezTo>
                    <a:pt x="27190" y="13825"/>
                    <a:pt x="27319" y="13898"/>
                    <a:pt x="27796" y="13462"/>
                  </a:cubicBezTo>
                  <a:cubicBezTo>
                    <a:pt x="28297" y="12985"/>
                    <a:pt x="27626" y="12985"/>
                    <a:pt x="27521" y="12549"/>
                  </a:cubicBezTo>
                  <a:cubicBezTo>
                    <a:pt x="27392" y="12113"/>
                    <a:pt x="27457" y="12049"/>
                    <a:pt x="27521" y="11475"/>
                  </a:cubicBezTo>
                  <a:cubicBezTo>
                    <a:pt x="27554" y="10870"/>
                    <a:pt x="27626" y="10434"/>
                    <a:pt x="27755" y="9860"/>
                  </a:cubicBezTo>
                  <a:cubicBezTo>
                    <a:pt x="27893" y="9255"/>
                    <a:pt x="27554" y="9255"/>
                    <a:pt x="27457" y="8479"/>
                  </a:cubicBezTo>
                  <a:cubicBezTo>
                    <a:pt x="27319" y="7704"/>
                    <a:pt x="27255" y="7906"/>
                    <a:pt x="27626" y="7405"/>
                  </a:cubicBezTo>
                  <a:cubicBezTo>
                    <a:pt x="27998" y="6897"/>
                    <a:pt x="27554" y="6832"/>
                    <a:pt x="27255" y="6291"/>
                  </a:cubicBezTo>
                  <a:cubicBezTo>
                    <a:pt x="26916" y="5790"/>
                    <a:pt x="27521" y="5346"/>
                    <a:pt x="27319" y="4506"/>
                  </a:cubicBezTo>
                  <a:cubicBezTo>
                    <a:pt x="27240" y="4198"/>
                    <a:pt x="27221" y="4116"/>
                    <a:pt x="27227" y="4116"/>
                  </a:cubicBezTo>
                  <a:lnTo>
                    <a:pt x="27227" y="4116"/>
                  </a:lnTo>
                  <a:cubicBezTo>
                    <a:pt x="27230" y="4116"/>
                    <a:pt x="27242" y="4148"/>
                    <a:pt x="27255" y="4175"/>
                  </a:cubicBezTo>
                  <a:cubicBezTo>
                    <a:pt x="27273" y="4213"/>
                    <a:pt x="27292" y="4250"/>
                    <a:pt x="27305" y="4250"/>
                  </a:cubicBezTo>
                  <a:cubicBezTo>
                    <a:pt x="27314" y="4250"/>
                    <a:pt x="27319" y="4230"/>
                    <a:pt x="27319" y="4175"/>
                  </a:cubicBezTo>
                  <a:cubicBezTo>
                    <a:pt x="27319" y="3869"/>
                    <a:pt x="27190" y="3166"/>
                    <a:pt x="27118" y="2827"/>
                  </a:cubicBezTo>
                  <a:cubicBezTo>
                    <a:pt x="27053" y="2488"/>
                    <a:pt x="27457" y="1785"/>
                    <a:pt x="27255" y="1212"/>
                  </a:cubicBezTo>
                  <a:cubicBezTo>
                    <a:pt x="27172" y="969"/>
                    <a:pt x="27154" y="944"/>
                    <a:pt x="27187" y="944"/>
                  </a:cubicBezTo>
                  <a:cubicBezTo>
                    <a:pt x="27195" y="944"/>
                    <a:pt x="27207" y="945"/>
                    <a:pt x="27223" y="945"/>
                  </a:cubicBezTo>
                  <a:cubicBezTo>
                    <a:pt x="27241" y="955"/>
                    <a:pt x="27263" y="961"/>
                    <a:pt x="27287" y="961"/>
                  </a:cubicBezTo>
                  <a:cubicBezTo>
                    <a:pt x="27349" y="961"/>
                    <a:pt x="27429" y="920"/>
                    <a:pt x="27521" y="776"/>
                  </a:cubicBezTo>
                  <a:cubicBezTo>
                    <a:pt x="27755" y="299"/>
                    <a:pt x="27521" y="1"/>
                    <a:pt x="27521" y="1"/>
                  </a:cubicBezTo>
                  <a:close/>
                </a:path>
              </a:pathLst>
            </a:custGeom>
            <a:solidFill>
              <a:srgbClr val="FEF6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8"/>
            <p:cNvSpPr/>
            <p:nvPr/>
          </p:nvSpPr>
          <p:spPr>
            <a:xfrm>
              <a:off x="1308773" y="1323250"/>
              <a:ext cx="25" cy="1850"/>
            </a:xfrm>
            <a:custGeom>
              <a:avLst/>
              <a:gdLst/>
              <a:ahLst/>
              <a:cxnLst/>
              <a:rect l="l" t="t" r="r" b="b"/>
              <a:pathLst>
                <a:path w="1" h="74" extrusionOk="0">
                  <a:moveTo>
                    <a:pt x="0" y="73"/>
                  </a:moveTo>
                  <a:lnTo>
                    <a:pt x="0" y="73"/>
                  </a:lnTo>
                  <a:lnTo>
                    <a:pt x="0" y="73"/>
                  </a:lnTo>
                  <a:close/>
                  <a:moveTo>
                    <a:pt x="0" y="1"/>
                  </a:moveTo>
                  <a:lnTo>
                    <a:pt x="0" y="1"/>
                  </a:lnTo>
                  <a:lnTo>
                    <a:pt x="0" y="73"/>
                  </a:lnTo>
                  <a:close/>
                </a:path>
              </a:pathLst>
            </a:custGeom>
            <a:solidFill>
              <a:srgbClr val="E0F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8"/>
            <p:cNvSpPr/>
            <p:nvPr/>
          </p:nvSpPr>
          <p:spPr>
            <a:xfrm>
              <a:off x="1308773" y="1323250"/>
              <a:ext cx="25" cy="1850"/>
            </a:xfrm>
            <a:custGeom>
              <a:avLst/>
              <a:gdLst/>
              <a:ahLst/>
              <a:cxnLst/>
              <a:rect l="l" t="t" r="r" b="b"/>
              <a:pathLst>
                <a:path w="1" h="74" extrusionOk="0">
                  <a:moveTo>
                    <a:pt x="0" y="1"/>
                  </a:moveTo>
                  <a:lnTo>
                    <a:pt x="0" y="73"/>
                  </a:lnTo>
                  <a:lnTo>
                    <a:pt x="0" y="73"/>
                  </a:lnTo>
                  <a:lnTo>
                    <a:pt x="0" y="73"/>
                  </a:lnTo>
                  <a:lnTo>
                    <a:pt x="0" y="73"/>
                  </a:lnTo>
                  <a:lnTo>
                    <a:pt x="0" y="73"/>
                  </a:lnTo>
                  <a:lnTo>
                    <a:pt x="0" y="73"/>
                  </a:lnTo>
                  <a:close/>
                </a:path>
              </a:pathLst>
            </a:custGeom>
            <a:solidFill>
              <a:srgbClr val="E0EB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8"/>
            <p:cNvSpPr/>
            <p:nvPr/>
          </p:nvSpPr>
          <p:spPr>
            <a:xfrm>
              <a:off x="1288573" y="943925"/>
              <a:ext cx="1850" cy="3450"/>
            </a:xfrm>
            <a:custGeom>
              <a:avLst/>
              <a:gdLst/>
              <a:ahLst/>
              <a:cxnLst/>
              <a:rect l="l" t="t" r="r" b="b"/>
              <a:pathLst>
                <a:path w="74" h="138" extrusionOk="0">
                  <a:moveTo>
                    <a:pt x="1" y="1"/>
                  </a:moveTo>
                  <a:cubicBezTo>
                    <a:pt x="41" y="33"/>
                    <a:pt x="41" y="73"/>
                    <a:pt x="74" y="138"/>
                  </a:cubicBezTo>
                  <a:cubicBezTo>
                    <a:pt x="41" y="73"/>
                    <a:pt x="41" y="33"/>
                    <a:pt x="41" y="1"/>
                  </a:cubicBezTo>
                  <a:close/>
                </a:path>
              </a:pathLst>
            </a:custGeom>
            <a:solidFill>
              <a:srgbClr val="E0F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8"/>
            <p:cNvSpPr/>
            <p:nvPr/>
          </p:nvSpPr>
          <p:spPr>
            <a:xfrm>
              <a:off x="1308773" y="1118150"/>
              <a:ext cx="1025" cy="4250"/>
            </a:xfrm>
            <a:custGeom>
              <a:avLst/>
              <a:gdLst/>
              <a:ahLst/>
              <a:cxnLst/>
              <a:rect l="l" t="t" r="r" b="b"/>
              <a:pathLst>
                <a:path w="41" h="170" extrusionOk="0">
                  <a:moveTo>
                    <a:pt x="0" y="0"/>
                  </a:moveTo>
                  <a:lnTo>
                    <a:pt x="0" y="170"/>
                  </a:lnTo>
                  <a:cubicBezTo>
                    <a:pt x="41" y="97"/>
                    <a:pt x="41" y="65"/>
                    <a:pt x="0" y="0"/>
                  </a:cubicBezTo>
                  <a:close/>
                </a:path>
              </a:pathLst>
            </a:custGeom>
            <a:solidFill>
              <a:srgbClr val="E0EB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1" name="Google Shape;481;p28"/>
          <p:cNvSpPr/>
          <p:nvPr/>
        </p:nvSpPr>
        <p:spPr>
          <a:xfrm rot="10247429">
            <a:off x="7840502" y="795436"/>
            <a:ext cx="997622" cy="1033502"/>
          </a:xfrm>
          <a:custGeom>
            <a:avLst/>
            <a:gdLst/>
            <a:ahLst/>
            <a:cxnLst/>
            <a:rect l="l" t="t" r="r" b="b"/>
            <a:pathLst>
              <a:path w="8245" h="8682" extrusionOk="0">
                <a:moveTo>
                  <a:pt x="2051" y="1"/>
                </a:moveTo>
                <a:lnTo>
                  <a:pt x="1987" y="469"/>
                </a:lnTo>
                <a:lnTo>
                  <a:pt x="1551" y="469"/>
                </a:lnTo>
                <a:lnTo>
                  <a:pt x="1486" y="937"/>
                </a:lnTo>
                <a:lnTo>
                  <a:pt x="1009" y="937"/>
                </a:lnTo>
                <a:lnTo>
                  <a:pt x="977" y="1382"/>
                </a:lnTo>
                <a:lnTo>
                  <a:pt x="509" y="1414"/>
                </a:lnTo>
                <a:lnTo>
                  <a:pt x="477" y="1850"/>
                </a:lnTo>
                <a:lnTo>
                  <a:pt x="0" y="1850"/>
                </a:lnTo>
                <a:lnTo>
                  <a:pt x="307" y="2189"/>
                </a:lnTo>
                <a:lnTo>
                  <a:pt x="5887" y="8342"/>
                </a:lnTo>
                <a:lnTo>
                  <a:pt x="6194" y="8682"/>
                </a:lnTo>
                <a:lnTo>
                  <a:pt x="6258" y="8205"/>
                </a:lnTo>
                <a:lnTo>
                  <a:pt x="6694" y="8205"/>
                </a:lnTo>
                <a:lnTo>
                  <a:pt x="6767" y="7737"/>
                </a:lnTo>
                <a:lnTo>
                  <a:pt x="7203" y="7737"/>
                </a:lnTo>
                <a:lnTo>
                  <a:pt x="7268" y="7301"/>
                </a:lnTo>
                <a:lnTo>
                  <a:pt x="7704" y="7268"/>
                </a:lnTo>
                <a:lnTo>
                  <a:pt x="7777" y="6832"/>
                </a:lnTo>
                <a:lnTo>
                  <a:pt x="8245" y="6832"/>
                </a:lnTo>
                <a:lnTo>
                  <a:pt x="7906" y="6493"/>
                </a:lnTo>
                <a:lnTo>
                  <a:pt x="2358" y="372"/>
                </a:lnTo>
                <a:lnTo>
                  <a:pt x="2051" y="1"/>
                </a:lnTo>
                <a:close/>
              </a:path>
            </a:pathLst>
          </a:custGeom>
          <a:solidFill>
            <a:schemeClr val="accent3">
              <a:alpha val="201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8"/>
          <p:cNvSpPr txBox="1">
            <a:spLocks noGrp="1"/>
          </p:cNvSpPr>
          <p:nvPr>
            <p:ph type="title"/>
          </p:nvPr>
        </p:nvSpPr>
        <p:spPr>
          <a:xfrm>
            <a:off x="720000" y="540000"/>
            <a:ext cx="7704000" cy="477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CUSTOM_2">
    <p:bg>
      <p:bgPr>
        <a:solidFill>
          <a:schemeClr val="accent6"/>
        </a:solidFill>
        <a:effectLst/>
      </p:bgPr>
    </p:bg>
    <p:spTree>
      <p:nvGrpSpPr>
        <p:cNvPr id="1" name="Shape 620"/>
        <p:cNvGrpSpPr/>
        <p:nvPr/>
      </p:nvGrpSpPr>
      <p:grpSpPr>
        <a:xfrm>
          <a:off x="0" y="0"/>
          <a:ext cx="0" cy="0"/>
          <a:chOff x="0" y="0"/>
          <a:chExt cx="0" cy="0"/>
        </a:xfrm>
      </p:grpSpPr>
      <p:grpSp>
        <p:nvGrpSpPr>
          <p:cNvPr id="621" name="Google Shape;621;p36"/>
          <p:cNvGrpSpPr/>
          <p:nvPr/>
        </p:nvGrpSpPr>
        <p:grpSpPr>
          <a:xfrm>
            <a:off x="1079454" y="1015123"/>
            <a:ext cx="6985097" cy="3588184"/>
            <a:chOff x="1968675" y="1032850"/>
            <a:chExt cx="2216717" cy="3312272"/>
          </a:xfrm>
        </p:grpSpPr>
        <p:sp>
          <p:nvSpPr>
            <p:cNvPr id="622" name="Google Shape;622;p36"/>
            <p:cNvSpPr/>
            <p:nvPr/>
          </p:nvSpPr>
          <p:spPr>
            <a:xfrm>
              <a:off x="2031969" y="1032852"/>
              <a:ext cx="2153423" cy="3312270"/>
            </a:xfrm>
            <a:custGeom>
              <a:avLst/>
              <a:gdLst/>
              <a:ahLst/>
              <a:cxnLst/>
              <a:rect l="l" t="t" r="r" b="b"/>
              <a:pathLst>
                <a:path w="23185" h="34555" extrusionOk="0">
                  <a:moveTo>
                    <a:pt x="1551" y="0"/>
                  </a:moveTo>
                  <a:cubicBezTo>
                    <a:pt x="711" y="0"/>
                    <a:pt x="0" y="703"/>
                    <a:pt x="0" y="1543"/>
                  </a:cubicBezTo>
                  <a:lnTo>
                    <a:pt x="0" y="2827"/>
                  </a:lnTo>
                  <a:lnTo>
                    <a:pt x="0" y="24864"/>
                  </a:lnTo>
                  <a:lnTo>
                    <a:pt x="0" y="26140"/>
                  </a:lnTo>
                  <a:lnTo>
                    <a:pt x="0" y="27117"/>
                  </a:lnTo>
                  <a:lnTo>
                    <a:pt x="0" y="28425"/>
                  </a:lnTo>
                  <a:lnTo>
                    <a:pt x="0" y="33004"/>
                  </a:lnTo>
                  <a:lnTo>
                    <a:pt x="0" y="34320"/>
                  </a:lnTo>
                  <a:cubicBezTo>
                    <a:pt x="0" y="34320"/>
                    <a:pt x="138" y="34183"/>
                    <a:pt x="404" y="34183"/>
                  </a:cubicBezTo>
                  <a:cubicBezTo>
                    <a:pt x="574" y="34183"/>
                    <a:pt x="743" y="34215"/>
                    <a:pt x="945" y="34320"/>
                  </a:cubicBezTo>
                  <a:cubicBezTo>
                    <a:pt x="1284" y="34449"/>
                    <a:pt x="1381" y="34554"/>
                    <a:pt x="1519" y="34554"/>
                  </a:cubicBezTo>
                  <a:cubicBezTo>
                    <a:pt x="1615" y="34554"/>
                    <a:pt x="1720" y="34482"/>
                    <a:pt x="1955" y="34320"/>
                  </a:cubicBezTo>
                  <a:cubicBezTo>
                    <a:pt x="2455" y="33876"/>
                    <a:pt x="2455" y="33714"/>
                    <a:pt x="3230" y="33714"/>
                  </a:cubicBezTo>
                  <a:cubicBezTo>
                    <a:pt x="4006" y="33714"/>
                    <a:pt x="4377" y="33375"/>
                    <a:pt x="4878" y="33270"/>
                  </a:cubicBezTo>
                  <a:cubicBezTo>
                    <a:pt x="5387" y="33173"/>
                    <a:pt x="5726" y="33173"/>
                    <a:pt x="6331" y="33109"/>
                  </a:cubicBezTo>
                  <a:cubicBezTo>
                    <a:pt x="6634" y="33056"/>
                    <a:pt x="7004" y="33056"/>
                    <a:pt x="7352" y="33056"/>
                  </a:cubicBezTo>
                  <a:cubicBezTo>
                    <a:pt x="7700" y="33056"/>
                    <a:pt x="8027" y="33056"/>
                    <a:pt x="8245" y="33004"/>
                  </a:cubicBezTo>
                  <a:cubicBezTo>
                    <a:pt x="8649" y="32939"/>
                    <a:pt x="8415" y="33004"/>
                    <a:pt x="9860" y="32834"/>
                  </a:cubicBezTo>
                  <a:cubicBezTo>
                    <a:pt x="11306" y="32665"/>
                    <a:pt x="11508" y="32600"/>
                    <a:pt x="12452" y="32600"/>
                  </a:cubicBezTo>
                  <a:cubicBezTo>
                    <a:pt x="13397" y="32600"/>
                    <a:pt x="13123" y="32503"/>
                    <a:pt x="14237" y="32164"/>
                  </a:cubicBezTo>
                  <a:cubicBezTo>
                    <a:pt x="15343" y="31825"/>
                    <a:pt x="16288" y="31728"/>
                    <a:pt x="17160" y="31728"/>
                  </a:cubicBezTo>
                  <a:cubicBezTo>
                    <a:pt x="18040" y="31728"/>
                    <a:pt x="19050" y="31655"/>
                    <a:pt x="19655" y="31389"/>
                  </a:cubicBezTo>
                  <a:cubicBezTo>
                    <a:pt x="19857" y="31292"/>
                    <a:pt x="20124" y="31251"/>
                    <a:pt x="20390" y="31251"/>
                  </a:cubicBezTo>
                  <a:cubicBezTo>
                    <a:pt x="20899" y="31251"/>
                    <a:pt x="21505" y="31389"/>
                    <a:pt x="21707" y="31389"/>
                  </a:cubicBezTo>
                  <a:cubicBezTo>
                    <a:pt x="22078" y="31389"/>
                    <a:pt x="23184" y="30347"/>
                    <a:pt x="23184" y="30347"/>
                  </a:cubicBezTo>
                  <a:lnTo>
                    <a:pt x="23184" y="29071"/>
                  </a:lnTo>
                  <a:lnTo>
                    <a:pt x="23184" y="28425"/>
                  </a:lnTo>
                  <a:lnTo>
                    <a:pt x="23184" y="27254"/>
                  </a:lnTo>
                  <a:lnTo>
                    <a:pt x="23184" y="27117"/>
                  </a:lnTo>
                  <a:lnTo>
                    <a:pt x="23184" y="25970"/>
                  </a:lnTo>
                  <a:lnTo>
                    <a:pt x="23184" y="2827"/>
                  </a:lnTo>
                  <a:lnTo>
                    <a:pt x="23184" y="1543"/>
                  </a:lnTo>
                  <a:cubicBezTo>
                    <a:pt x="23184" y="703"/>
                    <a:pt x="22482" y="0"/>
                    <a:pt x="21634" y="0"/>
                  </a:cubicBezTo>
                  <a:close/>
                </a:path>
              </a:pathLst>
            </a:custGeom>
            <a:solidFill>
              <a:schemeClr val="accent3">
                <a:alpha val="201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6"/>
            <p:cNvSpPr/>
            <p:nvPr/>
          </p:nvSpPr>
          <p:spPr>
            <a:xfrm>
              <a:off x="1968675" y="1153386"/>
              <a:ext cx="2190113" cy="3143712"/>
            </a:xfrm>
            <a:custGeom>
              <a:avLst/>
              <a:gdLst/>
              <a:ahLst/>
              <a:cxnLst/>
              <a:rect l="l" t="t" r="r" b="b"/>
              <a:pathLst>
                <a:path w="23185" h="33280" extrusionOk="0">
                  <a:moveTo>
                    <a:pt x="1551" y="1"/>
                  </a:moveTo>
                  <a:cubicBezTo>
                    <a:pt x="703" y="1"/>
                    <a:pt x="0" y="711"/>
                    <a:pt x="0" y="1551"/>
                  </a:cubicBezTo>
                  <a:lnTo>
                    <a:pt x="0" y="24872"/>
                  </a:lnTo>
                  <a:lnTo>
                    <a:pt x="0" y="27125"/>
                  </a:lnTo>
                  <a:lnTo>
                    <a:pt x="0" y="33012"/>
                  </a:lnTo>
                  <a:cubicBezTo>
                    <a:pt x="0" y="33012"/>
                    <a:pt x="151" y="32894"/>
                    <a:pt x="431" y="32894"/>
                  </a:cubicBezTo>
                  <a:cubicBezTo>
                    <a:pt x="571" y="32894"/>
                    <a:pt x="743" y="32923"/>
                    <a:pt x="945" y="33012"/>
                  </a:cubicBezTo>
                  <a:cubicBezTo>
                    <a:pt x="1283" y="33161"/>
                    <a:pt x="1400" y="33279"/>
                    <a:pt x="1525" y="33279"/>
                  </a:cubicBezTo>
                  <a:cubicBezTo>
                    <a:pt x="1624" y="33279"/>
                    <a:pt x="1729" y="33205"/>
                    <a:pt x="1954" y="33012"/>
                  </a:cubicBezTo>
                  <a:cubicBezTo>
                    <a:pt x="2487" y="32576"/>
                    <a:pt x="2487" y="32406"/>
                    <a:pt x="3263" y="32406"/>
                  </a:cubicBezTo>
                  <a:cubicBezTo>
                    <a:pt x="4038" y="32406"/>
                    <a:pt x="4377" y="32067"/>
                    <a:pt x="4878" y="32003"/>
                  </a:cubicBezTo>
                  <a:cubicBezTo>
                    <a:pt x="5419" y="31898"/>
                    <a:pt x="5750" y="31898"/>
                    <a:pt x="6355" y="31801"/>
                  </a:cubicBezTo>
                  <a:cubicBezTo>
                    <a:pt x="6658" y="31768"/>
                    <a:pt x="7022" y="31768"/>
                    <a:pt x="7364" y="31768"/>
                  </a:cubicBezTo>
                  <a:cubicBezTo>
                    <a:pt x="7706" y="31768"/>
                    <a:pt x="8027" y="31768"/>
                    <a:pt x="8245" y="31736"/>
                  </a:cubicBezTo>
                  <a:cubicBezTo>
                    <a:pt x="8681" y="31631"/>
                    <a:pt x="8415" y="31736"/>
                    <a:pt x="9860" y="31567"/>
                  </a:cubicBezTo>
                  <a:cubicBezTo>
                    <a:pt x="11338" y="31397"/>
                    <a:pt x="11507" y="31292"/>
                    <a:pt x="12452" y="31292"/>
                  </a:cubicBezTo>
                  <a:cubicBezTo>
                    <a:pt x="13389" y="31292"/>
                    <a:pt x="13122" y="31227"/>
                    <a:pt x="14269" y="30856"/>
                  </a:cubicBezTo>
                  <a:cubicBezTo>
                    <a:pt x="15375" y="30525"/>
                    <a:pt x="16320" y="30452"/>
                    <a:pt x="17160" y="30452"/>
                  </a:cubicBezTo>
                  <a:cubicBezTo>
                    <a:pt x="18032" y="30452"/>
                    <a:pt x="19042" y="30355"/>
                    <a:pt x="19647" y="30081"/>
                  </a:cubicBezTo>
                  <a:cubicBezTo>
                    <a:pt x="19849" y="30003"/>
                    <a:pt x="20107" y="29977"/>
                    <a:pt x="20376" y="29977"/>
                  </a:cubicBezTo>
                  <a:cubicBezTo>
                    <a:pt x="20913" y="29977"/>
                    <a:pt x="21491" y="30081"/>
                    <a:pt x="21739" y="30081"/>
                  </a:cubicBezTo>
                  <a:cubicBezTo>
                    <a:pt x="22070" y="30081"/>
                    <a:pt x="23184" y="29071"/>
                    <a:pt x="23184" y="29071"/>
                  </a:cubicBezTo>
                  <a:lnTo>
                    <a:pt x="23184" y="27125"/>
                  </a:lnTo>
                  <a:lnTo>
                    <a:pt x="23184" y="25978"/>
                  </a:lnTo>
                  <a:lnTo>
                    <a:pt x="23184" y="1551"/>
                  </a:lnTo>
                  <a:cubicBezTo>
                    <a:pt x="23184" y="711"/>
                    <a:pt x="22506" y="1"/>
                    <a:pt x="21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6"/>
            <p:cNvSpPr/>
            <p:nvPr/>
          </p:nvSpPr>
          <p:spPr>
            <a:xfrm>
              <a:off x="1968675" y="1032850"/>
              <a:ext cx="2190113" cy="3143712"/>
            </a:xfrm>
            <a:custGeom>
              <a:avLst/>
              <a:gdLst/>
              <a:ahLst/>
              <a:cxnLst/>
              <a:rect l="l" t="t" r="r" b="b"/>
              <a:pathLst>
                <a:path w="23185" h="33280" extrusionOk="0">
                  <a:moveTo>
                    <a:pt x="1551" y="1"/>
                  </a:moveTo>
                  <a:cubicBezTo>
                    <a:pt x="703" y="1"/>
                    <a:pt x="0" y="671"/>
                    <a:pt x="0" y="1551"/>
                  </a:cubicBezTo>
                  <a:lnTo>
                    <a:pt x="0" y="24832"/>
                  </a:lnTo>
                  <a:lnTo>
                    <a:pt x="0" y="27117"/>
                  </a:lnTo>
                  <a:lnTo>
                    <a:pt x="0" y="33012"/>
                  </a:lnTo>
                  <a:cubicBezTo>
                    <a:pt x="0" y="33012"/>
                    <a:pt x="151" y="32890"/>
                    <a:pt x="431" y="32890"/>
                  </a:cubicBezTo>
                  <a:cubicBezTo>
                    <a:pt x="571" y="32890"/>
                    <a:pt x="743" y="32921"/>
                    <a:pt x="945" y="33012"/>
                  </a:cubicBezTo>
                  <a:cubicBezTo>
                    <a:pt x="1260" y="33161"/>
                    <a:pt x="1380" y="33279"/>
                    <a:pt x="1512" y="33279"/>
                  </a:cubicBezTo>
                  <a:cubicBezTo>
                    <a:pt x="1617" y="33279"/>
                    <a:pt x="1729" y="33205"/>
                    <a:pt x="1954" y="33012"/>
                  </a:cubicBezTo>
                  <a:cubicBezTo>
                    <a:pt x="2455" y="32568"/>
                    <a:pt x="2455" y="32406"/>
                    <a:pt x="3230" y="32406"/>
                  </a:cubicBezTo>
                  <a:cubicBezTo>
                    <a:pt x="4005" y="32406"/>
                    <a:pt x="4377" y="32067"/>
                    <a:pt x="4878" y="31962"/>
                  </a:cubicBezTo>
                  <a:cubicBezTo>
                    <a:pt x="5386" y="31898"/>
                    <a:pt x="5717" y="31898"/>
                    <a:pt x="6323" y="31801"/>
                  </a:cubicBezTo>
                  <a:cubicBezTo>
                    <a:pt x="6626" y="31764"/>
                    <a:pt x="6997" y="31764"/>
                    <a:pt x="7348" y="31764"/>
                  </a:cubicBezTo>
                  <a:cubicBezTo>
                    <a:pt x="7698" y="31764"/>
                    <a:pt x="8027" y="31764"/>
                    <a:pt x="8245" y="31728"/>
                  </a:cubicBezTo>
                  <a:cubicBezTo>
                    <a:pt x="8649" y="31631"/>
                    <a:pt x="8415" y="31195"/>
                    <a:pt x="9860" y="31026"/>
                  </a:cubicBezTo>
                  <a:cubicBezTo>
                    <a:pt x="11305" y="30856"/>
                    <a:pt x="11507" y="30751"/>
                    <a:pt x="12452" y="30751"/>
                  </a:cubicBezTo>
                  <a:cubicBezTo>
                    <a:pt x="13389" y="30751"/>
                    <a:pt x="13122" y="30686"/>
                    <a:pt x="14229" y="30347"/>
                  </a:cubicBezTo>
                  <a:cubicBezTo>
                    <a:pt x="15343" y="30016"/>
                    <a:pt x="16288" y="29911"/>
                    <a:pt x="17160" y="29911"/>
                  </a:cubicBezTo>
                  <a:cubicBezTo>
                    <a:pt x="18032" y="29911"/>
                    <a:pt x="19042" y="29814"/>
                    <a:pt x="19647" y="29580"/>
                  </a:cubicBezTo>
                  <a:cubicBezTo>
                    <a:pt x="19849" y="29489"/>
                    <a:pt x="20107" y="29458"/>
                    <a:pt x="20375" y="29458"/>
                  </a:cubicBezTo>
                  <a:cubicBezTo>
                    <a:pt x="20909" y="29458"/>
                    <a:pt x="21478" y="29580"/>
                    <a:pt x="21698" y="29580"/>
                  </a:cubicBezTo>
                  <a:cubicBezTo>
                    <a:pt x="22070" y="29580"/>
                    <a:pt x="23184" y="29039"/>
                    <a:pt x="23184" y="29039"/>
                  </a:cubicBezTo>
                  <a:lnTo>
                    <a:pt x="23184" y="27117"/>
                  </a:lnTo>
                  <a:lnTo>
                    <a:pt x="23184" y="25979"/>
                  </a:lnTo>
                  <a:lnTo>
                    <a:pt x="23184" y="1551"/>
                  </a:lnTo>
                  <a:cubicBezTo>
                    <a:pt x="23184" y="671"/>
                    <a:pt x="22473" y="1"/>
                    <a:pt x="21634" y="1"/>
                  </a:cubicBezTo>
                  <a:close/>
                </a:path>
              </a:pathLst>
            </a:custGeom>
            <a:solidFill>
              <a:srgbClr val="FEF6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6"/>
            <p:cNvSpPr/>
            <p:nvPr/>
          </p:nvSpPr>
          <p:spPr>
            <a:xfrm>
              <a:off x="1971698" y="1411272"/>
              <a:ext cx="2187090" cy="25221"/>
            </a:xfrm>
            <a:custGeom>
              <a:avLst/>
              <a:gdLst/>
              <a:ahLst/>
              <a:cxnLst/>
              <a:rect l="l" t="t" r="r" b="b"/>
              <a:pathLst>
                <a:path w="23153" h="267" extrusionOk="0">
                  <a:moveTo>
                    <a:pt x="0" y="0"/>
                  </a:moveTo>
                  <a:lnTo>
                    <a:pt x="0" y="266"/>
                  </a:lnTo>
                  <a:lnTo>
                    <a:pt x="23152" y="266"/>
                  </a:lnTo>
                  <a:lnTo>
                    <a:pt x="23152"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6"/>
            <p:cNvSpPr/>
            <p:nvPr/>
          </p:nvSpPr>
          <p:spPr>
            <a:xfrm>
              <a:off x="1971698" y="1656121"/>
              <a:ext cx="2187090" cy="25221"/>
            </a:xfrm>
            <a:custGeom>
              <a:avLst/>
              <a:gdLst/>
              <a:ahLst/>
              <a:cxnLst/>
              <a:rect l="l" t="t" r="r" b="b"/>
              <a:pathLst>
                <a:path w="23153" h="267" extrusionOk="0">
                  <a:moveTo>
                    <a:pt x="0" y="0"/>
                  </a:moveTo>
                  <a:lnTo>
                    <a:pt x="0" y="267"/>
                  </a:lnTo>
                  <a:lnTo>
                    <a:pt x="23152" y="267"/>
                  </a:lnTo>
                  <a:lnTo>
                    <a:pt x="23152"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6"/>
            <p:cNvSpPr/>
            <p:nvPr/>
          </p:nvSpPr>
          <p:spPr>
            <a:xfrm>
              <a:off x="1971698" y="1897098"/>
              <a:ext cx="2187090" cy="26072"/>
            </a:xfrm>
            <a:custGeom>
              <a:avLst/>
              <a:gdLst/>
              <a:ahLst/>
              <a:cxnLst/>
              <a:rect l="l" t="t" r="r" b="b"/>
              <a:pathLst>
                <a:path w="23153" h="276" extrusionOk="0">
                  <a:moveTo>
                    <a:pt x="0" y="1"/>
                  </a:moveTo>
                  <a:lnTo>
                    <a:pt x="0" y="275"/>
                  </a:lnTo>
                  <a:lnTo>
                    <a:pt x="23152" y="275"/>
                  </a:lnTo>
                  <a:lnTo>
                    <a:pt x="23152" y="1"/>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6"/>
            <p:cNvSpPr/>
            <p:nvPr/>
          </p:nvSpPr>
          <p:spPr>
            <a:xfrm>
              <a:off x="1971698" y="2142043"/>
              <a:ext cx="2187090" cy="25977"/>
            </a:xfrm>
            <a:custGeom>
              <a:avLst/>
              <a:gdLst/>
              <a:ahLst/>
              <a:cxnLst/>
              <a:rect l="l" t="t" r="r" b="b"/>
              <a:pathLst>
                <a:path w="23153" h="275" extrusionOk="0">
                  <a:moveTo>
                    <a:pt x="0" y="0"/>
                  </a:moveTo>
                  <a:lnTo>
                    <a:pt x="0" y="275"/>
                  </a:lnTo>
                  <a:lnTo>
                    <a:pt x="23152" y="275"/>
                  </a:lnTo>
                  <a:lnTo>
                    <a:pt x="23152"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6"/>
            <p:cNvSpPr/>
            <p:nvPr/>
          </p:nvSpPr>
          <p:spPr>
            <a:xfrm>
              <a:off x="1971698" y="2386893"/>
              <a:ext cx="2183973" cy="22199"/>
            </a:xfrm>
            <a:custGeom>
              <a:avLst/>
              <a:gdLst/>
              <a:ahLst/>
              <a:cxnLst/>
              <a:rect l="l" t="t" r="r" b="b"/>
              <a:pathLst>
                <a:path w="23120" h="235" extrusionOk="0">
                  <a:moveTo>
                    <a:pt x="0" y="0"/>
                  </a:moveTo>
                  <a:lnTo>
                    <a:pt x="0" y="234"/>
                  </a:lnTo>
                  <a:lnTo>
                    <a:pt x="23120" y="234"/>
                  </a:lnTo>
                  <a:lnTo>
                    <a:pt x="23120"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6"/>
            <p:cNvSpPr/>
            <p:nvPr/>
          </p:nvSpPr>
          <p:spPr>
            <a:xfrm>
              <a:off x="1971698" y="2628720"/>
              <a:ext cx="2183973" cy="25221"/>
            </a:xfrm>
            <a:custGeom>
              <a:avLst/>
              <a:gdLst/>
              <a:ahLst/>
              <a:cxnLst/>
              <a:rect l="l" t="t" r="r" b="b"/>
              <a:pathLst>
                <a:path w="23120" h="267" extrusionOk="0">
                  <a:moveTo>
                    <a:pt x="0" y="0"/>
                  </a:moveTo>
                  <a:lnTo>
                    <a:pt x="0" y="266"/>
                  </a:lnTo>
                  <a:lnTo>
                    <a:pt x="23120" y="266"/>
                  </a:lnTo>
                  <a:lnTo>
                    <a:pt x="23120"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6"/>
            <p:cNvSpPr/>
            <p:nvPr/>
          </p:nvSpPr>
          <p:spPr>
            <a:xfrm>
              <a:off x="1971698" y="2873570"/>
              <a:ext cx="2183973" cy="22199"/>
            </a:xfrm>
            <a:custGeom>
              <a:avLst/>
              <a:gdLst/>
              <a:ahLst/>
              <a:cxnLst/>
              <a:rect l="l" t="t" r="r" b="b"/>
              <a:pathLst>
                <a:path w="23120" h="235" extrusionOk="0">
                  <a:moveTo>
                    <a:pt x="0" y="0"/>
                  </a:moveTo>
                  <a:lnTo>
                    <a:pt x="0" y="234"/>
                  </a:lnTo>
                  <a:lnTo>
                    <a:pt x="23120" y="234"/>
                  </a:lnTo>
                  <a:lnTo>
                    <a:pt x="23120"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6"/>
            <p:cNvSpPr/>
            <p:nvPr/>
          </p:nvSpPr>
          <p:spPr>
            <a:xfrm>
              <a:off x="1971698" y="3114546"/>
              <a:ext cx="2183973" cy="26072"/>
            </a:xfrm>
            <a:custGeom>
              <a:avLst/>
              <a:gdLst/>
              <a:ahLst/>
              <a:cxnLst/>
              <a:rect l="l" t="t" r="r" b="b"/>
              <a:pathLst>
                <a:path w="23120" h="276" extrusionOk="0">
                  <a:moveTo>
                    <a:pt x="0" y="1"/>
                  </a:moveTo>
                  <a:lnTo>
                    <a:pt x="0" y="275"/>
                  </a:lnTo>
                  <a:lnTo>
                    <a:pt x="23120" y="275"/>
                  </a:lnTo>
                  <a:lnTo>
                    <a:pt x="23120" y="1"/>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6"/>
            <p:cNvSpPr/>
            <p:nvPr/>
          </p:nvSpPr>
          <p:spPr>
            <a:xfrm>
              <a:off x="1971698" y="3359491"/>
              <a:ext cx="2187090" cy="25221"/>
            </a:xfrm>
            <a:custGeom>
              <a:avLst/>
              <a:gdLst/>
              <a:ahLst/>
              <a:cxnLst/>
              <a:rect l="l" t="t" r="r" b="b"/>
              <a:pathLst>
                <a:path w="23153" h="267" extrusionOk="0">
                  <a:moveTo>
                    <a:pt x="0" y="0"/>
                  </a:moveTo>
                  <a:lnTo>
                    <a:pt x="0" y="267"/>
                  </a:lnTo>
                  <a:lnTo>
                    <a:pt x="23152" y="267"/>
                  </a:lnTo>
                  <a:lnTo>
                    <a:pt x="23152"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6"/>
            <p:cNvSpPr/>
            <p:nvPr/>
          </p:nvSpPr>
          <p:spPr>
            <a:xfrm>
              <a:off x="1971698" y="3604341"/>
              <a:ext cx="2187090" cy="22199"/>
            </a:xfrm>
            <a:custGeom>
              <a:avLst/>
              <a:gdLst/>
              <a:ahLst/>
              <a:cxnLst/>
              <a:rect l="l" t="t" r="r" b="b"/>
              <a:pathLst>
                <a:path w="23153" h="235" extrusionOk="0">
                  <a:moveTo>
                    <a:pt x="0" y="0"/>
                  </a:moveTo>
                  <a:lnTo>
                    <a:pt x="0" y="234"/>
                  </a:lnTo>
                  <a:lnTo>
                    <a:pt x="23152" y="234"/>
                  </a:lnTo>
                  <a:lnTo>
                    <a:pt x="23152"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6"/>
            <p:cNvSpPr/>
            <p:nvPr/>
          </p:nvSpPr>
          <p:spPr>
            <a:xfrm>
              <a:off x="1971698" y="3846168"/>
              <a:ext cx="1779674" cy="25221"/>
            </a:xfrm>
            <a:custGeom>
              <a:avLst/>
              <a:gdLst/>
              <a:ahLst/>
              <a:cxnLst/>
              <a:rect l="l" t="t" r="r" b="b"/>
              <a:pathLst>
                <a:path w="18840" h="267" extrusionOk="0">
                  <a:moveTo>
                    <a:pt x="0" y="0"/>
                  </a:moveTo>
                  <a:lnTo>
                    <a:pt x="0" y="267"/>
                  </a:lnTo>
                  <a:lnTo>
                    <a:pt x="14875" y="267"/>
                  </a:lnTo>
                  <a:lnTo>
                    <a:pt x="18840"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6"/>
            <p:cNvSpPr/>
            <p:nvPr/>
          </p:nvSpPr>
          <p:spPr>
            <a:xfrm>
              <a:off x="1971698" y="4090262"/>
              <a:ext cx="346394" cy="22954"/>
            </a:xfrm>
            <a:custGeom>
              <a:avLst/>
              <a:gdLst/>
              <a:ahLst/>
              <a:cxnLst/>
              <a:rect l="l" t="t" r="r" b="b"/>
              <a:pathLst>
                <a:path w="3667" h="243" extrusionOk="0">
                  <a:moveTo>
                    <a:pt x="0" y="0"/>
                  </a:moveTo>
                  <a:lnTo>
                    <a:pt x="0" y="242"/>
                  </a:lnTo>
                  <a:lnTo>
                    <a:pt x="2358" y="242"/>
                  </a:lnTo>
                  <a:cubicBezTo>
                    <a:pt x="2358" y="242"/>
                    <a:pt x="2625" y="73"/>
                    <a:pt x="2730" y="73"/>
                  </a:cubicBezTo>
                  <a:cubicBezTo>
                    <a:pt x="3263" y="73"/>
                    <a:pt x="3667" y="0"/>
                    <a:pt x="3667" y="0"/>
                  </a:cubicBez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6"/>
            <p:cNvSpPr/>
            <p:nvPr/>
          </p:nvSpPr>
          <p:spPr>
            <a:xfrm>
              <a:off x="2205234" y="1032852"/>
              <a:ext cx="12266" cy="3080326"/>
            </a:xfrm>
            <a:custGeom>
              <a:avLst/>
              <a:gdLst/>
              <a:ahLst/>
              <a:cxnLst/>
              <a:rect l="l" t="t" r="r" b="b"/>
              <a:pathLst>
                <a:path w="275" h="32237" extrusionOk="0">
                  <a:moveTo>
                    <a:pt x="33" y="1"/>
                  </a:moveTo>
                  <a:lnTo>
                    <a:pt x="0" y="32237"/>
                  </a:lnTo>
                  <a:lnTo>
                    <a:pt x="275" y="32132"/>
                  </a:lnTo>
                  <a:lnTo>
                    <a:pt x="27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2">
  <p:cSld name="CUSTOM_2_1">
    <p:bg>
      <p:bgPr>
        <a:solidFill>
          <a:schemeClr val="accent1"/>
        </a:solidFill>
        <a:effectLst/>
      </p:bgPr>
    </p:bg>
    <p:spTree>
      <p:nvGrpSpPr>
        <p:cNvPr id="1" name="Shape 638"/>
        <p:cNvGrpSpPr/>
        <p:nvPr/>
      </p:nvGrpSpPr>
      <p:grpSpPr>
        <a:xfrm>
          <a:off x="0" y="0"/>
          <a:ext cx="0" cy="0"/>
          <a:chOff x="0" y="0"/>
          <a:chExt cx="0" cy="0"/>
        </a:xfrm>
      </p:grpSpPr>
      <p:grpSp>
        <p:nvGrpSpPr>
          <p:cNvPr id="639" name="Google Shape;639;p37"/>
          <p:cNvGrpSpPr/>
          <p:nvPr/>
        </p:nvGrpSpPr>
        <p:grpSpPr>
          <a:xfrm rot="5400000">
            <a:off x="1023669" y="1387137"/>
            <a:ext cx="3669996" cy="2925973"/>
            <a:chOff x="4754376" y="1610474"/>
            <a:chExt cx="753840" cy="547525"/>
          </a:xfrm>
        </p:grpSpPr>
        <p:sp>
          <p:nvSpPr>
            <p:cNvPr id="640" name="Google Shape;640;p37"/>
            <p:cNvSpPr/>
            <p:nvPr/>
          </p:nvSpPr>
          <p:spPr>
            <a:xfrm>
              <a:off x="4767901" y="1623999"/>
              <a:ext cx="740315" cy="534000"/>
            </a:xfrm>
            <a:custGeom>
              <a:avLst/>
              <a:gdLst/>
              <a:ahLst/>
              <a:cxnLst/>
              <a:rect l="l" t="t" r="r" b="b"/>
              <a:pathLst>
                <a:path w="29436" h="21360" extrusionOk="0">
                  <a:moveTo>
                    <a:pt x="27820" y="1"/>
                  </a:moveTo>
                  <a:cubicBezTo>
                    <a:pt x="27820" y="65"/>
                    <a:pt x="27788" y="130"/>
                    <a:pt x="27756" y="235"/>
                  </a:cubicBezTo>
                  <a:cubicBezTo>
                    <a:pt x="27659" y="364"/>
                    <a:pt x="27554" y="404"/>
                    <a:pt x="27521" y="404"/>
                  </a:cubicBezTo>
                  <a:lnTo>
                    <a:pt x="27416" y="404"/>
                  </a:lnTo>
                  <a:cubicBezTo>
                    <a:pt x="27384" y="404"/>
                    <a:pt x="27416" y="437"/>
                    <a:pt x="27489" y="671"/>
                  </a:cubicBezTo>
                  <a:cubicBezTo>
                    <a:pt x="27691" y="1244"/>
                    <a:pt x="27287" y="1947"/>
                    <a:pt x="27352" y="2286"/>
                  </a:cubicBezTo>
                  <a:cubicBezTo>
                    <a:pt x="27416" y="2625"/>
                    <a:pt x="27554" y="3328"/>
                    <a:pt x="27554" y="3634"/>
                  </a:cubicBezTo>
                  <a:cubicBezTo>
                    <a:pt x="27554" y="3699"/>
                    <a:pt x="27554" y="3699"/>
                    <a:pt x="27521" y="3699"/>
                  </a:cubicBezTo>
                  <a:cubicBezTo>
                    <a:pt x="27521" y="3699"/>
                    <a:pt x="27489" y="3667"/>
                    <a:pt x="27489" y="3634"/>
                  </a:cubicBezTo>
                  <a:cubicBezTo>
                    <a:pt x="27489" y="3594"/>
                    <a:pt x="27457" y="3562"/>
                    <a:pt x="27457" y="3562"/>
                  </a:cubicBezTo>
                  <a:lnTo>
                    <a:pt x="27457" y="3562"/>
                  </a:lnTo>
                  <a:cubicBezTo>
                    <a:pt x="27457" y="3562"/>
                    <a:pt x="27489" y="3667"/>
                    <a:pt x="27554" y="3965"/>
                  </a:cubicBezTo>
                  <a:cubicBezTo>
                    <a:pt x="27756" y="4805"/>
                    <a:pt x="27416" y="5249"/>
                    <a:pt x="27756" y="5750"/>
                  </a:cubicBezTo>
                  <a:cubicBezTo>
                    <a:pt x="28062" y="6291"/>
                    <a:pt x="28498" y="6356"/>
                    <a:pt x="28127" y="6864"/>
                  </a:cubicBezTo>
                  <a:cubicBezTo>
                    <a:pt x="27756" y="7365"/>
                    <a:pt x="27788" y="7163"/>
                    <a:pt x="27925" y="7938"/>
                  </a:cubicBezTo>
                  <a:cubicBezTo>
                    <a:pt x="28062" y="8714"/>
                    <a:pt x="28127" y="8714"/>
                    <a:pt x="27990" y="9319"/>
                  </a:cubicBezTo>
                  <a:cubicBezTo>
                    <a:pt x="27860" y="9893"/>
                    <a:pt x="28192" y="10329"/>
                    <a:pt x="28127" y="10934"/>
                  </a:cubicBezTo>
                  <a:cubicBezTo>
                    <a:pt x="28062" y="11508"/>
                    <a:pt x="27990" y="11572"/>
                    <a:pt x="28127" y="12008"/>
                  </a:cubicBezTo>
                  <a:cubicBezTo>
                    <a:pt x="28264" y="12444"/>
                    <a:pt x="28902" y="12444"/>
                    <a:pt x="28426" y="12921"/>
                  </a:cubicBezTo>
                  <a:cubicBezTo>
                    <a:pt x="27925" y="13357"/>
                    <a:pt x="27788" y="13284"/>
                    <a:pt x="27788" y="13761"/>
                  </a:cubicBezTo>
                  <a:cubicBezTo>
                    <a:pt x="27788" y="14197"/>
                    <a:pt x="27925" y="14601"/>
                    <a:pt x="27925" y="15037"/>
                  </a:cubicBezTo>
                  <a:cubicBezTo>
                    <a:pt x="27925" y="15473"/>
                    <a:pt x="27860" y="15408"/>
                    <a:pt x="27756" y="16111"/>
                  </a:cubicBezTo>
                  <a:cubicBezTo>
                    <a:pt x="27618" y="16789"/>
                    <a:pt x="27554" y="17225"/>
                    <a:pt x="27554" y="17395"/>
                  </a:cubicBezTo>
                  <a:cubicBezTo>
                    <a:pt x="27554" y="17564"/>
                    <a:pt x="27756" y="18267"/>
                    <a:pt x="27788" y="18977"/>
                  </a:cubicBezTo>
                  <a:cubicBezTo>
                    <a:pt x="27860" y="19680"/>
                    <a:pt x="28192" y="20826"/>
                    <a:pt x="28192" y="20826"/>
                  </a:cubicBezTo>
                  <a:lnTo>
                    <a:pt x="1" y="20826"/>
                  </a:lnTo>
                  <a:lnTo>
                    <a:pt x="1" y="21359"/>
                  </a:lnTo>
                  <a:lnTo>
                    <a:pt x="28733" y="21359"/>
                  </a:lnTo>
                  <a:cubicBezTo>
                    <a:pt x="28733" y="21359"/>
                    <a:pt x="28393" y="20189"/>
                    <a:pt x="28329" y="19478"/>
                  </a:cubicBezTo>
                  <a:cubicBezTo>
                    <a:pt x="28264" y="18775"/>
                    <a:pt x="28062" y="18065"/>
                    <a:pt x="28062" y="17895"/>
                  </a:cubicBezTo>
                  <a:cubicBezTo>
                    <a:pt x="28062" y="17766"/>
                    <a:pt x="28127" y="17290"/>
                    <a:pt x="28264" y="16619"/>
                  </a:cubicBezTo>
                  <a:cubicBezTo>
                    <a:pt x="28393" y="15949"/>
                    <a:pt x="28466" y="16014"/>
                    <a:pt x="28466" y="15578"/>
                  </a:cubicBezTo>
                  <a:cubicBezTo>
                    <a:pt x="28466" y="15101"/>
                    <a:pt x="28329" y="14738"/>
                    <a:pt x="28329" y="14261"/>
                  </a:cubicBezTo>
                  <a:cubicBezTo>
                    <a:pt x="28329" y="13825"/>
                    <a:pt x="28466" y="13890"/>
                    <a:pt x="28935" y="13422"/>
                  </a:cubicBezTo>
                  <a:cubicBezTo>
                    <a:pt x="29435" y="12985"/>
                    <a:pt x="28765" y="12985"/>
                    <a:pt x="28668" y="12549"/>
                  </a:cubicBezTo>
                  <a:cubicBezTo>
                    <a:pt x="28531" y="12073"/>
                    <a:pt x="28595" y="12008"/>
                    <a:pt x="28668" y="11435"/>
                  </a:cubicBezTo>
                  <a:cubicBezTo>
                    <a:pt x="28700" y="10862"/>
                    <a:pt x="28393" y="10393"/>
                    <a:pt x="28531" y="9820"/>
                  </a:cubicBezTo>
                  <a:cubicBezTo>
                    <a:pt x="28668" y="9247"/>
                    <a:pt x="28595" y="9247"/>
                    <a:pt x="28466" y="8480"/>
                  </a:cubicBezTo>
                  <a:cubicBezTo>
                    <a:pt x="28329" y="7704"/>
                    <a:pt x="28264" y="7906"/>
                    <a:pt x="28628" y="7365"/>
                  </a:cubicBezTo>
                  <a:cubicBezTo>
                    <a:pt x="28999" y="6864"/>
                    <a:pt x="28595" y="6792"/>
                    <a:pt x="28264" y="6291"/>
                  </a:cubicBezTo>
                  <a:cubicBezTo>
                    <a:pt x="27925" y="5782"/>
                    <a:pt x="28264" y="5314"/>
                    <a:pt x="28062" y="4474"/>
                  </a:cubicBezTo>
                  <a:cubicBezTo>
                    <a:pt x="27990" y="4171"/>
                    <a:pt x="27990" y="4104"/>
                    <a:pt x="27990" y="4103"/>
                  </a:cubicBezTo>
                  <a:lnTo>
                    <a:pt x="27990" y="4103"/>
                  </a:lnTo>
                  <a:cubicBezTo>
                    <a:pt x="27990" y="4104"/>
                    <a:pt x="27990" y="4136"/>
                    <a:pt x="28022" y="4167"/>
                  </a:cubicBezTo>
                  <a:cubicBezTo>
                    <a:pt x="28022" y="4200"/>
                    <a:pt x="28062" y="4240"/>
                    <a:pt x="28062" y="4240"/>
                  </a:cubicBezTo>
                  <a:lnTo>
                    <a:pt x="28062" y="4167"/>
                  </a:lnTo>
                  <a:cubicBezTo>
                    <a:pt x="28062" y="3836"/>
                    <a:pt x="27925" y="3126"/>
                    <a:pt x="27893" y="2787"/>
                  </a:cubicBezTo>
                  <a:cubicBezTo>
                    <a:pt x="27820" y="2488"/>
                    <a:pt x="28192" y="1777"/>
                    <a:pt x="27990" y="1212"/>
                  </a:cubicBezTo>
                  <a:cubicBezTo>
                    <a:pt x="27925" y="970"/>
                    <a:pt x="27925" y="905"/>
                    <a:pt x="27925" y="905"/>
                  </a:cubicBezTo>
                  <a:cubicBezTo>
                    <a:pt x="27957" y="905"/>
                    <a:pt x="27957" y="905"/>
                    <a:pt x="27957" y="937"/>
                  </a:cubicBezTo>
                  <a:lnTo>
                    <a:pt x="28022" y="937"/>
                  </a:lnTo>
                  <a:cubicBezTo>
                    <a:pt x="28095" y="937"/>
                    <a:pt x="28159" y="905"/>
                    <a:pt x="28264" y="735"/>
                  </a:cubicBezTo>
                  <a:cubicBezTo>
                    <a:pt x="28531" y="299"/>
                    <a:pt x="28264" y="1"/>
                    <a:pt x="28264" y="1"/>
                  </a:cubicBezTo>
                  <a:close/>
                </a:path>
              </a:pathLst>
            </a:custGeom>
            <a:solidFill>
              <a:schemeClr val="accent3">
                <a:alpha val="201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7"/>
            <p:cNvSpPr/>
            <p:nvPr/>
          </p:nvSpPr>
          <p:spPr>
            <a:xfrm>
              <a:off x="4773775" y="1610474"/>
              <a:ext cx="724584" cy="534200"/>
            </a:xfrm>
            <a:custGeom>
              <a:avLst/>
              <a:gdLst/>
              <a:ahLst/>
              <a:cxnLst/>
              <a:rect l="l" t="t" r="r" b="b"/>
              <a:pathLst>
                <a:path w="28668" h="21368" extrusionOk="0">
                  <a:moveTo>
                    <a:pt x="0" y="1"/>
                  </a:moveTo>
                  <a:lnTo>
                    <a:pt x="0" y="21367"/>
                  </a:lnTo>
                  <a:lnTo>
                    <a:pt x="27957" y="21367"/>
                  </a:lnTo>
                  <a:cubicBezTo>
                    <a:pt x="27957" y="21367"/>
                    <a:pt x="27625" y="20221"/>
                    <a:pt x="27553" y="19518"/>
                  </a:cubicBezTo>
                  <a:cubicBezTo>
                    <a:pt x="27521" y="18808"/>
                    <a:pt x="27319" y="18105"/>
                    <a:pt x="27319" y="17936"/>
                  </a:cubicBezTo>
                  <a:cubicBezTo>
                    <a:pt x="27319" y="17766"/>
                    <a:pt x="27383" y="17330"/>
                    <a:pt x="27521" y="16652"/>
                  </a:cubicBezTo>
                  <a:cubicBezTo>
                    <a:pt x="27625" y="15949"/>
                    <a:pt x="27690" y="16014"/>
                    <a:pt x="27690" y="15578"/>
                  </a:cubicBezTo>
                  <a:cubicBezTo>
                    <a:pt x="27690" y="15142"/>
                    <a:pt x="27553" y="14738"/>
                    <a:pt x="27553" y="14302"/>
                  </a:cubicBezTo>
                  <a:cubicBezTo>
                    <a:pt x="27553" y="13825"/>
                    <a:pt x="27690" y="13898"/>
                    <a:pt x="28191" y="13462"/>
                  </a:cubicBezTo>
                  <a:cubicBezTo>
                    <a:pt x="28667" y="12985"/>
                    <a:pt x="28029" y="12985"/>
                    <a:pt x="27892" y="12549"/>
                  </a:cubicBezTo>
                  <a:cubicBezTo>
                    <a:pt x="27755" y="12113"/>
                    <a:pt x="27827" y="12049"/>
                    <a:pt x="27892" y="11475"/>
                  </a:cubicBezTo>
                  <a:cubicBezTo>
                    <a:pt x="27957" y="10870"/>
                    <a:pt x="27625" y="10434"/>
                    <a:pt x="27755" y="9860"/>
                  </a:cubicBezTo>
                  <a:cubicBezTo>
                    <a:pt x="27892" y="9255"/>
                    <a:pt x="27827" y="9255"/>
                    <a:pt x="27690" y="8479"/>
                  </a:cubicBezTo>
                  <a:cubicBezTo>
                    <a:pt x="27553" y="7704"/>
                    <a:pt x="27521" y="7906"/>
                    <a:pt x="27892" y="7405"/>
                  </a:cubicBezTo>
                  <a:cubicBezTo>
                    <a:pt x="28263" y="6897"/>
                    <a:pt x="27827" y="6832"/>
                    <a:pt x="27521" y="6291"/>
                  </a:cubicBezTo>
                  <a:cubicBezTo>
                    <a:pt x="27181" y="5790"/>
                    <a:pt x="27521" y="5346"/>
                    <a:pt x="27319" y="4506"/>
                  </a:cubicBezTo>
                  <a:cubicBezTo>
                    <a:pt x="27234" y="4198"/>
                    <a:pt x="27217" y="4116"/>
                    <a:pt x="27224" y="4116"/>
                  </a:cubicBezTo>
                  <a:lnTo>
                    <a:pt x="27224" y="4116"/>
                  </a:lnTo>
                  <a:cubicBezTo>
                    <a:pt x="27228" y="4116"/>
                    <a:pt x="27242" y="4148"/>
                    <a:pt x="27254" y="4175"/>
                  </a:cubicBezTo>
                  <a:cubicBezTo>
                    <a:pt x="27273" y="4213"/>
                    <a:pt x="27291" y="4250"/>
                    <a:pt x="27304" y="4250"/>
                  </a:cubicBezTo>
                  <a:cubicBezTo>
                    <a:pt x="27313" y="4250"/>
                    <a:pt x="27319" y="4230"/>
                    <a:pt x="27319" y="4175"/>
                  </a:cubicBezTo>
                  <a:cubicBezTo>
                    <a:pt x="27319" y="3869"/>
                    <a:pt x="27181" y="3166"/>
                    <a:pt x="27117" y="2827"/>
                  </a:cubicBezTo>
                  <a:cubicBezTo>
                    <a:pt x="27052" y="2488"/>
                    <a:pt x="27456" y="1785"/>
                    <a:pt x="27254" y="1212"/>
                  </a:cubicBezTo>
                  <a:cubicBezTo>
                    <a:pt x="27171" y="969"/>
                    <a:pt x="27154" y="944"/>
                    <a:pt x="27186" y="944"/>
                  </a:cubicBezTo>
                  <a:cubicBezTo>
                    <a:pt x="27195" y="944"/>
                    <a:pt x="27207" y="945"/>
                    <a:pt x="27222" y="945"/>
                  </a:cubicBezTo>
                  <a:cubicBezTo>
                    <a:pt x="27240" y="955"/>
                    <a:pt x="27261" y="961"/>
                    <a:pt x="27285" y="961"/>
                  </a:cubicBezTo>
                  <a:cubicBezTo>
                    <a:pt x="27345" y="961"/>
                    <a:pt x="27422" y="920"/>
                    <a:pt x="27521" y="776"/>
                  </a:cubicBezTo>
                  <a:cubicBezTo>
                    <a:pt x="27755" y="299"/>
                    <a:pt x="27521" y="1"/>
                    <a:pt x="275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7"/>
            <p:cNvSpPr/>
            <p:nvPr/>
          </p:nvSpPr>
          <p:spPr>
            <a:xfrm>
              <a:off x="4754376" y="1610474"/>
              <a:ext cx="724615" cy="534200"/>
            </a:xfrm>
            <a:custGeom>
              <a:avLst/>
              <a:gdLst/>
              <a:ahLst/>
              <a:cxnLst/>
              <a:rect l="l" t="t" r="r" b="b"/>
              <a:pathLst>
                <a:path w="28297" h="21368" extrusionOk="0">
                  <a:moveTo>
                    <a:pt x="1" y="1"/>
                  </a:moveTo>
                  <a:lnTo>
                    <a:pt x="1" y="21367"/>
                  </a:lnTo>
                  <a:lnTo>
                    <a:pt x="27957" y="21367"/>
                  </a:lnTo>
                  <a:cubicBezTo>
                    <a:pt x="27957" y="21367"/>
                    <a:pt x="27626" y="20221"/>
                    <a:pt x="27554" y="19518"/>
                  </a:cubicBezTo>
                  <a:cubicBezTo>
                    <a:pt x="27521" y="18808"/>
                    <a:pt x="27319" y="18105"/>
                    <a:pt x="27319" y="17936"/>
                  </a:cubicBezTo>
                  <a:cubicBezTo>
                    <a:pt x="27319" y="17766"/>
                    <a:pt x="27392" y="17330"/>
                    <a:pt x="27521" y="16652"/>
                  </a:cubicBezTo>
                  <a:cubicBezTo>
                    <a:pt x="27626" y="15949"/>
                    <a:pt x="27319" y="16014"/>
                    <a:pt x="27319" y="15578"/>
                  </a:cubicBezTo>
                  <a:cubicBezTo>
                    <a:pt x="27319" y="15142"/>
                    <a:pt x="27190" y="14738"/>
                    <a:pt x="27190" y="14302"/>
                  </a:cubicBezTo>
                  <a:cubicBezTo>
                    <a:pt x="27190" y="13825"/>
                    <a:pt x="27319" y="13898"/>
                    <a:pt x="27796" y="13462"/>
                  </a:cubicBezTo>
                  <a:cubicBezTo>
                    <a:pt x="28297" y="12985"/>
                    <a:pt x="27626" y="12985"/>
                    <a:pt x="27521" y="12549"/>
                  </a:cubicBezTo>
                  <a:cubicBezTo>
                    <a:pt x="27392" y="12113"/>
                    <a:pt x="27457" y="12049"/>
                    <a:pt x="27521" y="11475"/>
                  </a:cubicBezTo>
                  <a:cubicBezTo>
                    <a:pt x="27554" y="10870"/>
                    <a:pt x="27626" y="10434"/>
                    <a:pt x="27755" y="9860"/>
                  </a:cubicBezTo>
                  <a:cubicBezTo>
                    <a:pt x="27893" y="9255"/>
                    <a:pt x="27554" y="9255"/>
                    <a:pt x="27457" y="8479"/>
                  </a:cubicBezTo>
                  <a:cubicBezTo>
                    <a:pt x="27319" y="7704"/>
                    <a:pt x="27255" y="7906"/>
                    <a:pt x="27626" y="7405"/>
                  </a:cubicBezTo>
                  <a:cubicBezTo>
                    <a:pt x="27998" y="6897"/>
                    <a:pt x="27554" y="6832"/>
                    <a:pt x="27255" y="6291"/>
                  </a:cubicBezTo>
                  <a:cubicBezTo>
                    <a:pt x="26916" y="5790"/>
                    <a:pt x="27521" y="5346"/>
                    <a:pt x="27319" y="4506"/>
                  </a:cubicBezTo>
                  <a:cubicBezTo>
                    <a:pt x="27240" y="4198"/>
                    <a:pt x="27221" y="4116"/>
                    <a:pt x="27227" y="4116"/>
                  </a:cubicBezTo>
                  <a:lnTo>
                    <a:pt x="27227" y="4116"/>
                  </a:lnTo>
                  <a:cubicBezTo>
                    <a:pt x="27230" y="4116"/>
                    <a:pt x="27242" y="4148"/>
                    <a:pt x="27255" y="4175"/>
                  </a:cubicBezTo>
                  <a:cubicBezTo>
                    <a:pt x="27273" y="4213"/>
                    <a:pt x="27292" y="4250"/>
                    <a:pt x="27305" y="4250"/>
                  </a:cubicBezTo>
                  <a:cubicBezTo>
                    <a:pt x="27314" y="4250"/>
                    <a:pt x="27319" y="4230"/>
                    <a:pt x="27319" y="4175"/>
                  </a:cubicBezTo>
                  <a:cubicBezTo>
                    <a:pt x="27319" y="3869"/>
                    <a:pt x="27190" y="3166"/>
                    <a:pt x="27118" y="2827"/>
                  </a:cubicBezTo>
                  <a:cubicBezTo>
                    <a:pt x="27053" y="2488"/>
                    <a:pt x="27457" y="1785"/>
                    <a:pt x="27255" y="1212"/>
                  </a:cubicBezTo>
                  <a:cubicBezTo>
                    <a:pt x="27172" y="969"/>
                    <a:pt x="27154" y="944"/>
                    <a:pt x="27187" y="944"/>
                  </a:cubicBezTo>
                  <a:cubicBezTo>
                    <a:pt x="27195" y="944"/>
                    <a:pt x="27207" y="945"/>
                    <a:pt x="27223" y="945"/>
                  </a:cubicBezTo>
                  <a:cubicBezTo>
                    <a:pt x="27241" y="955"/>
                    <a:pt x="27263" y="961"/>
                    <a:pt x="27287" y="961"/>
                  </a:cubicBezTo>
                  <a:cubicBezTo>
                    <a:pt x="27349" y="961"/>
                    <a:pt x="27429" y="920"/>
                    <a:pt x="27521" y="776"/>
                  </a:cubicBezTo>
                  <a:cubicBezTo>
                    <a:pt x="27755" y="299"/>
                    <a:pt x="27521" y="1"/>
                    <a:pt x="27521" y="1"/>
                  </a:cubicBezTo>
                  <a:close/>
                </a:path>
              </a:pathLst>
            </a:custGeom>
            <a:solidFill>
              <a:srgbClr val="FEF6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7"/>
            <p:cNvSpPr/>
            <p:nvPr/>
          </p:nvSpPr>
          <p:spPr>
            <a:xfrm>
              <a:off x="5453300" y="2142825"/>
              <a:ext cx="25" cy="1850"/>
            </a:xfrm>
            <a:custGeom>
              <a:avLst/>
              <a:gdLst/>
              <a:ahLst/>
              <a:cxnLst/>
              <a:rect l="l" t="t" r="r" b="b"/>
              <a:pathLst>
                <a:path w="1" h="74" extrusionOk="0">
                  <a:moveTo>
                    <a:pt x="0" y="73"/>
                  </a:moveTo>
                  <a:lnTo>
                    <a:pt x="0" y="73"/>
                  </a:lnTo>
                  <a:lnTo>
                    <a:pt x="0" y="73"/>
                  </a:lnTo>
                  <a:close/>
                  <a:moveTo>
                    <a:pt x="0" y="1"/>
                  </a:moveTo>
                  <a:lnTo>
                    <a:pt x="0" y="1"/>
                  </a:lnTo>
                  <a:lnTo>
                    <a:pt x="0" y="73"/>
                  </a:lnTo>
                  <a:close/>
                </a:path>
              </a:pathLst>
            </a:custGeom>
            <a:solidFill>
              <a:srgbClr val="E0F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7"/>
            <p:cNvSpPr/>
            <p:nvPr/>
          </p:nvSpPr>
          <p:spPr>
            <a:xfrm>
              <a:off x="5453300" y="2142825"/>
              <a:ext cx="25" cy="1850"/>
            </a:xfrm>
            <a:custGeom>
              <a:avLst/>
              <a:gdLst/>
              <a:ahLst/>
              <a:cxnLst/>
              <a:rect l="l" t="t" r="r" b="b"/>
              <a:pathLst>
                <a:path w="1" h="74" extrusionOk="0">
                  <a:moveTo>
                    <a:pt x="0" y="1"/>
                  </a:moveTo>
                  <a:lnTo>
                    <a:pt x="0" y="73"/>
                  </a:lnTo>
                  <a:lnTo>
                    <a:pt x="0" y="73"/>
                  </a:lnTo>
                  <a:lnTo>
                    <a:pt x="0" y="73"/>
                  </a:lnTo>
                  <a:lnTo>
                    <a:pt x="0" y="73"/>
                  </a:lnTo>
                  <a:lnTo>
                    <a:pt x="0" y="73"/>
                  </a:lnTo>
                  <a:lnTo>
                    <a:pt x="0" y="73"/>
                  </a:lnTo>
                  <a:close/>
                </a:path>
              </a:pathLst>
            </a:custGeom>
            <a:solidFill>
              <a:srgbClr val="E0EB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7"/>
            <p:cNvSpPr/>
            <p:nvPr/>
          </p:nvSpPr>
          <p:spPr>
            <a:xfrm>
              <a:off x="5433100" y="1763500"/>
              <a:ext cx="1850" cy="3450"/>
            </a:xfrm>
            <a:custGeom>
              <a:avLst/>
              <a:gdLst/>
              <a:ahLst/>
              <a:cxnLst/>
              <a:rect l="l" t="t" r="r" b="b"/>
              <a:pathLst>
                <a:path w="74" h="138" extrusionOk="0">
                  <a:moveTo>
                    <a:pt x="1" y="1"/>
                  </a:moveTo>
                  <a:cubicBezTo>
                    <a:pt x="41" y="33"/>
                    <a:pt x="41" y="73"/>
                    <a:pt x="74" y="138"/>
                  </a:cubicBezTo>
                  <a:cubicBezTo>
                    <a:pt x="41" y="73"/>
                    <a:pt x="41" y="33"/>
                    <a:pt x="41" y="1"/>
                  </a:cubicBezTo>
                  <a:close/>
                </a:path>
              </a:pathLst>
            </a:custGeom>
            <a:solidFill>
              <a:srgbClr val="E0F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7"/>
            <p:cNvSpPr/>
            <p:nvPr/>
          </p:nvSpPr>
          <p:spPr>
            <a:xfrm>
              <a:off x="4754376" y="1610474"/>
              <a:ext cx="715115" cy="534200"/>
            </a:xfrm>
            <a:custGeom>
              <a:avLst/>
              <a:gdLst/>
              <a:ahLst/>
              <a:cxnLst/>
              <a:rect l="l" t="t" r="r" b="b"/>
              <a:pathLst>
                <a:path w="27926" h="21368" extrusionOk="0">
                  <a:moveTo>
                    <a:pt x="1882" y="33"/>
                  </a:moveTo>
                  <a:lnTo>
                    <a:pt x="1882" y="1147"/>
                  </a:lnTo>
                  <a:lnTo>
                    <a:pt x="744" y="1147"/>
                  </a:lnTo>
                  <a:lnTo>
                    <a:pt x="744" y="33"/>
                  </a:lnTo>
                  <a:close/>
                  <a:moveTo>
                    <a:pt x="3126" y="33"/>
                  </a:moveTo>
                  <a:lnTo>
                    <a:pt x="3126" y="1147"/>
                  </a:lnTo>
                  <a:lnTo>
                    <a:pt x="1987" y="1147"/>
                  </a:lnTo>
                  <a:lnTo>
                    <a:pt x="1987" y="33"/>
                  </a:lnTo>
                  <a:close/>
                  <a:moveTo>
                    <a:pt x="4337" y="33"/>
                  </a:moveTo>
                  <a:lnTo>
                    <a:pt x="4337" y="1147"/>
                  </a:lnTo>
                  <a:lnTo>
                    <a:pt x="3231" y="1147"/>
                  </a:lnTo>
                  <a:lnTo>
                    <a:pt x="3231" y="33"/>
                  </a:lnTo>
                  <a:close/>
                  <a:moveTo>
                    <a:pt x="5589" y="33"/>
                  </a:moveTo>
                  <a:lnTo>
                    <a:pt x="5589" y="1147"/>
                  </a:lnTo>
                  <a:lnTo>
                    <a:pt x="4475" y="1147"/>
                  </a:lnTo>
                  <a:lnTo>
                    <a:pt x="4475" y="33"/>
                  </a:lnTo>
                  <a:close/>
                  <a:moveTo>
                    <a:pt x="6833" y="33"/>
                  </a:moveTo>
                  <a:lnTo>
                    <a:pt x="6833" y="1147"/>
                  </a:lnTo>
                  <a:lnTo>
                    <a:pt x="5718" y="1147"/>
                  </a:lnTo>
                  <a:lnTo>
                    <a:pt x="5718" y="33"/>
                  </a:lnTo>
                  <a:close/>
                  <a:moveTo>
                    <a:pt x="8076" y="33"/>
                  </a:moveTo>
                  <a:lnTo>
                    <a:pt x="8076" y="1147"/>
                  </a:lnTo>
                  <a:lnTo>
                    <a:pt x="6962" y="1147"/>
                  </a:lnTo>
                  <a:lnTo>
                    <a:pt x="6962" y="33"/>
                  </a:lnTo>
                  <a:close/>
                  <a:moveTo>
                    <a:pt x="9320" y="33"/>
                  </a:moveTo>
                  <a:lnTo>
                    <a:pt x="9320" y="1147"/>
                  </a:lnTo>
                  <a:lnTo>
                    <a:pt x="8213" y="1147"/>
                  </a:lnTo>
                  <a:lnTo>
                    <a:pt x="8213" y="33"/>
                  </a:lnTo>
                  <a:close/>
                  <a:moveTo>
                    <a:pt x="10563" y="33"/>
                  </a:moveTo>
                  <a:lnTo>
                    <a:pt x="10563" y="1147"/>
                  </a:lnTo>
                  <a:lnTo>
                    <a:pt x="9457" y="1147"/>
                  </a:lnTo>
                  <a:lnTo>
                    <a:pt x="9457" y="33"/>
                  </a:lnTo>
                  <a:close/>
                  <a:moveTo>
                    <a:pt x="11807" y="33"/>
                  </a:moveTo>
                  <a:lnTo>
                    <a:pt x="11807" y="1147"/>
                  </a:lnTo>
                  <a:lnTo>
                    <a:pt x="10701" y="1147"/>
                  </a:lnTo>
                  <a:lnTo>
                    <a:pt x="10701" y="33"/>
                  </a:lnTo>
                  <a:close/>
                  <a:moveTo>
                    <a:pt x="13059" y="33"/>
                  </a:moveTo>
                  <a:lnTo>
                    <a:pt x="13059" y="1147"/>
                  </a:lnTo>
                  <a:lnTo>
                    <a:pt x="11944" y="1147"/>
                  </a:lnTo>
                  <a:lnTo>
                    <a:pt x="11944" y="33"/>
                  </a:lnTo>
                  <a:close/>
                  <a:moveTo>
                    <a:pt x="14302" y="33"/>
                  </a:moveTo>
                  <a:lnTo>
                    <a:pt x="14302" y="1147"/>
                  </a:lnTo>
                  <a:lnTo>
                    <a:pt x="13188" y="1147"/>
                  </a:lnTo>
                  <a:lnTo>
                    <a:pt x="13188" y="33"/>
                  </a:lnTo>
                  <a:close/>
                  <a:moveTo>
                    <a:pt x="15546" y="33"/>
                  </a:moveTo>
                  <a:lnTo>
                    <a:pt x="15546" y="1147"/>
                  </a:lnTo>
                  <a:lnTo>
                    <a:pt x="14399" y="1147"/>
                  </a:lnTo>
                  <a:lnTo>
                    <a:pt x="14399" y="33"/>
                  </a:lnTo>
                  <a:close/>
                  <a:moveTo>
                    <a:pt x="16789" y="33"/>
                  </a:moveTo>
                  <a:lnTo>
                    <a:pt x="16789" y="1147"/>
                  </a:lnTo>
                  <a:lnTo>
                    <a:pt x="15643" y="1147"/>
                  </a:lnTo>
                  <a:lnTo>
                    <a:pt x="15643" y="33"/>
                  </a:lnTo>
                  <a:close/>
                  <a:moveTo>
                    <a:pt x="18033" y="33"/>
                  </a:moveTo>
                  <a:lnTo>
                    <a:pt x="18033" y="1147"/>
                  </a:lnTo>
                  <a:lnTo>
                    <a:pt x="16894" y="1147"/>
                  </a:lnTo>
                  <a:lnTo>
                    <a:pt x="16894" y="33"/>
                  </a:lnTo>
                  <a:close/>
                  <a:moveTo>
                    <a:pt x="19244" y="33"/>
                  </a:moveTo>
                  <a:lnTo>
                    <a:pt x="19244" y="1147"/>
                  </a:lnTo>
                  <a:lnTo>
                    <a:pt x="18138" y="1147"/>
                  </a:lnTo>
                  <a:lnTo>
                    <a:pt x="18138" y="33"/>
                  </a:lnTo>
                  <a:close/>
                  <a:moveTo>
                    <a:pt x="20488" y="33"/>
                  </a:moveTo>
                  <a:lnTo>
                    <a:pt x="20488" y="1147"/>
                  </a:lnTo>
                  <a:lnTo>
                    <a:pt x="19381" y="1147"/>
                  </a:lnTo>
                  <a:lnTo>
                    <a:pt x="19381" y="33"/>
                  </a:lnTo>
                  <a:close/>
                  <a:moveTo>
                    <a:pt x="21739" y="33"/>
                  </a:moveTo>
                  <a:lnTo>
                    <a:pt x="21739" y="1147"/>
                  </a:lnTo>
                  <a:lnTo>
                    <a:pt x="20625" y="1147"/>
                  </a:lnTo>
                  <a:lnTo>
                    <a:pt x="20625" y="33"/>
                  </a:lnTo>
                  <a:close/>
                  <a:moveTo>
                    <a:pt x="22983" y="33"/>
                  </a:moveTo>
                  <a:lnTo>
                    <a:pt x="22983" y="1147"/>
                  </a:lnTo>
                  <a:lnTo>
                    <a:pt x="21869" y="1147"/>
                  </a:lnTo>
                  <a:lnTo>
                    <a:pt x="21869" y="33"/>
                  </a:lnTo>
                  <a:close/>
                  <a:moveTo>
                    <a:pt x="24227" y="33"/>
                  </a:moveTo>
                  <a:lnTo>
                    <a:pt x="24227" y="1147"/>
                  </a:lnTo>
                  <a:lnTo>
                    <a:pt x="23112" y="1147"/>
                  </a:lnTo>
                  <a:lnTo>
                    <a:pt x="23112" y="33"/>
                  </a:lnTo>
                  <a:close/>
                  <a:moveTo>
                    <a:pt x="25470" y="33"/>
                  </a:moveTo>
                  <a:lnTo>
                    <a:pt x="25470" y="1147"/>
                  </a:lnTo>
                  <a:lnTo>
                    <a:pt x="24364" y="1147"/>
                  </a:lnTo>
                  <a:lnTo>
                    <a:pt x="24364" y="33"/>
                  </a:lnTo>
                  <a:close/>
                  <a:moveTo>
                    <a:pt x="26714" y="33"/>
                  </a:moveTo>
                  <a:lnTo>
                    <a:pt x="26714" y="1147"/>
                  </a:lnTo>
                  <a:lnTo>
                    <a:pt x="25607" y="1147"/>
                  </a:lnTo>
                  <a:lnTo>
                    <a:pt x="25607" y="33"/>
                  </a:lnTo>
                  <a:close/>
                  <a:moveTo>
                    <a:pt x="1882" y="1276"/>
                  </a:moveTo>
                  <a:lnTo>
                    <a:pt x="1882" y="2391"/>
                  </a:lnTo>
                  <a:lnTo>
                    <a:pt x="744" y="2391"/>
                  </a:lnTo>
                  <a:lnTo>
                    <a:pt x="744" y="1276"/>
                  </a:lnTo>
                  <a:close/>
                  <a:moveTo>
                    <a:pt x="3126" y="1276"/>
                  </a:moveTo>
                  <a:lnTo>
                    <a:pt x="3126" y="2391"/>
                  </a:lnTo>
                  <a:lnTo>
                    <a:pt x="1987" y="2391"/>
                  </a:lnTo>
                  <a:lnTo>
                    <a:pt x="1987" y="1276"/>
                  </a:lnTo>
                  <a:close/>
                  <a:moveTo>
                    <a:pt x="4337" y="1276"/>
                  </a:moveTo>
                  <a:lnTo>
                    <a:pt x="4337" y="2391"/>
                  </a:lnTo>
                  <a:lnTo>
                    <a:pt x="3231" y="2391"/>
                  </a:lnTo>
                  <a:lnTo>
                    <a:pt x="3231" y="1276"/>
                  </a:lnTo>
                  <a:close/>
                  <a:moveTo>
                    <a:pt x="5589" y="1276"/>
                  </a:moveTo>
                  <a:lnTo>
                    <a:pt x="5589" y="2391"/>
                  </a:lnTo>
                  <a:lnTo>
                    <a:pt x="4475" y="2391"/>
                  </a:lnTo>
                  <a:lnTo>
                    <a:pt x="4475" y="1276"/>
                  </a:lnTo>
                  <a:close/>
                  <a:moveTo>
                    <a:pt x="6833" y="1276"/>
                  </a:moveTo>
                  <a:lnTo>
                    <a:pt x="6833" y="2391"/>
                  </a:lnTo>
                  <a:lnTo>
                    <a:pt x="5718" y="2391"/>
                  </a:lnTo>
                  <a:lnTo>
                    <a:pt x="5718" y="1276"/>
                  </a:lnTo>
                  <a:close/>
                  <a:moveTo>
                    <a:pt x="8076" y="1276"/>
                  </a:moveTo>
                  <a:lnTo>
                    <a:pt x="8076" y="2391"/>
                  </a:lnTo>
                  <a:lnTo>
                    <a:pt x="6962" y="2391"/>
                  </a:lnTo>
                  <a:lnTo>
                    <a:pt x="6962" y="1276"/>
                  </a:lnTo>
                  <a:close/>
                  <a:moveTo>
                    <a:pt x="9320" y="1276"/>
                  </a:moveTo>
                  <a:lnTo>
                    <a:pt x="9320" y="2391"/>
                  </a:lnTo>
                  <a:lnTo>
                    <a:pt x="8213" y="2391"/>
                  </a:lnTo>
                  <a:lnTo>
                    <a:pt x="8213" y="1276"/>
                  </a:lnTo>
                  <a:close/>
                  <a:moveTo>
                    <a:pt x="10563" y="1276"/>
                  </a:moveTo>
                  <a:lnTo>
                    <a:pt x="10563" y="2391"/>
                  </a:lnTo>
                  <a:lnTo>
                    <a:pt x="9457" y="2391"/>
                  </a:lnTo>
                  <a:lnTo>
                    <a:pt x="9457" y="1276"/>
                  </a:lnTo>
                  <a:close/>
                  <a:moveTo>
                    <a:pt x="11807" y="1276"/>
                  </a:moveTo>
                  <a:lnTo>
                    <a:pt x="11807" y="2391"/>
                  </a:lnTo>
                  <a:lnTo>
                    <a:pt x="10701" y="2391"/>
                  </a:lnTo>
                  <a:lnTo>
                    <a:pt x="10701" y="1276"/>
                  </a:lnTo>
                  <a:close/>
                  <a:moveTo>
                    <a:pt x="13059" y="1276"/>
                  </a:moveTo>
                  <a:lnTo>
                    <a:pt x="13059" y="2391"/>
                  </a:lnTo>
                  <a:lnTo>
                    <a:pt x="11944" y="2391"/>
                  </a:lnTo>
                  <a:lnTo>
                    <a:pt x="11944" y="1276"/>
                  </a:lnTo>
                  <a:close/>
                  <a:moveTo>
                    <a:pt x="14302" y="1276"/>
                  </a:moveTo>
                  <a:lnTo>
                    <a:pt x="14302" y="2391"/>
                  </a:lnTo>
                  <a:lnTo>
                    <a:pt x="13188" y="2391"/>
                  </a:lnTo>
                  <a:lnTo>
                    <a:pt x="13188" y="1276"/>
                  </a:lnTo>
                  <a:close/>
                  <a:moveTo>
                    <a:pt x="15546" y="1276"/>
                  </a:moveTo>
                  <a:lnTo>
                    <a:pt x="15546" y="2391"/>
                  </a:lnTo>
                  <a:lnTo>
                    <a:pt x="14399" y="2391"/>
                  </a:lnTo>
                  <a:lnTo>
                    <a:pt x="14399" y="1276"/>
                  </a:lnTo>
                  <a:close/>
                  <a:moveTo>
                    <a:pt x="16789" y="1276"/>
                  </a:moveTo>
                  <a:lnTo>
                    <a:pt x="16789" y="2391"/>
                  </a:lnTo>
                  <a:lnTo>
                    <a:pt x="15643" y="2391"/>
                  </a:lnTo>
                  <a:lnTo>
                    <a:pt x="15643" y="1276"/>
                  </a:lnTo>
                  <a:close/>
                  <a:moveTo>
                    <a:pt x="18033" y="1276"/>
                  </a:moveTo>
                  <a:lnTo>
                    <a:pt x="18033" y="2391"/>
                  </a:lnTo>
                  <a:lnTo>
                    <a:pt x="16894" y="2391"/>
                  </a:lnTo>
                  <a:lnTo>
                    <a:pt x="16894" y="1276"/>
                  </a:lnTo>
                  <a:close/>
                  <a:moveTo>
                    <a:pt x="19244" y="1276"/>
                  </a:moveTo>
                  <a:lnTo>
                    <a:pt x="19244" y="2391"/>
                  </a:lnTo>
                  <a:lnTo>
                    <a:pt x="18138" y="2391"/>
                  </a:lnTo>
                  <a:lnTo>
                    <a:pt x="18138" y="1276"/>
                  </a:lnTo>
                  <a:close/>
                  <a:moveTo>
                    <a:pt x="20488" y="1276"/>
                  </a:moveTo>
                  <a:lnTo>
                    <a:pt x="20488" y="2391"/>
                  </a:lnTo>
                  <a:lnTo>
                    <a:pt x="19381" y="2391"/>
                  </a:lnTo>
                  <a:lnTo>
                    <a:pt x="19381" y="1276"/>
                  </a:lnTo>
                  <a:close/>
                  <a:moveTo>
                    <a:pt x="21739" y="1276"/>
                  </a:moveTo>
                  <a:lnTo>
                    <a:pt x="21739" y="2391"/>
                  </a:lnTo>
                  <a:lnTo>
                    <a:pt x="20625" y="2391"/>
                  </a:lnTo>
                  <a:lnTo>
                    <a:pt x="20625" y="1276"/>
                  </a:lnTo>
                  <a:close/>
                  <a:moveTo>
                    <a:pt x="22983" y="1276"/>
                  </a:moveTo>
                  <a:lnTo>
                    <a:pt x="22983" y="2391"/>
                  </a:lnTo>
                  <a:lnTo>
                    <a:pt x="21869" y="2391"/>
                  </a:lnTo>
                  <a:lnTo>
                    <a:pt x="21869" y="1276"/>
                  </a:lnTo>
                  <a:close/>
                  <a:moveTo>
                    <a:pt x="24227" y="1276"/>
                  </a:moveTo>
                  <a:lnTo>
                    <a:pt x="24227" y="2391"/>
                  </a:lnTo>
                  <a:lnTo>
                    <a:pt x="23112" y="2391"/>
                  </a:lnTo>
                  <a:lnTo>
                    <a:pt x="23112" y="1276"/>
                  </a:lnTo>
                  <a:close/>
                  <a:moveTo>
                    <a:pt x="25470" y="1276"/>
                  </a:moveTo>
                  <a:lnTo>
                    <a:pt x="25470" y="2391"/>
                  </a:lnTo>
                  <a:lnTo>
                    <a:pt x="24364" y="2391"/>
                  </a:lnTo>
                  <a:lnTo>
                    <a:pt x="24364" y="1276"/>
                  </a:lnTo>
                  <a:close/>
                  <a:moveTo>
                    <a:pt x="26714" y="1276"/>
                  </a:moveTo>
                  <a:lnTo>
                    <a:pt x="26714" y="2391"/>
                  </a:lnTo>
                  <a:lnTo>
                    <a:pt x="25607" y="2391"/>
                  </a:lnTo>
                  <a:lnTo>
                    <a:pt x="25607" y="1276"/>
                  </a:lnTo>
                  <a:close/>
                  <a:moveTo>
                    <a:pt x="1882" y="2520"/>
                  </a:moveTo>
                  <a:lnTo>
                    <a:pt x="1882" y="3634"/>
                  </a:lnTo>
                  <a:lnTo>
                    <a:pt x="744" y="3634"/>
                  </a:lnTo>
                  <a:lnTo>
                    <a:pt x="744" y="2520"/>
                  </a:lnTo>
                  <a:close/>
                  <a:moveTo>
                    <a:pt x="3126" y="2520"/>
                  </a:moveTo>
                  <a:lnTo>
                    <a:pt x="3126" y="3634"/>
                  </a:lnTo>
                  <a:lnTo>
                    <a:pt x="1987" y="3634"/>
                  </a:lnTo>
                  <a:lnTo>
                    <a:pt x="1987" y="2520"/>
                  </a:lnTo>
                  <a:close/>
                  <a:moveTo>
                    <a:pt x="4337" y="2520"/>
                  </a:moveTo>
                  <a:lnTo>
                    <a:pt x="4337" y="3634"/>
                  </a:lnTo>
                  <a:lnTo>
                    <a:pt x="3231" y="3634"/>
                  </a:lnTo>
                  <a:lnTo>
                    <a:pt x="3231" y="2520"/>
                  </a:lnTo>
                  <a:close/>
                  <a:moveTo>
                    <a:pt x="5589" y="2520"/>
                  </a:moveTo>
                  <a:lnTo>
                    <a:pt x="5589" y="3634"/>
                  </a:lnTo>
                  <a:lnTo>
                    <a:pt x="4475" y="3634"/>
                  </a:lnTo>
                  <a:lnTo>
                    <a:pt x="4475" y="2520"/>
                  </a:lnTo>
                  <a:close/>
                  <a:moveTo>
                    <a:pt x="6833" y="2520"/>
                  </a:moveTo>
                  <a:lnTo>
                    <a:pt x="6833" y="3634"/>
                  </a:lnTo>
                  <a:lnTo>
                    <a:pt x="5718" y="3634"/>
                  </a:lnTo>
                  <a:lnTo>
                    <a:pt x="5718" y="2520"/>
                  </a:lnTo>
                  <a:close/>
                  <a:moveTo>
                    <a:pt x="8076" y="2520"/>
                  </a:moveTo>
                  <a:lnTo>
                    <a:pt x="8076" y="3634"/>
                  </a:lnTo>
                  <a:lnTo>
                    <a:pt x="6962" y="3634"/>
                  </a:lnTo>
                  <a:lnTo>
                    <a:pt x="6962" y="2520"/>
                  </a:lnTo>
                  <a:close/>
                  <a:moveTo>
                    <a:pt x="9320" y="2520"/>
                  </a:moveTo>
                  <a:lnTo>
                    <a:pt x="9320" y="3634"/>
                  </a:lnTo>
                  <a:lnTo>
                    <a:pt x="8213" y="3634"/>
                  </a:lnTo>
                  <a:lnTo>
                    <a:pt x="8213" y="2520"/>
                  </a:lnTo>
                  <a:close/>
                  <a:moveTo>
                    <a:pt x="10563" y="2520"/>
                  </a:moveTo>
                  <a:lnTo>
                    <a:pt x="10563" y="3634"/>
                  </a:lnTo>
                  <a:lnTo>
                    <a:pt x="9457" y="3634"/>
                  </a:lnTo>
                  <a:lnTo>
                    <a:pt x="9457" y="2520"/>
                  </a:lnTo>
                  <a:close/>
                  <a:moveTo>
                    <a:pt x="11807" y="2520"/>
                  </a:moveTo>
                  <a:lnTo>
                    <a:pt x="11807" y="3634"/>
                  </a:lnTo>
                  <a:lnTo>
                    <a:pt x="10701" y="3634"/>
                  </a:lnTo>
                  <a:lnTo>
                    <a:pt x="10701" y="2520"/>
                  </a:lnTo>
                  <a:close/>
                  <a:moveTo>
                    <a:pt x="13059" y="2520"/>
                  </a:moveTo>
                  <a:lnTo>
                    <a:pt x="13059" y="3634"/>
                  </a:lnTo>
                  <a:lnTo>
                    <a:pt x="11944" y="3634"/>
                  </a:lnTo>
                  <a:lnTo>
                    <a:pt x="11944" y="2520"/>
                  </a:lnTo>
                  <a:close/>
                  <a:moveTo>
                    <a:pt x="14302" y="2520"/>
                  </a:moveTo>
                  <a:lnTo>
                    <a:pt x="14302" y="3634"/>
                  </a:lnTo>
                  <a:lnTo>
                    <a:pt x="13188" y="3634"/>
                  </a:lnTo>
                  <a:lnTo>
                    <a:pt x="13188" y="2520"/>
                  </a:lnTo>
                  <a:close/>
                  <a:moveTo>
                    <a:pt x="15546" y="2520"/>
                  </a:moveTo>
                  <a:lnTo>
                    <a:pt x="15546" y="3634"/>
                  </a:lnTo>
                  <a:lnTo>
                    <a:pt x="14399" y="3634"/>
                  </a:lnTo>
                  <a:lnTo>
                    <a:pt x="14399" y="2520"/>
                  </a:lnTo>
                  <a:close/>
                  <a:moveTo>
                    <a:pt x="16789" y="2520"/>
                  </a:moveTo>
                  <a:lnTo>
                    <a:pt x="16789" y="3634"/>
                  </a:lnTo>
                  <a:lnTo>
                    <a:pt x="15643" y="3634"/>
                  </a:lnTo>
                  <a:lnTo>
                    <a:pt x="15643" y="2520"/>
                  </a:lnTo>
                  <a:close/>
                  <a:moveTo>
                    <a:pt x="18033" y="2520"/>
                  </a:moveTo>
                  <a:lnTo>
                    <a:pt x="18033" y="3634"/>
                  </a:lnTo>
                  <a:lnTo>
                    <a:pt x="16894" y="3634"/>
                  </a:lnTo>
                  <a:lnTo>
                    <a:pt x="16894" y="2520"/>
                  </a:lnTo>
                  <a:close/>
                  <a:moveTo>
                    <a:pt x="19244" y="2520"/>
                  </a:moveTo>
                  <a:lnTo>
                    <a:pt x="19244" y="3634"/>
                  </a:lnTo>
                  <a:lnTo>
                    <a:pt x="18138" y="3634"/>
                  </a:lnTo>
                  <a:lnTo>
                    <a:pt x="18138" y="2520"/>
                  </a:lnTo>
                  <a:close/>
                  <a:moveTo>
                    <a:pt x="20488" y="2520"/>
                  </a:moveTo>
                  <a:lnTo>
                    <a:pt x="20488" y="3634"/>
                  </a:lnTo>
                  <a:lnTo>
                    <a:pt x="19381" y="3634"/>
                  </a:lnTo>
                  <a:lnTo>
                    <a:pt x="19381" y="2520"/>
                  </a:lnTo>
                  <a:close/>
                  <a:moveTo>
                    <a:pt x="21739" y="2520"/>
                  </a:moveTo>
                  <a:lnTo>
                    <a:pt x="21739" y="3634"/>
                  </a:lnTo>
                  <a:lnTo>
                    <a:pt x="20625" y="3634"/>
                  </a:lnTo>
                  <a:lnTo>
                    <a:pt x="20625" y="2520"/>
                  </a:lnTo>
                  <a:close/>
                  <a:moveTo>
                    <a:pt x="22983" y="2520"/>
                  </a:moveTo>
                  <a:lnTo>
                    <a:pt x="22983" y="3634"/>
                  </a:lnTo>
                  <a:lnTo>
                    <a:pt x="21869" y="3634"/>
                  </a:lnTo>
                  <a:lnTo>
                    <a:pt x="21869" y="2520"/>
                  </a:lnTo>
                  <a:close/>
                  <a:moveTo>
                    <a:pt x="24227" y="2520"/>
                  </a:moveTo>
                  <a:lnTo>
                    <a:pt x="24227" y="3634"/>
                  </a:lnTo>
                  <a:lnTo>
                    <a:pt x="23112" y="3634"/>
                  </a:lnTo>
                  <a:lnTo>
                    <a:pt x="23112" y="2520"/>
                  </a:lnTo>
                  <a:close/>
                  <a:moveTo>
                    <a:pt x="25470" y="2520"/>
                  </a:moveTo>
                  <a:lnTo>
                    <a:pt x="25470" y="3634"/>
                  </a:lnTo>
                  <a:lnTo>
                    <a:pt x="24364" y="3634"/>
                  </a:lnTo>
                  <a:lnTo>
                    <a:pt x="24364" y="2520"/>
                  </a:lnTo>
                  <a:close/>
                  <a:moveTo>
                    <a:pt x="26714" y="2520"/>
                  </a:moveTo>
                  <a:lnTo>
                    <a:pt x="26714" y="3634"/>
                  </a:lnTo>
                  <a:lnTo>
                    <a:pt x="25607" y="3634"/>
                  </a:lnTo>
                  <a:lnTo>
                    <a:pt x="25607" y="2520"/>
                  </a:lnTo>
                  <a:close/>
                  <a:moveTo>
                    <a:pt x="1882" y="3772"/>
                  </a:moveTo>
                  <a:lnTo>
                    <a:pt x="1882" y="4878"/>
                  </a:lnTo>
                  <a:lnTo>
                    <a:pt x="744" y="4878"/>
                  </a:lnTo>
                  <a:lnTo>
                    <a:pt x="744" y="3772"/>
                  </a:lnTo>
                  <a:close/>
                  <a:moveTo>
                    <a:pt x="3126" y="3772"/>
                  </a:moveTo>
                  <a:lnTo>
                    <a:pt x="3126" y="4878"/>
                  </a:lnTo>
                  <a:lnTo>
                    <a:pt x="1987" y="4878"/>
                  </a:lnTo>
                  <a:lnTo>
                    <a:pt x="1987" y="3772"/>
                  </a:lnTo>
                  <a:close/>
                  <a:moveTo>
                    <a:pt x="4337" y="3772"/>
                  </a:moveTo>
                  <a:lnTo>
                    <a:pt x="4337" y="4878"/>
                  </a:lnTo>
                  <a:lnTo>
                    <a:pt x="3231" y="4878"/>
                  </a:lnTo>
                  <a:lnTo>
                    <a:pt x="3231" y="3772"/>
                  </a:lnTo>
                  <a:close/>
                  <a:moveTo>
                    <a:pt x="5589" y="3772"/>
                  </a:moveTo>
                  <a:lnTo>
                    <a:pt x="5589" y="4878"/>
                  </a:lnTo>
                  <a:lnTo>
                    <a:pt x="4475" y="4878"/>
                  </a:lnTo>
                  <a:lnTo>
                    <a:pt x="4475" y="3772"/>
                  </a:lnTo>
                  <a:close/>
                  <a:moveTo>
                    <a:pt x="6833" y="3772"/>
                  </a:moveTo>
                  <a:lnTo>
                    <a:pt x="6833" y="4878"/>
                  </a:lnTo>
                  <a:lnTo>
                    <a:pt x="5718" y="4878"/>
                  </a:lnTo>
                  <a:lnTo>
                    <a:pt x="5718" y="3772"/>
                  </a:lnTo>
                  <a:close/>
                  <a:moveTo>
                    <a:pt x="8076" y="3772"/>
                  </a:moveTo>
                  <a:lnTo>
                    <a:pt x="8076" y="4878"/>
                  </a:lnTo>
                  <a:lnTo>
                    <a:pt x="6962" y="4878"/>
                  </a:lnTo>
                  <a:lnTo>
                    <a:pt x="6962" y="3772"/>
                  </a:lnTo>
                  <a:close/>
                  <a:moveTo>
                    <a:pt x="9320" y="3772"/>
                  </a:moveTo>
                  <a:lnTo>
                    <a:pt x="9320" y="4878"/>
                  </a:lnTo>
                  <a:lnTo>
                    <a:pt x="8213" y="4878"/>
                  </a:lnTo>
                  <a:lnTo>
                    <a:pt x="8213" y="3772"/>
                  </a:lnTo>
                  <a:close/>
                  <a:moveTo>
                    <a:pt x="10563" y="3772"/>
                  </a:moveTo>
                  <a:lnTo>
                    <a:pt x="10563" y="4878"/>
                  </a:lnTo>
                  <a:lnTo>
                    <a:pt x="9457" y="4878"/>
                  </a:lnTo>
                  <a:lnTo>
                    <a:pt x="9457" y="3772"/>
                  </a:lnTo>
                  <a:close/>
                  <a:moveTo>
                    <a:pt x="11807" y="3772"/>
                  </a:moveTo>
                  <a:lnTo>
                    <a:pt x="11807" y="4878"/>
                  </a:lnTo>
                  <a:lnTo>
                    <a:pt x="10701" y="4878"/>
                  </a:lnTo>
                  <a:lnTo>
                    <a:pt x="10701" y="3772"/>
                  </a:lnTo>
                  <a:close/>
                  <a:moveTo>
                    <a:pt x="13059" y="3772"/>
                  </a:moveTo>
                  <a:lnTo>
                    <a:pt x="13059" y="4878"/>
                  </a:lnTo>
                  <a:lnTo>
                    <a:pt x="11944" y="4878"/>
                  </a:lnTo>
                  <a:lnTo>
                    <a:pt x="11944" y="3772"/>
                  </a:lnTo>
                  <a:close/>
                  <a:moveTo>
                    <a:pt x="14302" y="3772"/>
                  </a:moveTo>
                  <a:lnTo>
                    <a:pt x="14302" y="4878"/>
                  </a:lnTo>
                  <a:lnTo>
                    <a:pt x="13188" y="4878"/>
                  </a:lnTo>
                  <a:lnTo>
                    <a:pt x="13188" y="3772"/>
                  </a:lnTo>
                  <a:close/>
                  <a:moveTo>
                    <a:pt x="15546" y="3772"/>
                  </a:moveTo>
                  <a:lnTo>
                    <a:pt x="15546" y="4878"/>
                  </a:lnTo>
                  <a:lnTo>
                    <a:pt x="14399" y="4878"/>
                  </a:lnTo>
                  <a:lnTo>
                    <a:pt x="14399" y="3772"/>
                  </a:lnTo>
                  <a:close/>
                  <a:moveTo>
                    <a:pt x="16789" y="3772"/>
                  </a:moveTo>
                  <a:lnTo>
                    <a:pt x="16789" y="4878"/>
                  </a:lnTo>
                  <a:lnTo>
                    <a:pt x="15643" y="4878"/>
                  </a:lnTo>
                  <a:lnTo>
                    <a:pt x="15643" y="3772"/>
                  </a:lnTo>
                  <a:close/>
                  <a:moveTo>
                    <a:pt x="18033" y="3772"/>
                  </a:moveTo>
                  <a:lnTo>
                    <a:pt x="18033" y="4878"/>
                  </a:lnTo>
                  <a:lnTo>
                    <a:pt x="16894" y="4878"/>
                  </a:lnTo>
                  <a:lnTo>
                    <a:pt x="16894" y="3772"/>
                  </a:lnTo>
                  <a:close/>
                  <a:moveTo>
                    <a:pt x="19244" y="3772"/>
                  </a:moveTo>
                  <a:lnTo>
                    <a:pt x="19244" y="4878"/>
                  </a:lnTo>
                  <a:lnTo>
                    <a:pt x="18138" y="4878"/>
                  </a:lnTo>
                  <a:lnTo>
                    <a:pt x="18138" y="3772"/>
                  </a:lnTo>
                  <a:close/>
                  <a:moveTo>
                    <a:pt x="20488" y="3772"/>
                  </a:moveTo>
                  <a:lnTo>
                    <a:pt x="20488" y="4878"/>
                  </a:lnTo>
                  <a:lnTo>
                    <a:pt x="19381" y="4878"/>
                  </a:lnTo>
                  <a:lnTo>
                    <a:pt x="19381" y="3772"/>
                  </a:lnTo>
                  <a:close/>
                  <a:moveTo>
                    <a:pt x="21739" y="3772"/>
                  </a:moveTo>
                  <a:lnTo>
                    <a:pt x="21739" y="4878"/>
                  </a:lnTo>
                  <a:lnTo>
                    <a:pt x="20625" y="4878"/>
                  </a:lnTo>
                  <a:lnTo>
                    <a:pt x="20625" y="3772"/>
                  </a:lnTo>
                  <a:close/>
                  <a:moveTo>
                    <a:pt x="22983" y="3772"/>
                  </a:moveTo>
                  <a:lnTo>
                    <a:pt x="22983" y="4878"/>
                  </a:lnTo>
                  <a:lnTo>
                    <a:pt x="21869" y="4878"/>
                  </a:lnTo>
                  <a:lnTo>
                    <a:pt x="21869" y="3772"/>
                  </a:lnTo>
                  <a:close/>
                  <a:moveTo>
                    <a:pt x="24227" y="3772"/>
                  </a:moveTo>
                  <a:lnTo>
                    <a:pt x="24227" y="4878"/>
                  </a:lnTo>
                  <a:lnTo>
                    <a:pt x="23112" y="4878"/>
                  </a:lnTo>
                  <a:lnTo>
                    <a:pt x="23112" y="3772"/>
                  </a:lnTo>
                  <a:close/>
                  <a:moveTo>
                    <a:pt x="25470" y="3772"/>
                  </a:moveTo>
                  <a:lnTo>
                    <a:pt x="25470" y="4878"/>
                  </a:lnTo>
                  <a:lnTo>
                    <a:pt x="24364" y="4878"/>
                  </a:lnTo>
                  <a:lnTo>
                    <a:pt x="24364" y="3772"/>
                  </a:lnTo>
                  <a:close/>
                  <a:moveTo>
                    <a:pt x="26714" y="3772"/>
                  </a:moveTo>
                  <a:lnTo>
                    <a:pt x="26714" y="4878"/>
                  </a:lnTo>
                  <a:lnTo>
                    <a:pt x="25607" y="4878"/>
                  </a:lnTo>
                  <a:lnTo>
                    <a:pt x="25607" y="3772"/>
                  </a:lnTo>
                  <a:close/>
                  <a:moveTo>
                    <a:pt x="1882" y="5015"/>
                  </a:moveTo>
                  <a:lnTo>
                    <a:pt x="1882" y="6122"/>
                  </a:lnTo>
                  <a:lnTo>
                    <a:pt x="744" y="6122"/>
                  </a:lnTo>
                  <a:lnTo>
                    <a:pt x="744" y="5015"/>
                  </a:lnTo>
                  <a:close/>
                  <a:moveTo>
                    <a:pt x="3126" y="5015"/>
                  </a:moveTo>
                  <a:lnTo>
                    <a:pt x="3126" y="6122"/>
                  </a:lnTo>
                  <a:lnTo>
                    <a:pt x="1987" y="6122"/>
                  </a:lnTo>
                  <a:lnTo>
                    <a:pt x="1987" y="5015"/>
                  </a:lnTo>
                  <a:close/>
                  <a:moveTo>
                    <a:pt x="4337" y="5015"/>
                  </a:moveTo>
                  <a:lnTo>
                    <a:pt x="4337" y="6122"/>
                  </a:lnTo>
                  <a:lnTo>
                    <a:pt x="3231" y="6122"/>
                  </a:lnTo>
                  <a:lnTo>
                    <a:pt x="3231" y="5015"/>
                  </a:lnTo>
                  <a:close/>
                  <a:moveTo>
                    <a:pt x="5589" y="5015"/>
                  </a:moveTo>
                  <a:lnTo>
                    <a:pt x="5589" y="6122"/>
                  </a:lnTo>
                  <a:lnTo>
                    <a:pt x="4475" y="6122"/>
                  </a:lnTo>
                  <a:lnTo>
                    <a:pt x="4475" y="5015"/>
                  </a:lnTo>
                  <a:close/>
                  <a:moveTo>
                    <a:pt x="6833" y="5015"/>
                  </a:moveTo>
                  <a:lnTo>
                    <a:pt x="6833" y="6122"/>
                  </a:lnTo>
                  <a:lnTo>
                    <a:pt x="5718" y="6122"/>
                  </a:lnTo>
                  <a:lnTo>
                    <a:pt x="5718" y="5015"/>
                  </a:lnTo>
                  <a:close/>
                  <a:moveTo>
                    <a:pt x="8076" y="5015"/>
                  </a:moveTo>
                  <a:lnTo>
                    <a:pt x="8076" y="6122"/>
                  </a:lnTo>
                  <a:lnTo>
                    <a:pt x="6962" y="6122"/>
                  </a:lnTo>
                  <a:lnTo>
                    <a:pt x="6962" y="5015"/>
                  </a:lnTo>
                  <a:close/>
                  <a:moveTo>
                    <a:pt x="9320" y="5015"/>
                  </a:moveTo>
                  <a:lnTo>
                    <a:pt x="9320" y="6122"/>
                  </a:lnTo>
                  <a:lnTo>
                    <a:pt x="8213" y="6122"/>
                  </a:lnTo>
                  <a:lnTo>
                    <a:pt x="8213" y="5015"/>
                  </a:lnTo>
                  <a:close/>
                  <a:moveTo>
                    <a:pt x="10563" y="5015"/>
                  </a:moveTo>
                  <a:lnTo>
                    <a:pt x="10563" y="6122"/>
                  </a:lnTo>
                  <a:lnTo>
                    <a:pt x="9457" y="6122"/>
                  </a:lnTo>
                  <a:lnTo>
                    <a:pt x="9457" y="5015"/>
                  </a:lnTo>
                  <a:close/>
                  <a:moveTo>
                    <a:pt x="11807" y="5015"/>
                  </a:moveTo>
                  <a:lnTo>
                    <a:pt x="11807" y="6122"/>
                  </a:lnTo>
                  <a:lnTo>
                    <a:pt x="10701" y="6122"/>
                  </a:lnTo>
                  <a:lnTo>
                    <a:pt x="10701" y="5015"/>
                  </a:lnTo>
                  <a:close/>
                  <a:moveTo>
                    <a:pt x="13059" y="5015"/>
                  </a:moveTo>
                  <a:lnTo>
                    <a:pt x="13059" y="6122"/>
                  </a:lnTo>
                  <a:lnTo>
                    <a:pt x="11944" y="6122"/>
                  </a:lnTo>
                  <a:lnTo>
                    <a:pt x="11944" y="5015"/>
                  </a:lnTo>
                  <a:close/>
                  <a:moveTo>
                    <a:pt x="14302" y="5015"/>
                  </a:moveTo>
                  <a:lnTo>
                    <a:pt x="14302" y="6122"/>
                  </a:lnTo>
                  <a:lnTo>
                    <a:pt x="13188" y="6122"/>
                  </a:lnTo>
                  <a:lnTo>
                    <a:pt x="13188" y="5015"/>
                  </a:lnTo>
                  <a:close/>
                  <a:moveTo>
                    <a:pt x="15546" y="5015"/>
                  </a:moveTo>
                  <a:lnTo>
                    <a:pt x="15546" y="6122"/>
                  </a:lnTo>
                  <a:lnTo>
                    <a:pt x="14399" y="6122"/>
                  </a:lnTo>
                  <a:lnTo>
                    <a:pt x="14399" y="5015"/>
                  </a:lnTo>
                  <a:close/>
                  <a:moveTo>
                    <a:pt x="16789" y="5015"/>
                  </a:moveTo>
                  <a:lnTo>
                    <a:pt x="16789" y="6122"/>
                  </a:lnTo>
                  <a:lnTo>
                    <a:pt x="15643" y="6122"/>
                  </a:lnTo>
                  <a:lnTo>
                    <a:pt x="15643" y="5015"/>
                  </a:lnTo>
                  <a:close/>
                  <a:moveTo>
                    <a:pt x="18033" y="5015"/>
                  </a:moveTo>
                  <a:lnTo>
                    <a:pt x="18033" y="6122"/>
                  </a:lnTo>
                  <a:lnTo>
                    <a:pt x="16894" y="6122"/>
                  </a:lnTo>
                  <a:lnTo>
                    <a:pt x="16894" y="5015"/>
                  </a:lnTo>
                  <a:close/>
                  <a:moveTo>
                    <a:pt x="19244" y="5015"/>
                  </a:moveTo>
                  <a:lnTo>
                    <a:pt x="19244" y="6122"/>
                  </a:lnTo>
                  <a:lnTo>
                    <a:pt x="18138" y="6122"/>
                  </a:lnTo>
                  <a:lnTo>
                    <a:pt x="18138" y="5015"/>
                  </a:lnTo>
                  <a:close/>
                  <a:moveTo>
                    <a:pt x="20488" y="5015"/>
                  </a:moveTo>
                  <a:lnTo>
                    <a:pt x="20488" y="6122"/>
                  </a:lnTo>
                  <a:lnTo>
                    <a:pt x="19381" y="6122"/>
                  </a:lnTo>
                  <a:lnTo>
                    <a:pt x="19381" y="5015"/>
                  </a:lnTo>
                  <a:close/>
                  <a:moveTo>
                    <a:pt x="21739" y="5015"/>
                  </a:moveTo>
                  <a:lnTo>
                    <a:pt x="21739" y="6122"/>
                  </a:lnTo>
                  <a:lnTo>
                    <a:pt x="20625" y="6122"/>
                  </a:lnTo>
                  <a:lnTo>
                    <a:pt x="20625" y="5015"/>
                  </a:lnTo>
                  <a:close/>
                  <a:moveTo>
                    <a:pt x="22983" y="5015"/>
                  </a:moveTo>
                  <a:lnTo>
                    <a:pt x="22983" y="6122"/>
                  </a:lnTo>
                  <a:lnTo>
                    <a:pt x="21869" y="6122"/>
                  </a:lnTo>
                  <a:lnTo>
                    <a:pt x="21869" y="5015"/>
                  </a:lnTo>
                  <a:close/>
                  <a:moveTo>
                    <a:pt x="24227" y="5015"/>
                  </a:moveTo>
                  <a:lnTo>
                    <a:pt x="24227" y="6122"/>
                  </a:lnTo>
                  <a:lnTo>
                    <a:pt x="23112" y="6122"/>
                  </a:lnTo>
                  <a:lnTo>
                    <a:pt x="23112" y="5015"/>
                  </a:lnTo>
                  <a:close/>
                  <a:moveTo>
                    <a:pt x="25470" y="5015"/>
                  </a:moveTo>
                  <a:lnTo>
                    <a:pt x="25470" y="6122"/>
                  </a:lnTo>
                  <a:lnTo>
                    <a:pt x="24364" y="6122"/>
                  </a:lnTo>
                  <a:lnTo>
                    <a:pt x="24364" y="5015"/>
                  </a:lnTo>
                  <a:close/>
                  <a:moveTo>
                    <a:pt x="26714" y="5015"/>
                  </a:moveTo>
                  <a:lnTo>
                    <a:pt x="26714" y="6122"/>
                  </a:lnTo>
                  <a:lnTo>
                    <a:pt x="25607" y="6122"/>
                  </a:lnTo>
                  <a:lnTo>
                    <a:pt x="25607" y="5015"/>
                  </a:lnTo>
                  <a:close/>
                  <a:moveTo>
                    <a:pt x="1882" y="6259"/>
                  </a:moveTo>
                  <a:lnTo>
                    <a:pt x="1882" y="7365"/>
                  </a:lnTo>
                  <a:lnTo>
                    <a:pt x="744" y="7365"/>
                  </a:lnTo>
                  <a:lnTo>
                    <a:pt x="744" y="6259"/>
                  </a:lnTo>
                  <a:close/>
                  <a:moveTo>
                    <a:pt x="3126" y="6259"/>
                  </a:moveTo>
                  <a:lnTo>
                    <a:pt x="3126" y="7365"/>
                  </a:lnTo>
                  <a:lnTo>
                    <a:pt x="1987" y="7365"/>
                  </a:lnTo>
                  <a:lnTo>
                    <a:pt x="1987" y="6259"/>
                  </a:lnTo>
                  <a:close/>
                  <a:moveTo>
                    <a:pt x="4337" y="6259"/>
                  </a:moveTo>
                  <a:lnTo>
                    <a:pt x="4337" y="7365"/>
                  </a:lnTo>
                  <a:lnTo>
                    <a:pt x="3231" y="7365"/>
                  </a:lnTo>
                  <a:lnTo>
                    <a:pt x="3231" y="6259"/>
                  </a:lnTo>
                  <a:close/>
                  <a:moveTo>
                    <a:pt x="5589" y="6259"/>
                  </a:moveTo>
                  <a:lnTo>
                    <a:pt x="5589" y="7365"/>
                  </a:lnTo>
                  <a:lnTo>
                    <a:pt x="4475" y="7365"/>
                  </a:lnTo>
                  <a:lnTo>
                    <a:pt x="4475" y="6259"/>
                  </a:lnTo>
                  <a:close/>
                  <a:moveTo>
                    <a:pt x="6833" y="6259"/>
                  </a:moveTo>
                  <a:lnTo>
                    <a:pt x="6833" y="7365"/>
                  </a:lnTo>
                  <a:lnTo>
                    <a:pt x="5718" y="7365"/>
                  </a:lnTo>
                  <a:lnTo>
                    <a:pt x="5718" y="6259"/>
                  </a:lnTo>
                  <a:close/>
                  <a:moveTo>
                    <a:pt x="8076" y="6259"/>
                  </a:moveTo>
                  <a:lnTo>
                    <a:pt x="8076" y="7365"/>
                  </a:lnTo>
                  <a:lnTo>
                    <a:pt x="6962" y="7365"/>
                  </a:lnTo>
                  <a:lnTo>
                    <a:pt x="6962" y="6259"/>
                  </a:lnTo>
                  <a:close/>
                  <a:moveTo>
                    <a:pt x="9320" y="6259"/>
                  </a:moveTo>
                  <a:lnTo>
                    <a:pt x="9320" y="7365"/>
                  </a:lnTo>
                  <a:lnTo>
                    <a:pt x="8213" y="7365"/>
                  </a:lnTo>
                  <a:lnTo>
                    <a:pt x="8213" y="6259"/>
                  </a:lnTo>
                  <a:close/>
                  <a:moveTo>
                    <a:pt x="10563" y="6259"/>
                  </a:moveTo>
                  <a:lnTo>
                    <a:pt x="10563" y="7365"/>
                  </a:lnTo>
                  <a:lnTo>
                    <a:pt x="9457" y="7365"/>
                  </a:lnTo>
                  <a:lnTo>
                    <a:pt x="9457" y="6259"/>
                  </a:lnTo>
                  <a:close/>
                  <a:moveTo>
                    <a:pt x="11807" y="6259"/>
                  </a:moveTo>
                  <a:lnTo>
                    <a:pt x="11807" y="7365"/>
                  </a:lnTo>
                  <a:lnTo>
                    <a:pt x="10701" y="7365"/>
                  </a:lnTo>
                  <a:lnTo>
                    <a:pt x="10701" y="6259"/>
                  </a:lnTo>
                  <a:close/>
                  <a:moveTo>
                    <a:pt x="13059" y="6259"/>
                  </a:moveTo>
                  <a:lnTo>
                    <a:pt x="13059" y="7365"/>
                  </a:lnTo>
                  <a:lnTo>
                    <a:pt x="11944" y="7365"/>
                  </a:lnTo>
                  <a:lnTo>
                    <a:pt x="11944" y="6259"/>
                  </a:lnTo>
                  <a:close/>
                  <a:moveTo>
                    <a:pt x="14302" y="6259"/>
                  </a:moveTo>
                  <a:lnTo>
                    <a:pt x="14302" y="7365"/>
                  </a:lnTo>
                  <a:lnTo>
                    <a:pt x="13188" y="7365"/>
                  </a:lnTo>
                  <a:lnTo>
                    <a:pt x="13188" y="6259"/>
                  </a:lnTo>
                  <a:close/>
                  <a:moveTo>
                    <a:pt x="15546" y="6259"/>
                  </a:moveTo>
                  <a:lnTo>
                    <a:pt x="15546" y="7365"/>
                  </a:lnTo>
                  <a:lnTo>
                    <a:pt x="14399" y="7365"/>
                  </a:lnTo>
                  <a:lnTo>
                    <a:pt x="14399" y="6259"/>
                  </a:lnTo>
                  <a:close/>
                  <a:moveTo>
                    <a:pt x="16789" y="6259"/>
                  </a:moveTo>
                  <a:lnTo>
                    <a:pt x="16789" y="7365"/>
                  </a:lnTo>
                  <a:lnTo>
                    <a:pt x="15643" y="7365"/>
                  </a:lnTo>
                  <a:lnTo>
                    <a:pt x="15643" y="6259"/>
                  </a:lnTo>
                  <a:close/>
                  <a:moveTo>
                    <a:pt x="18033" y="6259"/>
                  </a:moveTo>
                  <a:lnTo>
                    <a:pt x="18033" y="7365"/>
                  </a:lnTo>
                  <a:lnTo>
                    <a:pt x="16894" y="7365"/>
                  </a:lnTo>
                  <a:lnTo>
                    <a:pt x="16894" y="6259"/>
                  </a:lnTo>
                  <a:close/>
                  <a:moveTo>
                    <a:pt x="19244" y="6259"/>
                  </a:moveTo>
                  <a:lnTo>
                    <a:pt x="19244" y="7365"/>
                  </a:lnTo>
                  <a:lnTo>
                    <a:pt x="18138" y="7365"/>
                  </a:lnTo>
                  <a:lnTo>
                    <a:pt x="18138" y="6259"/>
                  </a:lnTo>
                  <a:close/>
                  <a:moveTo>
                    <a:pt x="20488" y="6259"/>
                  </a:moveTo>
                  <a:lnTo>
                    <a:pt x="20488" y="7365"/>
                  </a:lnTo>
                  <a:lnTo>
                    <a:pt x="19381" y="7365"/>
                  </a:lnTo>
                  <a:lnTo>
                    <a:pt x="19381" y="6259"/>
                  </a:lnTo>
                  <a:close/>
                  <a:moveTo>
                    <a:pt x="21739" y="6259"/>
                  </a:moveTo>
                  <a:lnTo>
                    <a:pt x="21739" y="7365"/>
                  </a:lnTo>
                  <a:lnTo>
                    <a:pt x="20625" y="7365"/>
                  </a:lnTo>
                  <a:lnTo>
                    <a:pt x="20625" y="6259"/>
                  </a:lnTo>
                  <a:close/>
                  <a:moveTo>
                    <a:pt x="22983" y="6259"/>
                  </a:moveTo>
                  <a:lnTo>
                    <a:pt x="22983" y="7365"/>
                  </a:lnTo>
                  <a:lnTo>
                    <a:pt x="21869" y="7365"/>
                  </a:lnTo>
                  <a:lnTo>
                    <a:pt x="21869" y="6259"/>
                  </a:lnTo>
                  <a:close/>
                  <a:moveTo>
                    <a:pt x="24227" y="6259"/>
                  </a:moveTo>
                  <a:lnTo>
                    <a:pt x="24227" y="7365"/>
                  </a:lnTo>
                  <a:lnTo>
                    <a:pt x="23112" y="7365"/>
                  </a:lnTo>
                  <a:lnTo>
                    <a:pt x="23112" y="6259"/>
                  </a:lnTo>
                  <a:close/>
                  <a:moveTo>
                    <a:pt x="25470" y="6259"/>
                  </a:moveTo>
                  <a:lnTo>
                    <a:pt x="25470" y="7365"/>
                  </a:lnTo>
                  <a:lnTo>
                    <a:pt x="24364" y="7365"/>
                  </a:lnTo>
                  <a:lnTo>
                    <a:pt x="24364" y="6259"/>
                  </a:lnTo>
                  <a:close/>
                  <a:moveTo>
                    <a:pt x="26714" y="6259"/>
                  </a:moveTo>
                  <a:lnTo>
                    <a:pt x="26714" y="7365"/>
                  </a:lnTo>
                  <a:lnTo>
                    <a:pt x="25607" y="7365"/>
                  </a:lnTo>
                  <a:lnTo>
                    <a:pt x="25607" y="6259"/>
                  </a:lnTo>
                  <a:close/>
                  <a:moveTo>
                    <a:pt x="1882" y="7470"/>
                  </a:moveTo>
                  <a:lnTo>
                    <a:pt x="1882" y="8617"/>
                  </a:lnTo>
                  <a:lnTo>
                    <a:pt x="744" y="8617"/>
                  </a:lnTo>
                  <a:lnTo>
                    <a:pt x="744" y="7470"/>
                  </a:lnTo>
                  <a:close/>
                  <a:moveTo>
                    <a:pt x="3126" y="7470"/>
                  </a:moveTo>
                  <a:lnTo>
                    <a:pt x="3126" y="8617"/>
                  </a:lnTo>
                  <a:lnTo>
                    <a:pt x="1987" y="8617"/>
                  </a:lnTo>
                  <a:lnTo>
                    <a:pt x="1987" y="7470"/>
                  </a:lnTo>
                  <a:close/>
                  <a:moveTo>
                    <a:pt x="4337" y="7470"/>
                  </a:moveTo>
                  <a:lnTo>
                    <a:pt x="4337" y="8617"/>
                  </a:lnTo>
                  <a:lnTo>
                    <a:pt x="3231" y="8617"/>
                  </a:lnTo>
                  <a:lnTo>
                    <a:pt x="3231" y="7470"/>
                  </a:lnTo>
                  <a:close/>
                  <a:moveTo>
                    <a:pt x="5589" y="7470"/>
                  </a:moveTo>
                  <a:lnTo>
                    <a:pt x="5589" y="8617"/>
                  </a:lnTo>
                  <a:lnTo>
                    <a:pt x="4475" y="8617"/>
                  </a:lnTo>
                  <a:lnTo>
                    <a:pt x="4475" y="7470"/>
                  </a:lnTo>
                  <a:close/>
                  <a:moveTo>
                    <a:pt x="6833" y="7470"/>
                  </a:moveTo>
                  <a:lnTo>
                    <a:pt x="6833" y="8617"/>
                  </a:lnTo>
                  <a:lnTo>
                    <a:pt x="5718" y="8617"/>
                  </a:lnTo>
                  <a:lnTo>
                    <a:pt x="5718" y="7470"/>
                  </a:lnTo>
                  <a:close/>
                  <a:moveTo>
                    <a:pt x="8076" y="7470"/>
                  </a:moveTo>
                  <a:lnTo>
                    <a:pt x="8076" y="8617"/>
                  </a:lnTo>
                  <a:lnTo>
                    <a:pt x="6962" y="8617"/>
                  </a:lnTo>
                  <a:lnTo>
                    <a:pt x="6962" y="7470"/>
                  </a:lnTo>
                  <a:close/>
                  <a:moveTo>
                    <a:pt x="9320" y="7470"/>
                  </a:moveTo>
                  <a:lnTo>
                    <a:pt x="9320" y="8617"/>
                  </a:lnTo>
                  <a:lnTo>
                    <a:pt x="8213" y="8617"/>
                  </a:lnTo>
                  <a:lnTo>
                    <a:pt x="8213" y="7470"/>
                  </a:lnTo>
                  <a:close/>
                  <a:moveTo>
                    <a:pt x="10563" y="7470"/>
                  </a:moveTo>
                  <a:lnTo>
                    <a:pt x="10563" y="8617"/>
                  </a:lnTo>
                  <a:lnTo>
                    <a:pt x="9457" y="8617"/>
                  </a:lnTo>
                  <a:lnTo>
                    <a:pt x="9457" y="7470"/>
                  </a:lnTo>
                  <a:close/>
                  <a:moveTo>
                    <a:pt x="11807" y="7470"/>
                  </a:moveTo>
                  <a:lnTo>
                    <a:pt x="11807" y="8617"/>
                  </a:lnTo>
                  <a:lnTo>
                    <a:pt x="10701" y="8617"/>
                  </a:lnTo>
                  <a:lnTo>
                    <a:pt x="10701" y="7470"/>
                  </a:lnTo>
                  <a:close/>
                  <a:moveTo>
                    <a:pt x="13059" y="7470"/>
                  </a:moveTo>
                  <a:lnTo>
                    <a:pt x="13059" y="8617"/>
                  </a:lnTo>
                  <a:lnTo>
                    <a:pt x="11944" y="8617"/>
                  </a:lnTo>
                  <a:lnTo>
                    <a:pt x="11944" y="7470"/>
                  </a:lnTo>
                  <a:close/>
                  <a:moveTo>
                    <a:pt x="14302" y="7470"/>
                  </a:moveTo>
                  <a:lnTo>
                    <a:pt x="14302" y="8617"/>
                  </a:lnTo>
                  <a:lnTo>
                    <a:pt x="13188" y="8617"/>
                  </a:lnTo>
                  <a:lnTo>
                    <a:pt x="13188" y="7470"/>
                  </a:lnTo>
                  <a:close/>
                  <a:moveTo>
                    <a:pt x="15546" y="7470"/>
                  </a:moveTo>
                  <a:lnTo>
                    <a:pt x="15546" y="8617"/>
                  </a:lnTo>
                  <a:lnTo>
                    <a:pt x="14399" y="8617"/>
                  </a:lnTo>
                  <a:lnTo>
                    <a:pt x="14399" y="7470"/>
                  </a:lnTo>
                  <a:close/>
                  <a:moveTo>
                    <a:pt x="16789" y="7470"/>
                  </a:moveTo>
                  <a:lnTo>
                    <a:pt x="16789" y="8617"/>
                  </a:lnTo>
                  <a:lnTo>
                    <a:pt x="15643" y="8617"/>
                  </a:lnTo>
                  <a:lnTo>
                    <a:pt x="15643" y="7470"/>
                  </a:lnTo>
                  <a:close/>
                  <a:moveTo>
                    <a:pt x="18033" y="7470"/>
                  </a:moveTo>
                  <a:lnTo>
                    <a:pt x="18033" y="8617"/>
                  </a:lnTo>
                  <a:lnTo>
                    <a:pt x="16894" y="8617"/>
                  </a:lnTo>
                  <a:lnTo>
                    <a:pt x="16894" y="7470"/>
                  </a:lnTo>
                  <a:close/>
                  <a:moveTo>
                    <a:pt x="19244" y="7470"/>
                  </a:moveTo>
                  <a:lnTo>
                    <a:pt x="19244" y="8617"/>
                  </a:lnTo>
                  <a:lnTo>
                    <a:pt x="18138" y="8617"/>
                  </a:lnTo>
                  <a:lnTo>
                    <a:pt x="18138" y="7470"/>
                  </a:lnTo>
                  <a:close/>
                  <a:moveTo>
                    <a:pt x="20488" y="7470"/>
                  </a:moveTo>
                  <a:lnTo>
                    <a:pt x="20488" y="8617"/>
                  </a:lnTo>
                  <a:lnTo>
                    <a:pt x="19381" y="8617"/>
                  </a:lnTo>
                  <a:lnTo>
                    <a:pt x="19381" y="7470"/>
                  </a:lnTo>
                  <a:close/>
                  <a:moveTo>
                    <a:pt x="21739" y="7470"/>
                  </a:moveTo>
                  <a:lnTo>
                    <a:pt x="21739" y="8617"/>
                  </a:lnTo>
                  <a:lnTo>
                    <a:pt x="20625" y="8617"/>
                  </a:lnTo>
                  <a:lnTo>
                    <a:pt x="20625" y="7470"/>
                  </a:lnTo>
                  <a:close/>
                  <a:moveTo>
                    <a:pt x="22983" y="7470"/>
                  </a:moveTo>
                  <a:lnTo>
                    <a:pt x="22983" y="8617"/>
                  </a:lnTo>
                  <a:lnTo>
                    <a:pt x="21869" y="8617"/>
                  </a:lnTo>
                  <a:lnTo>
                    <a:pt x="21869" y="7470"/>
                  </a:lnTo>
                  <a:close/>
                  <a:moveTo>
                    <a:pt x="24227" y="7470"/>
                  </a:moveTo>
                  <a:lnTo>
                    <a:pt x="24227" y="8617"/>
                  </a:lnTo>
                  <a:lnTo>
                    <a:pt x="23112" y="8617"/>
                  </a:lnTo>
                  <a:lnTo>
                    <a:pt x="23112" y="7470"/>
                  </a:lnTo>
                  <a:close/>
                  <a:moveTo>
                    <a:pt x="25470" y="7470"/>
                  </a:moveTo>
                  <a:lnTo>
                    <a:pt x="25470" y="8617"/>
                  </a:lnTo>
                  <a:lnTo>
                    <a:pt x="24364" y="8617"/>
                  </a:lnTo>
                  <a:lnTo>
                    <a:pt x="24364" y="7470"/>
                  </a:lnTo>
                  <a:close/>
                  <a:moveTo>
                    <a:pt x="26714" y="7470"/>
                  </a:moveTo>
                  <a:lnTo>
                    <a:pt x="26714" y="8617"/>
                  </a:lnTo>
                  <a:lnTo>
                    <a:pt x="25607" y="8617"/>
                  </a:lnTo>
                  <a:lnTo>
                    <a:pt x="25607" y="7470"/>
                  </a:lnTo>
                  <a:close/>
                  <a:moveTo>
                    <a:pt x="1882" y="8714"/>
                  </a:moveTo>
                  <a:lnTo>
                    <a:pt x="1882" y="9860"/>
                  </a:lnTo>
                  <a:lnTo>
                    <a:pt x="744" y="9860"/>
                  </a:lnTo>
                  <a:lnTo>
                    <a:pt x="744" y="8714"/>
                  </a:lnTo>
                  <a:close/>
                  <a:moveTo>
                    <a:pt x="3126" y="8714"/>
                  </a:moveTo>
                  <a:lnTo>
                    <a:pt x="3126" y="9860"/>
                  </a:lnTo>
                  <a:lnTo>
                    <a:pt x="1987" y="9860"/>
                  </a:lnTo>
                  <a:lnTo>
                    <a:pt x="1987" y="8714"/>
                  </a:lnTo>
                  <a:close/>
                  <a:moveTo>
                    <a:pt x="4337" y="8714"/>
                  </a:moveTo>
                  <a:lnTo>
                    <a:pt x="4337" y="9860"/>
                  </a:lnTo>
                  <a:lnTo>
                    <a:pt x="3231" y="9860"/>
                  </a:lnTo>
                  <a:lnTo>
                    <a:pt x="3231" y="8714"/>
                  </a:lnTo>
                  <a:close/>
                  <a:moveTo>
                    <a:pt x="5589" y="8714"/>
                  </a:moveTo>
                  <a:lnTo>
                    <a:pt x="5589" y="9860"/>
                  </a:lnTo>
                  <a:lnTo>
                    <a:pt x="4475" y="9860"/>
                  </a:lnTo>
                  <a:lnTo>
                    <a:pt x="4475" y="8714"/>
                  </a:lnTo>
                  <a:close/>
                  <a:moveTo>
                    <a:pt x="6833" y="8714"/>
                  </a:moveTo>
                  <a:lnTo>
                    <a:pt x="6833" y="9860"/>
                  </a:lnTo>
                  <a:lnTo>
                    <a:pt x="5718" y="9860"/>
                  </a:lnTo>
                  <a:lnTo>
                    <a:pt x="5718" y="8714"/>
                  </a:lnTo>
                  <a:close/>
                  <a:moveTo>
                    <a:pt x="8076" y="8714"/>
                  </a:moveTo>
                  <a:lnTo>
                    <a:pt x="8076" y="9860"/>
                  </a:lnTo>
                  <a:lnTo>
                    <a:pt x="6962" y="9860"/>
                  </a:lnTo>
                  <a:lnTo>
                    <a:pt x="6962" y="8714"/>
                  </a:lnTo>
                  <a:close/>
                  <a:moveTo>
                    <a:pt x="9320" y="8714"/>
                  </a:moveTo>
                  <a:lnTo>
                    <a:pt x="9320" y="9860"/>
                  </a:lnTo>
                  <a:lnTo>
                    <a:pt x="8213" y="9860"/>
                  </a:lnTo>
                  <a:lnTo>
                    <a:pt x="8213" y="8714"/>
                  </a:lnTo>
                  <a:close/>
                  <a:moveTo>
                    <a:pt x="10563" y="8714"/>
                  </a:moveTo>
                  <a:lnTo>
                    <a:pt x="10563" y="9860"/>
                  </a:lnTo>
                  <a:lnTo>
                    <a:pt x="9457" y="9860"/>
                  </a:lnTo>
                  <a:lnTo>
                    <a:pt x="9457" y="8714"/>
                  </a:lnTo>
                  <a:close/>
                  <a:moveTo>
                    <a:pt x="11807" y="8714"/>
                  </a:moveTo>
                  <a:lnTo>
                    <a:pt x="11807" y="9860"/>
                  </a:lnTo>
                  <a:lnTo>
                    <a:pt x="10701" y="9860"/>
                  </a:lnTo>
                  <a:lnTo>
                    <a:pt x="10701" y="8714"/>
                  </a:lnTo>
                  <a:close/>
                  <a:moveTo>
                    <a:pt x="13059" y="8714"/>
                  </a:moveTo>
                  <a:lnTo>
                    <a:pt x="13059" y="9860"/>
                  </a:lnTo>
                  <a:lnTo>
                    <a:pt x="11944" y="9860"/>
                  </a:lnTo>
                  <a:lnTo>
                    <a:pt x="11944" y="8714"/>
                  </a:lnTo>
                  <a:close/>
                  <a:moveTo>
                    <a:pt x="14302" y="8714"/>
                  </a:moveTo>
                  <a:lnTo>
                    <a:pt x="14302" y="9860"/>
                  </a:lnTo>
                  <a:lnTo>
                    <a:pt x="13188" y="9860"/>
                  </a:lnTo>
                  <a:lnTo>
                    <a:pt x="13188" y="8714"/>
                  </a:lnTo>
                  <a:close/>
                  <a:moveTo>
                    <a:pt x="15546" y="8714"/>
                  </a:moveTo>
                  <a:lnTo>
                    <a:pt x="15546" y="9860"/>
                  </a:lnTo>
                  <a:lnTo>
                    <a:pt x="14399" y="9860"/>
                  </a:lnTo>
                  <a:lnTo>
                    <a:pt x="14399" y="8714"/>
                  </a:lnTo>
                  <a:close/>
                  <a:moveTo>
                    <a:pt x="16789" y="8714"/>
                  </a:moveTo>
                  <a:lnTo>
                    <a:pt x="16789" y="9860"/>
                  </a:lnTo>
                  <a:lnTo>
                    <a:pt x="15643" y="9860"/>
                  </a:lnTo>
                  <a:lnTo>
                    <a:pt x="15643" y="8714"/>
                  </a:lnTo>
                  <a:close/>
                  <a:moveTo>
                    <a:pt x="18033" y="8714"/>
                  </a:moveTo>
                  <a:lnTo>
                    <a:pt x="18033" y="9860"/>
                  </a:lnTo>
                  <a:lnTo>
                    <a:pt x="16894" y="9860"/>
                  </a:lnTo>
                  <a:lnTo>
                    <a:pt x="16894" y="8714"/>
                  </a:lnTo>
                  <a:close/>
                  <a:moveTo>
                    <a:pt x="19244" y="8714"/>
                  </a:moveTo>
                  <a:lnTo>
                    <a:pt x="19244" y="9860"/>
                  </a:lnTo>
                  <a:lnTo>
                    <a:pt x="18138" y="9860"/>
                  </a:lnTo>
                  <a:lnTo>
                    <a:pt x="18138" y="8714"/>
                  </a:lnTo>
                  <a:close/>
                  <a:moveTo>
                    <a:pt x="20488" y="8714"/>
                  </a:moveTo>
                  <a:lnTo>
                    <a:pt x="20488" y="9860"/>
                  </a:lnTo>
                  <a:lnTo>
                    <a:pt x="19381" y="9860"/>
                  </a:lnTo>
                  <a:lnTo>
                    <a:pt x="19381" y="8714"/>
                  </a:lnTo>
                  <a:close/>
                  <a:moveTo>
                    <a:pt x="21739" y="8714"/>
                  </a:moveTo>
                  <a:lnTo>
                    <a:pt x="21739" y="9860"/>
                  </a:lnTo>
                  <a:lnTo>
                    <a:pt x="20625" y="9860"/>
                  </a:lnTo>
                  <a:lnTo>
                    <a:pt x="20625" y="8714"/>
                  </a:lnTo>
                  <a:close/>
                  <a:moveTo>
                    <a:pt x="22983" y="8714"/>
                  </a:moveTo>
                  <a:lnTo>
                    <a:pt x="22983" y="9860"/>
                  </a:lnTo>
                  <a:lnTo>
                    <a:pt x="21869" y="9860"/>
                  </a:lnTo>
                  <a:lnTo>
                    <a:pt x="21869" y="8714"/>
                  </a:lnTo>
                  <a:close/>
                  <a:moveTo>
                    <a:pt x="24227" y="8714"/>
                  </a:moveTo>
                  <a:lnTo>
                    <a:pt x="24227" y="9860"/>
                  </a:lnTo>
                  <a:lnTo>
                    <a:pt x="23112" y="9860"/>
                  </a:lnTo>
                  <a:lnTo>
                    <a:pt x="23112" y="8714"/>
                  </a:lnTo>
                  <a:close/>
                  <a:moveTo>
                    <a:pt x="25470" y="8714"/>
                  </a:moveTo>
                  <a:lnTo>
                    <a:pt x="25470" y="9860"/>
                  </a:lnTo>
                  <a:lnTo>
                    <a:pt x="24364" y="9860"/>
                  </a:lnTo>
                  <a:lnTo>
                    <a:pt x="24364" y="8714"/>
                  </a:lnTo>
                  <a:close/>
                  <a:moveTo>
                    <a:pt x="26714" y="8714"/>
                  </a:moveTo>
                  <a:lnTo>
                    <a:pt x="26714" y="9860"/>
                  </a:lnTo>
                  <a:lnTo>
                    <a:pt x="25607" y="9860"/>
                  </a:lnTo>
                  <a:lnTo>
                    <a:pt x="25607" y="8714"/>
                  </a:lnTo>
                  <a:close/>
                  <a:moveTo>
                    <a:pt x="1882" y="9957"/>
                  </a:moveTo>
                  <a:lnTo>
                    <a:pt x="1882" y="11104"/>
                  </a:lnTo>
                  <a:lnTo>
                    <a:pt x="744" y="11104"/>
                  </a:lnTo>
                  <a:lnTo>
                    <a:pt x="744" y="9957"/>
                  </a:lnTo>
                  <a:close/>
                  <a:moveTo>
                    <a:pt x="3126" y="9957"/>
                  </a:moveTo>
                  <a:lnTo>
                    <a:pt x="3126" y="11104"/>
                  </a:lnTo>
                  <a:lnTo>
                    <a:pt x="1987" y="11104"/>
                  </a:lnTo>
                  <a:lnTo>
                    <a:pt x="1987" y="9957"/>
                  </a:lnTo>
                  <a:close/>
                  <a:moveTo>
                    <a:pt x="4337" y="9957"/>
                  </a:moveTo>
                  <a:lnTo>
                    <a:pt x="4337" y="11104"/>
                  </a:lnTo>
                  <a:lnTo>
                    <a:pt x="3231" y="11104"/>
                  </a:lnTo>
                  <a:lnTo>
                    <a:pt x="3231" y="9957"/>
                  </a:lnTo>
                  <a:close/>
                  <a:moveTo>
                    <a:pt x="5589" y="9957"/>
                  </a:moveTo>
                  <a:lnTo>
                    <a:pt x="5589" y="11104"/>
                  </a:lnTo>
                  <a:lnTo>
                    <a:pt x="4475" y="11104"/>
                  </a:lnTo>
                  <a:lnTo>
                    <a:pt x="4475" y="9957"/>
                  </a:lnTo>
                  <a:close/>
                  <a:moveTo>
                    <a:pt x="6833" y="9957"/>
                  </a:moveTo>
                  <a:lnTo>
                    <a:pt x="6833" y="11104"/>
                  </a:lnTo>
                  <a:lnTo>
                    <a:pt x="5718" y="11104"/>
                  </a:lnTo>
                  <a:lnTo>
                    <a:pt x="5718" y="9957"/>
                  </a:lnTo>
                  <a:close/>
                  <a:moveTo>
                    <a:pt x="8076" y="9957"/>
                  </a:moveTo>
                  <a:lnTo>
                    <a:pt x="8076" y="11104"/>
                  </a:lnTo>
                  <a:lnTo>
                    <a:pt x="6962" y="11104"/>
                  </a:lnTo>
                  <a:lnTo>
                    <a:pt x="6962" y="9957"/>
                  </a:lnTo>
                  <a:close/>
                  <a:moveTo>
                    <a:pt x="9320" y="9957"/>
                  </a:moveTo>
                  <a:lnTo>
                    <a:pt x="9320" y="11104"/>
                  </a:lnTo>
                  <a:lnTo>
                    <a:pt x="8213" y="11104"/>
                  </a:lnTo>
                  <a:lnTo>
                    <a:pt x="8213" y="9957"/>
                  </a:lnTo>
                  <a:close/>
                  <a:moveTo>
                    <a:pt x="10563" y="9957"/>
                  </a:moveTo>
                  <a:lnTo>
                    <a:pt x="10563" y="11104"/>
                  </a:lnTo>
                  <a:lnTo>
                    <a:pt x="9457" y="11104"/>
                  </a:lnTo>
                  <a:lnTo>
                    <a:pt x="9457" y="9957"/>
                  </a:lnTo>
                  <a:close/>
                  <a:moveTo>
                    <a:pt x="11807" y="9957"/>
                  </a:moveTo>
                  <a:lnTo>
                    <a:pt x="11807" y="11104"/>
                  </a:lnTo>
                  <a:lnTo>
                    <a:pt x="10701" y="11104"/>
                  </a:lnTo>
                  <a:lnTo>
                    <a:pt x="10701" y="9957"/>
                  </a:lnTo>
                  <a:close/>
                  <a:moveTo>
                    <a:pt x="13059" y="9957"/>
                  </a:moveTo>
                  <a:lnTo>
                    <a:pt x="13059" y="11104"/>
                  </a:lnTo>
                  <a:lnTo>
                    <a:pt x="11944" y="11104"/>
                  </a:lnTo>
                  <a:lnTo>
                    <a:pt x="11944" y="9957"/>
                  </a:lnTo>
                  <a:close/>
                  <a:moveTo>
                    <a:pt x="14302" y="9957"/>
                  </a:moveTo>
                  <a:lnTo>
                    <a:pt x="14302" y="11104"/>
                  </a:lnTo>
                  <a:lnTo>
                    <a:pt x="13188" y="11104"/>
                  </a:lnTo>
                  <a:lnTo>
                    <a:pt x="13188" y="9957"/>
                  </a:lnTo>
                  <a:close/>
                  <a:moveTo>
                    <a:pt x="15546" y="9957"/>
                  </a:moveTo>
                  <a:lnTo>
                    <a:pt x="15546" y="11104"/>
                  </a:lnTo>
                  <a:lnTo>
                    <a:pt x="14399" y="11104"/>
                  </a:lnTo>
                  <a:lnTo>
                    <a:pt x="14399" y="9957"/>
                  </a:lnTo>
                  <a:close/>
                  <a:moveTo>
                    <a:pt x="16789" y="9957"/>
                  </a:moveTo>
                  <a:lnTo>
                    <a:pt x="16789" y="11104"/>
                  </a:lnTo>
                  <a:lnTo>
                    <a:pt x="15643" y="11104"/>
                  </a:lnTo>
                  <a:lnTo>
                    <a:pt x="15643" y="9957"/>
                  </a:lnTo>
                  <a:close/>
                  <a:moveTo>
                    <a:pt x="18033" y="9957"/>
                  </a:moveTo>
                  <a:lnTo>
                    <a:pt x="18033" y="11104"/>
                  </a:lnTo>
                  <a:lnTo>
                    <a:pt x="16894" y="11104"/>
                  </a:lnTo>
                  <a:lnTo>
                    <a:pt x="16894" y="9957"/>
                  </a:lnTo>
                  <a:close/>
                  <a:moveTo>
                    <a:pt x="19244" y="9957"/>
                  </a:moveTo>
                  <a:lnTo>
                    <a:pt x="19244" y="11104"/>
                  </a:lnTo>
                  <a:lnTo>
                    <a:pt x="18138" y="11104"/>
                  </a:lnTo>
                  <a:lnTo>
                    <a:pt x="18138" y="9957"/>
                  </a:lnTo>
                  <a:close/>
                  <a:moveTo>
                    <a:pt x="20488" y="9957"/>
                  </a:moveTo>
                  <a:lnTo>
                    <a:pt x="20488" y="11104"/>
                  </a:lnTo>
                  <a:lnTo>
                    <a:pt x="19381" y="11104"/>
                  </a:lnTo>
                  <a:lnTo>
                    <a:pt x="19381" y="9957"/>
                  </a:lnTo>
                  <a:close/>
                  <a:moveTo>
                    <a:pt x="21739" y="9957"/>
                  </a:moveTo>
                  <a:lnTo>
                    <a:pt x="21739" y="11104"/>
                  </a:lnTo>
                  <a:lnTo>
                    <a:pt x="20625" y="11104"/>
                  </a:lnTo>
                  <a:lnTo>
                    <a:pt x="20625" y="9957"/>
                  </a:lnTo>
                  <a:close/>
                  <a:moveTo>
                    <a:pt x="22983" y="9957"/>
                  </a:moveTo>
                  <a:lnTo>
                    <a:pt x="22983" y="11104"/>
                  </a:lnTo>
                  <a:lnTo>
                    <a:pt x="21869" y="11104"/>
                  </a:lnTo>
                  <a:lnTo>
                    <a:pt x="21869" y="9957"/>
                  </a:lnTo>
                  <a:close/>
                  <a:moveTo>
                    <a:pt x="24227" y="9957"/>
                  </a:moveTo>
                  <a:lnTo>
                    <a:pt x="24227" y="11104"/>
                  </a:lnTo>
                  <a:lnTo>
                    <a:pt x="23112" y="11104"/>
                  </a:lnTo>
                  <a:lnTo>
                    <a:pt x="23112" y="9957"/>
                  </a:lnTo>
                  <a:close/>
                  <a:moveTo>
                    <a:pt x="25470" y="9957"/>
                  </a:moveTo>
                  <a:lnTo>
                    <a:pt x="25470" y="11104"/>
                  </a:lnTo>
                  <a:lnTo>
                    <a:pt x="24364" y="11104"/>
                  </a:lnTo>
                  <a:lnTo>
                    <a:pt x="24364" y="9957"/>
                  </a:lnTo>
                  <a:close/>
                  <a:moveTo>
                    <a:pt x="26714" y="9957"/>
                  </a:moveTo>
                  <a:lnTo>
                    <a:pt x="26714" y="11104"/>
                  </a:lnTo>
                  <a:lnTo>
                    <a:pt x="25607" y="11104"/>
                  </a:lnTo>
                  <a:lnTo>
                    <a:pt x="25607" y="9957"/>
                  </a:lnTo>
                  <a:close/>
                  <a:moveTo>
                    <a:pt x="1882" y="11201"/>
                  </a:moveTo>
                  <a:lnTo>
                    <a:pt x="1882" y="12315"/>
                  </a:lnTo>
                  <a:lnTo>
                    <a:pt x="744" y="12315"/>
                  </a:lnTo>
                  <a:lnTo>
                    <a:pt x="744" y="11201"/>
                  </a:lnTo>
                  <a:close/>
                  <a:moveTo>
                    <a:pt x="3126" y="11201"/>
                  </a:moveTo>
                  <a:lnTo>
                    <a:pt x="3126" y="12315"/>
                  </a:lnTo>
                  <a:lnTo>
                    <a:pt x="1987" y="12315"/>
                  </a:lnTo>
                  <a:lnTo>
                    <a:pt x="1987" y="11201"/>
                  </a:lnTo>
                  <a:close/>
                  <a:moveTo>
                    <a:pt x="4337" y="11201"/>
                  </a:moveTo>
                  <a:lnTo>
                    <a:pt x="4337" y="12315"/>
                  </a:lnTo>
                  <a:lnTo>
                    <a:pt x="3231" y="12315"/>
                  </a:lnTo>
                  <a:lnTo>
                    <a:pt x="3231" y="11201"/>
                  </a:lnTo>
                  <a:close/>
                  <a:moveTo>
                    <a:pt x="5589" y="11201"/>
                  </a:moveTo>
                  <a:lnTo>
                    <a:pt x="5589" y="12315"/>
                  </a:lnTo>
                  <a:lnTo>
                    <a:pt x="4475" y="12315"/>
                  </a:lnTo>
                  <a:lnTo>
                    <a:pt x="4475" y="11201"/>
                  </a:lnTo>
                  <a:close/>
                  <a:moveTo>
                    <a:pt x="6833" y="11201"/>
                  </a:moveTo>
                  <a:lnTo>
                    <a:pt x="6833" y="12315"/>
                  </a:lnTo>
                  <a:lnTo>
                    <a:pt x="5718" y="12315"/>
                  </a:lnTo>
                  <a:lnTo>
                    <a:pt x="5718" y="11201"/>
                  </a:lnTo>
                  <a:close/>
                  <a:moveTo>
                    <a:pt x="8076" y="11201"/>
                  </a:moveTo>
                  <a:lnTo>
                    <a:pt x="8076" y="12315"/>
                  </a:lnTo>
                  <a:lnTo>
                    <a:pt x="6962" y="12315"/>
                  </a:lnTo>
                  <a:lnTo>
                    <a:pt x="6962" y="11201"/>
                  </a:lnTo>
                  <a:close/>
                  <a:moveTo>
                    <a:pt x="9320" y="11201"/>
                  </a:moveTo>
                  <a:lnTo>
                    <a:pt x="9320" y="12315"/>
                  </a:lnTo>
                  <a:lnTo>
                    <a:pt x="8213" y="12315"/>
                  </a:lnTo>
                  <a:lnTo>
                    <a:pt x="8213" y="11201"/>
                  </a:lnTo>
                  <a:close/>
                  <a:moveTo>
                    <a:pt x="10563" y="11201"/>
                  </a:moveTo>
                  <a:lnTo>
                    <a:pt x="10563" y="12315"/>
                  </a:lnTo>
                  <a:lnTo>
                    <a:pt x="9457" y="12315"/>
                  </a:lnTo>
                  <a:lnTo>
                    <a:pt x="9457" y="11201"/>
                  </a:lnTo>
                  <a:close/>
                  <a:moveTo>
                    <a:pt x="11807" y="11201"/>
                  </a:moveTo>
                  <a:lnTo>
                    <a:pt x="11807" y="12315"/>
                  </a:lnTo>
                  <a:lnTo>
                    <a:pt x="10701" y="12315"/>
                  </a:lnTo>
                  <a:lnTo>
                    <a:pt x="10701" y="11201"/>
                  </a:lnTo>
                  <a:close/>
                  <a:moveTo>
                    <a:pt x="13059" y="11201"/>
                  </a:moveTo>
                  <a:lnTo>
                    <a:pt x="13059" y="12315"/>
                  </a:lnTo>
                  <a:lnTo>
                    <a:pt x="11944" y="12315"/>
                  </a:lnTo>
                  <a:lnTo>
                    <a:pt x="11944" y="11201"/>
                  </a:lnTo>
                  <a:close/>
                  <a:moveTo>
                    <a:pt x="14302" y="11201"/>
                  </a:moveTo>
                  <a:lnTo>
                    <a:pt x="14302" y="12315"/>
                  </a:lnTo>
                  <a:lnTo>
                    <a:pt x="13188" y="12315"/>
                  </a:lnTo>
                  <a:lnTo>
                    <a:pt x="13188" y="11201"/>
                  </a:lnTo>
                  <a:close/>
                  <a:moveTo>
                    <a:pt x="15546" y="11201"/>
                  </a:moveTo>
                  <a:lnTo>
                    <a:pt x="15546" y="12315"/>
                  </a:lnTo>
                  <a:lnTo>
                    <a:pt x="14399" y="12315"/>
                  </a:lnTo>
                  <a:lnTo>
                    <a:pt x="14399" y="11201"/>
                  </a:lnTo>
                  <a:close/>
                  <a:moveTo>
                    <a:pt x="16789" y="11201"/>
                  </a:moveTo>
                  <a:lnTo>
                    <a:pt x="16789" y="12315"/>
                  </a:lnTo>
                  <a:lnTo>
                    <a:pt x="15643" y="12315"/>
                  </a:lnTo>
                  <a:lnTo>
                    <a:pt x="15643" y="11201"/>
                  </a:lnTo>
                  <a:close/>
                  <a:moveTo>
                    <a:pt x="18033" y="11201"/>
                  </a:moveTo>
                  <a:lnTo>
                    <a:pt x="18033" y="12315"/>
                  </a:lnTo>
                  <a:lnTo>
                    <a:pt x="16894" y="12315"/>
                  </a:lnTo>
                  <a:lnTo>
                    <a:pt x="16894" y="11201"/>
                  </a:lnTo>
                  <a:close/>
                  <a:moveTo>
                    <a:pt x="19244" y="11201"/>
                  </a:moveTo>
                  <a:lnTo>
                    <a:pt x="19244" y="12315"/>
                  </a:lnTo>
                  <a:lnTo>
                    <a:pt x="18138" y="12315"/>
                  </a:lnTo>
                  <a:lnTo>
                    <a:pt x="18138" y="11201"/>
                  </a:lnTo>
                  <a:close/>
                  <a:moveTo>
                    <a:pt x="20488" y="11201"/>
                  </a:moveTo>
                  <a:lnTo>
                    <a:pt x="20488" y="12315"/>
                  </a:lnTo>
                  <a:lnTo>
                    <a:pt x="19381" y="12315"/>
                  </a:lnTo>
                  <a:lnTo>
                    <a:pt x="19381" y="11201"/>
                  </a:lnTo>
                  <a:close/>
                  <a:moveTo>
                    <a:pt x="21739" y="11201"/>
                  </a:moveTo>
                  <a:lnTo>
                    <a:pt x="21739" y="12315"/>
                  </a:lnTo>
                  <a:lnTo>
                    <a:pt x="20625" y="12315"/>
                  </a:lnTo>
                  <a:lnTo>
                    <a:pt x="20625" y="11201"/>
                  </a:lnTo>
                  <a:close/>
                  <a:moveTo>
                    <a:pt x="22983" y="11201"/>
                  </a:moveTo>
                  <a:lnTo>
                    <a:pt x="22983" y="12315"/>
                  </a:lnTo>
                  <a:lnTo>
                    <a:pt x="21869" y="12315"/>
                  </a:lnTo>
                  <a:lnTo>
                    <a:pt x="21869" y="11201"/>
                  </a:lnTo>
                  <a:close/>
                  <a:moveTo>
                    <a:pt x="24227" y="11201"/>
                  </a:moveTo>
                  <a:lnTo>
                    <a:pt x="24227" y="12315"/>
                  </a:lnTo>
                  <a:lnTo>
                    <a:pt x="23112" y="12315"/>
                  </a:lnTo>
                  <a:lnTo>
                    <a:pt x="23112" y="11201"/>
                  </a:lnTo>
                  <a:close/>
                  <a:moveTo>
                    <a:pt x="25470" y="11201"/>
                  </a:moveTo>
                  <a:lnTo>
                    <a:pt x="25470" y="12315"/>
                  </a:lnTo>
                  <a:lnTo>
                    <a:pt x="24364" y="12315"/>
                  </a:lnTo>
                  <a:lnTo>
                    <a:pt x="24364" y="11201"/>
                  </a:lnTo>
                  <a:close/>
                  <a:moveTo>
                    <a:pt x="26714" y="11201"/>
                  </a:moveTo>
                  <a:lnTo>
                    <a:pt x="26714" y="12315"/>
                  </a:lnTo>
                  <a:lnTo>
                    <a:pt x="25607" y="12315"/>
                  </a:lnTo>
                  <a:lnTo>
                    <a:pt x="25607" y="11201"/>
                  </a:lnTo>
                  <a:close/>
                  <a:moveTo>
                    <a:pt x="1882" y="12452"/>
                  </a:moveTo>
                  <a:lnTo>
                    <a:pt x="1882" y="13559"/>
                  </a:lnTo>
                  <a:lnTo>
                    <a:pt x="744" y="13559"/>
                  </a:lnTo>
                  <a:lnTo>
                    <a:pt x="744" y="12452"/>
                  </a:lnTo>
                  <a:close/>
                  <a:moveTo>
                    <a:pt x="3126" y="12452"/>
                  </a:moveTo>
                  <a:lnTo>
                    <a:pt x="3126" y="13559"/>
                  </a:lnTo>
                  <a:lnTo>
                    <a:pt x="1987" y="13559"/>
                  </a:lnTo>
                  <a:lnTo>
                    <a:pt x="1987" y="12452"/>
                  </a:lnTo>
                  <a:close/>
                  <a:moveTo>
                    <a:pt x="4337" y="12452"/>
                  </a:moveTo>
                  <a:lnTo>
                    <a:pt x="4337" y="13559"/>
                  </a:lnTo>
                  <a:lnTo>
                    <a:pt x="3231" y="13559"/>
                  </a:lnTo>
                  <a:lnTo>
                    <a:pt x="3231" y="12452"/>
                  </a:lnTo>
                  <a:close/>
                  <a:moveTo>
                    <a:pt x="5589" y="12452"/>
                  </a:moveTo>
                  <a:lnTo>
                    <a:pt x="5589" y="13559"/>
                  </a:lnTo>
                  <a:lnTo>
                    <a:pt x="4475" y="13559"/>
                  </a:lnTo>
                  <a:lnTo>
                    <a:pt x="4475" y="12452"/>
                  </a:lnTo>
                  <a:close/>
                  <a:moveTo>
                    <a:pt x="6833" y="12452"/>
                  </a:moveTo>
                  <a:lnTo>
                    <a:pt x="6833" y="13559"/>
                  </a:lnTo>
                  <a:lnTo>
                    <a:pt x="5718" y="13559"/>
                  </a:lnTo>
                  <a:lnTo>
                    <a:pt x="5718" y="12452"/>
                  </a:lnTo>
                  <a:close/>
                  <a:moveTo>
                    <a:pt x="8076" y="12452"/>
                  </a:moveTo>
                  <a:lnTo>
                    <a:pt x="8076" y="13559"/>
                  </a:lnTo>
                  <a:lnTo>
                    <a:pt x="6962" y="13559"/>
                  </a:lnTo>
                  <a:lnTo>
                    <a:pt x="6962" y="12452"/>
                  </a:lnTo>
                  <a:close/>
                  <a:moveTo>
                    <a:pt x="9320" y="12452"/>
                  </a:moveTo>
                  <a:lnTo>
                    <a:pt x="9320" y="13559"/>
                  </a:lnTo>
                  <a:lnTo>
                    <a:pt x="8213" y="13559"/>
                  </a:lnTo>
                  <a:lnTo>
                    <a:pt x="8213" y="12452"/>
                  </a:lnTo>
                  <a:close/>
                  <a:moveTo>
                    <a:pt x="10563" y="12452"/>
                  </a:moveTo>
                  <a:lnTo>
                    <a:pt x="10563" y="13559"/>
                  </a:lnTo>
                  <a:lnTo>
                    <a:pt x="9457" y="13559"/>
                  </a:lnTo>
                  <a:lnTo>
                    <a:pt x="9457" y="12452"/>
                  </a:lnTo>
                  <a:close/>
                  <a:moveTo>
                    <a:pt x="11807" y="12452"/>
                  </a:moveTo>
                  <a:lnTo>
                    <a:pt x="11807" y="13559"/>
                  </a:lnTo>
                  <a:lnTo>
                    <a:pt x="10701" y="13559"/>
                  </a:lnTo>
                  <a:lnTo>
                    <a:pt x="10701" y="12452"/>
                  </a:lnTo>
                  <a:close/>
                  <a:moveTo>
                    <a:pt x="13059" y="12452"/>
                  </a:moveTo>
                  <a:lnTo>
                    <a:pt x="13059" y="13559"/>
                  </a:lnTo>
                  <a:lnTo>
                    <a:pt x="11944" y="13559"/>
                  </a:lnTo>
                  <a:lnTo>
                    <a:pt x="11944" y="12452"/>
                  </a:lnTo>
                  <a:close/>
                  <a:moveTo>
                    <a:pt x="14302" y="12452"/>
                  </a:moveTo>
                  <a:lnTo>
                    <a:pt x="14302" y="13559"/>
                  </a:lnTo>
                  <a:lnTo>
                    <a:pt x="13188" y="13559"/>
                  </a:lnTo>
                  <a:lnTo>
                    <a:pt x="13188" y="12452"/>
                  </a:lnTo>
                  <a:close/>
                  <a:moveTo>
                    <a:pt x="15546" y="12452"/>
                  </a:moveTo>
                  <a:lnTo>
                    <a:pt x="15546" y="13559"/>
                  </a:lnTo>
                  <a:lnTo>
                    <a:pt x="14399" y="13559"/>
                  </a:lnTo>
                  <a:lnTo>
                    <a:pt x="14399" y="12452"/>
                  </a:lnTo>
                  <a:close/>
                  <a:moveTo>
                    <a:pt x="16789" y="12452"/>
                  </a:moveTo>
                  <a:lnTo>
                    <a:pt x="16789" y="13559"/>
                  </a:lnTo>
                  <a:lnTo>
                    <a:pt x="15643" y="13559"/>
                  </a:lnTo>
                  <a:lnTo>
                    <a:pt x="15643" y="12452"/>
                  </a:lnTo>
                  <a:close/>
                  <a:moveTo>
                    <a:pt x="18033" y="12452"/>
                  </a:moveTo>
                  <a:lnTo>
                    <a:pt x="18033" y="13559"/>
                  </a:lnTo>
                  <a:lnTo>
                    <a:pt x="16894" y="13559"/>
                  </a:lnTo>
                  <a:lnTo>
                    <a:pt x="16894" y="12452"/>
                  </a:lnTo>
                  <a:close/>
                  <a:moveTo>
                    <a:pt x="19244" y="12452"/>
                  </a:moveTo>
                  <a:lnTo>
                    <a:pt x="19244" y="13559"/>
                  </a:lnTo>
                  <a:lnTo>
                    <a:pt x="18138" y="13559"/>
                  </a:lnTo>
                  <a:lnTo>
                    <a:pt x="18138" y="12452"/>
                  </a:lnTo>
                  <a:close/>
                  <a:moveTo>
                    <a:pt x="20488" y="12452"/>
                  </a:moveTo>
                  <a:lnTo>
                    <a:pt x="20488" y="13559"/>
                  </a:lnTo>
                  <a:lnTo>
                    <a:pt x="19381" y="13559"/>
                  </a:lnTo>
                  <a:lnTo>
                    <a:pt x="19381" y="12452"/>
                  </a:lnTo>
                  <a:close/>
                  <a:moveTo>
                    <a:pt x="21739" y="12452"/>
                  </a:moveTo>
                  <a:lnTo>
                    <a:pt x="21739" y="13559"/>
                  </a:lnTo>
                  <a:lnTo>
                    <a:pt x="20625" y="13559"/>
                  </a:lnTo>
                  <a:lnTo>
                    <a:pt x="20625" y="12452"/>
                  </a:lnTo>
                  <a:close/>
                  <a:moveTo>
                    <a:pt x="22983" y="12452"/>
                  </a:moveTo>
                  <a:lnTo>
                    <a:pt x="22983" y="13559"/>
                  </a:lnTo>
                  <a:lnTo>
                    <a:pt x="21869" y="13559"/>
                  </a:lnTo>
                  <a:lnTo>
                    <a:pt x="21869" y="12452"/>
                  </a:lnTo>
                  <a:close/>
                  <a:moveTo>
                    <a:pt x="24227" y="12452"/>
                  </a:moveTo>
                  <a:lnTo>
                    <a:pt x="24227" y="13559"/>
                  </a:lnTo>
                  <a:lnTo>
                    <a:pt x="23112" y="13559"/>
                  </a:lnTo>
                  <a:lnTo>
                    <a:pt x="23112" y="12452"/>
                  </a:lnTo>
                  <a:close/>
                  <a:moveTo>
                    <a:pt x="25470" y="12452"/>
                  </a:moveTo>
                  <a:lnTo>
                    <a:pt x="25470" y="13559"/>
                  </a:lnTo>
                  <a:lnTo>
                    <a:pt x="24364" y="13559"/>
                  </a:lnTo>
                  <a:lnTo>
                    <a:pt x="24364" y="12452"/>
                  </a:lnTo>
                  <a:close/>
                  <a:moveTo>
                    <a:pt x="26714" y="12452"/>
                  </a:moveTo>
                  <a:lnTo>
                    <a:pt x="26714" y="13559"/>
                  </a:lnTo>
                  <a:lnTo>
                    <a:pt x="25607" y="13559"/>
                  </a:lnTo>
                  <a:lnTo>
                    <a:pt x="25607" y="12452"/>
                  </a:lnTo>
                  <a:close/>
                  <a:moveTo>
                    <a:pt x="1882" y="13696"/>
                  </a:moveTo>
                  <a:lnTo>
                    <a:pt x="1882" y="14100"/>
                  </a:lnTo>
                  <a:lnTo>
                    <a:pt x="1882" y="14802"/>
                  </a:lnTo>
                  <a:lnTo>
                    <a:pt x="744" y="14802"/>
                  </a:lnTo>
                  <a:lnTo>
                    <a:pt x="744" y="14100"/>
                  </a:lnTo>
                  <a:lnTo>
                    <a:pt x="744" y="13696"/>
                  </a:lnTo>
                  <a:close/>
                  <a:moveTo>
                    <a:pt x="3126" y="13696"/>
                  </a:moveTo>
                  <a:lnTo>
                    <a:pt x="3126" y="14100"/>
                  </a:lnTo>
                  <a:lnTo>
                    <a:pt x="3126" y="14802"/>
                  </a:lnTo>
                  <a:lnTo>
                    <a:pt x="1987" y="14802"/>
                  </a:lnTo>
                  <a:lnTo>
                    <a:pt x="1987" y="14100"/>
                  </a:lnTo>
                  <a:lnTo>
                    <a:pt x="1987" y="13696"/>
                  </a:lnTo>
                  <a:close/>
                  <a:moveTo>
                    <a:pt x="4337" y="13696"/>
                  </a:moveTo>
                  <a:lnTo>
                    <a:pt x="4337" y="14100"/>
                  </a:lnTo>
                  <a:lnTo>
                    <a:pt x="4337" y="14802"/>
                  </a:lnTo>
                  <a:lnTo>
                    <a:pt x="3231" y="14802"/>
                  </a:lnTo>
                  <a:lnTo>
                    <a:pt x="3231" y="14100"/>
                  </a:lnTo>
                  <a:lnTo>
                    <a:pt x="3231" y="13696"/>
                  </a:lnTo>
                  <a:close/>
                  <a:moveTo>
                    <a:pt x="5589" y="13696"/>
                  </a:moveTo>
                  <a:lnTo>
                    <a:pt x="5589" y="14100"/>
                  </a:lnTo>
                  <a:lnTo>
                    <a:pt x="5589" y="14802"/>
                  </a:lnTo>
                  <a:lnTo>
                    <a:pt x="4475" y="14802"/>
                  </a:lnTo>
                  <a:lnTo>
                    <a:pt x="4475" y="14100"/>
                  </a:lnTo>
                  <a:lnTo>
                    <a:pt x="4475" y="13696"/>
                  </a:lnTo>
                  <a:close/>
                  <a:moveTo>
                    <a:pt x="6833" y="13696"/>
                  </a:moveTo>
                  <a:lnTo>
                    <a:pt x="6833" y="14100"/>
                  </a:lnTo>
                  <a:lnTo>
                    <a:pt x="6833" y="14802"/>
                  </a:lnTo>
                  <a:lnTo>
                    <a:pt x="5718" y="14802"/>
                  </a:lnTo>
                  <a:lnTo>
                    <a:pt x="5718" y="14100"/>
                  </a:lnTo>
                  <a:lnTo>
                    <a:pt x="5718" y="13696"/>
                  </a:lnTo>
                  <a:close/>
                  <a:moveTo>
                    <a:pt x="8076" y="13696"/>
                  </a:moveTo>
                  <a:lnTo>
                    <a:pt x="8076" y="14100"/>
                  </a:lnTo>
                  <a:lnTo>
                    <a:pt x="8076" y="14802"/>
                  </a:lnTo>
                  <a:lnTo>
                    <a:pt x="6962" y="14802"/>
                  </a:lnTo>
                  <a:lnTo>
                    <a:pt x="6962" y="14100"/>
                  </a:lnTo>
                  <a:lnTo>
                    <a:pt x="6962" y="13696"/>
                  </a:lnTo>
                  <a:close/>
                  <a:moveTo>
                    <a:pt x="9320" y="13696"/>
                  </a:moveTo>
                  <a:lnTo>
                    <a:pt x="9320" y="14100"/>
                  </a:lnTo>
                  <a:lnTo>
                    <a:pt x="9320" y="14802"/>
                  </a:lnTo>
                  <a:lnTo>
                    <a:pt x="8213" y="14802"/>
                  </a:lnTo>
                  <a:lnTo>
                    <a:pt x="8213" y="14100"/>
                  </a:lnTo>
                  <a:lnTo>
                    <a:pt x="8213" y="13696"/>
                  </a:lnTo>
                  <a:close/>
                  <a:moveTo>
                    <a:pt x="10563" y="13696"/>
                  </a:moveTo>
                  <a:lnTo>
                    <a:pt x="10563" y="14100"/>
                  </a:lnTo>
                  <a:lnTo>
                    <a:pt x="10563" y="14802"/>
                  </a:lnTo>
                  <a:lnTo>
                    <a:pt x="9457" y="14802"/>
                  </a:lnTo>
                  <a:lnTo>
                    <a:pt x="9457" y="14100"/>
                  </a:lnTo>
                  <a:lnTo>
                    <a:pt x="9457" y="13696"/>
                  </a:lnTo>
                  <a:close/>
                  <a:moveTo>
                    <a:pt x="11807" y="13696"/>
                  </a:moveTo>
                  <a:lnTo>
                    <a:pt x="11807" y="14100"/>
                  </a:lnTo>
                  <a:lnTo>
                    <a:pt x="11807" y="14802"/>
                  </a:lnTo>
                  <a:lnTo>
                    <a:pt x="10701" y="14802"/>
                  </a:lnTo>
                  <a:lnTo>
                    <a:pt x="10701" y="14100"/>
                  </a:lnTo>
                  <a:lnTo>
                    <a:pt x="10701" y="13696"/>
                  </a:lnTo>
                  <a:close/>
                  <a:moveTo>
                    <a:pt x="13059" y="13696"/>
                  </a:moveTo>
                  <a:lnTo>
                    <a:pt x="13059" y="14100"/>
                  </a:lnTo>
                  <a:lnTo>
                    <a:pt x="13059" y="14802"/>
                  </a:lnTo>
                  <a:lnTo>
                    <a:pt x="11944" y="14802"/>
                  </a:lnTo>
                  <a:lnTo>
                    <a:pt x="11944" y="14100"/>
                  </a:lnTo>
                  <a:lnTo>
                    <a:pt x="11944" y="13696"/>
                  </a:lnTo>
                  <a:close/>
                  <a:moveTo>
                    <a:pt x="14302" y="13696"/>
                  </a:moveTo>
                  <a:lnTo>
                    <a:pt x="14302" y="14100"/>
                  </a:lnTo>
                  <a:lnTo>
                    <a:pt x="14302" y="14802"/>
                  </a:lnTo>
                  <a:lnTo>
                    <a:pt x="13188" y="14802"/>
                  </a:lnTo>
                  <a:lnTo>
                    <a:pt x="13188" y="14100"/>
                  </a:lnTo>
                  <a:lnTo>
                    <a:pt x="13188" y="13696"/>
                  </a:lnTo>
                  <a:close/>
                  <a:moveTo>
                    <a:pt x="15546" y="13696"/>
                  </a:moveTo>
                  <a:lnTo>
                    <a:pt x="15546" y="14100"/>
                  </a:lnTo>
                  <a:lnTo>
                    <a:pt x="15546" y="14802"/>
                  </a:lnTo>
                  <a:lnTo>
                    <a:pt x="14399" y="14802"/>
                  </a:lnTo>
                  <a:lnTo>
                    <a:pt x="14399" y="14100"/>
                  </a:lnTo>
                  <a:lnTo>
                    <a:pt x="14399" y="13696"/>
                  </a:lnTo>
                  <a:close/>
                  <a:moveTo>
                    <a:pt x="16789" y="13696"/>
                  </a:moveTo>
                  <a:lnTo>
                    <a:pt x="16789" y="14100"/>
                  </a:lnTo>
                  <a:lnTo>
                    <a:pt x="16789" y="14802"/>
                  </a:lnTo>
                  <a:lnTo>
                    <a:pt x="15643" y="14802"/>
                  </a:lnTo>
                  <a:lnTo>
                    <a:pt x="15643" y="14100"/>
                  </a:lnTo>
                  <a:lnTo>
                    <a:pt x="15643" y="13696"/>
                  </a:lnTo>
                  <a:close/>
                  <a:moveTo>
                    <a:pt x="18033" y="13696"/>
                  </a:moveTo>
                  <a:lnTo>
                    <a:pt x="18033" y="14100"/>
                  </a:lnTo>
                  <a:lnTo>
                    <a:pt x="18033" y="14802"/>
                  </a:lnTo>
                  <a:lnTo>
                    <a:pt x="16894" y="14802"/>
                  </a:lnTo>
                  <a:lnTo>
                    <a:pt x="16894" y="14100"/>
                  </a:lnTo>
                  <a:lnTo>
                    <a:pt x="16894" y="13696"/>
                  </a:lnTo>
                  <a:close/>
                  <a:moveTo>
                    <a:pt x="19244" y="13696"/>
                  </a:moveTo>
                  <a:lnTo>
                    <a:pt x="19244" y="14100"/>
                  </a:lnTo>
                  <a:lnTo>
                    <a:pt x="19244" y="14802"/>
                  </a:lnTo>
                  <a:lnTo>
                    <a:pt x="18138" y="14802"/>
                  </a:lnTo>
                  <a:lnTo>
                    <a:pt x="18138" y="14100"/>
                  </a:lnTo>
                  <a:lnTo>
                    <a:pt x="18138" y="13696"/>
                  </a:lnTo>
                  <a:close/>
                  <a:moveTo>
                    <a:pt x="20488" y="13696"/>
                  </a:moveTo>
                  <a:lnTo>
                    <a:pt x="20488" y="14100"/>
                  </a:lnTo>
                  <a:lnTo>
                    <a:pt x="20488" y="14802"/>
                  </a:lnTo>
                  <a:lnTo>
                    <a:pt x="19381" y="14802"/>
                  </a:lnTo>
                  <a:lnTo>
                    <a:pt x="19381" y="14100"/>
                  </a:lnTo>
                  <a:lnTo>
                    <a:pt x="19381" y="13696"/>
                  </a:lnTo>
                  <a:close/>
                  <a:moveTo>
                    <a:pt x="21739" y="13696"/>
                  </a:moveTo>
                  <a:lnTo>
                    <a:pt x="21739" y="14100"/>
                  </a:lnTo>
                  <a:lnTo>
                    <a:pt x="21739" y="14802"/>
                  </a:lnTo>
                  <a:lnTo>
                    <a:pt x="20625" y="14802"/>
                  </a:lnTo>
                  <a:lnTo>
                    <a:pt x="20625" y="14100"/>
                  </a:lnTo>
                  <a:lnTo>
                    <a:pt x="20625" y="13696"/>
                  </a:lnTo>
                  <a:close/>
                  <a:moveTo>
                    <a:pt x="22983" y="13696"/>
                  </a:moveTo>
                  <a:lnTo>
                    <a:pt x="22983" y="14100"/>
                  </a:lnTo>
                  <a:lnTo>
                    <a:pt x="22983" y="14802"/>
                  </a:lnTo>
                  <a:lnTo>
                    <a:pt x="21869" y="14802"/>
                  </a:lnTo>
                  <a:lnTo>
                    <a:pt x="21869" y="14100"/>
                  </a:lnTo>
                  <a:lnTo>
                    <a:pt x="21869" y="13696"/>
                  </a:lnTo>
                  <a:close/>
                  <a:moveTo>
                    <a:pt x="24227" y="13696"/>
                  </a:moveTo>
                  <a:lnTo>
                    <a:pt x="24227" y="14100"/>
                  </a:lnTo>
                  <a:lnTo>
                    <a:pt x="24227" y="14802"/>
                  </a:lnTo>
                  <a:lnTo>
                    <a:pt x="23112" y="14802"/>
                  </a:lnTo>
                  <a:lnTo>
                    <a:pt x="23112" y="14100"/>
                  </a:lnTo>
                  <a:lnTo>
                    <a:pt x="23112" y="13696"/>
                  </a:lnTo>
                  <a:close/>
                  <a:moveTo>
                    <a:pt x="25470" y="13696"/>
                  </a:moveTo>
                  <a:lnTo>
                    <a:pt x="25470" y="14100"/>
                  </a:lnTo>
                  <a:lnTo>
                    <a:pt x="25470" y="14802"/>
                  </a:lnTo>
                  <a:lnTo>
                    <a:pt x="24364" y="14802"/>
                  </a:lnTo>
                  <a:lnTo>
                    <a:pt x="24364" y="14100"/>
                  </a:lnTo>
                  <a:lnTo>
                    <a:pt x="24364" y="13696"/>
                  </a:lnTo>
                  <a:close/>
                  <a:moveTo>
                    <a:pt x="26714" y="13696"/>
                  </a:moveTo>
                  <a:lnTo>
                    <a:pt x="26714" y="14100"/>
                  </a:lnTo>
                  <a:lnTo>
                    <a:pt x="26714" y="14802"/>
                  </a:lnTo>
                  <a:lnTo>
                    <a:pt x="25607" y="14802"/>
                  </a:lnTo>
                  <a:lnTo>
                    <a:pt x="25607" y="14100"/>
                  </a:lnTo>
                  <a:lnTo>
                    <a:pt x="25607" y="13696"/>
                  </a:lnTo>
                  <a:close/>
                  <a:moveTo>
                    <a:pt x="1882" y="14940"/>
                  </a:moveTo>
                  <a:lnTo>
                    <a:pt x="1882" y="16046"/>
                  </a:lnTo>
                  <a:lnTo>
                    <a:pt x="744" y="16046"/>
                  </a:lnTo>
                  <a:lnTo>
                    <a:pt x="744" y="14940"/>
                  </a:lnTo>
                  <a:close/>
                  <a:moveTo>
                    <a:pt x="3126" y="14940"/>
                  </a:moveTo>
                  <a:lnTo>
                    <a:pt x="3126" y="16046"/>
                  </a:lnTo>
                  <a:lnTo>
                    <a:pt x="1987" y="16046"/>
                  </a:lnTo>
                  <a:lnTo>
                    <a:pt x="1987" y="14940"/>
                  </a:lnTo>
                  <a:close/>
                  <a:moveTo>
                    <a:pt x="4337" y="14940"/>
                  </a:moveTo>
                  <a:lnTo>
                    <a:pt x="4337" y="16046"/>
                  </a:lnTo>
                  <a:lnTo>
                    <a:pt x="3231" y="16046"/>
                  </a:lnTo>
                  <a:lnTo>
                    <a:pt x="3231" y="14940"/>
                  </a:lnTo>
                  <a:close/>
                  <a:moveTo>
                    <a:pt x="5589" y="14940"/>
                  </a:moveTo>
                  <a:lnTo>
                    <a:pt x="5589" y="16046"/>
                  </a:lnTo>
                  <a:lnTo>
                    <a:pt x="4475" y="16046"/>
                  </a:lnTo>
                  <a:lnTo>
                    <a:pt x="4475" y="14940"/>
                  </a:lnTo>
                  <a:close/>
                  <a:moveTo>
                    <a:pt x="6833" y="14940"/>
                  </a:moveTo>
                  <a:lnTo>
                    <a:pt x="6833" y="16046"/>
                  </a:lnTo>
                  <a:lnTo>
                    <a:pt x="5718" y="16046"/>
                  </a:lnTo>
                  <a:lnTo>
                    <a:pt x="5718" y="14940"/>
                  </a:lnTo>
                  <a:close/>
                  <a:moveTo>
                    <a:pt x="8076" y="14940"/>
                  </a:moveTo>
                  <a:lnTo>
                    <a:pt x="8076" y="16046"/>
                  </a:lnTo>
                  <a:lnTo>
                    <a:pt x="6962" y="16046"/>
                  </a:lnTo>
                  <a:lnTo>
                    <a:pt x="6962" y="14940"/>
                  </a:lnTo>
                  <a:close/>
                  <a:moveTo>
                    <a:pt x="9320" y="14940"/>
                  </a:moveTo>
                  <a:lnTo>
                    <a:pt x="9320" y="16046"/>
                  </a:lnTo>
                  <a:lnTo>
                    <a:pt x="8213" y="16046"/>
                  </a:lnTo>
                  <a:lnTo>
                    <a:pt x="8213" y="14940"/>
                  </a:lnTo>
                  <a:close/>
                  <a:moveTo>
                    <a:pt x="10563" y="14940"/>
                  </a:moveTo>
                  <a:lnTo>
                    <a:pt x="10563" y="16046"/>
                  </a:lnTo>
                  <a:lnTo>
                    <a:pt x="9457" y="16046"/>
                  </a:lnTo>
                  <a:lnTo>
                    <a:pt x="9457" y="14940"/>
                  </a:lnTo>
                  <a:close/>
                  <a:moveTo>
                    <a:pt x="11807" y="14940"/>
                  </a:moveTo>
                  <a:lnTo>
                    <a:pt x="11807" y="16046"/>
                  </a:lnTo>
                  <a:lnTo>
                    <a:pt x="10701" y="16046"/>
                  </a:lnTo>
                  <a:lnTo>
                    <a:pt x="10701" y="14940"/>
                  </a:lnTo>
                  <a:close/>
                  <a:moveTo>
                    <a:pt x="13059" y="14940"/>
                  </a:moveTo>
                  <a:lnTo>
                    <a:pt x="13059" y="16046"/>
                  </a:lnTo>
                  <a:lnTo>
                    <a:pt x="11944" y="16046"/>
                  </a:lnTo>
                  <a:lnTo>
                    <a:pt x="11944" y="14940"/>
                  </a:lnTo>
                  <a:close/>
                  <a:moveTo>
                    <a:pt x="14302" y="14940"/>
                  </a:moveTo>
                  <a:lnTo>
                    <a:pt x="14302" y="16046"/>
                  </a:lnTo>
                  <a:lnTo>
                    <a:pt x="13188" y="16046"/>
                  </a:lnTo>
                  <a:lnTo>
                    <a:pt x="13188" y="14940"/>
                  </a:lnTo>
                  <a:close/>
                  <a:moveTo>
                    <a:pt x="15546" y="14940"/>
                  </a:moveTo>
                  <a:lnTo>
                    <a:pt x="15546" y="16046"/>
                  </a:lnTo>
                  <a:lnTo>
                    <a:pt x="14399" y="16046"/>
                  </a:lnTo>
                  <a:lnTo>
                    <a:pt x="14399" y="14940"/>
                  </a:lnTo>
                  <a:close/>
                  <a:moveTo>
                    <a:pt x="16789" y="14940"/>
                  </a:moveTo>
                  <a:lnTo>
                    <a:pt x="16789" y="16046"/>
                  </a:lnTo>
                  <a:lnTo>
                    <a:pt x="15643" y="16046"/>
                  </a:lnTo>
                  <a:lnTo>
                    <a:pt x="15643" y="14940"/>
                  </a:lnTo>
                  <a:close/>
                  <a:moveTo>
                    <a:pt x="18033" y="14940"/>
                  </a:moveTo>
                  <a:lnTo>
                    <a:pt x="18033" y="16046"/>
                  </a:lnTo>
                  <a:lnTo>
                    <a:pt x="16894" y="16046"/>
                  </a:lnTo>
                  <a:lnTo>
                    <a:pt x="16894" y="14940"/>
                  </a:lnTo>
                  <a:close/>
                  <a:moveTo>
                    <a:pt x="19244" y="14940"/>
                  </a:moveTo>
                  <a:lnTo>
                    <a:pt x="19244" y="16046"/>
                  </a:lnTo>
                  <a:lnTo>
                    <a:pt x="18138" y="16046"/>
                  </a:lnTo>
                  <a:lnTo>
                    <a:pt x="18138" y="14940"/>
                  </a:lnTo>
                  <a:close/>
                  <a:moveTo>
                    <a:pt x="20488" y="14940"/>
                  </a:moveTo>
                  <a:lnTo>
                    <a:pt x="20488" y="16046"/>
                  </a:lnTo>
                  <a:lnTo>
                    <a:pt x="19381" y="16046"/>
                  </a:lnTo>
                  <a:lnTo>
                    <a:pt x="19381" y="14940"/>
                  </a:lnTo>
                  <a:close/>
                  <a:moveTo>
                    <a:pt x="21739" y="14940"/>
                  </a:moveTo>
                  <a:lnTo>
                    <a:pt x="21739" y="16046"/>
                  </a:lnTo>
                  <a:lnTo>
                    <a:pt x="20625" y="16046"/>
                  </a:lnTo>
                  <a:lnTo>
                    <a:pt x="20625" y="14940"/>
                  </a:lnTo>
                  <a:close/>
                  <a:moveTo>
                    <a:pt x="22983" y="14940"/>
                  </a:moveTo>
                  <a:lnTo>
                    <a:pt x="22983" y="16046"/>
                  </a:lnTo>
                  <a:lnTo>
                    <a:pt x="21869" y="16046"/>
                  </a:lnTo>
                  <a:lnTo>
                    <a:pt x="21869" y="14940"/>
                  </a:lnTo>
                  <a:close/>
                  <a:moveTo>
                    <a:pt x="24227" y="14940"/>
                  </a:moveTo>
                  <a:lnTo>
                    <a:pt x="24227" y="16046"/>
                  </a:lnTo>
                  <a:lnTo>
                    <a:pt x="23112" y="16046"/>
                  </a:lnTo>
                  <a:lnTo>
                    <a:pt x="23112" y="14940"/>
                  </a:lnTo>
                  <a:close/>
                  <a:moveTo>
                    <a:pt x="25470" y="14940"/>
                  </a:moveTo>
                  <a:lnTo>
                    <a:pt x="25470" y="16046"/>
                  </a:lnTo>
                  <a:lnTo>
                    <a:pt x="24364" y="16046"/>
                  </a:lnTo>
                  <a:lnTo>
                    <a:pt x="24364" y="14940"/>
                  </a:lnTo>
                  <a:close/>
                  <a:moveTo>
                    <a:pt x="26714" y="14940"/>
                  </a:moveTo>
                  <a:lnTo>
                    <a:pt x="26714" y="16046"/>
                  </a:lnTo>
                  <a:lnTo>
                    <a:pt x="25607" y="16046"/>
                  </a:lnTo>
                  <a:lnTo>
                    <a:pt x="25607" y="14940"/>
                  </a:lnTo>
                  <a:close/>
                  <a:moveTo>
                    <a:pt x="1882" y="16183"/>
                  </a:moveTo>
                  <a:lnTo>
                    <a:pt x="1882" y="17298"/>
                  </a:lnTo>
                  <a:lnTo>
                    <a:pt x="744" y="17298"/>
                  </a:lnTo>
                  <a:lnTo>
                    <a:pt x="744" y="16183"/>
                  </a:lnTo>
                  <a:close/>
                  <a:moveTo>
                    <a:pt x="3126" y="16183"/>
                  </a:moveTo>
                  <a:lnTo>
                    <a:pt x="3126" y="17298"/>
                  </a:lnTo>
                  <a:lnTo>
                    <a:pt x="1987" y="17298"/>
                  </a:lnTo>
                  <a:lnTo>
                    <a:pt x="1987" y="16183"/>
                  </a:lnTo>
                  <a:close/>
                  <a:moveTo>
                    <a:pt x="4337" y="16183"/>
                  </a:moveTo>
                  <a:lnTo>
                    <a:pt x="4337" y="17298"/>
                  </a:lnTo>
                  <a:lnTo>
                    <a:pt x="3231" y="17298"/>
                  </a:lnTo>
                  <a:lnTo>
                    <a:pt x="3231" y="16183"/>
                  </a:lnTo>
                  <a:close/>
                  <a:moveTo>
                    <a:pt x="5589" y="16183"/>
                  </a:moveTo>
                  <a:lnTo>
                    <a:pt x="5589" y="17298"/>
                  </a:lnTo>
                  <a:lnTo>
                    <a:pt x="4475" y="17298"/>
                  </a:lnTo>
                  <a:lnTo>
                    <a:pt x="4475" y="16183"/>
                  </a:lnTo>
                  <a:close/>
                  <a:moveTo>
                    <a:pt x="6833" y="16183"/>
                  </a:moveTo>
                  <a:lnTo>
                    <a:pt x="6833" y="17298"/>
                  </a:lnTo>
                  <a:lnTo>
                    <a:pt x="5718" y="17298"/>
                  </a:lnTo>
                  <a:lnTo>
                    <a:pt x="5718" y="16183"/>
                  </a:lnTo>
                  <a:close/>
                  <a:moveTo>
                    <a:pt x="8076" y="16183"/>
                  </a:moveTo>
                  <a:lnTo>
                    <a:pt x="8076" y="17298"/>
                  </a:lnTo>
                  <a:lnTo>
                    <a:pt x="6962" y="17298"/>
                  </a:lnTo>
                  <a:lnTo>
                    <a:pt x="6962" y="16183"/>
                  </a:lnTo>
                  <a:close/>
                  <a:moveTo>
                    <a:pt x="9320" y="16183"/>
                  </a:moveTo>
                  <a:lnTo>
                    <a:pt x="9320" y="17298"/>
                  </a:lnTo>
                  <a:lnTo>
                    <a:pt x="8213" y="17298"/>
                  </a:lnTo>
                  <a:lnTo>
                    <a:pt x="8213" y="16183"/>
                  </a:lnTo>
                  <a:close/>
                  <a:moveTo>
                    <a:pt x="10563" y="16183"/>
                  </a:moveTo>
                  <a:lnTo>
                    <a:pt x="10563" y="17298"/>
                  </a:lnTo>
                  <a:lnTo>
                    <a:pt x="9457" y="17298"/>
                  </a:lnTo>
                  <a:lnTo>
                    <a:pt x="9457" y="16183"/>
                  </a:lnTo>
                  <a:close/>
                  <a:moveTo>
                    <a:pt x="11807" y="16183"/>
                  </a:moveTo>
                  <a:lnTo>
                    <a:pt x="11807" y="17298"/>
                  </a:lnTo>
                  <a:lnTo>
                    <a:pt x="10701" y="17298"/>
                  </a:lnTo>
                  <a:lnTo>
                    <a:pt x="10701" y="16183"/>
                  </a:lnTo>
                  <a:close/>
                  <a:moveTo>
                    <a:pt x="13059" y="16183"/>
                  </a:moveTo>
                  <a:lnTo>
                    <a:pt x="13059" y="17298"/>
                  </a:lnTo>
                  <a:lnTo>
                    <a:pt x="11944" y="17298"/>
                  </a:lnTo>
                  <a:lnTo>
                    <a:pt x="11944" y="16183"/>
                  </a:lnTo>
                  <a:close/>
                  <a:moveTo>
                    <a:pt x="14302" y="16183"/>
                  </a:moveTo>
                  <a:lnTo>
                    <a:pt x="14302" y="17298"/>
                  </a:lnTo>
                  <a:lnTo>
                    <a:pt x="13188" y="17298"/>
                  </a:lnTo>
                  <a:lnTo>
                    <a:pt x="13188" y="16183"/>
                  </a:lnTo>
                  <a:close/>
                  <a:moveTo>
                    <a:pt x="15546" y="16183"/>
                  </a:moveTo>
                  <a:lnTo>
                    <a:pt x="15546" y="17298"/>
                  </a:lnTo>
                  <a:lnTo>
                    <a:pt x="14399" y="17298"/>
                  </a:lnTo>
                  <a:lnTo>
                    <a:pt x="14399" y="16183"/>
                  </a:lnTo>
                  <a:close/>
                  <a:moveTo>
                    <a:pt x="16789" y="16183"/>
                  </a:moveTo>
                  <a:lnTo>
                    <a:pt x="16789" y="17298"/>
                  </a:lnTo>
                  <a:lnTo>
                    <a:pt x="15643" y="17298"/>
                  </a:lnTo>
                  <a:lnTo>
                    <a:pt x="15643" y="16183"/>
                  </a:lnTo>
                  <a:close/>
                  <a:moveTo>
                    <a:pt x="18033" y="16183"/>
                  </a:moveTo>
                  <a:lnTo>
                    <a:pt x="18033" y="17298"/>
                  </a:lnTo>
                  <a:lnTo>
                    <a:pt x="16894" y="17298"/>
                  </a:lnTo>
                  <a:lnTo>
                    <a:pt x="16894" y="16183"/>
                  </a:lnTo>
                  <a:close/>
                  <a:moveTo>
                    <a:pt x="19244" y="16183"/>
                  </a:moveTo>
                  <a:lnTo>
                    <a:pt x="19244" y="17298"/>
                  </a:lnTo>
                  <a:lnTo>
                    <a:pt x="18138" y="17298"/>
                  </a:lnTo>
                  <a:lnTo>
                    <a:pt x="18138" y="16183"/>
                  </a:lnTo>
                  <a:close/>
                  <a:moveTo>
                    <a:pt x="20488" y="16183"/>
                  </a:moveTo>
                  <a:lnTo>
                    <a:pt x="20488" y="17298"/>
                  </a:lnTo>
                  <a:lnTo>
                    <a:pt x="19381" y="17298"/>
                  </a:lnTo>
                  <a:lnTo>
                    <a:pt x="19381" y="16183"/>
                  </a:lnTo>
                  <a:close/>
                  <a:moveTo>
                    <a:pt x="21739" y="16183"/>
                  </a:moveTo>
                  <a:lnTo>
                    <a:pt x="21739" y="17298"/>
                  </a:lnTo>
                  <a:lnTo>
                    <a:pt x="20625" y="17298"/>
                  </a:lnTo>
                  <a:lnTo>
                    <a:pt x="20625" y="16183"/>
                  </a:lnTo>
                  <a:close/>
                  <a:moveTo>
                    <a:pt x="22983" y="16183"/>
                  </a:moveTo>
                  <a:lnTo>
                    <a:pt x="22983" y="17298"/>
                  </a:lnTo>
                  <a:lnTo>
                    <a:pt x="21869" y="17298"/>
                  </a:lnTo>
                  <a:lnTo>
                    <a:pt x="21869" y="16183"/>
                  </a:lnTo>
                  <a:close/>
                  <a:moveTo>
                    <a:pt x="24227" y="16183"/>
                  </a:moveTo>
                  <a:lnTo>
                    <a:pt x="24227" y="17298"/>
                  </a:lnTo>
                  <a:lnTo>
                    <a:pt x="23112" y="17298"/>
                  </a:lnTo>
                  <a:lnTo>
                    <a:pt x="23112" y="16183"/>
                  </a:lnTo>
                  <a:close/>
                  <a:moveTo>
                    <a:pt x="25470" y="16183"/>
                  </a:moveTo>
                  <a:lnTo>
                    <a:pt x="25470" y="17298"/>
                  </a:lnTo>
                  <a:lnTo>
                    <a:pt x="24364" y="17298"/>
                  </a:lnTo>
                  <a:lnTo>
                    <a:pt x="24364" y="16183"/>
                  </a:lnTo>
                  <a:close/>
                  <a:moveTo>
                    <a:pt x="26714" y="16183"/>
                  </a:moveTo>
                  <a:lnTo>
                    <a:pt x="26714" y="17298"/>
                  </a:lnTo>
                  <a:lnTo>
                    <a:pt x="25607" y="17298"/>
                  </a:lnTo>
                  <a:lnTo>
                    <a:pt x="25607" y="16183"/>
                  </a:lnTo>
                  <a:close/>
                  <a:moveTo>
                    <a:pt x="1882" y="17427"/>
                  </a:moveTo>
                  <a:lnTo>
                    <a:pt x="1882" y="18541"/>
                  </a:lnTo>
                  <a:lnTo>
                    <a:pt x="744" y="18541"/>
                  </a:lnTo>
                  <a:lnTo>
                    <a:pt x="744" y="17427"/>
                  </a:lnTo>
                  <a:close/>
                  <a:moveTo>
                    <a:pt x="3126" y="17427"/>
                  </a:moveTo>
                  <a:lnTo>
                    <a:pt x="3126" y="18541"/>
                  </a:lnTo>
                  <a:lnTo>
                    <a:pt x="1987" y="18541"/>
                  </a:lnTo>
                  <a:lnTo>
                    <a:pt x="1987" y="17427"/>
                  </a:lnTo>
                  <a:close/>
                  <a:moveTo>
                    <a:pt x="4337" y="17427"/>
                  </a:moveTo>
                  <a:lnTo>
                    <a:pt x="4337" y="18541"/>
                  </a:lnTo>
                  <a:lnTo>
                    <a:pt x="3231" y="18541"/>
                  </a:lnTo>
                  <a:lnTo>
                    <a:pt x="3231" y="17427"/>
                  </a:lnTo>
                  <a:close/>
                  <a:moveTo>
                    <a:pt x="5589" y="17427"/>
                  </a:moveTo>
                  <a:lnTo>
                    <a:pt x="5589" y="18541"/>
                  </a:lnTo>
                  <a:lnTo>
                    <a:pt x="4475" y="18541"/>
                  </a:lnTo>
                  <a:lnTo>
                    <a:pt x="4475" y="17427"/>
                  </a:lnTo>
                  <a:close/>
                  <a:moveTo>
                    <a:pt x="6833" y="17427"/>
                  </a:moveTo>
                  <a:lnTo>
                    <a:pt x="6833" y="18541"/>
                  </a:lnTo>
                  <a:lnTo>
                    <a:pt x="5718" y="18541"/>
                  </a:lnTo>
                  <a:lnTo>
                    <a:pt x="5718" y="17427"/>
                  </a:lnTo>
                  <a:close/>
                  <a:moveTo>
                    <a:pt x="8076" y="17427"/>
                  </a:moveTo>
                  <a:lnTo>
                    <a:pt x="8076" y="18541"/>
                  </a:lnTo>
                  <a:lnTo>
                    <a:pt x="6962" y="18541"/>
                  </a:lnTo>
                  <a:lnTo>
                    <a:pt x="6962" y="17427"/>
                  </a:lnTo>
                  <a:close/>
                  <a:moveTo>
                    <a:pt x="9320" y="17427"/>
                  </a:moveTo>
                  <a:lnTo>
                    <a:pt x="9320" y="18541"/>
                  </a:lnTo>
                  <a:lnTo>
                    <a:pt x="8213" y="18541"/>
                  </a:lnTo>
                  <a:lnTo>
                    <a:pt x="8213" y="17427"/>
                  </a:lnTo>
                  <a:close/>
                  <a:moveTo>
                    <a:pt x="10563" y="17427"/>
                  </a:moveTo>
                  <a:lnTo>
                    <a:pt x="10563" y="18541"/>
                  </a:lnTo>
                  <a:lnTo>
                    <a:pt x="9457" y="18541"/>
                  </a:lnTo>
                  <a:lnTo>
                    <a:pt x="9457" y="17427"/>
                  </a:lnTo>
                  <a:close/>
                  <a:moveTo>
                    <a:pt x="11807" y="17427"/>
                  </a:moveTo>
                  <a:lnTo>
                    <a:pt x="11807" y="18541"/>
                  </a:lnTo>
                  <a:lnTo>
                    <a:pt x="10701" y="18541"/>
                  </a:lnTo>
                  <a:lnTo>
                    <a:pt x="10701" y="17427"/>
                  </a:lnTo>
                  <a:close/>
                  <a:moveTo>
                    <a:pt x="13059" y="17427"/>
                  </a:moveTo>
                  <a:lnTo>
                    <a:pt x="13059" y="18541"/>
                  </a:lnTo>
                  <a:lnTo>
                    <a:pt x="11944" y="18541"/>
                  </a:lnTo>
                  <a:lnTo>
                    <a:pt x="11944" y="17427"/>
                  </a:lnTo>
                  <a:close/>
                  <a:moveTo>
                    <a:pt x="14302" y="17427"/>
                  </a:moveTo>
                  <a:lnTo>
                    <a:pt x="14302" y="18541"/>
                  </a:lnTo>
                  <a:lnTo>
                    <a:pt x="13188" y="18541"/>
                  </a:lnTo>
                  <a:lnTo>
                    <a:pt x="13188" y="17427"/>
                  </a:lnTo>
                  <a:close/>
                  <a:moveTo>
                    <a:pt x="15546" y="17427"/>
                  </a:moveTo>
                  <a:lnTo>
                    <a:pt x="15546" y="18541"/>
                  </a:lnTo>
                  <a:lnTo>
                    <a:pt x="14399" y="18541"/>
                  </a:lnTo>
                  <a:lnTo>
                    <a:pt x="14399" y="17427"/>
                  </a:lnTo>
                  <a:close/>
                  <a:moveTo>
                    <a:pt x="16789" y="17427"/>
                  </a:moveTo>
                  <a:lnTo>
                    <a:pt x="16789" y="18541"/>
                  </a:lnTo>
                  <a:lnTo>
                    <a:pt x="15643" y="18541"/>
                  </a:lnTo>
                  <a:lnTo>
                    <a:pt x="15643" y="17427"/>
                  </a:lnTo>
                  <a:close/>
                  <a:moveTo>
                    <a:pt x="18033" y="17427"/>
                  </a:moveTo>
                  <a:lnTo>
                    <a:pt x="18033" y="18541"/>
                  </a:lnTo>
                  <a:lnTo>
                    <a:pt x="16894" y="18541"/>
                  </a:lnTo>
                  <a:lnTo>
                    <a:pt x="16894" y="17427"/>
                  </a:lnTo>
                  <a:close/>
                  <a:moveTo>
                    <a:pt x="19244" y="17427"/>
                  </a:moveTo>
                  <a:lnTo>
                    <a:pt x="19244" y="18541"/>
                  </a:lnTo>
                  <a:lnTo>
                    <a:pt x="18138" y="18541"/>
                  </a:lnTo>
                  <a:lnTo>
                    <a:pt x="18138" y="17427"/>
                  </a:lnTo>
                  <a:close/>
                  <a:moveTo>
                    <a:pt x="20488" y="17427"/>
                  </a:moveTo>
                  <a:lnTo>
                    <a:pt x="20488" y="18541"/>
                  </a:lnTo>
                  <a:lnTo>
                    <a:pt x="19381" y="18541"/>
                  </a:lnTo>
                  <a:lnTo>
                    <a:pt x="19381" y="17427"/>
                  </a:lnTo>
                  <a:close/>
                  <a:moveTo>
                    <a:pt x="21739" y="17427"/>
                  </a:moveTo>
                  <a:lnTo>
                    <a:pt x="21739" y="18541"/>
                  </a:lnTo>
                  <a:lnTo>
                    <a:pt x="20625" y="18541"/>
                  </a:lnTo>
                  <a:lnTo>
                    <a:pt x="20625" y="17427"/>
                  </a:lnTo>
                  <a:close/>
                  <a:moveTo>
                    <a:pt x="22983" y="17427"/>
                  </a:moveTo>
                  <a:lnTo>
                    <a:pt x="22983" y="18541"/>
                  </a:lnTo>
                  <a:lnTo>
                    <a:pt x="21869" y="18541"/>
                  </a:lnTo>
                  <a:lnTo>
                    <a:pt x="21869" y="17427"/>
                  </a:lnTo>
                  <a:close/>
                  <a:moveTo>
                    <a:pt x="24227" y="17427"/>
                  </a:moveTo>
                  <a:lnTo>
                    <a:pt x="24227" y="18541"/>
                  </a:lnTo>
                  <a:lnTo>
                    <a:pt x="23112" y="18541"/>
                  </a:lnTo>
                  <a:lnTo>
                    <a:pt x="23112" y="17427"/>
                  </a:lnTo>
                  <a:close/>
                  <a:moveTo>
                    <a:pt x="25470" y="17427"/>
                  </a:moveTo>
                  <a:lnTo>
                    <a:pt x="25470" y="18541"/>
                  </a:lnTo>
                  <a:lnTo>
                    <a:pt x="24364" y="18541"/>
                  </a:lnTo>
                  <a:lnTo>
                    <a:pt x="24364" y="17427"/>
                  </a:lnTo>
                  <a:close/>
                  <a:moveTo>
                    <a:pt x="26714" y="17427"/>
                  </a:moveTo>
                  <a:lnTo>
                    <a:pt x="26714" y="18541"/>
                  </a:lnTo>
                  <a:lnTo>
                    <a:pt x="25607" y="18541"/>
                  </a:lnTo>
                  <a:lnTo>
                    <a:pt x="25607" y="17427"/>
                  </a:lnTo>
                  <a:close/>
                  <a:moveTo>
                    <a:pt x="1882" y="18670"/>
                  </a:moveTo>
                  <a:lnTo>
                    <a:pt x="1882" y="19785"/>
                  </a:lnTo>
                  <a:lnTo>
                    <a:pt x="744" y="19785"/>
                  </a:lnTo>
                  <a:lnTo>
                    <a:pt x="744" y="18670"/>
                  </a:lnTo>
                  <a:close/>
                  <a:moveTo>
                    <a:pt x="3126" y="18670"/>
                  </a:moveTo>
                  <a:lnTo>
                    <a:pt x="3126" y="19785"/>
                  </a:lnTo>
                  <a:lnTo>
                    <a:pt x="1987" y="19785"/>
                  </a:lnTo>
                  <a:lnTo>
                    <a:pt x="1987" y="18670"/>
                  </a:lnTo>
                  <a:close/>
                  <a:moveTo>
                    <a:pt x="4337" y="18670"/>
                  </a:moveTo>
                  <a:lnTo>
                    <a:pt x="4337" y="19785"/>
                  </a:lnTo>
                  <a:lnTo>
                    <a:pt x="3231" y="19785"/>
                  </a:lnTo>
                  <a:lnTo>
                    <a:pt x="3231" y="18670"/>
                  </a:lnTo>
                  <a:close/>
                  <a:moveTo>
                    <a:pt x="5589" y="18670"/>
                  </a:moveTo>
                  <a:lnTo>
                    <a:pt x="5589" y="19785"/>
                  </a:lnTo>
                  <a:lnTo>
                    <a:pt x="4475" y="19785"/>
                  </a:lnTo>
                  <a:lnTo>
                    <a:pt x="4475" y="18670"/>
                  </a:lnTo>
                  <a:close/>
                  <a:moveTo>
                    <a:pt x="6833" y="18670"/>
                  </a:moveTo>
                  <a:lnTo>
                    <a:pt x="6833" y="19785"/>
                  </a:lnTo>
                  <a:lnTo>
                    <a:pt x="5718" y="19785"/>
                  </a:lnTo>
                  <a:lnTo>
                    <a:pt x="5718" y="18670"/>
                  </a:lnTo>
                  <a:close/>
                  <a:moveTo>
                    <a:pt x="8076" y="18670"/>
                  </a:moveTo>
                  <a:lnTo>
                    <a:pt x="8076" y="19785"/>
                  </a:lnTo>
                  <a:lnTo>
                    <a:pt x="6962" y="19785"/>
                  </a:lnTo>
                  <a:lnTo>
                    <a:pt x="6962" y="18670"/>
                  </a:lnTo>
                  <a:close/>
                  <a:moveTo>
                    <a:pt x="9320" y="18670"/>
                  </a:moveTo>
                  <a:lnTo>
                    <a:pt x="9320" y="19785"/>
                  </a:lnTo>
                  <a:lnTo>
                    <a:pt x="8213" y="19785"/>
                  </a:lnTo>
                  <a:lnTo>
                    <a:pt x="8213" y="18670"/>
                  </a:lnTo>
                  <a:close/>
                  <a:moveTo>
                    <a:pt x="10563" y="18670"/>
                  </a:moveTo>
                  <a:lnTo>
                    <a:pt x="10563" y="19785"/>
                  </a:lnTo>
                  <a:lnTo>
                    <a:pt x="9457" y="19785"/>
                  </a:lnTo>
                  <a:lnTo>
                    <a:pt x="9457" y="18670"/>
                  </a:lnTo>
                  <a:close/>
                  <a:moveTo>
                    <a:pt x="11807" y="18670"/>
                  </a:moveTo>
                  <a:lnTo>
                    <a:pt x="11807" y="19785"/>
                  </a:lnTo>
                  <a:lnTo>
                    <a:pt x="10701" y="19785"/>
                  </a:lnTo>
                  <a:lnTo>
                    <a:pt x="10701" y="18670"/>
                  </a:lnTo>
                  <a:close/>
                  <a:moveTo>
                    <a:pt x="13059" y="18670"/>
                  </a:moveTo>
                  <a:lnTo>
                    <a:pt x="13059" y="19785"/>
                  </a:lnTo>
                  <a:lnTo>
                    <a:pt x="11944" y="19785"/>
                  </a:lnTo>
                  <a:lnTo>
                    <a:pt x="11944" y="18670"/>
                  </a:lnTo>
                  <a:close/>
                  <a:moveTo>
                    <a:pt x="14302" y="18670"/>
                  </a:moveTo>
                  <a:lnTo>
                    <a:pt x="14302" y="19785"/>
                  </a:lnTo>
                  <a:lnTo>
                    <a:pt x="13188" y="19785"/>
                  </a:lnTo>
                  <a:lnTo>
                    <a:pt x="13188" y="18670"/>
                  </a:lnTo>
                  <a:close/>
                  <a:moveTo>
                    <a:pt x="15546" y="18670"/>
                  </a:moveTo>
                  <a:lnTo>
                    <a:pt x="15546" y="19785"/>
                  </a:lnTo>
                  <a:lnTo>
                    <a:pt x="14399" y="19785"/>
                  </a:lnTo>
                  <a:lnTo>
                    <a:pt x="14399" y="18670"/>
                  </a:lnTo>
                  <a:close/>
                  <a:moveTo>
                    <a:pt x="16789" y="18670"/>
                  </a:moveTo>
                  <a:lnTo>
                    <a:pt x="16789" y="19785"/>
                  </a:lnTo>
                  <a:lnTo>
                    <a:pt x="15643" y="19785"/>
                  </a:lnTo>
                  <a:lnTo>
                    <a:pt x="15643" y="18670"/>
                  </a:lnTo>
                  <a:close/>
                  <a:moveTo>
                    <a:pt x="18033" y="18670"/>
                  </a:moveTo>
                  <a:lnTo>
                    <a:pt x="18033" y="19785"/>
                  </a:lnTo>
                  <a:lnTo>
                    <a:pt x="16894" y="19785"/>
                  </a:lnTo>
                  <a:lnTo>
                    <a:pt x="16894" y="18670"/>
                  </a:lnTo>
                  <a:close/>
                  <a:moveTo>
                    <a:pt x="19244" y="18670"/>
                  </a:moveTo>
                  <a:lnTo>
                    <a:pt x="19244" y="19785"/>
                  </a:lnTo>
                  <a:lnTo>
                    <a:pt x="18138" y="19785"/>
                  </a:lnTo>
                  <a:lnTo>
                    <a:pt x="18138" y="18670"/>
                  </a:lnTo>
                  <a:close/>
                  <a:moveTo>
                    <a:pt x="20488" y="18670"/>
                  </a:moveTo>
                  <a:lnTo>
                    <a:pt x="20488" y="19785"/>
                  </a:lnTo>
                  <a:lnTo>
                    <a:pt x="19381" y="19785"/>
                  </a:lnTo>
                  <a:lnTo>
                    <a:pt x="19381" y="18670"/>
                  </a:lnTo>
                  <a:close/>
                  <a:moveTo>
                    <a:pt x="21739" y="18670"/>
                  </a:moveTo>
                  <a:lnTo>
                    <a:pt x="21739" y="19785"/>
                  </a:lnTo>
                  <a:lnTo>
                    <a:pt x="20625" y="19785"/>
                  </a:lnTo>
                  <a:lnTo>
                    <a:pt x="20625" y="18670"/>
                  </a:lnTo>
                  <a:close/>
                  <a:moveTo>
                    <a:pt x="22983" y="18670"/>
                  </a:moveTo>
                  <a:lnTo>
                    <a:pt x="22983" y="19785"/>
                  </a:lnTo>
                  <a:lnTo>
                    <a:pt x="21869" y="19785"/>
                  </a:lnTo>
                  <a:lnTo>
                    <a:pt x="21869" y="18670"/>
                  </a:lnTo>
                  <a:close/>
                  <a:moveTo>
                    <a:pt x="24227" y="18670"/>
                  </a:moveTo>
                  <a:lnTo>
                    <a:pt x="24227" y="19785"/>
                  </a:lnTo>
                  <a:lnTo>
                    <a:pt x="23112" y="19785"/>
                  </a:lnTo>
                  <a:lnTo>
                    <a:pt x="23112" y="18670"/>
                  </a:lnTo>
                  <a:close/>
                  <a:moveTo>
                    <a:pt x="25470" y="18670"/>
                  </a:moveTo>
                  <a:lnTo>
                    <a:pt x="25470" y="19785"/>
                  </a:lnTo>
                  <a:lnTo>
                    <a:pt x="24364" y="19785"/>
                  </a:lnTo>
                  <a:lnTo>
                    <a:pt x="24364" y="18670"/>
                  </a:lnTo>
                  <a:close/>
                  <a:moveTo>
                    <a:pt x="26714" y="18670"/>
                  </a:moveTo>
                  <a:lnTo>
                    <a:pt x="26714" y="19785"/>
                  </a:lnTo>
                  <a:lnTo>
                    <a:pt x="25607" y="19785"/>
                  </a:lnTo>
                  <a:lnTo>
                    <a:pt x="25607" y="18670"/>
                  </a:lnTo>
                  <a:close/>
                  <a:moveTo>
                    <a:pt x="1882" y="19922"/>
                  </a:moveTo>
                  <a:lnTo>
                    <a:pt x="1882" y="21028"/>
                  </a:lnTo>
                  <a:lnTo>
                    <a:pt x="744" y="21028"/>
                  </a:lnTo>
                  <a:lnTo>
                    <a:pt x="744" y="19922"/>
                  </a:lnTo>
                  <a:close/>
                  <a:moveTo>
                    <a:pt x="3126" y="19922"/>
                  </a:moveTo>
                  <a:lnTo>
                    <a:pt x="3126" y="21028"/>
                  </a:lnTo>
                  <a:lnTo>
                    <a:pt x="1987" y="21028"/>
                  </a:lnTo>
                  <a:lnTo>
                    <a:pt x="1987" y="19922"/>
                  </a:lnTo>
                  <a:close/>
                  <a:moveTo>
                    <a:pt x="4337" y="19922"/>
                  </a:moveTo>
                  <a:lnTo>
                    <a:pt x="4337" y="21028"/>
                  </a:lnTo>
                  <a:lnTo>
                    <a:pt x="3231" y="21028"/>
                  </a:lnTo>
                  <a:lnTo>
                    <a:pt x="3231" y="19922"/>
                  </a:lnTo>
                  <a:close/>
                  <a:moveTo>
                    <a:pt x="5589" y="19922"/>
                  </a:moveTo>
                  <a:lnTo>
                    <a:pt x="5589" y="21028"/>
                  </a:lnTo>
                  <a:lnTo>
                    <a:pt x="4475" y="21028"/>
                  </a:lnTo>
                  <a:lnTo>
                    <a:pt x="4475" y="19922"/>
                  </a:lnTo>
                  <a:close/>
                  <a:moveTo>
                    <a:pt x="6833" y="19922"/>
                  </a:moveTo>
                  <a:lnTo>
                    <a:pt x="6833" y="21028"/>
                  </a:lnTo>
                  <a:lnTo>
                    <a:pt x="5718" y="21028"/>
                  </a:lnTo>
                  <a:lnTo>
                    <a:pt x="5718" y="19922"/>
                  </a:lnTo>
                  <a:close/>
                  <a:moveTo>
                    <a:pt x="8076" y="19922"/>
                  </a:moveTo>
                  <a:lnTo>
                    <a:pt x="8076" y="21028"/>
                  </a:lnTo>
                  <a:lnTo>
                    <a:pt x="6962" y="21028"/>
                  </a:lnTo>
                  <a:lnTo>
                    <a:pt x="6962" y="19922"/>
                  </a:lnTo>
                  <a:close/>
                  <a:moveTo>
                    <a:pt x="9320" y="19922"/>
                  </a:moveTo>
                  <a:lnTo>
                    <a:pt x="9320" y="21028"/>
                  </a:lnTo>
                  <a:lnTo>
                    <a:pt x="8213" y="21028"/>
                  </a:lnTo>
                  <a:lnTo>
                    <a:pt x="8213" y="19922"/>
                  </a:lnTo>
                  <a:close/>
                  <a:moveTo>
                    <a:pt x="10563" y="19922"/>
                  </a:moveTo>
                  <a:lnTo>
                    <a:pt x="10563" y="21028"/>
                  </a:lnTo>
                  <a:lnTo>
                    <a:pt x="9457" y="21028"/>
                  </a:lnTo>
                  <a:lnTo>
                    <a:pt x="9457" y="19922"/>
                  </a:lnTo>
                  <a:close/>
                  <a:moveTo>
                    <a:pt x="11807" y="19922"/>
                  </a:moveTo>
                  <a:lnTo>
                    <a:pt x="11807" y="21028"/>
                  </a:lnTo>
                  <a:lnTo>
                    <a:pt x="10701" y="21028"/>
                  </a:lnTo>
                  <a:lnTo>
                    <a:pt x="10701" y="19922"/>
                  </a:lnTo>
                  <a:close/>
                  <a:moveTo>
                    <a:pt x="13059" y="19922"/>
                  </a:moveTo>
                  <a:lnTo>
                    <a:pt x="13059" y="21028"/>
                  </a:lnTo>
                  <a:lnTo>
                    <a:pt x="11944" y="21028"/>
                  </a:lnTo>
                  <a:lnTo>
                    <a:pt x="11944" y="19922"/>
                  </a:lnTo>
                  <a:close/>
                  <a:moveTo>
                    <a:pt x="14302" y="19922"/>
                  </a:moveTo>
                  <a:lnTo>
                    <a:pt x="14302" y="21028"/>
                  </a:lnTo>
                  <a:lnTo>
                    <a:pt x="13188" y="21028"/>
                  </a:lnTo>
                  <a:lnTo>
                    <a:pt x="13188" y="19922"/>
                  </a:lnTo>
                  <a:close/>
                  <a:moveTo>
                    <a:pt x="15546" y="19922"/>
                  </a:moveTo>
                  <a:lnTo>
                    <a:pt x="15546" y="21028"/>
                  </a:lnTo>
                  <a:lnTo>
                    <a:pt x="14399" y="21028"/>
                  </a:lnTo>
                  <a:lnTo>
                    <a:pt x="14399" y="19922"/>
                  </a:lnTo>
                  <a:close/>
                  <a:moveTo>
                    <a:pt x="16789" y="19922"/>
                  </a:moveTo>
                  <a:lnTo>
                    <a:pt x="16789" y="21028"/>
                  </a:lnTo>
                  <a:lnTo>
                    <a:pt x="15643" y="21028"/>
                  </a:lnTo>
                  <a:lnTo>
                    <a:pt x="15643" y="19922"/>
                  </a:lnTo>
                  <a:close/>
                  <a:moveTo>
                    <a:pt x="18033" y="19922"/>
                  </a:moveTo>
                  <a:lnTo>
                    <a:pt x="18033" y="21028"/>
                  </a:lnTo>
                  <a:lnTo>
                    <a:pt x="16894" y="21028"/>
                  </a:lnTo>
                  <a:lnTo>
                    <a:pt x="16894" y="19922"/>
                  </a:lnTo>
                  <a:close/>
                  <a:moveTo>
                    <a:pt x="19244" y="19922"/>
                  </a:moveTo>
                  <a:lnTo>
                    <a:pt x="19244" y="21028"/>
                  </a:lnTo>
                  <a:lnTo>
                    <a:pt x="18138" y="21028"/>
                  </a:lnTo>
                  <a:lnTo>
                    <a:pt x="18138" y="19922"/>
                  </a:lnTo>
                  <a:close/>
                  <a:moveTo>
                    <a:pt x="20488" y="19922"/>
                  </a:moveTo>
                  <a:lnTo>
                    <a:pt x="20488" y="21028"/>
                  </a:lnTo>
                  <a:lnTo>
                    <a:pt x="19381" y="21028"/>
                  </a:lnTo>
                  <a:lnTo>
                    <a:pt x="19381" y="19922"/>
                  </a:lnTo>
                  <a:close/>
                  <a:moveTo>
                    <a:pt x="21739" y="19922"/>
                  </a:moveTo>
                  <a:lnTo>
                    <a:pt x="21739" y="21028"/>
                  </a:lnTo>
                  <a:lnTo>
                    <a:pt x="20625" y="21028"/>
                  </a:lnTo>
                  <a:lnTo>
                    <a:pt x="20625" y="19922"/>
                  </a:lnTo>
                  <a:close/>
                  <a:moveTo>
                    <a:pt x="22983" y="19922"/>
                  </a:moveTo>
                  <a:lnTo>
                    <a:pt x="22983" y="21028"/>
                  </a:lnTo>
                  <a:lnTo>
                    <a:pt x="21869" y="21028"/>
                  </a:lnTo>
                  <a:lnTo>
                    <a:pt x="21869" y="19922"/>
                  </a:lnTo>
                  <a:close/>
                  <a:moveTo>
                    <a:pt x="24227" y="19922"/>
                  </a:moveTo>
                  <a:lnTo>
                    <a:pt x="24227" y="21028"/>
                  </a:lnTo>
                  <a:lnTo>
                    <a:pt x="23112" y="21028"/>
                  </a:lnTo>
                  <a:lnTo>
                    <a:pt x="23112" y="19922"/>
                  </a:lnTo>
                  <a:close/>
                  <a:moveTo>
                    <a:pt x="25470" y="19922"/>
                  </a:moveTo>
                  <a:lnTo>
                    <a:pt x="25470" y="21028"/>
                  </a:lnTo>
                  <a:lnTo>
                    <a:pt x="24364" y="21028"/>
                  </a:lnTo>
                  <a:lnTo>
                    <a:pt x="24364" y="19922"/>
                  </a:lnTo>
                  <a:close/>
                  <a:moveTo>
                    <a:pt x="26714" y="19922"/>
                  </a:moveTo>
                  <a:lnTo>
                    <a:pt x="26714" y="21028"/>
                  </a:lnTo>
                  <a:lnTo>
                    <a:pt x="25607" y="21028"/>
                  </a:lnTo>
                  <a:lnTo>
                    <a:pt x="25607" y="19922"/>
                  </a:lnTo>
                  <a:close/>
                  <a:moveTo>
                    <a:pt x="1" y="1"/>
                  </a:moveTo>
                  <a:lnTo>
                    <a:pt x="1" y="33"/>
                  </a:lnTo>
                  <a:lnTo>
                    <a:pt x="639" y="33"/>
                  </a:lnTo>
                  <a:lnTo>
                    <a:pt x="639" y="1147"/>
                  </a:lnTo>
                  <a:lnTo>
                    <a:pt x="1" y="1147"/>
                  </a:lnTo>
                  <a:lnTo>
                    <a:pt x="1" y="1276"/>
                  </a:lnTo>
                  <a:lnTo>
                    <a:pt x="639" y="1276"/>
                  </a:lnTo>
                  <a:lnTo>
                    <a:pt x="639" y="2391"/>
                  </a:lnTo>
                  <a:lnTo>
                    <a:pt x="1" y="2391"/>
                  </a:lnTo>
                  <a:lnTo>
                    <a:pt x="1" y="2520"/>
                  </a:lnTo>
                  <a:lnTo>
                    <a:pt x="639" y="2520"/>
                  </a:lnTo>
                  <a:lnTo>
                    <a:pt x="639" y="3634"/>
                  </a:lnTo>
                  <a:lnTo>
                    <a:pt x="1" y="3634"/>
                  </a:lnTo>
                  <a:lnTo>
                    <a:pt x="1" y="3772"/>
                  </a:lnTo>
                  <a:lnTo>
                    <a:pt x="639" y="3772"/>
                  </a:lnTo>
                  <a:lnTo>
                    <a:pt x="639" y="4878"/>
                  </a:lnTo>
                  <a:lnTo>
                    <a:pt x="1" y="4878"/>
                  </a:lnTo>
                  <a:lnTo>
                    <a:pt x="1" y="5015"/>
                  </a:lnTo>
                  <a:lnTo>
                    <a:pt x="639" y="5015"/>
                  </a:lnTo>
                  <a:lnTo>
                    <a:pt x="639" y="6122"/>
                  </a:lnTo>
                  <a:lnTo>
                    <a:pt x="1" y="6122"/>
                  </a:lnTo>
                  <a:lnTo>
                    <a:pt x="1" y="6259"/>
                  </a:lnTo>
                  <a:lnTo>
                    <a:pt x="639" y="6259"/>
                  </a:lnTo>
                  <a:lnTo>
                    <a:pt x="639" y="7365"/>
                  </a:lnTo>
                  <a:lnTo>
                    <a:pt x="1" y="7365"/>
                  </a:lnTo>
                  <a:lnTo>
                    <a:pt x="1" y="7470"/>
                  </a:lnTo>
                  <a:lnTo>
                    <a:pt x="639" y="7470"/>
                  </a:lnTo>
                  <a:lnTo>
                    <a:pt x="639" y="8617"/>
                  </a:lnTo>
                  <a:lnTo>
                    <a:pt x="1" y="8617"/>
                  </a:lnTo>
                  <a:lnTo>
                    <a:pt x="1" y="8714"/>
                  </a:lnTo>
                  <a:lnTo>
                    <a:pt x="639" y="8714"/>
                  </a:lnTo>
                  <a:lnTo>
                    <a:pt x="639" y="9860"/>
                  </a:lnTo>
                  <a:lnTo>
                    <a:pt x="1" y="9860"/>
                  </a:lnTo>
                  <a:lnTo>
                    <a:pt x="1" y="9957"/>
                  </a:lnTo>
                  <a:lnTo>
                    <a:pt x="639" y="9957"/>
                  </a:lnTo>
                  <a:lnTo>
                    <a:pt x="639" y="11104"/>
                  </a:lnTo>
                  <a:lnTo>
                    <a:pt x="1" y="11104"/>
                  </a:lnTo>
                  <a:lnTo>
                    <a:pt x="1" y="11201"/>
                  </a:lnTo>
                  <a:lnTo>
                    <a:pt x="639" y="11201"/>
                  </a:lnTo>
                  <a:lnTo>
                    <a:pt x="639" y="12315"/>
                  </a:lnTo>
                  <a:lnTo>
                    <a:pt x="1" y="12315"/>
                  </a:lnTo>
                  <a:lnTo>
                    <a:pt x="1" y="12452"/>
                  </a:lnTo>
                  <a:lnTo>
                    <a:pt x="639" y="12452"/>
                  </a:lnTo>
                  <a:lnTo>
                    <a:pt x="639" y="13559"/>
                  </a:lnTo>
                  <a:lnTo>
                    <a:pt x="1" y="13559"/>
                  </a:lnTo>
                  <a:lnTo>
                    <a:pt x="1" y="13696"/>
                  </a:lnTo>
                  <a:lnTo>
                    <a:pt x="639" y="13696"/>
                  </a:lnTo>
                  <a:lnTo>
                    <a:pt x="639" y="14100"/>
                  </a:lnTo>
                  <a:lnTo>
                    <a:pt x="639" y="14802"/>
                  </a:lnTo>
                  <a:lnTo>
                    <a:pt x="1" y="14802"/>
                  </a:lnTo>
                  <a:lnTo>
                    <a:pt x="1" y="14940"/>
                  </a:lnTo>
                  <a:lnTo>
                    <a:pt x="639" y="14940"/>
                  </a:lnTo>
                  <a:lnTo>
                    <a:pt x="639" y="16046"/>
                  </a:lnTo>
                  <a:lnTo>
                    <a:pt x="1" y="16046"/>
                  </a:lnTo>
                  <a:lnTo>
                    <a:pt x="1" y="16183"/>
                  </a:lnTo>
                  <a:lnTo>
                    <a:pt x="639" y="16183"/>
                  </a:lnTo>
                  <a:lnTo>
                    <a:pt x="639" y="17298"/>
                  </a:lnTo>
                  <a:lnTo>
                    <a:pt x="1" y="17298"/>
                  </a:lnTo>
                  <a:lnTo>
                    <a:pt x="1" y="17427"/>
                  </a:lnTo>
                  <a:lnTo>
                    <a:pt x="639" y="17427"/>
                  </a:lnTo>
                  <a:lnTo>
                    <a:pt x="639" y="18541"/>
                  </a:lnTo>
                  <a:lnTo>
                    <a:pt x="1" y="18541"/>
                  </a:lnTo>
                  <a:lnTo>
                    <a:pt x="1" y="18670"/>
                  </a:lnTo>
                  <a:lnTo>
                    <a:pt x="639" y="18670"/>
                  </a:lnTo>
                  <a:lnTo>
                    <a:pt x="639" y="19785"/>
                  </a:lnTo>
                  <a:lnTo>
                    <a:pt x="1" y="19785"/>
                  </a:lnTo>
                  <a:lnTo>
                    <a:pt x="1" y="19922"/>
                  </a:lnTo>
                  <a:lnTo>
                    <a:pt x="639" y="19922"/>
                  </a:lnTo>
                  <a:lnTo>
                    <a:pt x="639" y="21028"/>
                  </a:lnTo>
                  <a:lnTo>
                    <a:pt x="1" y="21028"/>
                  </a:lnTo>
                  <a:lnTo>
                    <a:pt x="1" y="21133"/>
                  </a:lnTo>
                  <a:lnTo>
                    <a:pt x="639" y="21133"/>
                  </a:lnTo>
                  <a:lnTo>
                    <a:pt x="639" y="21367"/>
                  </a:lnTo>
                  <a:lnTo>
                    <a:pt x="744" y="21367"/>
                  </a:lnTo>
                  <a:lnTo>
                    <a:pt x="744" y="21133"/>
                  </a:lnTo>
                  <a:lnTo>
                    <a:pt x="1882" y="21133"/>
                  </a:lnTo>
                  <a:lnTo>
                    <a:pt x="1882" y="21367"/>
                  </a:lnTo>
                  <a:lnTo>
                    <a:pt x="1987" y="21367"/>
                  </a:lnTo>
                  <a:lnTo>
                    <a:pt x="1987" y="21133"/>
                  </a:lnTo>
                  <a:lnTo>
                    <a:pt x="3126" y="21133"/>
                  </a:lnTo>
                  <a:lnTo>
                    <a:pt x="3126" y="21367"/>
                  </a:lnTo>
                  <a:lnTo>
                    <a:pt x="3231" y="21367"/>
                  </a:lnTo>
                  <a:lnTo>
                    <a:pt x="3231" y="21133"/>
                  </a:lnTo>
                  <a:lnTo>
                    <a:pt x="4337" y="21133"/>
                  </a:lnTo>
                  <a:lnTo>
                    <a:pt x="4337" y="21367"/>
                  </a:lnTo>
                  <a:lnTo>
                    <a:pt x="4475" y="21367"/>
                  </a:lnTo>
                  <a:lnTo>
                    <a:pt x="4475" y="21133"/>
                  </a:lnTo>
                  <a:lnTo>
                    <a:pt x="5589" y="21133"/>
                  </a:lnTo>
                  <a:lnTo>
                    <a:pt x="5589" y="21367"/>
                  </a:lnTo>
                  <a:lnTo>
                    <a:pt x="5718" y="21367"/>
                  </a:lnTo>
                  <a:lnTo>
                    <a:pt x="5718" y="21133"/>
                  </a:lnTo>
                  <a:lnTo>
                    <a:pt x="6833" y="21133"/>
                  </a:lnTo>
                  <a:lnTo>
                    <a:pt x="6833" y="21367"/>
                  </a:lnTo>
                  <a:lnTo>
                    <a:pt x="6962" y="21367"/>
                  </a:lnTo>
                  <a:lnTo>
                    <a:pt x="6962" y="21133"/>
                  </a:lnTo>
                  <a:lnTo>
                    <a:pt x="8076" y="21133"/>
                  </a:lnTo>
                  <a:lnTo>
                    <a:pt x="8076" y="21367"/>
                  </a:lnTo>
                  <a:lnTo>
                    <a:pt x="8213" y="21367"/>
                  </a:lnTo>
                  <a:lnTo>
                    <a:pt x="8213" y="21133"/>
                  </a:lnTo>
                  <a:lnTo>
                    <a:pt x="9320" y="21133"/>
                  </a:lnTo>
                  <a:lnTo>
                    <a:pt x="9320" y="21367"/>
                  </a:lnTo>
                  <a:lnTo>
                    <a:pt x="9457" y="21367"/>
                  </a:lnTo>
                  <a:lnTo>
                    <a:pt x="9457" y="21133"/>
                  </a:lnTo>
                  <a:lnTo>
                    <a:pt x="10563" y="21133"/>
                  </a:lnTo>
                  <a:lnTo>
                    <a:pt x="10563" y="21367"/>
                  </a:lnTo>
                  <a:lnTo>
                    <a:pt x="10701" y="21367"/>
                  </a:lnTo>
                  <a:lnTo>
                    <a:pt x="10701" y="21133"/>
                  </a:lnTo>
                  <a:lnTo>
                    <a:pt x="11807" y="21133"/>
                  </a:lnTo>
                  <a:lnTo>
                    <a:pt x="11807" y="21367"/>
                  </a:lnTo>
                  <a:lnTo>
                    <a:pt x="11944" y="21367"/>
                  </a:lnTo>
                  <a:lnTo>
                    <a:pt x="11944" y="21133"/>
                  </a:lnTo>
                  <a:lnTo>
                    <a:pt x="13059" y="21133"/>
                  </a:lnTo>
                  <a:lnTo>
                    <a:pt x="13059" y="21367"/>
                  </a:lnTo>
                  <a:lnTo>
                    <a:pt x="13188" y="21367"/>
                  </a:lnTo>
                  <a:lnTo>
                    <a:pt x="13188" y="21133"/>
                  </a:lnTo>
                  <a:lnTo>
                    <a:pt x="14302" y="21133"/>
                  </a:lnTo>
                  <a:lnTo>
                    <a:pt x="14302" y="21367"/>
                  </a:lnTo>
                  <a:lnTo>
                    <a:pt x="14399" y="21367"/>
                  </a:lnTo>
                  <a:lnTo>
                    <a:pt x="14399" y="21133"/>
                  </a:lnTo>
                  <a:lnTo>
                    <a:pt x="15546" y="21133"/>
                  </a:lnTo>
                  <a:lnTo>
                    <a:pt x="15546" y="21367"/>
                  </a:lnTo>
                  <a:lnTo>
                    <a:pt x="15643" y="21367"/>
                  </a:lnTo>
                  <a:lnTo>
                    <a:pt x="15643" y="21133"/>
                  </a:lnTo>
                  <a:lnTo>
                    <a:pt x="16789" y="21133"/>
                  </a:lnTo>
                  <a:lnTo>
                    <a:pt x="16789" y="21367"/>
                  </a:lnTo>
                  <a:lnTo>
                    <a:pt x="16894" y="21367"/>
                  </a:lnTo>
                  <a:lnTo>
                    <a:pt x="16894" y="21133"/>
                  </a:lnTo>
                  <a:lnTo>
                    <a:pt x="18033" y="21133"/>
                  </a:lnTo>
                  <a:lnTo>
                    <a:pt x="18033" y="21367"/>
                  </a:lnTo>
                  <a:lnTo>
                    <a:pt x="18138" y="21367"/>
                  </a:lnTo>
                  <a:lnTo>
                    <a:pt x="18138" y="21133"/>
                  </a:lnTo>
                  <a:lnTo>
                    <a:pt x="19244" y="21133"/>
                  </a:lnTo>
                  <a:lnTo>
                    <a:pt x="19244" y="21367"/>
                  </a:lnTo>
                  <a:lnTo>
                    <a:pt x="19381" y="21367"/>
                  </a:lnTo>
                  <a:lnTo>
                    <a:pt x="19381" y="21133"/>
                  </a:lnTo>
                  <a:lnTo>
                    <a:pt x="20488" y="21133"/>
                  </a:lnTo>
                  <a:lnTo>
                    <a:pt x="20488" y="21367"/>
                  </a:lnTo>
                  <a:lnTo>
                    <a:pt x="20625" y="21367"/>
                  </a:lnTo>
                  <a:lnTo>
                    <a:pt x="20625" y="21133"/>
                  </a:lnTo>
                  <a:lnTo>
                    <a:pt x="21739" y="21133"/>
                  </a:lnTo>
                  <a:lnTo>
                    <a:pt x="21739" y="21367"/>
                  </a:lnTo>
                  <a:lnTo>
                    <a:pt x="21869" y="21367"/>
                  </a:lnTo>
                  <a:lnTo>
                    <a:pt x="21869" y="21133"/>
                  </a:lnTo>
                  <a:lnTo>
                    <a:pt x="22983" y="21133"/>
                  </a:lnTo>
                  <a:lnTo>
                    <a:pt x="22983" y="21367"/>
                  </a:lnTo>
                  <a:lnTo>
                    <a:pt x="23112" y="21367"/>
                  </a:lnTo>
                  <a:lnTo>
                    <a:pt x="23112" y="21133"/>
                  </a:lnTo>
                  <a:lnTo>
                    <a:pt x="24227" y="21133"/>
                  </a:lnTo>
                  <a:lnTo>
                    <a:pt x="24227" y="21367"/>
                  </a:lnTo>
                  <a:lnTo>
                    <a:pt x="24364" y="21367"/>
                  </a:lnTo>
                  <a:lnTo>
                    <a:pt x="24364" y="21133"/>
                  </a:lnTo>
                  <a:lnTo>
                    <a:pt x="25470" y="21133"/>
                  </a:lnTo>
                  <a:lnTo>
                    <a:pt x="25470" y="21367"/>
                  </a:lnTo>
                  <a:lnTo>
                    <a:pt x="25607" y="21367"/>
                  </a:lnTo>
                  <a:lnTo>
                    <a:pt x="25607" y="21133"/>
                  </a:lnTo>
                  <a:lnTo>
                    <a:pt x="26714" y="21133"/>
                  </a:lnTo>
                  <a:lnTo>
                    <a:pt x="26714" y="21367"/>
                  </a:lnTo>
                  <a:lnTo>
                    <a:pt x="26851" y="21367"/>
                  </a:lnTo>
                  <a:lnTo>
                    <a:pt x="26851" y="21133"/>
                  </a:lnTo>
                  <a:lnTo>
                    <a:pt x="27925" y="21133"/>
                  </a:lnTo>
                  <a:cubicBezTo>
                    <a:pt x="27893" y="21093"/>
                    <a:pt x="27893" y="21061"/>
                    <a:pt x="27893" y="21028"/>
                  </a:cubicBezTo>
                  <a:lnTo>
                    <a:pt x="26851" y="21028"/>
                  </a:lnTo>
                  <a:lnTo>
                    <a:pt x="26851" y="19922"/>
                  </a:lnTo>
                  <a:lnTo>
                    <a:pt x="27626" y="19922"/>
                  </a:lnTo>
                  <a:cubicBezTo>
                    <a:pt x="27626" y="19849"/>
                    <a:pt x="27626" y="19817"/>
                    <a:pt x="27594" y="19785"/>
                  </a:cubicBezTo>
                  <a:lnTo>
                    <a:pt x="26851" y="19785"/>
                  </a:lnTo>
                  <a:lnTo>
                    <a:pt x="26851" y="18670"/>
                  </a:lnTo>
                  <a:lnTo>
                    <a:pt x="27457" y="18670"/>
                  </a:lnTo>
                  <a:cubicBezTo>
                    <a:pt x="27457" y="18638"/>
                    <a:pt x="27424" y="18606"/>
                    <a:pt x="27424" y="18573"/>
                  </a:cubicBezTo>
                  <a:lnTo>
                    <a:pt x="27424" y="18541"/>
                  </a:lnTo>
                  <a:lnTo>
                    <a:pt x="26851" y="18541"/>
                  </a:lnTo>
                  <a:lnTo>
                    <a:pt x="26851" y="17427"/>
                  </a:lnTo>
                  <a:lnTo>
                    <a:pt x="27352" y="17427"/>
                  </a:lnTo>
                  <a:cubicBezTo>
                    <a:pt x="27392" y="17395"/>
                    <a:pt x="27392" y="17330"/>
                    <a:pt x="27392" y="17298"/>
                  </a:cubicBezTo>
                  <a:lnTo>
                    <a:pt x="26851" y="17298"/>
                  </a:lnTo>
                  <a:lnTo>
                    <a:pt x="26851" y="16183"/>
                  </a:lnTo>
                  <a:lnTo>
                    <a:pt x="27521" y="16183"/>
                  </a:lnTo>
                  <a:cubicBezTo>
                    <a:pt x="27521" y="16119"/>
                    <a:pt x="27489" y="16086"/>
                    <a:pt x="27489" y="16046"/>
                  </a:cubicBezTo>
                  <a:lnTo>
                    <a:pt x="26851" y="16046"/>
                  </a:lnTo>
                  <a:lnTo>
                    <a:pt x="26851" y="14940"/>
                  </a:lnTo>
                  <a:lnTo>
                    <a:pt x="27255" y="14940"/>
                  </a:lnTo>
                  <a:cubicBezTo>
                    <a:pt x="27255" y="14875"/>
                    <a:pt x="27223" y="14835"/>
                    <a:pt x="27223" y="14802"/>
                  </a:cubicBezTo>
                  <a:lnTo>
                    <a:pt x="26851" y="14802"/>
                  </a:lnTo>
                  <a:lnTo>
                    <a:pt x="26851" y="14100"/>
                  </a:lnTo>
                  <a:lnTo>
                    <a:pt x="26851" y="13696"/>
                  </a:lnTo>
                  <a:lnTo>
                    <a:pt x="27521" y="13696"/>
                  </a:lnTo>
                  <a:cubicBezTo>
                    <a:pt x="27554" y="13664"/>
                    <a:pt x="27626" y="13623"/>
                    <a:pt x="27659" y="13559"/>
                  </a:cubicBezTo>
                  <a:lnTo>
                    <a:pt x="26851" y="13559"/>
                  </a:lnTo>
                  <a:lnTo>
                    <a:pt x="26851" y="12452"/>
                  </a:lnTo>
                  <a:lnTo>
                    <a:pt x="27489" y="12452"/>
                  </a:lnTo>
                  <a:cubicBezTo>
                    <a:pt x="27457" y="12412"/>
                    <a:pt x="27457" y="12380"/>
                    <a:pt x="27457" y="12315"/>
                  </a:cubicBezTo>
                  <a:lnTo>
                    <a:pt x="26851" y="12315"/>
                  </a:lnTo>
                  <a:lnTo>
                    <a:pt x="26851" y="11201"/>
                  </a:lnTo>
                  <a:lnTo>
                    <a:pt x="27521" y="11201"/>
                  </a:lnTo>
                  <a:cubicBezTo>
                    <a:pt x="27554" y="11169"/>
                    <a:pt x="27554" y="11136"/>
                    <a:pt x="27554" y="11104"/>
                  </a:cubicBezTo>
                  <a:lnTo>
                    <a:pt x="26851" y="11104"/>
                  </a:lnTo>
                  <a:lnTo>
                    <a:pt x="26851" y="9957"/>
                  </a:lnTo>
                  <a:lnTo>
                    <a:pt x="27723" y="9957"/>
                  </a:lnTo>
                  <a:cubicBezTo>
                    <a:pt x="27755" y="9925"/>
                    <a:pt x="27755" y="9893"/>
                    <a:pt x="27755" y="9860"/>
                  </a:cubicBezTo>
                  <a:lnTo>
                    <a:pt x="26851" y="9860"/>
                  </a:lnTo>
                  <a:lnTo>
                    <a:pt x="26851" y="8714"/>
                  </a:lnTo>
                  <a:lnTo>
                    <a:pt x="27489" y="8714"/>
                  </a:lnTo>
                  <a:cubicBezTo>
                    <a:pt x="27489" y="8681"/>
                    <a:pt x="27489" y="8649"/>
                    <a:pt x="27457" y="8617"/>
                  </a:cubicBezTo>
                  <a:lnTo>
                    <a:pt x="26851" y="8617"/>
                  </a:lnTo>
                  <a:lnTo>
                    <a:pt x="26851" y="7470"/>
                  </a:lnTo>
                  <a:lnTo>
                    <a:pt x="27554" y="7470"/>
                  </a:lnTo>
                  <a:cubicBezTo>
                    <a:pt x="27594" y="7470"/>
                    <a:pt x="27594" y="7438"/>
                    <a:pt x="27594" y="7438"/>
                  </a:cubicBezTo>
                  <a:lnTo>
                    <a:pt x="27626" y="7405"/>
                  </a:lnTo>
                  <a:cubicBezTo>
                    <a:pt x="27626" y="7365"/>
                    <a:pt x="27626" y="7365"/>
                    <a:pt x="27659" y="7365"/>
                  </a:cubicBezTo>
                  <a:lnTo>
                    <a:pt x="26851" y="7365"/>
                  </a:lnTo>
                  <a:lnTo>
                    <a:pt x="26851" y="6259"/>
                  </a:lnTo>
                  <a:lnTo>
                    <a:pt x="27223" y="6259"/>
                  </a:lnTo>
                  <a:cubicBezTo>
                    <a:pt x="27190" y="6194"/>
                    <a:pt x="27190" y="6154"/>
                    <a:pt x="27150" y="6122"/>
                  </a:cubicBezTo>
                  <a:lnTo>
                    <a:pt x="26851" y="6122"/>
                  </a:lnTo>
                  <a:lnTo>
                    <a:pt x="26851" y="5015"/>
                  </a:lnTo>
                  <a:lnTo>
                    <a:pt x="27352" y="5015"/>
                  </a:lnTo>
                  <a:lnTo>
                    <a:pt x="27352" y="4878"/>
                  </a:lnTo>
                  <a:lnTo>
                    <a:pt x="26851" y="4878"/>
                  </a:lnTo>
                  <a:lnTo>
                    <a:pt x="26851" y="3772"/>
                  </a:lnTo>
                  <a:lnTo>
                    <a:pt x="27287" y="3772"/>
                  </a:lnTo>
                  <a:cubicBezTo>
                    <a:pt x="27287" y="3731"/>
                    <a:pt x="27255" y="3667"/>
                    <a:pt x="27255" y="3634"/>
                  </a:cubicBezTo>
                  <a:lnTo>
                    <a:pt x="26851" y="3634"/>
                  </a:lnTo>
                  <a:lnTo>
                    <a:pt x="26851" y="2520"/>
                  </a:lnTo>
                  <a:lnTo>
                    <a:pt x="27150" y="2520"/>
                  </a:lnTo>
                  <a:lnTo>
                    <a:pt x="27150" y="2391"/>
                  </a:lnTo>
                  <a:lnTo>
                    <a:pt x="26851" y="2391"/>
                  </a:lnTo>
                  <a:lnTo>
                    <a:pt x="26851" y="1276"/>
                  </a:lnTo>
                  <a:lnTo>
                    <a:pt x="27255" y="1276"/>
                  </a:lnTo>
                  <a:lnTo>
                    <a:pt x="27255" y="1212"/>
                  </a:lnTo>
                  <a:cubicBezTo>
                    <a:pt x="27255" y="1180"/>
                    <a:pt x="27223" y="1180"/>
                    <a:pt x="27223" y="1147"/>
                  </a:cubicBezTo>
                  <a:lnTo>
                    <a:pt x="26851" y="1147"/>
                  </a:lnTo>
                  <a:lnTo>
                    <a:pt x="26851" y="33"/>
                  </a:lnTo>
                  <a:lnTo>
                    <a:pt x="27521" y="33"/>
                  </a:lnTo>
                  <a:lnTo>
                    <a:pt x="27521" y="1"/>
                  </a:lnTo>
                  <a:close/>
                </a:path>
              </a:pathLst>
            </a:custGeom>
            <a:solidFill>
              <a:srgbClr val="E0EB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7"/>
            <p:cNvSpPr/>
            <p:nvPr/>
          </p:nvSpPr>
          <p:spPr>
            <a:xfrm>
              <a:off x="5453300" y="1937725"/>
              <a:ext cx="1025" cy="4250"/>
            </a:xfrm>
            <a:custGeom>
              <a:avLst/>
              <a:gdLst/>
              <a:ahLst/>
              <a:cxnLst/>
              <a:rect l="l" t="t" r="r" b="b"/>
              <a:pathLst>
                <a:path w="41" h="170" extrusionOk="0">
                  <a:moveTo>
                    <a:pt x="0" y="0"/>
                  </a:moveTo>
                  <a:lnTo>
                    <a:pt x="0" y="170"/>
                  </a:lnTo>
                  <a:cubicBezTo>
                    <a:pt x="41" y="97"/>
                    <a:pt x="41" y="65"/>
                    <a:pt x="0" y="0"/>
                  </a:cubicBezTo>
                  <a:close/>
                </a:path>
              </a:pathLst>
            </a:custGeom>
            <a:solidFill>
              <a:srgbClr val="E0EB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8" name="Google Shape;648;p37"/>
          <p:cNvGrpSpPr/>
          <p:nvPr/>
        </p:nvGrpSpPr>
        <p:grpSpPr>
          <a:xfrm>
            <a:off x="4756496" y="1015123"/>
            <a:ext cx="3257746" cy="3588143"/>
            <a:chOff x="1968675" y="1032850"/>
            <a:chExt cx="2253404" cy="3312234"/>
          </a:xfrm>
        </p:grpSpPr>
        <p:sp>
          <p:nvSpPr>
            <p:cNvPr id="649" name="Google Shape;649;p37"/>
            <p:cNvSpPr/>
            <p:nvPr/>
          </p:nvSpPr>
          <p:spPr>
            <a:xfrm>
              <a:off x="2031965" y="1080932"/>
              <a:ext cx="2190113" cy="3264152"/>
            </a:xfrm>
            <a:custGeom>
              <a:avLst/>
              <a:gdLst/>
              <a:ahLst/>
              <a:cxnLst/>
              <a:rect l="l" t="t" r="r" b="b"/>
              <a:pathLst>
                <a:path w="23185" h="34555" extrusionOk="0">
                  <a:moveTo>
                    <a:pt x="1551" y="0"/>
                  </a:moveTo>
                  <a:cubicBezTo>
                    <a:pt x="711" y="0"/>
                    <a:pt x="0" y="703"/>
                    <a:pt x="0" y="1543"/>
                  </a:cubicBezTo>
                  <a:lnTo>
                    <a:pt x="0" y="2827"/>
                  </a:lnTo>
                  <a:lnTo>
                    <a:pt x="0" y="24864"/>
                  </a:lnTo>
                  <a:lnTo>
                    <a:pt x="0" y="26140"/>
                  </a:lnTo>
                  <a:lnTo>
                    <a:pt x="0" y="27117"/>
                  </a:lnTo>
                  <a:lnTo>
                    <a:pt x="0" y="28425"/>
                  </a:lnTo>
                  <a:lnTo>
                    <a:pt x="0" y="33004"/>
                  </a:lnTo>
                  <a:lnTo>
                    <a:pt x="0" y="34320"/>
                  </a:lnTo>
                  <a:cubicBezTo>
                    <a:pt x="0" y="34320"/>
                    <a:pt x="138" y="34183"/>
                    <a:pt x="404" y="34183"/>
                  </a:cubicBezTo>
                  <a:cubicBezTo>
                    <a:pt x="574" y="34183"/>
                    <a:pt x="743" y="34215"/>
                    <a:pt x="945" y="34320"/>
                  </a:cubicBezTo>
                  <a:cubicBezTo>
                    <a:pt x="1284" y="34449"/>
                    <a:pt x="1381" y="34554"/>
                    <a:pt x="1519" y="34554"/>
                  </a:cubicBezTo>
                  <a:cubicBezTo>
                    <a:pt x="1615" y="34554"/>
                    <a:pt x="1720" y="34482"/>
                    <a:pt x="1955" y="34320"/>
                  </a:cubicBezTo>
                  <a:cubicBezTo>
                    <a:pt x="2455" y="33876"/>
                    <a:pt x="2455" y="33714"/>
                    <a:pt x="3230" y="33714"/>
                  </a:cubicBezTo>
                  <a:cubicBezTo>
                    <a:pt x="4006" y="33714"/>
                    <a:pt x="4377" y="33375"/>
                    <a:pt x="4878" y="33270"/>
                  </a:cubicBezTo>
                  <a:cubicBezTo>
                    <a:pt x="5387" y="33173"/>
                    <a:pt x="5726" y="33173"/>
                    <a:pt x="6331" y="33109"/>
                  </a:cubicBezTo>
                  <a:cubicBezTo>
                    <a:pt x="6634" y="33056"/>
                    <a:pt x="7004" y="33056"/>
                    <a:pt x="7352" y="33056"/>
                  </a:cubicBezTo>
                  <a:cubicBezTo>
                    <a:pt x="7700" y="33056"/>
                    <a:pt x="8027" y="33056"/>
                    <a:pt x="8245" y="33004"/>
                  </a:cubicBezTo>
                  <a:cubicBezTo>
                    <a:pt x="8649" y="32939"/>
                    <a:pt x="8415" y="33004"/>
                    <a:pt x="9860" y="32834"/>
                  </a:cubicBezTo>
                  <a:cubicBezTo>
                    <a:pt x="11306" y="32665"/>
                    <a:pt x="11508" y="32600"/>
                    <a:pt x="12452" y="32600"/>
                  </a:cubicBezTo>
                  <a:cubicBezTo>
                    <a:pt x="13397" y="32600"/>
                    <a:pt x="13123" y="32503"/>
                    <a:pt x="14237" y="32164"/>
                  </a:cubicBezTo>
                  <a:cubicBezTo>
                    <a:pt x="15343" y="31825"/>
                    <a:pt x="16288" y="31728"/>
                    <a:pt x="17160" y="31728"/>
                  </a:cubicBezTo>
                  <a:cubicBezTo>
                    <a:pt x="18040" y="31728"/>
                    <a:pt x="19050" y="31655"/>
                    <a:pt x="19655" y="31389"/>
                  </a:cubicBezTo>
                  <a:cubicBezTo>
                    <a:pt x="19857" y="31292"/>
                    <a:pt x="20124" y="31251"/>
                    <a:pt x="20390" y="31251"/>
                  </a:cubicBezTo>
                  <a:cubicBezTo>
                    <a:pt x="20899" y="31251"/>
                    <a:pt x="21505" y="31389"/>
                    <a:pt x="21707" y="31389"/>
                  </a:cubicBezTo>
                  <a:cubicBezTo>
                    <a:pt x="22078" y="31389"/>
                    <a:pt x="23184" y="30347"/>
                    <a:pt x="23184" y="30347"/>
                  </a:cubicBezTo>
                  <a:lnTo>
                    <a:pt x="23184" y="29071"/>
                  </a:lnTo>
                  <a:lnTo>
                    <a:pt x="23184" y="28425"/>
                  </a:lnTo>
                  <a:lnTo>
                    <a:pt x="23184" y="27254"/>
                  </a:lnTo>
                  <a:lnTo>
                    <a:pt x="23184" y="27117"/>
                  </a:lnTo>
                  <a:lnTo>
                    <a:pt x="23184" y="25970"/>
                  </a:lnTo>
                  <a:lnTo>
                    <a:pt x="23184" y="2827"/>
                  </a:lnTo>
                  <a:lnTo>
                    <a:pt x="23184" y="1543"/>
                  </a:lnTo>
                  <a:cubicBezTo>
                    <a:pt x="23184" y="703"/>
                    <a:pt x="22482" y="0"/>
                    <a:pt x="21634" y="0"/>
                  </a:cubicBezTo>
                  <a:close/>
                </a:path>
              </a:pathLst>
            </a:custGeom>
            <a:solidFill>
              <a:schemeClr val="accent3">
                <a:alpha val="201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7"/>
            <p:cNvSpPr/>
            <p:nvPr/>
          </p:nvSpPr>
          <p:spPr>
            <a:xfrm>
              <a:off x="1968675" y="1153386"/>
              <a:ext cx="2190113" cy="3143712"/>
            </a:xfrm>
            <a:custGeom>
              <a:avLst/>
              <a:gdLst/>
              <a:ahLst/>
              <a:cxnLst/>
              <a:rect l="l" t="t" r="r" b="b"/>
              <a:pathLst>
                <a:path w="23185" h="33280" extrusionOk="0">
                  <a:moveTo>
                    <a:pt x="1551" y="1"/>
                  </a:moveTo>
                  <a:cubicBezTo>
                    <a:pt x="703" y="1"/>
                    <a:pt x="0" y="711"/>
                    <a:pt x="0" y="1551"/>
                  </a:cubicBezTo>
                  <a:lnTo>
                    <a:pt x="0" y="24872"/>
                  </a:lnTo>
                  <a:lnTo>
                    <a:pt x="0" y="27125"/>
                  </a:lnTo>
                  <a:lnTo>
                    <a:pt x="0" y="33012"/>
                  </a:lnTo>
                  <a:cubicBezTo>
                    <a:pt x="0" y="33012"/>
                    <a:pt x="151" y="32894"/>
                    <a:pt x="431" y="32894"/>
                  </a:cubicBezTo>
                  <a:cubicBezTo>
                    <a:pt x="571" y="32894"/>
                    <a:pt x="743" y="32923"/>
                    <a:pt x="945" y="33012"/>
                  </a:cubicBezTo>
                  <a:cubicBezTo>
                    <a:pt x="1283" y="33161"/>
                    <a:pt x="1400" y="33279"/>
                    <a:pt x="1525" y="33279"/>
                  </a:cubicBezTo>
                  <a:cubicBezTo>
                    <a:pt x="1624" y="33279"/>
                    <a:pt x="1729" y="33205"/>
                    <a:pt x="1954" y="33012"/>
                  </a:cubicBezTo>
                  <a:cubicBezTo>
                    <a:pt x="2487" y="32576"/>
                    <a:pt x="2487" y="32406"/>
                    <a:pt x="3263" y="32406"/>
                  </a:cubicBezTo>
                  <a:cubicBezTo>
                    <a:pt x="4038" y="32406"/>
                    <a:pt x="4377" y="32067"/>
                    <a:pt x="4878" y="32003"/>
                  </a:cubicBezTo>
                  <a:cubicBezTo>
                    <a:pt x="5419" y="31898"/>
                    <a:pt x="5750" y="31898"/>
                    <a:pt x="6355" y="31801"/>
                  </a:cubicBezTo>
                  <a:cubicBezTo>
                    <a:pt x="6658" y="31768"/>
                    <a:pt x="7022" y="31768"/>
                    <a:pt x="7364" y="31768"/>
                  </a:cubicBezTo>
                  <a:cubicBezTo>
                    <a:pt x="7706" y="31768"/>
                    <a:pt x="8027" y="31768"/>
                    <a:pt x="8245" y="31736"/>
                  </a:cubicBezTo>
                  <a:cubicBezTo>
                    <a:pt x="8681" y="31631"/>
                    <a:pt x="8415" y="31736"/>
                    <a:pt x="9860" y="31567"/>
                  </a:cubicBezTo>
                  <a:cubicBezTo>
                    <a:pt x="11338" y="31397"/>
                    <a:pt x="11507" y="31292"/>
                    <a:pt x="12452" y="31292"/>
                  </a:cubicBezTo>
                  <a:cubicBezTo>
                    <a:pt x="13389" y="31292"/>
                    <a:pt x="13122" y="31227"/>
                    <a:pt x="14269" y="30856"/>
                  </a:cubicBezTo>
                  <a:cubicBezTo>
                    <a:pt x="15375" y="30525"/>
                    <a:pt x="16320" y="30452"/>
                    <a:pt x="17160" y="30452"/>
                  </a:cubicBezTo>
                  <a:cubicBezTo>
                    <a:pt x="18032" y="30452"/>
                    <a:pt x="19042" y="30355"/>
                    <a:pt x="19647" y="30081"/>
                  </a:cubicBezTo>
                  <a:cubicBezTo>
                    <a:pt x="19849" y="30003"/>
                    <a:pt x="20107" y="29977"/>
                    <a:pt x="20376" y="29977"/>
                  </a:cubicBezTo>
                  <a:cubicBezTo>
                    <a:pt x="20913" y="29977"/>
                    <a:pt x="21491" y="30081"/>
                    <a:pt x="21739" y="30081"/>
                  </a:cubicBezTo>
                  <a:cubicBezTo>
                    <a:pt x="22070" y="30081"/>
                    <a:pt x="23184" y="29071"/>
                    <a:pt x="23184" y="29071"/>
                  </a:cubicBezTo>
                  <a:lnTo>
                    <a:pt x="23184" y="27125"/>
                  </a:lnTo>
                  <a:lnTo>
                    <a:pt x="23184" y="25978"/>
                  </a:lnTo>
                  <a:lnTo>
                    <a:pt x="23184" y="1551"/>
                  </a:lnTo>
                  <a:cubicBezTo>
                    <a:pt x="23184" y="711"/>
                    <a:pt x="22506" y="1"/>
                    <a:pt x="21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7"/>
            <p:cNvSpPr/>
            <p:nvPr/>
          </p:nvSpPr>
          <p:spPr>
            <a:xfrm>
              <a:off x="1968675" y="1032850"/>
              <a:ext cx="2190113" cy="3143712"/>
            </a:xfrm>
            <a:custGeom>
              <a:avLst/>
              <a:gdLst/>
              <a:ahLst/>
              <a:cxnLst/>
              <a:rect l="l" t="t" r="r" b="b"/>
              <a:pathLst>
                <a:path w="23185" h="33280" extrusionOk="0">
                  <a:moveTo>
                    <a:pt x="1551" y="1"/>
                  </a:moveTo>
                  <a:cubicBezTo>
                    <a:pt x="703" y="1"/>
                    <a:pt x="0" y="671"/>
                    <a:pt x="0" y="1551"/>
                  </a:cubicBezTo>
                  <a:lnTo>
                    <a:pt x="0" y="24832"/>
                  </a:lnTo>
                  <a:lnTo>
                    <a:pt x="0" y="27117"/>
                  </a:lnTo>
                  <a:lnTo>
                    <a:pt x="0" y="33012"/>
                  </a:lnTo>
                  <a:cubicBezTo>
                    <a:pt x="0" y="33012"/>
                    <a:pt x="151" y="32890"/>
                    <a:pt x="431" y="32890"/>
                  </a:cubicBezTo>
                  <a:cubicBezTo>
                    <a:pt x="571" y="32890"/>
                    <a:pt x="743" y="32921"/>
                    <a:pt x="945" y="33012"/>
                  </a:cubicBezTo>
                  <a:cubicBezTo>
                    <a:pt x="1260" y="33161"/>
                    <a:pt x="1380" y="33279"/>
                    <a:pt x="1512" y="33279"/>
                  </a:cubicBezTo>
                  <a:cubicBezTo>
                    <a:pt x="1617" y="33279"/>
                    <a:pt x="1729" y="33205"/>
                    <a:pt x="1954" y="33012"/>
                  </a:cubicBezTo>
                  <a:cubicBezTo>
                    <a:pt x="2455" y="32568"/>
                    <a:pt x="2455" y="32406"/>
                    <a:pt x="3230" y="32406"/>
                  </a:cubicBezTo>
                  <a:cubicBezTo>
                    <a:pt x="4005" y="32406"/>
                    <a:pt x="4377" y="32067"/>
                    <a:pt x="4878" y="31962"/>
                  </a:cubicBezTo>
                  <a:cubicBezTo>
                    <a:pt x="5386" y="31898"/>
                    <a:pt x="5717" y="31898"/>
                    <a:pt x="6323" y="31801"/>
                  </a:cubicBezTo>
                  <a:cubicBezTo>
                    <a:pt x="6626" y="31764"/>
                    <a:pt x="6997" y="31764"/>
                    <a:pt x="7348" y="31764"/>
                  </a:cubicBezTo>
                  <a:cubicBezTo>
                    <a:pt x="7698" y="31764"/>
                    <a:pt x="8027" y="31764"/>
                    <a:pt x="8245" y="31728"/>
                  </a:cubicBezTo>
                  <a:cubicBezTo>
                    <a:pt x="8649" y="31631"/>
                    <a:pt x="8415" y="31195"/>
                    <a:pt x="9860" y="31026"/>
                  </a:cubicBezTo>
                  <a:cubicBezTo>
                    <a:pt x="11305" y="30856"/>
                    <a:pt x="11507" y="30751"/>
                    <a:pt x="12452" y="30751"/>
                  </a:cubicBezTo>
                  <a:cubicBezTo>
                    <a:pt x="13389" y="30751"/>
                    <a:pt x="13122" y="30686"/>
                    <a:pt x="14229" y="30347"/>
                  </a:cubicBezTo>
                  <a:cubicBezTo>
                    <a:pt x="15343" y="30016"/>
                    <a:pt x="16288" y="29911"/>
                    <a:pt x="17160" y="29911"/>
                  </a:cubicBezTo>
                  <a:cubicBezTo>
                    <a:pt x="18032" y="29911"/>
                    <a:pt x="19042" y="29814"/>
                    <a:pt x="19647" y="29580"/>
                  </a:cubicBezTo>
                  <a:cubicBezTo>
                    <a:pt x="19849" y="29489"/>
                    <a:pt x="20107" y="29458"/>
                    <a:pt x="20375" y="29458"/>
                  </a:cubicBezTo>
                  <a:cubicBezTo>
                    <a:pt x="20909" y="29458"/>
                    <a:pt x="21478" y="29580"/>
                    <a:pt x="21698" y="29580"/>
                  </a:cubicBezTo>
                  <a:cubicBezTo>
                    <a:pt x="22070" y="29580"/>
                    <a:pt x="23184" y="29039"/>
                    <a:pt x="23184" y="29039"/>
                  </a:cubicBezTo>
                  <a:lnTo>
                    <a:pt x="23184" y="27117"/>
                  </a:lnTo>
                  <a:lnTo>
                    <a:pt x="23184" y="25979"/>
                  </a:lnTo>
                  <a:lnTo>
                    <a:pt x="23184" y="1551"/>
                  </a:lnTo>
                  <a:cubicBezTo>
                    <a:pt x="23184" y="671"/>
                    <a:pt x="22473" y="1"/>
                    <a:pt x="21634" y="1"/>
                  </a:cubicBezTo>
                  <a:close/>
                </a:path>
              </a:pathLst>
            </a:custGeom>
            <a:solidFill>
              <a:srgbClr val="FEF6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7"/>
            <p:cNvSpPr/>
            <p:nvPr/>
          </p:nvSpPr>
          <p:spPr>
            <a:xfrm>
              <a:off x="1971698" y="1411272"/>
              <a:ext cx="2187090" cy="25221"/>
            </a:xfrm>
            <a:custGeom>
              <a:avLst/>
              <a:gdLst/>
              <a:ahLst/>
              <a:cxnLst/>
              <a:rect l="l" t="t" r="r" b="b"/>
              <a:pathLst>
                <a:path w="23153" h="267" extrusionOk="0">
                  <a:moveTo>
                    <a:pt x="0" y="0"/>
                  </a:moveTo>
                  <a:lnTo>
                    <a:pt x="0" y="266"/>
                  </a:lnTo>
                  <a:lnTo>
                    <a:pt x="23152" y="266"/>
                  </a:lnTo>
                  <a:lnTo>
                    <a:pt x="23152"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7"/>
            <p:cNvSpPr/>
            <p:nvPr/>
          </p:nvSpPr>
          <p:spPr>
            <a:xfrm>
              <a:off x="1971698" y="1656121"/>
              <a:ext cx="2187090" cy="25221"/>
            </a:xfrm>
            <a:custGeom>
              <a:avLst/>
              <a:gdLst/>
              <a:ahLst/>
              <a:cxnLst/>
              <a:rect l="l" t="t" r="r" b="b"/>
              <a:pathLst>
                <a:path w="23153" h="267" extrusionOk="0">
                  <a:moveTo>
                    <a:pt x="0" y="0"/>
                  </a:moveTo>
                  <a:lnTo>
                    <a:pt x="0" y="267"/>
                  </a:lnTo>
                  <a:lnTo>
                    <a:pt x="23152" y="267"/>
                  </a:lnTo>
                  <a:lnTo>
                    <a:pt x="23152"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7"/>
            <p:cNvSpPr/>
            <p:nvPr/>
          </p:nvSpPr>
          <p:spPr>
            <a:xfrm>
              <a:off x="1971698" y="1897098"/>
              <a:ext cx="2187090" cy="26072"/>
            </a:xfrm>
            <a:custGeom>
              <a:avLst/>
              <a:gdLst/>
              <a:ahLst/>
              <a:cxnLst/>
              <a:rect l="l" t="t" r="r" b="b"/>
              <a:pathLst>
                <a:path w="23153" h="276" extrusionOk="0">
                  <a:moveTo>
                    <a:pt x="0" y="1"/>
                  </a:moveTo>
                  <a:lnTo>
                    <a:pt x="0" y="275"/>
                  </a:lnTo>
                  <a:lnTo>
                    <a:pt x="23152" y="275"/>
                  </a:lnTo>
                  <a:lnTo>
                    <a:pt x="23152" y="1"/>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7"/>
            <p:cNvSpPr/>
            <p:nvPr/>
          </p:nvSpPr>
          <p:spPr>
            <a:xfrm>
              <a:off x="1971698" y="2142043"/>
              <a:ext cx="2187090" cy="25977"/>
            </a:xfrm>
            <a:custGeom>
              <a:avLst/>
              <a:gdLst/>
              <a:ahLst/>
              <a:cxnLst/>
              <a:rect l="l" t="t" r="r" b="b"/>
              <a:pathLst>
                <a:path w="23153" h="275" extrusionOk="0">
                  <a:moveTo>
                    <a:pt x="0" y="0"/>
                  </a:moveTo>
                  <a:lnTo>
                    <a:pt x="0" y="275"/>
                  </a:lnTo>
                  <a:lnTo>
                    <a:pt x="23152" y="275"/>
                  </a:lnTo>
                  <a:lnTo>
                    <a:pt x="23152"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7"/>
            <p:cNvSpPr/>
            <p:nvPr/>
          </p:nvSpPr>
          <p:spPr>
            <a:xfrm>
              <a:off x="1971698" y="2386893"/>
              <a:ext cx="2183973" cy="22199"/>
            </a:xfrm>
            <a:custGeom>
              <a:avLst/>
              <a:gdLst/>
              <a:ahLst/>
              <a:cxnLst/>
              <a:rect l="l" t="t" r="r" b="b"/>
              <a:pathLst>
                <a:path w="23120" h="235" extrusionOk="0">
                  <a:moveTo>
                    <a:pt x="0" y="0"/>
                  </a:moveTo>
                  <a:lnTo>
                    <a:pt x="0" y="234"/>
                  </a:lnTo>
                  <a:lnTo>
                    <a:pt x="23120" y="234"/>
                  </a:lnTo>
                  <a:lnTo>
                    <a:pt x="23120"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7"/>
            <p:cNvSpPr/>
            <p:nvPr/>
          </p:nvSpPr>
          <p:spPr>
            <a:xfrm>
              <a:off x="1971698" y="2628720"/>
              <a:ext cx="2183973" cy="25221"/>
            </a:xfrm>
            <a:custGeom>
              <a:avLst/>
              <a:gdLst/>
              <a:ahLst/>
              <a:cxnLst/>
              <a:rect l="l" t="t" r="r" b="b"/>
              <a:pathLst>
                <a:path w="23120" h="267" extrusionOk="0">
                  <a:moveTo>
                    <a:pt x="0" y="0"/>
                  </a:moveTo>
                  <a:lnTo>
                    <a:pt x="0" y="266"/>
                  </a:lnTo>
                  <a:lnTo>
                    <a:pt x="23120" y="266"/>
                  </a:lnTo>
                  <a:lnTo>
                    <a:pt x="23120"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7"/>
            <p:cNvSpPr/>
            <p:nvPr/>
          </p:nvSpPr>
          <p:spPr>
            <a:xfrm>
              <a:off x="1971698" y="2873570"/>
              <a:ext cx="2183973" cy="22199"/>
            </a:xfrm>
            <a:custGeom>
              <a:avLst/>
              <a:gdLst/>
              <a:ahLst/>
              <a:cxnLst/>
              <a:rect l="l" t="t" r="r" b="b"/>
              <a:pathLst>
                <a:path w="23120" h="235" extrusionOk="0">
                  <a:moveTo>
                    <a:pt x="0" y="0"/>
                  </a:moveTo>
                  <a:lnTo>
                    <a:pt x="0" y="234"/>
                  </a:lnTo>
                  <a:lnTo>
                    <a:pt x="23120" y="234"/>
                  </a:lnTo>
                  <a:lnTo>
                    <a:pt x="23120"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7"/>
            <p:cNvSpPr/>
            <p:nvPr/>
          </p:nvSpPr>
          <p:spPr>
            <a:xfrm>
              <a:off x="1971698" y="3114546"/>
              <a:ext cx="2183973" cy="26072"/>
            </a:xfrm>
            <a:custGeom>
              <a:avLst/>
              <a:gdLst/>
              <a:ahLst/>
              <a:cxnLst/>
              <a:rect l="l" t="t" r="r" b="b"/>
              <a:pathLst>
                <a:path w="23120" h="276" extrusionOk="0">
                  <a:moveTo>
                    <a:pt x="0" y="1"/>
                  </a:moveTo>
                  <a:lnTo>
                    <a:pt x="0" y="275"/>
                  </a:lnTo>
                  <a:lnTo>
                    <a:pt x="23120" y="275"/>
                  </a:lnTo>
                  <a:lnTo>
                    <a:pt x="23120" y="1"/>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7"/>
            <p:cNvSpPr/>
            <p:nvPr/>
          </p:nvSpPr>
          <p:spPr>
            <a:xfrm>
              <a:off x="1971698" y="3359491"/>
              <a:ext cx="2187090" cy="25221"/>
            </a:xfrm>
            <a:custGeom>
              <a:avLst/>
              <a:gdLst/>
              <a:ahLst/>
              <a:cxnLst/>
              <a:rect l="l" t="t" r="r" b="b"/>
              <a:pathLst>
                <a:path w="23153" h="267" extrusionOk="0">
                  <a:moveTo>
                    <a:pt x="0" y="0"/>
                  </a:moveTo>
                  <a:lnTo>
                    <a:pt x="0" y="267"/>
                  </a:lnTo>
                  <a:lnTo>
                    <a:pt x="23152" y="267"/>
                  </a:lnTo>
                  <a:lnTo>
                    <a:pt x="23152"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7"/>
            <p:cNvSpPr/>
            <p:nvPr/>
          </p:nvSpPr>
          <p:spPr>
            <a:xfrm>
              <a:off x="1971698" y="3604341"/>
              <a:ext cx="2187090" cy="22199"/>
            </a:xfrm>
            <a:custGeom>
              <a:avLst/>
              <a:gdLst/>
              <a:ahLst/>
              <a:cxnLst/>
              <a:rect l="l" t="t" r="r" b="b"/>
              <a:pathLst>
                <a:path w="23153" h="235" extrusionOk="0">
                  <a:moveTo>
                    <a:pt x="0" y="0"/>
                  </a:moveTo>
                  <a:lnTo>
                    <a:pt x="0" y="234"/>
                  </a:lnTo>
                  <a:lnTo>
                    <a:pt x="23152" y="234"/>
                  </a:lnTo>
                  <a:lnTo>
                    <a:pt x="23152"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7"/>
            <p:cNvSpPr/>
            <p:nvPr/>
          </p:nvSpPr>
          <p:spPr>
            <a:xfrm>
              <a:off x="1971698" y="3846168"/>
              <a:ext cx="1779674" cy="25221"/>
            </a:xfrm>
            <a:custGeom>
              <a:avLst/>
              <a:gdLst/>
              <a:ahLst/>
              <a:cxnLst/>
              <a:rect l="l" t="t" r="r" b="b"/>
              <a:pathLst>
                <a:path w="18840" h="267" extrusionOk="0">
                  <a:moveTo>
                    <a:pt x="0" y="0"/>
                  </a:moveTo>
                  <a:lnTo>
                    <a:pt x="0" y="267"/>
                  </a:lnTo>
                  <a:lnTo>
                    <a:pt x="14875" y="267"/>
                  </a:lnTo>
                  <a:lnTo>
                    <a:pt x="18840"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7"/>
            <p:cNvSpPr/>
            <p:nvPr/>
          </p:nvSpPr>
          <p:spPr>
            <a:xfrm>
              <a:off x="1971698" y="4090262"/>
              <a:ext cx="346394" cy="22954"/>
            </a:xfrm>
            <a:custGeom>
              <a:avLst/>
              <a:gdLst/>
              <a:ahLst/>
              <a:cxnLst/>
              <a:rect l="l" t="t" r="r" b="b"/>
              <a:pathLst>
                <a:path w="3667" h="243" extrusionOk="0">
                  <a:moveTo>
                    <a:pt x="0" y="0"/>
                  </a:moveTo>
                  <a:lnTo>
                    <a:pt x="0" y="242"/>
                  </a:lnTo>
                  <a:lnTo>
                    <a:pt x="2358" y="242"/>
                  </a:lnTo>
                  <a:cubicBezTo>
                    <a:pt x="2358" y="242"/>
                    <a:pt x="2625" y="73"/>
                    <a:pt x="2730" y="73"/>
                  </a:cubicBezTo>
                  <a:cubicBezTo>
                    <a:pt x="3263" y="73"/>
                    <a:pt x="3667" y="0"/>
                    <a:pt x="3667" y="0"/>
                  </a:cubicBez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7"/>
            <p:cNvSpPr/>
            <p:nvPr/>
          </p:nvSpPr>
          <p:spPr>
            <a:xfrm>
              <a:off x="2205238" y="1032850"/>
              <a:ext cx="25977" cy="3045188"/>
            </a:xfrm>
            <a:custGeom>
              <a:avLst/>
              <a:gdLst/>
              <a:ahLst/>
              <a:cxnLst/>
              <a:rect l="l" t="t" r="r" b="b"/>
              <a:pathLst>
                <a:path w="275" h="32237" extrusionOk="0">
                  <a:moveTo>
                    <a:pt x="33" y="1"/>
                  </a:moveTo>
                  <a:lnTo>
                    <a:pt x="0" y="32237"/>
                  </a:lnTo>
                  <a:lnTo>
                    <a:pt x="275" y="32132"/>
                  </a:lnTo>
                  <a:lnTo>
                    <a:pt x="27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a:extLst>
              <a:ext uri="{FF2B5EF4-FFF2-40B4-BE49-F238E27FC236}">
                <a16:creationId xmlns:a16="http://schemas.microsoft.com/office/drawing/2014/main" xmlns="" id="{AC987EDE-5C76-48E5-8FBB-49FA2A8D33DB}"/>
              </a:ext>
            </a:extLst>
          </p:cNvPr>
          <p:cNvSpPr>
            <a:spLocks noGrp="1"/>
          </p:cNvSpPr>
          <p:nvPr>
            <p:ph type="dt" sz="half" idx="10"/>
          </p:nvPr>
        </p:nvSpPr>
        <p:spPr/>
        <p:txBody>
          <a:bodyPr/>
          <a:lstStyle>
            <a:lvl1pPr>
              <a:defRPr/>
            </a:lvl1pPr>
          </a:lstStyle>
          <a:p>
            <a:pPr>
              <a:defRPr/>
            </a:pPr>
            <a:fld id="{A4A7B214-22D6-433B-9B9A-9F7D2FCE578F}" type="datetimeFigureOut">
              <a:rPr lang="en-US"/>
              <a:pPr>
                <a:defRPr/>
              </a:pPr>
              <a:t>9/23/2024</a:t>
            </a:fld>
            <a:endParaRPr lang="en-US"/>
          </a:p>
        </p:txBody>
      </p:sp>
      <p:sp>
        <p:nvSpPr>
          <p:cNvPr id="5" name="Nơi giữ chỗ cho Chân trang 4">
            <a:extLst>
              <a:ext uri="{FF2B5EF4-FFF2-40B4-BE49-F238E27FC236}">
                <a16:creationId xmlns:a16="http://schemas.microsoft.com/office/drawing/2014/main" xmlns="" id="{83FB9232-DB1B-4C9D-9846-36F5A781AEB4}"/>
              </a:ext>
            </a:extLst>
          </p:cNvPr>
          <p:cNvSpPr>
            <a:spLocks noGrp="1"/>
          </p:cNvSpPr>
          <p:nvPr>
            <p:ph type="ftr" sz="quarter" idx="11"/>
          </p:nvPr>
        </p:nvSpPr>
        <p:spPr/>
        <p:txBody>
          <a:bodyPr/>
          <a:lstStyle>
            <a:lvl1pPr>
              <a:defRPr/>
            </a:lvl1pPr>
          </a:lstStyle>
          <a:p>
            <a:pPr>
              <a:defRPr/>
            </a:pPr>
            <a:endParaRPr lang="en-US"/>
          </a:p>
        </p:txBody>
      </p:sp>
      <p:sp>
        <p:nvSpPr>
          <p:cNvPr id="6" name="Nơi giữ chỗ cho Số hiệu Bản chiếu 5">
            <a:extLst>
              <a:ext uri="{FF2B5EF4-FFF2-40B4-BE49-F238E27FC236}">
                <a16:creationId xmlns:a16="http://schemas.microsoft.com/office/drawing/2014/main" xmlns="" id="{730F3072-D1F8-4E6F-9FCB-DF718D6474FB}"/>
              </a:ext>
            </a:extLst>
          </p:cNvPr>
          <p:cNvSpPr>
            <a:spLocks noGrp="1"/>
          </p:cNvSpPr>
          <p:nvPr>
            <p:ph type="sldNum" sz="quarter" idx="12"/>
          </p:nvPr>
        </p:nvSpPr>
        <p:spPr/>
        <p:txBody>
          <a:bodyPr/>
          <a:lstStyle>
            <a:lvl1pPr>
              <a:defRPr/>
            </a:lvl1pPr>
          </a:lstStyle>
          <a:p>
            <a:fld id="{F4D00278-45E5-430F-A8DC-E7F0CAC7A762}" type="slidenum">
              <a:rPr lang="en-US" altLang="en-US"/>
              <a:pPr/>
              <a:t>‹#›</a:t>
            </a:fld>
            <a:endParaRPr lang="en-US" altLang="en-US"/>
          </a:p>
        </p:txBody>
      </p:sp>
    </p:spTree>
    <p:extLst>
      <p:ext uri="{BB962C8B-B14F-4D97-AF65-F5344CB8AC3E}">
        <p14:creationId xmlns:p14="http://schemas.microsoft.com/office/powerpoint/2010/main" val="32960165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6"/>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xmlns="" id="{4EF79A99-36B9-46D5-82B9-83678D3BB57F}"/>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6" name="Google Shape;6;p1"/>
          <p:cNvSpPr txBox="1">
            <a:spLocks noGrp="1"/>
          </p:cNvSpPr>
          <p:nvPr>
            <p:ph type="title"/>
          </p:nvPr>
        </p:nvSpPr>
        <p:spPr>
          <a:xfrm>
            <a:off x="720000" y="540000"/>
            <a:ext cx="7704000" cy="477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accent3"/>
              </a:buClr>
              <a:buSzPts val="3000"/>
              <a:buFont typeface="Poppins"/>
              <a:buNone/>
              <a:defRPr sz="3000" b="1">
                <a:solidFill>
                  <a:schemeClr val="accent3"/>
                </a:solidFill>
                <a:latin typeface="Poppins"/>
                <a:ea typeface="Poppins"/>
                <a:cs typeface="Poppins"/>
                <a:sym typeface="Poppins"/>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720000" y="1152475"/>
            <a:ext cx="7704000" cy="3450900"/>
          </a:xfrm>
          <a:prstGeom prst="rect">
            <a:avLst/>
          </a:prstGeom>
          <a:noFill/>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1pPr>
            <a:lvl2pPr marL="914400" lvl="1" indent="-317500" rtl="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rtl="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rtl="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rtl="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rtl="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rtl="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rtl="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rtl="0">
              <a:lnSpc>
                <a:spcPct val="115000"/>
              </a:lnSpc>
              <a:spcBef>
                <a:spcPts val="1600"/>
              </a:spcBef>
              <a:spcAft>
                <a:spcPts val="160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5" r:id="rId3"/>
    <p:sldLayoutId id="2147483658" r:id="rId4"/>
    <p:sldLayoutId id="2147483659" r:id="rId5"/>
    <p:sldLayoutId id="2147483674" r:id="rId6"/>
    <p:sldLayoutId id="2147483682" r:id="rId7"/>
    <p:sldLayoutId id="2147483683" r:id="rId8"/>
    <p:sldLayoutId id="2147483688"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4.xml"/><Relationship Id="rId4" Type="http://schemas.microsoft.com/office/2007/relationships/hdphoto" Target="../media/hdphoto3.wdp"/></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4.xml"/><Relationship Id="rId4" Type="http://schemas.microsoft.com/office/2007/relationships/hdphoto" Target="../media/hdphoto3.wdp"/></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4.xml"/><Relationship Id="rId4" Type="http://schemas.microsoft.com/office/2007/relationships/hdphoto" Target="../media/hdphoto3.wdp"/></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4.xml"/><Relationship Id="rId4" Type="http://schemas.microsoft.com/office/2007/relationships/hdphoto" Target="../media/hdphoto3.wdp"/></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4.xml"/><Relationship Id="rId4" Type="http://schemas.microsoft.com/office/2007/relationships/hdphoto" Target="../media/hdphoto3.wdp"/></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 Id="rId5" Type="http://schemas.openxmlformats.org/officeDocument/2006/relationships/image" Target="../media/image17.png"/><Relationship Id="rId4" Type="http://schemas.microsoft.com/office/2007/relationships/hdphoto" Target="../media/hdphoto4.wdp"/></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 Id="rId5" Type="http://schemas.openxmlformats.org/officeDocument/2006/relationships/image" Target="../media/image17.png"/><Relationship Id="rId4" Type="http://schemas.microsoft.com/office/2007/relationships/hdphoto" Target="../media/hdphoto4.wdp"/></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44" name="TextBox 43">
            <a:extLst>
              <a:ext uri="{FF2B5EF4-FFF2-40B4-BE49-F238E27FC236}">
                <a16:creationId xmlns:a16="http://schemas.microsoft.com/office/drawing/2014/main" xmlns="" id="{151C0B45-6D94-4DC0-AE03-8528BC6B50E1}"/>
              </a:ext>
            </a:extLst>
          </p:cNvPr>
          <p:cNvSpPr txBox="1"/>
          <p:nvPr/>
        </p:nvSpPr>
        <p:spPr>
          <a:xfrm>
            <a:off x="1905000" y="419218"/>
            <a:ext cx="4767652" cy="584775"/>
          </a:xfrm>
          <a:prstGeom prst="rect">
            <a:avLst/>
          </a:prstGeom>
          <a:noFill/>
        </p:spPr>
        <p:txBody>
          <a:bodyPr wrap="none" rtlCol="0">
            <a:spAutoFit/>
          </a:bodyPr>
          <a:lstStyle/>
          <a:p>
            <a:r>
              <a:rPr lang="en-US" sz="3200" dirty="0" err="1">
                <a:latin typeface="Tahoma" panose="020B0604030504040204" pitchFamily="34" charset="0"/>
                <a:ea typeface="Tahoma" panose="020B0604030504040204" pitchFamily="34" charset="0"/>
                <a:cs typeface="Tahoma" panose="020B0604030504040204" pitchFamily="34" charset="0"/>
              </a:rPr>
              <a:t>Bài</a:t>
            </a:r>
            <a:r>
              <a:rPr lang="en-US" sz="3200" dirty="0">
                <a:latin typeface="Tahoma" panose="020B0604030504040204" pitchFamily="34" charset="0"/>
                <a:ea typeface="Tahoma" panose="020B0604030504040204" pitchFamily="34" charset="0"/>
                <a:cs typeface="Tahoma" panose="020B0604030504040204" pitchFamily="34" charset="0"/>
              </a:rPr>
              <a:t> 2: </a:t>
            </a:r>
            <a:r>
              <a:rPr lang="en-US" sz="32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BẠN NAM, BẠN NỮ</a:t>
            </a:r>
          </a:p>
        </p:txBody>
      </p:sp>
      <p:sp>
        <p:nvSpPr>
          <p:cNvPr id="3" name="Oval 2"/>
          <p:cNvSpPr/>
          <p:nvPr/>
        </p:nvSpPr>
        <p:spPr>
          <a:xfrm>
            <a:off x="7543800" y="163087"/>
            <a:ext cx="1371600" cy="732263"/>
          </a:xfrm>
          <a:prstGeom prst="ellipse">
            <a:avLst/>
          </a:prstGeom>
          <a:solidFill>
            <a:schemeClr val="tx2">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7696200" y="311496"/>
            <a:ext cx="1219200"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TUẦN 3</a:t>
            </a:r>
          </a:p>
        </p:txBody>
      </p:sp>
      <p:sp>
        <p:nvSpPr>
          <p:cNvPr id="4" name="Freeform 3">
            <a:extLst>
              <a:ext uri="{FF2B5EF4-FFF2-40B4-BE49-F238E27FC236}">
                <a16:creationId xmlns:a16="http://schemas.microsoft.com/office/drawing/2014/main" xmlns="" id="{A31D29CE-9732-773D-5C48-9FC65C1C661C}"/>
              </a:ext>
            </a:extLst>
          </p:cNvPr>
          <p:cNvSpPr/>
          <p:nvPr/>
        </p:nvSpPr>
        <p:spPr>
          <a:xfrm>
            <a:off x="3048000" y="2038350"/>
            <a:ext cx="1386697" cy="2371520"/>
          </a:xfrm>
          <a:custGeom>
            <a:avLst/>
            <a:gdLst/>
            <a:ahLst/>
            <a:cxnLst/>
            <a:rect l="l" t="t" r="r" b="b"/>
            <a:pathLst>
              <a:path w="3073627" h="4859489">
                <a:moveTo>
                  <a:pt x="0" y="0"/>
                </a:moveTo>
                <a:lnTo>
                  <a:pt x="3073627" y="0"/>
                </a:lnTo>
                <a:lnTo>
                  <a:pt x="3073627" y="4859488"/>
                </a:lnTo>
                <a:lnTo>
                  <a:pt x="0" y="4859488"/>
                </a:lnTo>
                <a:lnTo>
                  <a:pt x="0" y="0"/>
                </a:lnTo>
                <a:close/>
              </a:path>
            </a:pathLst>
          </a:custGeom>
          <a:blipFill>
            <a:blip r:embed="rId3"/>
            <a:stretch>
              <a:fillRect/>
            </a:stretch>
          </a:blipFill>
        </p:spPr>
      </p:sp>
      <p:sp>
        <p:nvSpPr>
          <p:cNvPr id="5" name="Freeform 4">
            <a:extLst>
              <a:ext uri="{FF2B5EF4-FFF2-40B4-BE49-F238E27FC236}">
                <a16:creationId xmlns:a16="http://schemas.microsoft.com/office/drawing/2014/main" xmlns="" id="{71D63475-14EF-A249-F588-3A16568410D2}"/>
              </a:ext>
            </a:extLst>
          </p:cNvPr>
          <p:cNvSpPr/>
          <p:nvPr/>
        </p:nvSpPr>
        <p:spPr>
          <a:xfrm>
            <a:off x="5105400" y="2262622"/>
            <a:ext cx="1219200" cy="2061728"/>
          </a:xfrm>
          <a:custGeom>
            <a:avLst/>
            <a:gdLst/>
            <a:ahLst/>
            <a:cxnLst/>
            <a:rect l="l" t="t" r="r" b="b"/>
            <a:pathLst>
              <a:path w="2432876" h="4114800">
                <a:moveTo>
                  <a:pt x="0" y="0"/>
                </a:moveTo>
                <a:lnTo>
                  <a:pt x="2432876" y="0"/>
                </a:lnTo>
                <a:lnTo>
                  <a:pt x="2432876"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011640" y="-1998262"/>
            <a:ext cx="5134098" cy="9130622"/>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69859" y="126178"/>
            <a:ext cx="5007920" cy="5007920"/>
          </a:xfrm>
          <a:prstGeom prst="rect">
            <a:avLst/>
          </a:prstGeom>
        </p:spPr>
      </p:pic>
      <p:sp>
        <p:nvSpPr>
          <p:cNvPr id="2" name="Rectangle 1">
            <a:extLst>
              <a:ext uri="{FF2B5EF4-FFF2-40B4-BE49-F238E27FC236}">
                <a16:creationId xmlns:a16="http://schemas.microsoft.com/office/drawing/2014/main" xmlns="" id="{0D9AD7F6-E986-41A7-8EDB-49CA893C3081}"/>
              </a:ext>
            </a:extLst>
          </p:cNvPr>
          <p:cNvSpPr/>
          <p:nvPr/>
        </p:nvSpPr>
        <p:spPr>
          <a:xfrm>
            <a:off x="5762781" y="2123361"/>
            <a:ext cx="2594301" cy="692497"/>
          </a:xfrm>
          <a:prstGeom prst="rect">
            <a:avLst/>
          </a:prstGeom>
          <a:noFill/>
        </p:spPr>
        <p:txBody>
          <a:bodyPr wrap="none" lIns="68580" tIns="34290" rIns="68580" bIns="34290">
            <a:spAutoFit/>
          </a:bodyPr>
          <a:lstStyle/>
          <a:p>
            <a:pPr algn="ctr"/>
            <a:r>
              <a:rPr lang="vi-VN" sz="4050" dirty="0">
                <a:ln w="0">
                  <a:solidFill>
                    <a:schemeClr val="tx1"/>
                  </a:solidFill>
                </a:ln>
                <a:latin typeface="UTM Loko" panose="02040603050506020204" pitchFamily="18" charset="0"/>
              </a:rPr>
              <a:t>LUYỆN ĐỌC</a:t>
            </a:r>
            <a:endParaRPr lang="en-US" sz="4050" dirty="0">
              <a:ln w="0">
                <a:solidFill>
                  <a:schemeClr val="tx1"/>
                </a:solidFill>
              </a:ln>
              <a:latin typeface="UTM Loko" panose="02040603050506020204" pitchFamily="18" charset="0"/>
            </a:endParaRPr>
          </a:p>
        </p:txBody>
      </p:sp>
      <p:pic>
        <p:nvPicPr>
          <p:cNvPr id="10" name="图片 30">
            <a:extLst>
              <a:ext uri="{FF2B5EF4-FFF2-40B4-BE49-F238E27FC236}">
                <a16:creationId xmlns:a16="http://schemas.microsoft.com/office/drawing/2014/main" xmlns="" id="{276738BA-F22F-4B44-908E-2EA1FDC3D5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flipH="1">
            <a:off x="-55738" y="-259214"/>
            <a:ext cx="5138053" cy="5667376"/>
          </a:xfrm>
          <a:prstGeom prst="rect">
            <a:avLst/>
          </a:prstGeom>
        </p:spPr>
      </p:pic>
    </p:spTree>
    <p:extLst>
      <p:ext uri="{BB962C8B-B14F-4D97-AF65-F5344CB8AC3E}">
        <p14:creationId xmlns:p14="http://schemas.microsoft.com/office/powerpoint/2010/main" val="1292528654"/>
      </p:ext>
    </p:extLst>
  </p:cSld>
  <p:clrMapOvr>
    <a:masterClrMapping/>
  </p:clrMapOvr>
  <mc:AlternateContent xmlns:mc="http://schemas.openxmlformats.org/markup-compatibility/2006" xmlns:p14="http://schemas.microsoft.com/office/powerpoint/2010/main">
    <mc:Choice Requires="p14">
      <p:transition spd="slow" p14:dur="2000" advClick="0" advTm="3000">
        <p14:ferris dir="l"/>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par>
                                <p:cTn id="12" presetID="2" presetClass="entr" presetSubtype="12"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1000" fill="hold"/>
                                        <p:tgtEl>
                                          <p:spTgt spid="10"/>
                                        </p:tgtEl>
                                        <p:attrNameLst>
                                          <p:attrName>ppt_x</p:attrName>
                                        </p:attrNameLst>
                                      </p:cBhvr>
                                      <p:tavLst>
                                        <p:tav tm="0">
                                          <p:val>
                                            <p:strVal val="0-#ppt_w/2"/>
                                          </p:val>
                                        </p:tav>
                                        <p:tav tm="100000">
                                          <p:val>
                                            <p:strVal val="#ppt_x"/>
                                          </p:val>
                                        </p:tav>
                                      </p:tavLst>
                                    </p:anim>
                                    <p:anim calcmode="lin" valueType="num">
                                      <p:cBhvr additive="base">
                                        <p:cTn id="15"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80"/>
        <p:cNvGrpSpPr/>
        <p:nvPr/>
      </p:nvGrpSpPr>
      <p:grpSpPr>
        <a:xfrm>
          <a:off x="0" y="0"/>
          <a:ext cx="0" cy="0"/>
          <a:chOff x="0" y="0"/>
          <a:chExt cx="0" cy="0"/>
        </a:xfrm>
      </p:grpSpPr>
      <p:grpSp>
        <p:nvGrpSpPr>
          <p:cNvPr id="782" name="Google Shape;782;p44"/>
          <p:cNvGrpSpPr/>
          <p:nvPr/>
        </p:nvGrpSpPr>
        <p:grpSpPr>
          <a:xfrm>
            <a:off x="990600" y="3943350"/>
            <a:ext cx="1090234" cy="1332231"/>
            <a:chOff x="2843175" y="725625"/>
            <a:chExt cx="203725" cy="248950"/>
          </a:xfrm>
        </p:grpSpPr>
        <p:sp>
          <p:nvSpPr>
            <p:cNvPr id="783" name="Google Shape;783;p44"/>
            <p:cNvSpPr/>
            <p:nvPr/>
          </p:nvSpPr>
          <p:spPr>
            <a:xfrm>
              <a:off x="2847425" y="725625"/>
              <a:ext cx="199475" cy="248950"/>
            </a:xfrm>
            <a:custGeom>
              <a:avLst/>
              <a:gdLst/>
              <a:ahLst/>
              <a:cxnLst/>
              <a:rect l="l" t="t" r="r" b="b"/>
              <a:pathLst>
                <a:path w="7979" h="9958" extrusionOk="0">
                  <a:moveTo>
                    <a:pt x="3497" y="1"/>
                  </a:moveTo>
                  <a:cubicBezTo>
                    <a:pt x="3061" y="1"/>
                    <a:pt x="2657" y="98"/>
                    <a:pt x="2253" y="267"/>
                  </a:cubicBezTo>
                  <a:cubicBezTo>
                    <a:pt x="1147" y="736"/>
                    <a:pt x="469" y="1576"/>
                    <a:pt x="267" y="2722"/>
                  </a:cubicBezTo>
                  <a:cubicBezTo>
                    <a:pt x="0" y="4442"/>
                    <a:pt x="913" y="6461"/>
                    <a:pt x="1882" y="7769"/>
                  </a:cubicBezTo>
                  <a:lnTo>
                    <a:pt x="3061" y="8948"/>
                  </a:lnTo>
                  <a:cubicBezTo>
                    <a:pt x="3166" y="8981"/>
                    <a:pt x="3295" y="9013"/>
                    <a:pt x="3432" y="9013"/>
                  </a:cubicBezTo>
                  <a:cubicBezTo>
                    <a:pt x="3570" y="9013"/>
                    <a:pt x="3666" y="8981"/>
                    <a:pt x="3771" y="8948"/>
                  </a:cubicBezTo>
                  <a:cubicBezTo>
                    <a:pt x="3836" y="8948"/>
                    <a:pt x="3901" y="8916"/>
                    <a:pt x="3973" y="8884"/>
                  </a:cubicBezTo>
                  <a:cubicBezTo>
                    <a:pt x="4038" y="9045"/>
                    <a:pt x="4143" y="9215"/>
                    <a:pt x="4240" y="9384"/>
                  </a:cubicBezTo>
                  <a:cubicBezTo>
                    <a:pt x="4547" y="9756"/>
                    <a:pt x="4983" y="9958"/>
                    <a:pt x="5419" y="9958"/>
                  </a:cubicBezTo>
                  <a:cubicBezTo>
                    <a:pt x="5588" y="9958"/>
                    <a:pt x="5790" y="9925"/>
                    <a:pt x="5960" y="9853"/>
                  </a:cubicBezTo>
                  <a:cubicBezTo>
                    <a:pt x="6461" y="9691"/>
                    <a:pt x="6800" y="9320"/>
                    <a:pt x="6969" y="8843"/>
                  </a:cubicBezTo>
                  <a:cubicBezTo>
                    <a:pt x="7098" y="8480"/>
                    <a:pt x="7066" y="8076"/>
                    <a:pt x="7002" y="7737"/>
                  </a:cubicBezTo>
                  <a:cubicBezTo>
                    <a:pt x="7034" y="7737"/>
                    <a:pt x="7066" y="7737"/>
                    <a:pt x="7098" y="7705"/>
                  </a:cubicBezTo>
                  <a:cubicBezTo>
                    <a:pt x="7171" y="7705"/>
                    <a:pt x="7203" y="7672"/>
                    <a:pt x="7268" y="7632"/>
                  </a:cubicBezTo>
                  <a:cubicBezTo>
                    <a:pt x="7438" y="7567"/>
                    <a:pt x="7575" y="7430"/>
                    <a:pt x="7704" y="7301"/>
                  </a:cubicBezTo>
                  <a:cubicBezTo>
                    <a:pt x="7906" y="7026"/>
                    <a:pt x="7979" y="6695"/>
                    <a:pt x="7874" y="6388"/>
                  </a:cubicBezTo>
                  <a:cubicBezTo>
                    <a:pt x="7672" y="5581"/>
                    <a:pt x="7470" y="4709"/>
                    <a:pt x="7236" y="3869"/>
                  </a:cubicBezTo>
                  <a:cubicBezTo>
                    <a:pt x="7066" y="3191"/>
                    <a:pt x="6832" y="2424"/>
                    <a:pt x="6428" y="1745"/>
                  </a:cubicBezTo>
                  <a:cubicBezTo>
                    <a:pt x="5790" y="671"/>
                    <a:pt x="4644" y="1"/>
                    <a:pt x="349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44"/>
            <p:cNvSpPr/>
            <p:nvPr/>
          </p:nvSpPr>
          <p:spPr>
            <a:xfrm>
              <a:off x="2881950" y="754825"/>
              <a:ext cx="153050" cy="170100"/>
            </a:xfrm>
            <a:custGeom>
              <a:avLst/>
              <a:gdLst/>
              <a:ahLst/>
              <a:cxnLst/>
              <a:rect l="l" t="t" r="r" b="b"/>
              <a:pathLst>
                <a:path w="6122" h="6804" extrusionOk="0">
                  <a:moveTo>
                    <a:pt x="2476" y="0"/>
                  </a:moveTo>
                  <a:cubicBezTo>
                    <a:pt x="2276" y="0"/>
                    <a:pt x="2067" y="25"/>
                    <a:pt x="1849" y="77"/>
                  </a:cubicBezTo>
                  <a:cubicBezTo>
                    <a:pt x="1106" y="278"/>
                    <a:pt x="501" y="779"/>
                    <a:pt x="234" y="1457"/>
                  </a:cubicBezTo>
                  <a:cubicBezTo>
                    <a:pt x="0" y="2128"/>
                    <a:pt x="137" y="2871"/>
                    <a:pt x="339" y="3541"/>
                  </a:cubicBezTo>
                  <a:cubicBezTo>
                    <a:pt x="703" y="4752"/>
                    <a:pt x="1413" y="5794"/>
                    <a:pt x="2318" y="6739"/>
                  </a:cubicBezTo>
                  <a:cubicBezTo>
                    <a:pt x="2358" y="6771"/>
                    <a:pt x="2318" y="6803"/>
                    <a:pt x="2318" y="6803"/>
                  </a:cubicBezTo>
                  <a:lnTo>
                    <a:pt x="2390" y="6803"/>
                  </a:lnTo>
                  <a:cubicBezTo>
                    <a:pt x="2762" y="6666"/>
                    <a:pt x="3166" y="6504"/>
                    <a:pt x="3529" y="6367"/>
                  </a:cubicBezTo>
                  <a:cubicBezTo>
                    <a:pt x="3509" y="6327"/>
                    <a:pt x="3542" y="6296"/>
                    <a:pt x="3578" y="6296"/>
                  </a:cubicBezTo>
                  <a:cubicBezTo>
                    <a:pt x="3599" y="6296"/>
                    <a:pt x="3622" y="6307"/>
                    <a:pt x="3634" y="6335"/>
                  </a:cubicBezTo>
                  <a:cubicBezTo>
                    <a:pt x="4442" y="6060"/>
                    <a:pt x="5217" y="5794"/>
                    <a:pt x="6024" y="5527"/>
                  </a:cubicBezTo>
                  <a:cubicBezTo>
                    <a:pt x="6035" y="5517"/>
                    <a:pt x="6046" y="5513"/>
                    <a:pt x="6057" y="5513"/>
                  </a:cubicBezTo>
                  <a:cubicBezTo>
                    <a:pt x="6078" y="5513"/>
                    <a:pt x="6100" y="5527"/>
                    <a:pt x="6121" y="5527"/>
                  </a:cubicBezTo>
                  <a:cubicBezTo>
                    <a:pt x="5790" y="4348"/>
                    <a:pt x="5516" y="3105"/>
                    <a:pt x="5047" y="1958"/>
                  </a:cubicBezTo>
                  <a:cubicBezTo>
                    <a:pt x="4610" y="916"/>
                    <a:pt x="3706" y="0"/>
                    <a:pt x="24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44"/>
            <p:cNvSpPr/>
            <p:nvPr/>
          </p:nvSpPr>
          <p:spPr>
            <a:xfrm>
              <a:off x="2971175" y="891175"/>
              <a:ext cx="41200" cy="44975"/>
            </a:xfrm>
            <a:custGeom>
              <a:avLst/>
              <a:gdLst/>
              <a:ahLst/>
              <a:cxnLst/>
              <a:rect l="l" t="t" r="r" b="b"/>
              <a:pathLst>
                <a:path w="1648" h="1799" extrusionOk="0">
                  <a:moveTo>
                    <a:pt x="1010" y="1"/>
                  </a:moveTo>
                  <a:cubicBezTo>
                    <a:pt x="671" y="138"/>
                    <a:pt x="332" y="307"/>
                    <a:pt x="0" y="445"/>
                  </a:cubicBezTo>
                  <a:cubicBezTo>
                    <a:pt x="151" y="942"/>
                    <a:pt x="429" y="1799"/>
                    <a:pt x="820" y="1799"/>
                  </a:cubicBezTo>
                  <a:cubicBezTo>
                    <a:pt x="847" y="1799"/>
                    <a:pt x="876" y="1794"/>
                    <a:pt x="905" y="1785"/>
                  </a:cubicBezTo>
                  <a:cubicBezTo>
                    <a:pt x="1648" y="1583"/>
                    <a:pt x="1212" y="509"/>
                    <a:pt x="1010" y="41"/>
                  </a:cubicBezTo>
                  <a:lnTo>
                    <a:pt x="101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44"/>
            <p:cNvSpPr/>
            <p:nvPr/>
          </p:nvSpPr>
          <p:spPr>
            <a:xfrm>
              <a:off x="2843175" y="749000"/>
              <a:ext cx="173975" cy="165825"/>
            </a:xfrm>
            <a:custGeom>
              <a:avLst/>
              <a:gdLst/>
              <a:ahLst/>
              <a:cxnLst/>
              <a:rect l="l" t="t" r="r" b="b"/>
              <a:pathLst>
                <a:path w="6959" h="6633" extrusionOk="0">
                  <a:moveTo>
                    <a:pt x="3568" y="0"/>
                  </a:moveTo>
                  <a:cubicBezTo>
                    <a:pt x="3291" y="0"/>
                    <a:pt x="3008" y="54"/>
                    <a:pt x="2730" y="172"/>
                  </a:cubicBezTo>
                  <a:cubicBezTo>
                    <a:pt x="1" y="1319"/>
                    <a:pt x="1890" y="5252"/>
                    <a:pt x="3400" y="6632"/>
                  </a:cubicBezTo>
                  <a:lnTo>
                    <a:pt x="3465" y="6632"/>
                  </a:lnTo>
                  <a:lnTo>
                    <a:pt x="3465" y="6568"/>
                  </a:lnTo>
                  <a:cubicBezTo>
                    <a:pt x="2657" y="5688"/>
                    <a:pt x="2052" y="4678"/>
                    <a:pt x="1721" y="3540"/>
                  </a:cubicBezTo>
                  <a:cubicBezTo>
                    <a:pt x="1551" y="2902"/>
                    <a:pt x="1414" y="2191"/>
                    <a:pt x="1648" y="1553"/>
                  </a:cubicBezTo>
                  <a:cubicBezTo>
                    <a:pt x="1890" y="915"/>
                    <a:pt x="2391" y="406"/>
                    <a:pt x="3061" y="237"/>
                  </a:cubicBezTo>
                  <a:cubicBezTo>
                    <a:pt x="3247" y="185"/>
                    <a:pt x="3427" y="162"/>
                    <a:pt x="3601" y="162"/>
                  </a:cubicBezTo>
                  <a:cubicBezTo>
                    <a:pt x="4652" y="162"/>
                    <a:pt x="5453" y="1044"/>
                    <a:pt x="5855" y="2021"/>
                  </a:cubicBezTo>
                  <a:cubicBezTo>
                    <a:pt x="6259" y="3104"/>
                    <a:pt x="6493" y="4274"/>
                    <a:pt x="6768" y="5421"/>
                  </a:cubicBezTo>
                  <a:lnTo>
                    <a:pt x="6800" y="5453"/>
                  </a:lnTo>
                  <a:cubicBezTo>
                    <a:pt x="6811" y="5479"/>
                    <a:pt x="6836" y="5491"/>
                    <a:pt x="6861" y="5491"/>
                  </a:cubicBezTo>
                  <a:cubicBezTo>
                    <a:pt x="6908" y="5491"/>
                    <a:pt x="6958" y="5452"/>
                    <a:pt x="6937" y="5389"/>
                  </a:cubicBezTo>
                  <a:cubicBezTo>
                    <a:pt x="6735" y="4581"/>
                    <a:pt x="6534" y="3774"/>
                    <a:pt x="6332" y="2999"/>
                  </a:cubicBezTo>
                  <a:cubicBezTo>
                    <a:pt x="6162" y="2393"/>
                    <a:pt x="5960" y="1755"/>
                    <a:pt x="5621" y="1214"/>
                  </a:cubicBezTo>
                  <a:cubicBezTo>
                    <a:pt x="5168" y="483"/>
                    <a:pt x="4393" y="0"/>
                    <a:pt x="3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44"/>
            <p:cNvSpPr/>
            <p:nvPr/>
          </p:nvSpPr>
          <p:spPr>
            <a:xfrm>
              <a:off x="2929225" y="883700"/>
              <a:ext cx="83975" cy="56175"/>
            </a:xfrm>
            <a:custGeom>
              <a:avLst/>
              <a:gdLst/>
              <a:ahLst/>
              <a:cxnLst/>
              <a:rect l="l" t="t" r="r" b="b"/>
              <a:pathLst>
                <a:path w="3359" h="2247" extrusionOk="0">
                  <a:moveTo>
                    <a:pt x="2211" y="574"/>
                  </a:moveTo>
                  <a:lnTo>
                    <a:pt x="2211" y="606"/>
                  </a:lnTo>
                  <a:cubicBezTo>
                    <a:pt x="2413" y="1010"/>
                    <a:pt x="2849" y="1915"/>
                    <a:pt x="2114" y="2084"/>
                  </a:cubicBezTo>
                  <a:cubicBezTo>
                    <a:pt x="2088" y="2091"/>
                    <a:pt x="2063" y="2094"/>
                    <a:pt x="2038" y="2094"/>
                  </a:cubicBezTo>
                  <a:cubicBezTo>
                    <a:pt x="1646" y="2094"/>
                    <a:pt x="1394" y="1356"/>
                    <a:pt x="1234" y="946"/>
                  </a:cubicBezTo>
                  <a:cubicBezTo>
                    <a:pt x="1541" y="841"/>
                    <a:pt x="1880" y="703"/>
                    <a:pt x="2211" y="574"/>
                  </a:cubicBezTo>
                  <a:close/>
                  <a:moveTo>
                    <a:pt x="3253" y="1"/>
                  </a:moveTo>
                  <a:cubicBezTo>
                    <a:pt x="2551" y="267"/>
                    <a:pt x="1840" y="542"/>
                    <a:pt x="1170" y="808"/>
                  </a:cubicBezTo>
                  <a:lnTo>
                    <a:pt x="1170" y="776"/>
                  </a:lnTo>
                  <a:cubicBezTo>
                    <a:pt x="1158" y="749"/>
                    <a:pt x="1141" y="737"/>
                    <a:pt x="1125" y="737"/>
                  </a:cubicBezTo>
                  <a:cubicBezTo>
                    <a:pt x="1098" y="737"/>
                    <a:pt x="1073" y="768"/>
                    <a:pt x="1073" y="808"/>
                  </a:cubicBezTo>
                  <a:lnTo>
                    <a:pt x="1073" y="841"/>
                  </a:lnTo>
                  <a:cubicBezTo>
                    <a:pt x="734" y="946"/>
                    <a:pt x="394" y="1075"/>
                    <a:pt x="63" y="1212"/>
                  </a:cubicBezTo>
                  <a:lnTo>
                    <a:pt x="63" y="1244"/>
                  </a:lnTo>
                  <a:cubicBezTo>
                    <a:pt x="0" y="1273"/>
                    <a:pt x="16" y="1355"/>
                    <a:pt x="69" y="1355"/>
                  </a:cubicBezTo>
                  <a:cubicBezTo>
                    <a:pt x="77" y="1355"/>
                    <a:pt x="86" y="1354"/>
                    <a:pt x="96" y="1349"/>
                  </a:cubicBezTo>
                  <a:cubicBezTo>
                    <a:pt x="467" y="1212"/>
                    <a:pt x="798" y="1107"/>
                    <a:pt x="1137" y="978"/>
                  </a:cubicBezTo>
                  <a:cubicBezTo>
                    <a:pt x="1234" y="1349"/>
                    <a:pt x="1404" y="1753"/>
                    <a:pt x="1606" y="2052"/>
                  </a:cubicBezTo>
                  <a:cubicBezTo>
                    <a:pt x="1732" y="2178"/>
                    <a:pt x="1876" y="2246"/>
                    <a:pt x="2038" y="2246"/>
                  </a:cubicBezTo>
                  <a:cubicBezTo>
                    <a:pt x="2094" y="2246"/>
                    <a:pt x="2151" y="2238"/>
                    <a:pt x="2211" y="2222"/>
                  </a:cubicBezTo>
                  <a:cubicBezTo>
                    <a:pt x="2954" y="1955"/>
                    <a:pt x="2647" y="1043"/>
                    <a:pt x="2316" y="542"/>
                  </a:cubicBezTo>
                  <a:cubicBezTo>
                    <a:pt x="2647" y="405"/>
                    <a:pt x="2987" y="300"/>
                    <a:pt x="3293" y="170"/>
                  </a:cubicBezTo>
                  <a:cubicBezTo>
                    <a:pt x="3358" y="138"/>
                    <a:pt x="3358" y="98"/>
                    <a:pt x="3358" y="65"/>
                  </a:cubicBezTo>
                  <a:lnTo>
                    <a:pt x="3326" y="33"/>
                  </a:lnTo>
                  <a:cubicBezTo>
                    <a:pt x="3326" y="1"/>
                    <a:pt x="3293" y="1"/>
                    <a:pt x="32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44"/>
            <p:cNvSpPr/>
            <p:nvPr/>
          </p:nvSpPr>
          <p:spPr>
            <a:xfrm>
              <a:off x="2878500" y="753025"/>
              <a:ext cx="133875" cy="161800"/>
            </a:xfrm>
            <a:custGeom>
              <a:avLst/>
              <a:gdLst/>
              <a:ahLst/>
              <a:cxnLst/>
              <a:rect l="l" t="t" r="r" b="b"/>
              <a:pathLst>
                <a:path w="5355" h="6472" extrusionOk="0">
                  <a:moveTo>
                    <a:pt x="5351" y="5244"/>
                  </a:moveTo>
                  <a:cubicBezTo>
                    <a:pt x="5352" y="5249"/>
                    <a:pt x="5354" y="5255"/>
                    <a:pt x="5355" y="5260"/>
                  </a:cubicBezTo>
                  <a:cubicBezTo>
                    <a:pt x="5355" y="5254"/>
                    <a:pt x="5353" y="5248"/>
                    <a:pt x="5351" y="5244"/>
                  </a:cubicBezTo>
                  <a:close/>
                  <a:moveTo>
                    <a:pt x="2188" y="1"/>
                  </a:moveTo>
                  <a:cubicBezTo>
                    <a:pt x="2014" y="1"/>
                    <a:pt x="1834" y="24"/>
                    <a:pt x="1648" y="76"/>
                  </a:cubicBezTo>
                  <a:cubicBezTo>
                    <a:pt x="978" y="245"/>
                    <a:pt x="477" y="754"/>
                    <a:pt x="235" y="1392"/>
                  </a:cubicBezTo>
                  <a:cubicBezTo>
                    <a:pt x="1" y="2030"/>
                    <a:pt x="138" y="2741"/>
                    <a:pt x="308" y="3379"/>
                  </a:cubicBezTo>
                  <a:cubicBezTo>
                    <a:pt x="639" y="4517"/>
                    <a:pt x="1244" y="5527"/>
                    <a:pt x="2052" y="6407"/>
                  </a:cubicBezTo>
                  <a:lnTo>
                    <a:pt x="2052" y="6471"/>
                  </a:lnTo>
                  <a:lnTo>
                    <a:pt x="2092" y="6471"/>
                  </a:lnTo>
                  <a:lnTo>
                    <a:pt x="2092" y="6439"/>
                  </a:lnTo>
                  <a:cubicBezTo>
                    <a:pt x="2423" y="6302"/>
                    <a:pt x="2763" y="6173"/>
                    <a:pt x="3102" y="6068"/>
                  </a:cubicBezTo>
                  <a:lnTo>
                    <a:pt x="3102" y="6035"/>
                  </a:lnTo>
                  <a:cubicBezTo>
                    <a:pt x="3102" y="5995"/>
                    <a:pt x="3127" y="5964"/>
                    <a:pt x="3154" y="5964"/>
                  </a:cubicBezTo>
                  <a:cubicBezTo>
                    <a:pt x="3170" y="5964"/>
                    <a:pt x="3187" y="5976"/>
                    <a:pt x="3199" y="6003"/>
                  </a:cubicBezTo>
                  <a:lnTo>
                    <a:pt x="3199" y="6035"/>
                  </a:lnTo>
                  <a:cubicBezTo>
                    <a:pt x="3869" y="5769"/>
                    <a:pt x="4580" y="5494"/>
                    <a:pt x="5282" y="5228"/>
                  </a:cubicBezTo>
                  <a:cubicBezTo>
                    <a:pt x="5314" y="5228"/>
                    <a:pt x="5341" y="5228"/>
                    <a:pt x="5351" y="5244"/>
                  </a:cubicBezTo>
                  <a:lnTo>
                    <a:pt x="5351" y="5244"/>
                  </a:lnTo>
                  <a:cubicBezTo>
                    <a:pt x="5078" y="4103"/>
                    <a:pt x="4844" y="2938"/>
                    <a:pt x="4442" y="1860"/>
                  </a:cubicBezTo>
                  <a:cubicBezTo>
                    <a:pt x="4040" y="883"/>
                    <a:pt x="3239" y="1"/>
                    <a:pt x="21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44"/>
            <p:cNvSpPr/>
            <p:nvPr/>
          </p:nvSpPr>
          <p:spPr>
            <a:xfrm>
              <a:off x="2960075" y="898050"/>
              <a:ext cx="40400" cy="38000"/>
            </a:xfrm>
            <a:custGeom>
              <a:avLst/>
              <a:gdLst/>
              <a:ahLst/>
              <a:cxnLst/>
              <a:rect l="l" t="t" r="r" b="b"/>
              <a:pathLst>
                <a:path w="1616" h="1520" extrusionOk="0">
                  <a:moveTo>
                    <a:pt x="977" y="0"/>
                  </a:moveTo>
                  <a:cubicBezTo>
                    <a:pt x="646" y="129"/>
                    <a:pt x="307" y="267"/>
                    <a:pt x="0" y="372"/>
                  </a:cubicBezTo>
                  <a:cubicBezTo>
                    <a:pt x="160" y="782"/>
                    <a:pt x="412" y="1520"/>
                    <a:pt x="804" y="1520"/>
                  </a:cubicBezTo>
                  <a:cubicBezTo>
                    <a:pt x="829" y="1520"/>
                    <a:pt x="854" y="1517"/>
                    <a:pt x="880" y="1510"/>
                  </a:cubicBezTo>
                  <a:cubicBezTo>
                    <a:pt x="1615" y="1341"/>
                    <a:pt x="1179" y="436"/>
                    <a:pt x="977" y="32"/>
                  </a:cubicBezTo>
                  <a:lnTo>
                    <a:pt x="9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3" name="图片 4">
            <a:extLst>
              <a:ext uri="{FF2B5EF4-FFF2-40B4-BE49-F238E27FC236}">
                <a16:creationId xmlns:a16="http://schemas.microsoft.com/office/drawing/2014/main" xmlns="" id="{94D8092A-35E2-494E-BDD2-BD2055C8DCD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43600" y="1504950"/>
            <a:ext cx="4191000" cy="4191000"/>
          </a:xfrm>
          <a:prstGeom prst="rect">
            <a:avLst/>
          </a:prstGeom>
        </p:spPr>
      </p:pic>
      <p:sp>
        <p:nvSpPr>
          <p:cNvPr id="10" name="TextBox 9">
            <a:extLst>
              <a:ext uri="{FF2B5EF4-FFF2-40B4-BE49-F238E27FC236}">
                <a16:creationId xmlns:a16="http://schemas.microsoft.com/office/drawing/2014/main" xmlns="" id="{75EF62BE-1D9F-4EEC-9366-4B5102E8B91D}"/>
              </a:ext>
            </a:extLst>
          </p:cNvPr>
          <p:cNvSpPr txBox="1"/>
          <p:nvPr/>
        </p:nvSpPr>
        <p:spPr>
          <a:xfrm>
            <a:off x="2743200" y="1301175"/>
            <a:ext cx="1877437" cy="584775"/>
          </a:xfrm>
          <a:prstGeom prst="rect">
            <a:avLst/>
          </a:prstGeom>
          <a:noFill/>
        </p:spPr>
        <p:txBody>
          <a:bodyPr wrap="none" rtlCol="0">
            <a:spAutoFit/>
          </a:bodyPr>
          <a:lstStyle/>
          <a:p>
            <a:r>
              <a:rPr lang="en-US" sz="3200" dirty="0">
                <a:latin typeface="#9Slide02 Tieu de dai" panose="02000000000000000000" pitchFamily="2" charset="0"/>
                <a:ea typeface="#9Slide02 Tieu de dai" panose="02000000000000000000" pitchFamily="2" charset="0"/>
                <a:sym typeface="Wingdings" panose="05000000000000000000" pitchFamily="2" charset="2"/>
              </a:rPr>
              <a:t> </a:t>
            </a:r>
            <a:r>
              <a:rPr lang="vi-VN" sz="3200" dirty="0">
                <a:latin typeface="#9Slide02 Noi dung dai" panose="020B0604020202020204" charset="0"/>
                <a:ea typeface="#9Slide02 Noi dung dai" panose="020B0604020202020204" charset="0"/>
                <a:sym typeface="Wingdings" panose="05000000000000000000" pitchFamily="2" charset="2"/>
              </a:rPr>
              <a:t>hớt hải</a:t>
            </a:r>
            <a:endParaRPr lang="en-US" sz="3200" dirty="0">
              <a:latin typeface="#9Slide02 Noi dung dai" panose="020B0604020202020204" charset="0"/>
              <a:ea typeface="#9Slide02 Noi dung dai" panose="020B0604020202020204" charset="0"/>
            </a:endParaRPr>
          </a:p>
        </p:txBody>
      </p:sp>
      <p:sp>
        <p:nvSpPr>
          <p:cNvPr id="25" name="Google Shape;737;p43">
            <a:extLst>
              <a:ext uri="{FF2B5EF4-FFF2-40B4-BE49-F238E27FC236}">
                <a16:creationId xmlns:a16="http://schemas.microsoft.com/office/drawing/2014/main" xmlns="" id="{C37EC33B-0A9C-42DA-BFD3-7126D1FD07AC}"/>
              </a:ext>
            </a:extLst>
          </p:cNvPr>
          <p:cNvSpPr txBox="1">
            <a:spLocks noGrp="1"/>
          </p:cNvSpPr>
          <p:nvPr>
            <p:ph type="title"/>
          </p:nvPr>
        </p:nvSpPr>
        <p:spPr>
          <a:xfrm>
            <a:off x="1913007" y="57150"/>
            <a:ext cx="5245800" cy="477600"/>
          </a:xfrm>
          <a:prstGeom prst="rect">
            <a:avLst/>
          </a:prstGeom>
        </p:spPr>
        <p:txBody>
          <a:bodyPr spcFirstLastPara="1" wrap="square" lIns="91425" tIns="91425" rIns="91425" bIns="91425" anchor="t" anchorCtr="0">
            <a:noAutofit/>
          </a:bodyPr>
          <a:lstStyle/>
          <a:p>
            <a:r>
              <a:rPr lang="en-US" sz="3600" dirty="0">
                <a:latin typeface="#9Slide01 Tieu de ngan" panose="00000800000000000000" pitchFamily="2" charset="0"/>
              </a:rPr>
              <a:t>1. </a:t>
            </a:r>
            <a:r>
              <a:rPr lang="en-US" sz="3600" dirty="0" err="1">
                <a:latin typeface="#9Slide01 Tieu de ngan" panose="00000800000000000000" pitchFamily="2" charset="0"/>
              </a:rPr>
              <a:t>Luyện</a:t>
            </a:r>
            <a:r>
              <a:rPr lang="en-US" sz="3600" dirty="0">
                <a:latin typeface="#9Slide01 Tieu de ngan" panose="00000800000000000000" pitchFamily="2" charset="0"/>
              </a:rPr>
              <a:t> </a:t>
            </a:r>
            <a:r>
              <a:rPr lang="en-US" sz="3600" dirty="0" err="1">
                <a:latin typeface="#9Slide01 Tieu de ngan" panose="00000800000000000000" pitchFamily="2" charset="0"/>
              </a:rPr>
              <a:t>đọc</a:t>
            </a:r>
            <a:r>
              <a:rPr lang="en-US" sz="3600" dirty="0">
                <a:latin typeface="#9Slide01 Tieu de ngan" panose="00000800000000000000" pitchFamily="2" charset="0"/>
              </a:rPr>
              <a:t> </a:t>
            </a:r>
            <a:r>
              <a:rPr lang="vi-VN" sz="3600" dirty="0">
                <a:latin typeface="#9Slide01 Tieu de ngan" panose="00000800000000000000" pitchFamily="2" charset="0"/>
              </a:rPr>
              <a:t>từ khó</a:t>
            </a:r>
            <a:r>
              <a:rPr lang="en-US" sz="3600" dirty="0">
                <a:latin typeface="#9Slide01 Tieu de ngan" panose="00000800000000000000" pitchFamily="2" charset="0"/>
              </a:rPr>
              <a:t>:</a:t>
            </a:r>
            <a:br>
              <a:rPr lang="en-US" sz="3600" dirty="0">
                <a:latin typeface="#9Slide01 Tieu de ngan" panose="00000800000000000000" pitchFamily="2" charset="0"/>
              </a:rPr>
            </a:br>
            <a:endParaRPr sz="3600" dirty="0"/>
          </a:p>
        </p:txBody>
      </p:sp>
      <p:sp>
        <p:nvSpPr>
          <p:cNvPr id="26" name="TextBox 25">
            <a:extLst>
              <a:ext uri="{FF2B5EF4-FFF2-40B4-BE49-F238E27FC236}">
                <a16:creationId xmlns:a16="http://schemas.microsoft.com/office/drawing/2014/main" xmlns="" id="{F151D83E-974E-464C-8587-6BEDD1DEE4A4}"/>
              </a:ext>
            </a:extLst>
          </p:cNvPr>
          <p:cNvSpPr txBox="1"/>
          <p:nvPr/>
        </p:nvSpPr>
        <p:spPr>
          <a:xfrm>
            <a:off x="2743200" y="1896201"/>
            <a:ext cx="1999265" cy="584775"/>
          </a:xfrm>
          <a:prstGeom prst="rect">
            <a:avLst/>
          </a:prstGeom>
          <a:noFill/>
        </p:spPr>
        <p:txBody>
          <a:bodyPr wrap="none" rtlCol="0">
            <a:spAutoFit/>
          </a:bodyPr>
          <a:lstStyle/>
          <a:p>
            <a:r>
              <a:rPr lang="en-US" sz="3200" dirty="0">
                <a:latin typeface="#9Slide02 Tieu de dai" panose="02000000000000000000" pitchFamily="2" charset="0"/>
                <a:ea typeface="#9Slide02 Tieu de dai" panose="02000000000000000000" pitchFamily="2" charset="0"/>
                <a:sym typeface="Wingdings" panose="05000000000000000000" pitchFamily="2" charset="2"/>
              </a:rPr>
              <a:t> </a:t>
            </a:r>
            <a:r>
              <a:rPr lang="vi-VN" sz="3200" dirty="0">
                <a:latin typeface="#9Slide02 Noi dung dai" panose="020B0604020202020204" charset="0"/>
                <a:ea typeface="#9Slide02 Noi dung dai" panose="020B0604020202020204" charset="0"/>
                <a:sym typeface="Wingdings" panose="05000000000000000000" pitchFamily="2" charset="2"/>
              </a:rPr>
              <a:t>xốc vác</a:t>
            </a:r>
            <a:endParaRPr lang="en-US" sz="3200" dirty="0">
              <a:latin typeface="#9Slide02 Noi dung dai" panose="020B0604020202020204" charset="0"/>
              <a:ea typeface="#9Slide02 Noi dung dai" panose="020B0604020202020204" charset="0"/>
            </a:endParaRPr>
          </a:p>
        </p:txBody>
      </p:sp>
      <p:sp>
        <p:nvSpPr>
          <p:cNvPr id="27" name="TextBox 26">
            <a:extLst>
              <a:ext uri="{FF2B5EF4-FFF2-40B4-BE49-F238E27FC236}">
                <a16:creationId xmlns:a16="http://schemas.microsoft.com/office/drawing/2014/main" xmlns="" id="{FBD8236A-4E00-4266-AF41-8F37BC34F1E8}"/>
              </a:ext>
            </a:extLst>
          </p:cNvPr>
          <p:cNvSpPr txBox="1"/>
          <p:nvPr/>
        </p:nvSpPr>
        <p:spPr>
          <a:xfrm>
            <a:off x="2743200" y="2481411"/>
            <a:ext cx="1622560" cy="584775"/>
          </a:xfrm>
          <a:prstGeom prst="rect">
            <a:avLst/>
          </a:prstGeom>
          <a:noFill/>
        </p:spPr>
        <p:txBody>
          <a:bodyPr wrap="none" rtlCol="0">
            <a:spAutoFit/>
          </a:bodyPr>
          <a:lstStyle/>
          <a:p>
            <a:r>
              <a:rPr lang="en-US" sz="3200" dirty="0">
                <a:latin typeface="#9Slide02 Tieu de dai" panose="02000000000000000000" pitchFamily="2" charset="0"/>
                <a:ea typeface="#9Slide02 Tieu de dai" panose="02000000000000000000" pitchFamily="2" charset="0"/>
                <a:sym typeface="Wingdings" panose="05000000000000000000" pitchFamily="2" charset="2"/>
              </a:rPr>
              <a:t> </a:t>
            </a:r>
            <a:r>
              <a:rPr lang="vi-VN" sz="3200" dirty="0">
                <a:latin typeface="#9Slide02 Noi dung dai" panose="020B0604020202020204" charset="0"/>
                <a:ea typeface="#9Slide02 Noi dung dai" panose="020B0604020202020204" charset="0"/>
                <a:sym typeface="Wingdings" panose="05000000000000000000" pitchFamily="2" charset="2"/>
              </a:rPr>
              <a:t>phích</a:t>
            </a:r>
            <a:endParaRPr lang="en-US" sz="3200" dirty="0">
              <a:latin typeface="#9Slide02 Noi dung dai" panose="020B0604020202020204" charset="0"/>
              <a:ea typeface="#9Slide02 Noi dung dai" panose="020B0604020202020204" charset="0"/>
            </a:endParaRPr>
          </a:p>
        </p:txBody>
      </p:sp>
      <p:sp>
        <p:nvSpPr>
          <p:cNvPr id="28" name="TextBox 27">
            <a:extLst>
              <a:ext uri="{FF2B5EF4-FFF2-40B4-BE49-F238E27FC236}">
                <a16:creationId xmlns:a16="http://schemas.microsoft.com/office/drawing/2014/main" xmlns="" id="{AD79ADFD-0EB3-4199-B40B-C20B38C3B9FC}"/>
              </a:ext>
            </a:extLst>
          </p:cNvPr>
          <p:cNvSpPr txBox="1"/>
          <p:nvPr/>
        </p:nvSpPr>
        <p:spPr>
          <a:xfrm>
            <a:off x="2743200" y="3066621"/>
            <a:ext cx="2178802" cy="584775"/>
          </a:xfrm>
          <a:prstGeom prst="rect">
            <a:avLst/>
          </a:prstGeom>
          <a:noFill/>
        </p:spPr>
        <p:txBody>
          <a:bodyPr wrap="none" rtlCol="0">
            <a:spAutoFit/>
          </a:bodyPr>
          <a:lstStyle/>
          <a:p>
            <a:r>
              <a:rPr lang="en-US" sz="3200" dirty="0">
                <a:latin typeface="#9Slide02 Tieu de dai" panose="02000000000000000000" pitchFamily="2" charset="0"/>
                <a:ea typeface="#9Slide02 Tieu de dai" panose="02000000000000000000" pitchFamily="2" charset="0"/>
                <a:sym typeface="Wingdings" panose="05000000000000000000" pitchFamily="2" charset="2"/>
              </a:rPr>
              <a:t> </a:t>
            </a:r>
            <a:r>
              <a:rPr lang="vi-VN" sz="3200" dirty="0">
                <a:latin typeface="#9Slide02 Noi dung dai" panose="020B0604020202020204" charset="0"/>
                <a:ea typeface="#9Slide02 Noi dung dai" panose="020B0604020202020204" charset="0"/>
                <a:sym typeface="Wingdings" panose="05000000000000000000" pitchFamily="2" charset="2"/>
              </a:rPr>
              <a:t>nhễ nhại</a:t>
            </a:r>
            <a:endParaRPr lang="en-US" sz="3200" dirty="0">
              <a:latin typeface="#9Slide02 Noi dung dai" panose="020B0604020202020204" charset="0"/>
              <a:ea typeface="#9Slide02 Noi dung dai" panose="020B060402020202020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ppt_x"/>
                                          </p:val>
                                        </p:tav>
                                        <p:tav tm="100000">
                                          <p:val>
                                            <p:strVal val="#ppt_x"/>
                                          </p:val>
                                        </p:tav>
                                      </p:tavLst>
                                    </p:anim>
                                    <p:anim calcmode="lin" valueType="num">
                                      <p:cBhvr additive="base">
                                        <p:cTn id="1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ppt_x"/>
                                          </p:val>
                                        </p:tav>
                                        <p:tav tm="100000">
                                          <p:val>
                                            <p:strVal val="#ppt_x"/>
                                          </p:val>
                                        </p:tav>
                                      </p:tavLst>
                                    </p:anim>
                                    <p:anim calcmode="lin" valueType="num">
                                      <p:cBhvr additive="base">
                                        <p:cTn id="2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fill="hold"/>
                                        <p:tgtEl>
                                          <p:spTgt spid="28"/>
                                        </p:tgtEl>
                                        <p:attrNameLst>
                                          <p:attrName>ppt_x</p:attrName>
                                        </p:attrNameLst>
                                      </p:cBhvr>
                                      <p:tavLst>
                                        <p:tav tm="0">
                                          <p:val>
                                            <p:strVal val="#ppt_x"/>
                                          </p:val>
                                        </p:tav>
                                        <p:tav tm="100000">
                                          <p:val>
                                            <p:strVal val="#ppt_x"/>
                                          </p:val>
                                        </p:tav>
                                      </p:tavLst>
                                    </p:anim>
                                    <p:anim calcmode="lin" valueType="num">
                                      <p:cBhvr additive="base">
                                        <p:cTn id="2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6" grpId="0"/>
      <p:bldP spid="27" grpId="0"/>
      <p:bldP spid="2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796;p45">
            <a:extLst>
              <a:ext uri="{FF2B5EF4-FFF2-40B4-BE49-F238E27FC236}">
                <a16:creationId xmlns:a16="http://schemas.microsoft.com/office/drawing/2014/main" xmlns="" id="{8174AFFE-2BD8-4588-BB92-7C4B2CED4201}"/>
              </a:ext>
            </a:extLst>
          </p:cNvPr>
          <p:cNvSpPr txBox="1">
            <a:spLocks/>
          </p:cNvSpPr>
          <p:nvPr/>
        </p:nvSpPr>
        <p:spPr>
          <a:xfrm>
            <a:off x="2438400" y="-9525"/>
            <a:ext cx="3352800" cy="477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3"/>
              </a:buClr>
              <a:buSzPts val="2400"/>
              <a:buFont typeface="Poppins"/>
              <a:buNone/>
              <a:defRPr sz="3000" b="1" i="0" u="none" strike="noStrike" cap="none">
                <a:solidFill>
                  <a:schemeClr val="accent3"/>
                </a:solidFill>
                <a:latin typeface="Poppins"/>
                <a:ea typeface="Poppins"/>
                <a:cs typeface="Poppins"/>
                <a:sym typeface="Poppins"/>
              </a:defRPr>
            </a:lvl1pPr>
            <a:lvl2pPr marR="0" lvl="1"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pPr>
              <a:buClr>
                <a:schemeClr val="dk1"/>
              </a:buClr>
              <a:buSzPts val="1100"/>
              <a:buFont typeface="Arial"/>
              <a:buNone/>
            </a:pPr>
            <a:r>
              <a:rPr lang="en-US" sz="3200" dirty="0" err="1">
                <a:latin typeface="#9Slide05 SVNTradeMark" panose="02000000000000000000" pitchFamily="2" charset="0"/>
              </a:rPr>
              <a:t>Giải</a:t>
            </a:r>
            <a:r>
              <a:rPr lang="en-US" sz="3200" dirty="0">
                <a:latin typeface="#9Slide05 SVNTradeMark" panose="02000000000000000000" pitchFamily="2" charset="0"/>
              </a:rPr>
              <a:t> </a:t>
            </a:r>
            <a:r>
              <a:rPr lang="en-US" sz="3200" dirty="0" err="1">
                <a:latin typeface="#9Slide05 SVNTradeMark" panose="02000000000000000000" pitchFamily="2" charset="0"/>
              </a:rPr>
              <a:t>nghiã</a:t>
            </a:r>
            <a:r>
              <a:rPr lang="en-US" sz="3200" dirty="0">
                <a:latin typeface="#9Slide05 SVNTradeMark" panose="02000000000000000000" pitchFamily="2" charset="0"/>
              </a:rPr>
              <a:t> </a:t>
            </a:r>
            <a:r>
              <a:rPr lang="en-US" sz="3200" dirty="0" err="1">
                <a:latin typeface="#9Slide05 SVNTradeMark" panose="02000000000000000000" pitchFamily="2" charset="0"/>
              </a:rPr>
              <a:t>từ</a:t>
            </a:r>
            <a:r>
              <a:rPr lang="en-US" sz="3200" dirty="0">
                <a:latin typeface="#9Slide05 SVNTradeMark" panose="02000000000000000000" pitchFamily="2" charset="0"/>
              </a:rPr>
              <a:t> </a:t>
            </a:r>
            <a:r>
              <a:rPr lang="vi-VN" sz="3200" dirty="0">
                <a:latin typeface="#9Slide05 SVNTradeMark" panose="02000000000000000000" pitchFamily="2" charset="0"/>
              </a:rPr>
              <a:t>khó</a:t>
            </a:r>
            <a:r>
              <a:rPr lang="en-US" sz="3200" dirty="0">
                <a:latin typeface="#9Slide05 SVNTradeMark" panose="02000000000000000000" pitchFamily="2" charset="0"/>
              </a:rPr>
              <a:t>:</a:t>
            </a:r>
          </a:p>
        </p:txBody>
      </p:sp>
      <p:sp>
        <p:nvSpPr>
          <p:cNvPr id="954" name="Google Shape;954;p49"/>
          <p:cNvSpPr txBox="1">
            <a:spLocks/>
          </p:cNvSpPr>
          <p:nvPr/>
        </p:nvSpPr>
        <p:spPr>
          <a:xfrm>
            <a:off x="3657600" y="742950"/>
            <a:ext cx="2832725" cy="609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1pPr>
            <a:lvl2pPr marL="914400" marR="0" lvl="1"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2pPr>
            <a:lvl3pPr marL="1371600" marR="0" lvl="2"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3pPr>
            <a:lvl4pPr marL="1828800" marR="0" lvl="3"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4pPr>
            <a:lvl5pPr marL="2286000" marR="0" lvl="4"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5pPr>
            <a:lvl6pPr marL="2743200" marR="0" lvl="5"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6pPr>
            <a:lvl7pPr marL="3200400" marR="0" lvl="6"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7pPr>
            <a:lvl8pPr marL="3657600" marR="0" lvl="7"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8pPr>
            <a:lvl9pPr marL="4114800" marR="0" lvl="8"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9pPr>
          </a:lstStyle>
          <a:p>
            <a:pPr marL="0" indent="0" algn="l">
              <a:spcAft>
                <a:spcPts val="1600"/>
              </a:spcAft>
              <a:buSzPts val="1100"/>
              <a:buFont typeface="Arial"/>
              <a:buNone/>
            </a:pPr>
            <a:r>
              <a:rPr lang="vi-VN" sz="3200" dirty="0">
                <a:latin typeface="+mj-lt"/>
              </a:rPr>
              <a:t>Chuyển, đưa</a:t>
            </a:r>
          </a:p>
        </p:txBody>
      </p:sp>
      <p:sp>
        <p:nvSpPr>
          <p:cNvPr id="9" name="Title 4">
            <a:extLst>
              <a:ext uri="{FF2B5EF4-FFF2-40B4-BE49-F238E27FC236}">
                <a16:creationId xmlns:a16="http://schemas.microsoft.com/office/drawing/2014/main" xmlns="" id="{D6E61AAC-8585-42B2-99FE-219981AC47F0}"/>
              </a:ext>
            </a:extLst>
          </p:cNvPr>
          <p:cNvSpPr>
            <a:spLocks noGrp="1"/>
          </p:cNvSpPr>
          <p:nvPr>
            <p:ph type="title"/>
          </p:nvPr>
        </p:nvSpPr>
        <p:spPr>
          <a:xfrm>
            <a:off x="2286000" y="819150"/>
            <a:ext cx="1434475" cy="561000"/>
          </a:xfrm>
        </p:spPr>
        <p:txBody>
          <a:bodyPr/>
          <a:lstStyle/>
          <a:p>
            <a:r>
              <a:rPr lang="vi-VN" sz="3200" dirty="0">
                <a:latin typeface="+mj-lt"/>
                <a:ea typeface="#9Slide02 Noi dung dai" panose="02000000000000000000" pitchFamily="2" charset="0"/>
              </a:rPr>
              <a:t>Sơ tán:</a:t>
            </a:r>
            <a:endParaRPr lang="en-US" sz="3200" dirty="0">
              <a:latin typeface="+mj-lt"/>
              <a:ea typeface="#9Slide02 Noi dung dai" panose="02000000000000000000" pitchFamily="2" charset="0"/>
            </a:endParaRPr>
          </a:p>
        </p:txBody>
      </p:sp>
      <p:sp>
        <p:nvSpPr>
          <p:cNvPr id="10" name="Title 4">
            <a:extLst>
              <a:ext uri="{FF2B5EF4-FFF2-40B4-BE49-F238E27FC236}">
                <a16:creationId xmlns:a16="http://schemas.microsoft.com/office/drawing/2014/main" xmlns="" id="{50D956B7-DFEC-5851-220B-063C83DDA438}"/>
              </a:ext>
            </a:extLst>
          </p:cNvPr>
          <p:cNvSpPr txBox="1">
            <a:spLocks/>
          </p:cNvSpPr>
          <p:nvPr/>
        </p:nvSpPr>
        <p:spPr>
          <a:xfrm>
            <a:off x="2133600" y="1911054"/>
            <a:ext cx="1676400" cy="5610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Poppins"/>
              <a:buNone/>
              <a:defRPr sz="7200" b="1" i="0" u="none" strike="noStrike" cap="none">
                <a:solidFill>
                  <a:schemeClr val="dk2"/>
                </a:solidFill>
                <a:latin typeface="Poppins"/>
                <a:ea typeface="Poppins"/>
                <a:cs typeface="Poppins"/>
                <a:sym typeface="Poppins"/>
              </a:defRPr>
            </a:lvl1pPr>
            <a:lvl2pPr marR="0" lvl="1" algn="ctr" rtl="0">
              <a:lnSpc>
                <a:spcPct val="100000"/>
              </a:lnSpc>
              <a:spcBef>
                <a:spcPts val="0"/>
              </a:spcBef>
              <a:spcAft>
                <a:spcPts val="0"/>
              </a:spcAft>
              <a:buClr>
                <a:schemeClr val="dk2"/>
              </a:buClr>
              <a:buSzPts val="4200"/>
              <a:buFont typeface="Arial"/>
              <a:buNone/>
              <a:defRPr sz="42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4200"/>
              <a:buFont typeface="Arial"/>
              <a:buNone/>
              <a:defRPr sz="42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4200"/>
              <a:buFont typeface="Arial"/>
              <a:buNone/>
              <a:defRPr sz="42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4200"/>
              <a:buFont typeface="Arial"/>
              <a:buNone/>
              <a:defRPr sz="42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4200"/>
              <a:buFont typeface="Arial"/>
              <a:buNone/>
              <a:defRPr sz="42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4200"/>
              <a:buFont typeface="Arial"/>
              <a:buNone/>
              <a:defRPr sz="42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4200"/>
              <a:buFont typeface="Arial"/>
              <a:buNone/>
              <a:defRPr sz="42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4200"/>
              <a:buFont typeface="Arial"/>
              <a:buNone/>
              <a:defRPr sz="4200" b="0" i="0" u="none" strike="noStrike" cap="none">
                <a:solidFill>
                  <a:schemeClr val="dk2"/>
                </a:solidFill>
                <a:latin typeface="Arial"/>
                <a:ea typeface="Arial"/>
                <a:cs typeface="Arial"/>
                <a:sym typeface="Arial"/>
              </a:defRPr>
            </a:lvl9pPr>
          </a:lstStyle>
          <a:p>
            <a:r>
              <a:rPr lang="vi-VN" sz="3200" dirty="0">
                <a:latin typeface="+mj-lt"/>
                <a:ea typeface="#9Slide02 Noi dung dai" panose="02000000000000000000" pitchFamily="2" charset="0"/>
              </a:rPr>
              <a:t>Hớt hải:</a:t>
            </a:r>
            <a:endParaRPr lang="en-US" sz="3200" dirty="0">
              <a:latin typeface="+mj-lt"/>
              <a:ea typeface="#9Slide02 Noi dung dai" panose="02000000000000000000" pitchFamily="2" charset="0"/>
            </a:endParaRPr>
          </a:p>
        </p:txBody>
      </p:sp>
      <p:sp>
        <p:nvSpPr>
          <p:cNvPr id="11" name="Google Shape;954;p49">
            <a:extLst>
              <a:ext uri="{FF2B5EF4-FFF2-40B4-BE49-F238E27FC236}">
                <a16:creationId xmlns:a16="http://schemas.microsoft.com/office/drawing/2014/main" xmlns="" id="{41A6A318-7088-9C0B-B27F-0BA2AE19F19C}"/>
              </a:ext>
            </a:extLst>
          </p:cNvPr>
          <p:cNvSpPr txBox="1">
            <a:spLocks/>
          </p:cNvSpPr>
          <p:nvPr/>
        </p:nvSpPr>
        <p:spPr>
          <a:xfrm>
            <a:off x="3657600" y="1809750"/>
            <a:ext cx="4683296" cy="609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1pPr>
            <a:lvl2pPr marL="914400" marR="0" lvl="1"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2pPr>
            <a:lvl3pPr marL="1371600" marR="0" lvl="2"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3pPr>
            <a:lvl4pPr marL="1828800" marR="0" lvl="3"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4pPr>
            <a:lvl5pPr marL="2286000" marR="0" lvl="4"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5pPr>
            <a:lvl6pPr marL="2743200" marR="0" lvl="5"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6pPr>
            <a:lvl7pPr marL="3200400" marR="0" lvl="6"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7pPr>
            <a:lvl8pPr marL="3657600" marR="0" lvl="7"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8pPr>
            <a:lvl9pPr marL="4114800" marR="0" lvl="8"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9pPr>
          </a:lstStyle>
          <a:p>
            <a:pPr marL="0" indent="0" algn="just">
              <a:spcAft>
                <a:spcPts val="1600"/>
              </a:spcAft>
              <a:buSzPts val="1100"/>
            </a:pPr>
            <a:r>
              <a:rPr lang="vi-VN" sz="3200" dirty="0">
                <a:latin typeface="+mj-lt"/>
              </a:rPr>
              <a:t>Từ gợi tả dáng vẻ vội vàng, hoảng sợ lộ rõ ở nét mặt, cử chỉ.</a:t>
            </a:r>
          </a:p>
        </p:txBody>
      </p:sp>
    </p:spTree>
    <p:extLst>
      <p:ext uri="{BB962C8B-B14F-4D97-AF65-F5344CB8AC3E}">
        <p14:creationId xmlns:p14="http://schemas.microsoft.com/office/powerpoint/2010/main" val="2108092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54">
                                            <p:txEl>
                                              <p:pRg st="0" end="0"/>
                                            </p:txEl>
                                          </p:spTgt>
                                        </p:tgtEl>
                                        <p:attrNameLst>
                                          <p:attrName>style.visibility</p:attrName>
                                        </p:attrNameLst>
                                      </p:cBhvr>
                                      <p:to>
                                        <p:strVal val="visible"/>
                                      </p:to>
                                    </p:set>
                                    <p:animEffect transition="in" filter="fade">
                                      <p:cBhvr>
                                        <p:cTn id="12" dur="500"/>
                                        <p:tgtEl>
                                          <p:spTgt spid="95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500"/>
                                        <p:tgtEl>
                                          <p:spTgt spid="954">
                                            <p:txEl>
                                              <p:pRg st="0" end="0"/>
                                            </p:txEl>
                                          </p:spTgt>
                                        </p:tgtEl>
                                      </p:cBhvr>
                                    </p:animEffect>
                                    <p:set>
                                      <p:cBhvr>
                                        <p:cTn id="20" dur="1" fill="hold">
                                          <p:stCondLst>
                                            <p:cond delay="499"/>
                                          </p:stCondLst>
                                        </p:cTn>
                                        <p:tgtEl>
                                          <p:spTgt spid="954">
                                            <p:txEl>
                                              <p:pRg st="0" end="0"/>
                                            </p:txEl>
                                          </p:spTgt>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xEl>
                                              <p:pRg st="0" end="0"/>
                                            </p:txEl>
                                          </p:spTgt>
                                        </p:tgtEl>
                                        <p:attrNameLst>
                                          <p:attrName>style.visibility</p:attrName>
                                        </p:attrNameLst>
                                      </p:cBhvr>
                                      <p:to>
                                        <p:strVal val="visible"/>
                                      </p:to>
                                    </p:set>
                                    <p:animEffect transition="in" filter="fade">
                                      <p:cBhvr>
                                        <p:cTn id="30"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4" grpId="0" build="p"/>
      <p:bldP spid="954" grpId="1" build="p"/>
      <p:bldP spid="9" grpId="0"/>
      <p:bldP spid="9" grpId="1"/>
      <p:bldP spid="10" grpId="0"/>
      <p:bldP spid="11"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796;p45">
            <a:extLst>
              <a:ext uri="{FF2B5EF4-FFF2-40B4-BE49-F238E27FC236}">
                <a16:creationId xmlns:a16="http://schemas.microsoft.com/office/drawing/2014/main" xmlns="" id="{8174AFFE-2BD8-4588-BB92-7C4B2CED4201}"/>
              </a:ext>
            </a:extLst>
          </p:cNvPr>
          <p:cNvSpPr txBox="1">
            <a:spLocks/>
          </p:cNvSpPr>
          <p:nvPr/>
        </p:nvSpPr>
        <p:spPr>
          <a:xfrm>
            <a:off x="2438400" y="-9525"/>
            <a:ext cx="3352800" cy="477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3"/>
              </a:buClr>
              <a:buSzPts val="2400"/>
              <a:buFont typeface="Poppins"/>
              <a:buNone/>
              <a:defRPr sz="3000" b="1" i="0" u="none" strike="noStrike" cap="none">
                <a:solidFill>
                  <a:schemeClr val="accent3"/>
                </a:solidFill>
                <a:latin typeface="Poppins"/>
                <a:ea typeface="Poppins"/>
                <a:cs typeface="Poppins"/>
                <a:sym typeface="Poppins"/>
              </a:defRPr>
            </a:lvl1pPr>
            <a:lvl2pPr marR="0" lvl="1"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pPr>
              <a:buClr>
                <a:schemeClr val="dk1"/>
              </a:buClr>
              <a:buSzPts val="1100"/>
              <a:buFont typeface="Arial"/>
              <a:buNone/>
            </a:pPr>
            <a:r>
              <a:rPr lang="en-US" sz="3200" dirty="0" err="1">
                <a:latin typeface="#9Slide05 SVNTradeMark" panose="02000000000000000000" pitchFamily="2" charset="0"/>
              </a:rPr>
              <a:t>Giải</a:t>
            </a:r>
            <a:r>
              <a:rPr lang="en-US" sz="3200" dirty="0">
                <a:latin typeface="#9Slide05 SVNTradeMark" panose="02000000000000000000" pitchFamily="2" charset="0"/>
              </a:rPr>
              <a:t> </a:t>
            </a:r>
            <a:r>
              <a:rPr lang="en-US" sz="3200" dirty="0" err="1">
                <a:latin typeface="#9Slide05 SVNTradeMark" panose="02000000000000000000" pitchFamily="2" charset="0"/>
              </a:rPr>
              <a:t>nghiã</a:t>
            </a:r>
            <a:r>
              <a:rPr lang="en-US" sz="3200" dirty="0">
                <a:latin typeface="#9Slide05 SVNTradeMark" panose="02000000000000000000" pitchFamily="2" charset="0"/>
              </a:rPr>
              <a:t> </a:t>
            </a:r>
            <a:r>
              <a:rPr lang="en-US" sz="3200" dirty="0" err="1">
                <a:latin typeface="#9Slide05 SVNTradeMark" panose="02000000000000000000" pitchFamily="2" charset="0"/>
              </a:rPr>
              <a:t>từ</a:t>
            </a:r>
            <a:r>
              <a:rPr lang="en-US" sz="3200" dirty="0">
                <a:latin typeface="#9Slide05 SVNTradeMark" panose="02000000000000000000" pitchFamily="2" charset="0"/>
              </a:rPr>
              <a:t> </a:t>
            </a:r>
            <a:r>
              <a:rPr lang="vi-VN" sz="3200" dirty="0">
                <a:latin typeface="#9Slide05 SVNTradeMark" panose="02000000000000000000" pitchFamily="2" charset="0"/>
              </a:rPr>
              <a:t>khó</a:t>
            </a:r>
            <a:r>
              <a:rPr lang="en-US" sz="3200" dirty="0">
                <a:latin typeface="#9Slide05 SVNTradeMark" panose="02000000000000000000" pitchFamily="2" charset="0"/>
              </a:rPr>
              <a:t>:</a:t>
            </a:r>
          </a:p>
        </p:txBody>
      </p:sp>
      <p:sp>
        <p:nvSpPr>
          <p:cNvPr id="954" name="Google Shape;954;p49"/>
          <p:cNvSpPr txBox="1">
            <a:spLocks/>
          </p:cNvSpPr>
          <p:nvPr/>
        </p:nvSpPr>
        <p:spPr>
          <a:xfrm>
            <a:off x="4135211" y="731202"/>
            <a:ext cx="4246789" cy="609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1pPr>
            <a:lvl2pPr marL="914400" marR="0" lvl="1"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2pPr>
            <a:lvl3pPr marL="1371600" marR="0" lvl="2"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3pPr>
            <a:lvl4pPr marL="1828800" marR="0" lvl="3"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4pPr>
            <a:lvl5pPr marL="2286000" marR="0" lvl="4"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5pPr>
            <a:lvl6pPr marL="2743200" marR="0" lvl="5"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6pPr>
            <a:lvl7pPr marL="3200400" marR="0" lvl="6"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7pPr>
            <a:lvl8pPr marL="3657600" marR="0" lvl="7"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8pPr>
            <a:lvl9pPr marL="4114800" marR="0" lvl="8"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9pPr>
          </a:lstStyle>
          <a:p>
            <a:pPr marL="0" indent="0" algn="just">
              <a:spcAft>
                <a:spcPts val="1600"/>
              </a:spcAft>
              <a:buSzPts val="1100"/>
            </a:pPr>
            <a:r>
              <a:rPr lang="vi-VN" sz="3200" dirty="0">
                <a:latin typeface="+mj-lt"/>
              </a:rPr>
              <a:t>chảy thành nhiều dòng làm ướt đẫm thân thể (thường nói về mồ hôi).</a:t>
            </a:r>
          </a:p>
        </p:txBody>
      </p:sp>
      <p:sp>
        <p:nvSpPr>
          <p:cNvPr id="9" name="Title 4">
            <a:extLst>
              <a:ext uri="{FF2B5EF4-FFF2-40B4-BE49-F238E27FC236}">
                <a16:creationId xmlns:a16="http://schemas.microsoft.com/office/drawing/2014/main" xmlns="" id="{D6E61AAC-8585-42B2-99FE-219981AC47F0}"/>
              </a:ext>
            </a:extLst>
          </p:cNvPr>
          <p:cNvSpPr>
            <a:spLocks noGrp="1"/>
          </p:cNvSpPr>
          <p:nvPr>
            <p:ph type="title"/>
          </p:nvPr>
        </p:nvSpPr>
        <p:spPr>
          <a:xfrm>
            <a:off x="2286000" y="819150"/>
            <a:ext cx="1981200" cy="561000"/>
          </a:xfrm>
        </p:spPr>
        <p:txBody>
          <a:bodyPr/>
          <a:lstStyle/>
          <a:p>
            <a:r>
              <a:rPr lang="vi-VN" sz="3200" dirty="0">
                <a:latin typeface="+mj-lt"/>
                <a:ea typeface="#9Slide02 Noi dung dai" panose="02000000000000000000" pitchFamily="2" charset="0"/>
              </a:rPr>
              <a:t>Nhễ nhại:</a:t>
            </a:r>
            <a:endParaRPr lang="en-US" sz="3200" dirty="0">
              <a:latin typeface="+mj-lt"/>
              <a:ea typeface="#9Slide02 Noi dung dai" panose="02000000000000000000" pitchFamily="2" charset="0"/>
            </a:endParaRPr>
          </a:p>
        </p:txBody>
      </p:sp>
      <p:sp>
        <p:nvSpPr>
          <p:cNvPr id="10" name="Title 4">
            <a:extLst>
              <a:ext uri="{FF2B5EF4-FFF2-40B4-BE49-F238E27FC236}">
                <a16:creationId xmlns:a16="http://schemas.microsoft.com/office/drawing/2014/main" xmlns="" id="{50D956B7-DFEC-5851-220B-063C83DDA438}"/>
              </a:ext>
            </a:extLst>
          </p:cNvPr>
          <p:cNvSpPr txBox="1">
            <a:spLocks/>
          </p:cNvSpPr>
          <p:nvPr/>
        </p:nvSpPr>
        <p:spPr>
          <a:xfrm>
            <a:off x="2209800" y="2495550"/>
            <a:ext cx="1828800" cy="5610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Poppins"/>
              <a:buNone/>
              <a:defRPr sz="7200" b="1" i="0" u="none" strike="noStrike" cap="none">
                <a:solidFill>
                  <a:schemeClr val="dk2"/>
                </a:solidFill>
                <a:latin typeface="Poppins"/>
                <a:ea typeface="Poppins"/>
                <a:cs typeface="Poppins"/>
                <a:sym typeface="Poppins"/>
              </a:defRPr>
            </a:lvl1pPr>
            <a:lvl2pPr marR="0" lvl="1" algn="ctr" rtl="0">
              <a:lnSpc>
                <a:spcPct val="100000"/>
              </a:lnSpc>
              <a:spcBef>
                <a:spcPts val="0"/>
              </a:spcBef>
              <a:spcAft>
                <a:spcPts val="0"/>
              </a:spcAft>
              <a:buClr>
                <a:schemeClr val="dk2"/>
              </a:buClr>
              <a:buSzPts val="4200"/>
              <a:buFont typeface="Arial"/>
              <a:buNone/>
              <a:defRPr sz="42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4200"/>
              <a:buFont typeface="Arial"/>
              <a:buNone/>
              <a:defRPr sz="42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4200"/>
              <a:buFont typeface="Arial"/>
              <a:buNone/>
              <a:defRPr sz="42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4200"/>
              <a:buFont typeface="Arial"/>
              <a:buNone/>
              <a:defRPr sz="42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4200"/>
              <a:buFont typeface="Arial"/>
              <a:buNone/>
              <a:defRPr sz="42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4200"/>
              <a:buFont typeface="Arial"/>
              <a:buNone/>
              <a:defRPr sz="42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4200"/>
              <a:buFont typeface="Arial"/>
              <a:buNone/>
              <a:defRPr sz="42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4200"/>
              <a:buFont typeface="Arial"/>
              <a:buNone/>
              <a:defRPr sz="4200" b="0" i="0" u="none" strike="noStrike" cap="none">
                <a:solidFill>
                  <a:schemeClr val="dk2"/>
                </a:solidFill>
                <a:latin typeface="Arial"/>
                <a:ea typeface="Arial"/>
                <a:cs typeface="Arial"/>
                <a:sym typeface="Arial"/>
              </a:defRPr>
            </a:lvl9pPr>
          </a:lstStyle>
          <a:p>
            <a:r>
              <a:rPr lang="vi-VN" sz="3200" dirty="0">
                <a:latin typeface="+mj-lt"/>
                <a:ea typeface="#9Slide02 Noi dung dai" panose="02000000000000000000" pitchFamily="2" charset="0"/>
              </a:rPr>
              <a:t>Xốc vác:</a:t>
            </a:r>
            <a:endParaRPr lang="en-US" sz="3200" dirty="0">
              <a:latin typeface="+mj-lt"/>
              <a:ea typeface="#9Slide02 Noi dung dai" panose="02000000000000000000" pitchFamily="2" charset="0"/>
            </a:endParaRPr>
          </a:p>
        </p:txBody>
      </p:sp>
      <p:sp>
        <p:nvSpPr>
          <p:cNvPr id="11" name="Google Shape;954;p49">
            <a:extLst>
              <a:ext uri="{FF2B5EF4-FFF2-40B4-BE49-F238E27FC236}">
                <a16:creationId xmlns:a16="http://schemas.microsoft.com/office/drawing/2014/main" xmlns="" id="{41A6A318-7088-9C0B-B27F-0BA2AE19F19C}"/>
              </a:ext>
            </a:extLst>
          </p:cNvPr>
          <p:cNvSpPr txBox="1">
            <a:spLocks/>
          </p:cNvSpPr>
          <p:nvPr/>
        </p:nvSpPr>
        <p:spPr>
          <a:xfrm>
            <a:off x="3886200" y="2384968"/>
            <a:ext cx="4683296" cy="609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1pPr>
            <a:lvl2pPr marL="914400" marR="0" lvl="1"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2pPr>
            <a:lvl3pPr marL="1371600" marR="0" lvl="2"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3pPr>
            <a:lvl4pPr marL="1828800" marR="0" lvl="3"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4pPr>
            <a:lvl5pPr marL="2286000" marR="0" lvl="4"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5pPr>
            <a:lvl6pPr marL="2743200" marR="0" lvl="5"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6pPr>
            <a:lvl7pPr marL="3200400" marR="0" lvl="6"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7pPr>
            <a:lvl8pPr marL="3657600" marR="0" lvl="7"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8pPr>
            <a:lvl9pPr marL="4114800" marR="0" lvl="8"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9pPr>
          </a:lstStyle>
          <a:p>
            <a:pPr marL="0" indent="0" algn="just">
              <a:spcAft>
                <a:spcPts val="1600"/>
              </a:spcAft>
              <a:buSzPts val="1100"/>
            </a:pPr>
            <a:r>
              <a:rPr lang="vi-VN" sz="3200" dirty="0">
                <a:latin typeface="+mj-lt"/>
              </a:rPr>
              <a:t>có khả năng làm được nhiều việc, kể cả việc nặng nhọc.</a:t>
            </a:r>
          </a:p>
        </p:txBody>
      </p:sp>
      <p:sp>
        <p:nvSpPr>
          <p:cNvPr id="2" name="Title 4">
            <a:extLst>
              <a:ext uri="{FF2B5EF4-FFF2-40B4-BE49-F238E27FC236}">
                <a16:creationId xmlns:a16="http://schemas.microsoft.com/office/drawing/2014/main" xmlns="" id="{2B42B3E3-20BE-2B94-4BB1-0AE8A317AEFF}"/>
              </a:ext>
            </a:extLst>
          </p:cNvPr>
          <p:cNvSpPr txBox="1">
            <a:spLocks/>
          </p:cNvSpPr>
          <p:nvPr/>
        </p:nvSpPr>
        <p:spPr>
          <a:xfrm>
            <a:off x="2133600" y="4204607"/>
            <a:ext cx="2362200" cy="5610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Poppins"/>
              <a:buNone/>
              <a:defRPr sz="7200" b="1" i="0" u="none" strike="noStrike" cap="none">
                <a:solidFill>
                  <a:schemeClr val="dk2"/>
                </a:solidFill>
                <a:latin typeface="Poppins"/>
                <a:ea typeface="Poppins"/>
                <a:cs typeface="Poppins"/>
                <a:sym typeface="Poppins"/>
              </a:defRPr>
            </a:lvl1pPr>
            <a:lvl2pPr marR="0" lvl="1" algn="ctr" rtl="0">
              <a:lnSpc>
                <a:spcPct val="100000"/>
              </a:lnSpc>
              <a:spcBef>
                <a:spcPts val="0"/>
              </a:spcBef>
              <a:spcAft>
                <a:spcPts val="0"/>
              </a:spcAft>
              <a:buClr>
                <a:schemeClr val="dk2"/>
              </a:buClr>
              <a:buSzPts val="4200"/>
              <a:buFont typeface="Arial"/>
              <a:buNone/>
              <a:defRPr sz="42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4200"/>
              <a:buFont typeface="Arial"/>
              <a:buNone/>
              <a:defRPr sz="42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4200"/>
              <a:buFont typeface="Arial"/>
              <a:buNone/>
              <a:defRPr sz="42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4200"/>
              <a:buFont typeface="Arial"/>
              <a:buNone/>
              <a:defRPr sz="42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4200"/>
              <a:buFont typeface="Arial"/>
              <a:buNone/>
              <a:defRPr sz="42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4200"/>
              <a:buFont typeface="Arial"/>
              <a:buNone/>
              <a:defRPr sz="42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4200"/>
              <a:buFont typeface="Arial"/>
              <a:buNone/>
              <a:defRPr sz="42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4200"/>
              <a:buFont typeface="Arial"/>
              <a:buNone/>
              <a:defRPr sz="4200" b="0" i="0" u="none" strike="noStrike" cap="none">
                <a:solidFill>
                  <a:schemeClr val="dk2"/>
                </a:solidFill>
                <a:latin typeface="Arial"/>
                <a:ea typeface="Arial"/>
                <a:cs typeface="Arial"/>
                <a:sym typeface="Arial"/>
              </a:defRPr>
            </a:lvl9pPr>
          </a:lstStyle>
          <a:p>
            <a:r>
              <a:rPr lang="vi-VN" sz="3200" dirty="0">
                <a:latin typeface="+mj-lt"/>
                <a:ea typeface="#9Slide02 Noi dung dai" panose="02000000000000000000" pitchFamily="2" charset="0"/>
              </a:rPr>
              <a:t>Giỏi đáo để:</a:t>
            </a:r>
            <a:endParaRPr lang="en-US" sz="3200" dirty="0">
              <a:latin typeface="+mj-lt"/>
              <a:ea typeface="#9Slide02 Noi dung dai" panose="02000000000000000000" pitchFamily="2" charset="0"/>
            </a:endParaRPr>
          </a:p>
        </p:txBody>
      </p:sp>
      <p:sp>
        <p:nvSpPr>
          <p:cNvPr id="3" name="Google Shape;954;p49">
            <a:extLst>
              <a:ext uri="{FF2B5EF4-FFF2-40B4-BE49-F238E27FC236}">
                <a16:creationId xmlns:a16="http://schemas.microsoft.com/office/drawing/2014/main" xmlns="" id="{0B008A00-41FB-6532-8F72-BCC6204691F8}"/>
              </a:ext>
            </a:extLst>
          </p:cNvPr>
          <p:cNvSpPr txBox="1">
            <a:spLocks/>
          </p:cNvSpPr>
          <p:nvPr/>
        </p:nvSpPr>
        <p:spPr>
          <a:xfrm>
            <a:off x="4343400" y="4095750"/>
            <a:ext cx="1600200" cy="609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1pPr>
            <a:lvl2pPr marL="914400" marR="0" lvl="1"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2pPr>
            <a:lvl3pPr marL="1371600" marR="0" lvl="2"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3pPr>
            <a:lvl4pPr marL="1828800" marR="0" lvl="3"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4pPr>
            <a:lvl5pPr marL="2286000" marR="0" lvl="4"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5pPr>
            <a:lvl6pPr marL="2743200" marR="0" lvl="5"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6pPr>
            <a:lvl7pPr marL="3200400" marR="0" lvl="6"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7pPr>
            <a:lvl8pPr marL="3657600" marR="0" lvl="7"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8pPr>
            <a:lvl9pPr marL="4114800" marR="0" lvl="8"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9pPr>
          </a:lstStyle>
          <a:p>
            <a:pPr marL="0" indent="0" algn="just">
              <a:spcAft>
                <a:spcPts val="1600"/>
              </a:spcAft>
              <a:buSzPts val="1100"/>
            </a:pPr>
            <a:r>
              <a:rPr lang="vi-VN" sz="3200" dirty="0">
                <a:latin typeface="+mj-lt"/>
              </a:rPr>
              <a:t>rất giỏi.</a:t>
            </a:r>
          </a:p>
        </p:txBody>
      </p:sp>
    </p:spTree>
    <p:extLst>
      <p:ext uri="{BB962C8B-B14F-4D97-AF65-F5344CB8AC3E}">
        <p14:creationId xmlns:p14="http://schemas.microsoft.com/office/powerpoint/2010/main" val="2710620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54">
                                            <p:txEl>
                                              <p:pRg st="0" end="0"/>
                                            </p:txEl>
                                          </p:spTgt>
                                        </p:tgtEl>
                                        <p:attrNameLst>
                                          <p:attrName>style.visibility</p:attrName>
                                        </p:attrNameLst>
                                      </p:cBhvr>
                                      <p:to>
                                        <p:strVal val="visible"/>
                                      </p:to>
                                    </p:set>
                                    <p:animEffect transition="in" filter="fade">
                                      <p:cBhvr>
                                        <p:cTn id="12" dur="500"/>
                                        <p:tgtEl>
                                          <p:spTgt spid="95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500"/>
                                        <p:tgtEl>
                                          <p:spTgt spid="954">
                                            <p:txEl>
                                              <p:pRg st="0" end="0"/>
                                            </p:txEl>
                                          </p:spTgt>
                                        </p:tgtEl>
                                      </p:cBhvr>
                                    </p:animEffect>
                                    <p:set>
                                      <p:cBhvr>
                                        <p:cTn id="20" dur="1" fill="hold">
                                          <p:stCondLst>
                                            <p:cond delay="499"/>
                                          </p:stCondLst>
                                        </p:cTn>
                                        <p:tgtEl>
                                          <p:spTgt spid="954">
                                            <p:txEl>
                                              <p:pRg st="0" end="0"/>
                                            </p:txEl>
                                          </p:spTgt>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xEl>
                                              <p:pRg st="0" end="0"/>
                                            </p:txEl>
                                          </p:spTgt>
                                        </p:tgtEl>
                                        <p:attrNameLst>
                                          <p:attrName>style.visibility</p:attrName>
                                        </p:attrNameLst>
                                      </p:cBhvr>
                                      <p:to>
                                        <p:strVal val="visible"/>
                                      </p:to>
                                    </p:set>
                                    <p:animEffect transition="in" filter="fade">
                                      <p:cBhvr>
                                        <p:cTn id="30" dur="500"/>
                                        <p:tgtEl>
                                          <p:spTgt spid="11">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10"/>
                                        </p:tgtEl>
                                      </p:cBhvr>
                                    </p:animEffect>
                                    <p:set>
                                      <p:cBhvr>
                                        <p:cTn id="35" dur="1" fill="hold">
                                          <p:stCondLst>
                                            <p:cond delay="499"/>
                                          </p:stCondLst>
                                        </p:cTn>
                                        <p:tgtEl>
                                          <p:spTgt spid="10"/>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11">
                                            <p:txEl>
                                              <p:pRg st="0" end="0"/>
                                            </p:txEl>
                                          </p:spTgt>
                                        </p:tgtEl>
                                      </p:cBhvr>
                                    </p:animEffect>
                                    <p:set>
                                      <p:cBhvr>
                                        <p:cTn id="38" dur="1" fill="hold">
                                          <p:stCondLst>
                                            <p:cond delay="499"/>
                                          </p:stCondLst>
                                        </p:cTn>
                                        <p:tgtEl>
                                          <p:spTgt spid="11">
                                            <p:txEl>
                                              <p:pRg st="0" end="0"/>
                                            </p:txEl>
                                          </p:spTgt>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500"/>
                                        <p:tgtEl>
                                          <p:spTgt spid="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
                                            <p:txEl>
                                              <p:pRg st="0" end="0"/>
                                            </p:txEl>
                                          </p:spTgt>
                                        </p:tgtEl>
                                        <p:attrNameLst>
                                          <p:attrName>style.visibility</p:attrName>
                                        </p:attrNameLst>
                                      </p:cBhvr>
                                      <p:to>
                                        <p:strVal val="visible"/>
                                      </p:to>
                                    </p:set>
                                    <p:animEffect transition="in" filter="fade">
                                      <p:cBhvr>
                                        <p:cTn id="4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4" grpId="0" build="p"/>
      <p:bldP spid="954" grpId="1" build="p"/>
      <p:bldP spid="9" grpId="0"/>
      <p:bldP spid="9" grpId="1"/>
      <p:bldP spid="10" grpId="0"/>
      <p:bldP spid="10" grpId="1"/>
      <p:bldP spid="11" grpId="0" build="p"/>
      <p:bldP spid="11" grpId="1" build="p"/>
      <p:bldP spid="2" grpId="0"/>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36"/>
        <p:cNvGrpSpPr/>
        <p:nvPr/>
      </p:nvGrpSpPr>
      <p:grpSpPr>
        <a:xfrm>
          <a:off x="0" y="0"/>
          <a:ext cx="0" cy="0"/>
          <a:chOff x="0" y="0"/>
          <a:chExt cx="0" cy="0"/>
        </a:xfrm>
      </p:grpSpPr>
      <p:sp>
        <p:nvSpPr>
          <p:cNvPr id="738" name="Google Shape;738;p43"/>
          <p:cNvSpPr txBox="1">
            <a:spLocks noGrp="1"/>
          </p:cNvSpPr>
          <p:nvPr>
            <p:ph type="title" idx="3"/>
          </p:nvPr>
        </p:nvSpPr>
        <p:spPr>
          <a:xfrm>
            <a:off x="1863000" y="1374995"/>
            <a:ext cx="2316000" cy="439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accent4"/>
                </a:solidFill>
                <a:latin typeface="Times New Roman" panose="02020603050405020304" pitchFamily="18" charset="0"/>
                <a:cs typeface="Times New Roman" panose="02020603050405020304" pitchFamily="18" charset="0"/>
              </a:rPr>
              <a:t>Đoạn 1:</a:t>
            </a:r>
            <a:endParaRPr dirty="0">
              <a:solidFill>
                <a:schemeClr val="accent4"/>
              </a:solidFill>
              <a:latin typeface="Times New Roman" panose="02020603050405020304" pitchFamily="18" charset="0"/>
              <a:cs typeface="Times New Roman" panose="02020603050405020304" pitchFamily="18" charset="0"/>
            </a:endParaRPr>
          </a:p>
        </p:txBody>
      </p:sp>
      <p:sp>
        <p:nvSpPr>
          <p:cNvPr id="740" name="Google Shape;740;p43"/>
          <p:cNvSpPr txBox="1">
            <a:spLocks noGrp="1"/>
          </p:cNvSpPr>
          <p:nvPr>
            <p:ph type="subTitle" idx="7"/>
          </p:nvPr>
        </p:nvSpPr>
        <p:spPr>
          <a:xfrm>
            <a:off x="1387507" y="3526225"/>
            <a:ext cx="3204695" cy="698700"/>
          </a:xfrm>
          <a:prstGeom prst="rect">
            <a:avLst/>
          </a:prstGeom>
        </p:spPr>
        <p:txBody>
          <a:bodyPr spcFirstLastPara="1" wrap="square" lIns="91425" tIns="91425" rIns="91425" bIns="91425" anchor="t" anchorCtr="0">
            <a:noAutofit/>
          </a:bodyPr>
          <a:lstStyle/>
          <a:p>
            <a:pPr marL="0" indent="0">
              <a:buSzPts val="1100"/>
            </a:pPr>
            <a:r>
              <a:rPr lang="vi-VN" sz="2600" dirty="0">
                <a:latin typeface="+mj-lt"/>
              </a:rPr>
              <a:t>từ </a:t>
            </a:r>
            <a:r>
              <a:rPr lang="vi-VN" sz="2600" i="1" dirty="0">
                <a:latin typeface="+mj-lt"/>
              </a:rPr>
              <a:t>Buổi chiều...</a:t>
            </a:r>
            <a:r>
              <a:rPr lang="vi-VN" sz="2600" dirty="0">
                <a:latin typeface="+mj-lt"/>
              </a:rPr>
              <a:t> đến </a:t>
            </a:r>
            <a:r>
              <a:rPr lang="vi-VN" sz="2600" i="1" dirty="0">
                <a:latin typeface="+mj-lt"/>
              </a:rPr>
              <a:t>... lao động hè...</a:t>
            </a:r>
            <a:endParaRPr sz="2600" b="1" dirty="0">
              <a:latin typeface="+mj-lt"/>
              <a:ea typeface="#9Slide02 Noi dung dai" panose="02000000000000000000" pitchFamily="2" charset="0"/>
              <a:cs typeface="Times New Roman" panose="02020603050405020304" pitchFamily="18" charset="0"/>
            </a:endParaRPr>
          </a:p>
        </p:txBody>
      </p:sp>
      <p:sp>
        <p:nvSpPr>
          <p:cNvPr id="742" name="Google Shape;742;p43"/>
          <p:cNvSpPr txBox="1">
            <a:spLocks noGrp="1"/>
          </p:cNvSpPr>
          <p:nvPr>
            <p:ph type="title" idx="9"/>
          </p:nvPr>
        </p:nvSpPr>
        <p:spPr>
          <a:xfrm>
            <a:off x="1862975" y="2959621"/>
            <a:ext cx="2316000" cy="439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accent2"/>
                </a:solidFill>
                <a:latin typeface="Times New Roman" panose="02020603050405020304" pitchFamily="18" charset="0"/>
                <a:cs typeface="Times New Roman" panose="02020603050405020304" pitchFamily="18" charset="0"/>
              </a:rPr>
              <a:t>Đoạn 3:</a:t>
            </a:r>
            <a:endParaRPr dirty="0">
              <a:solidFill>
                <a:schemeClr val="accent2"/>
              </a:solidFill>
              <a:latin typeface="Times New Roman" panose="02020603050405020304" pitchFamily="18" charset="0"/>
              <a:cs typeface="Times New Roman" panose="02020603050405020304" pitchFamily="18" charset="0"/>
            </a:endParaRPr>
          </a:p>
        </p:txBody>
      </p:sp>
      <p:sp>
        <p:nvSpPr>
          <p:cNvPr id="743" name="Google Shape;743;p43"/>
          <p:cNvSpPr txBox="1">
            <a:spLocks noGrp="1"/>
          </p:cNvSpPr>
          <p:nvPr>
            <p:ph type="subTitle" idx="13"/>
          </p:nvPr>
        </p:nvSpPr>
        <p:spPr>
          <a:xfrm>
            <a:off x="4964846" y="3638550"/>
            <a:ext cx="2316000" cy="698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GB" altLang="en-US" sz="2600" dirty="0" err="1">
                <a:latin typeface="Times New Roman" panose="02020603050405020304" pitchFamily="18" charset="0"/>
                <a:ea typeface="#9Slide02 Noi dung dai" panose="020B0604020202020204" charset="0"/>
                <a:cs typeface="Times New Roman" panose="02020603050405020304" pitchFamily="18" charset="0"/>
              </a:rPr>
              <a:t>Còn</a:t>
            </a:r>
            <a:r>
              <a:rPr lang="en-GB" altLang="en-US" sz="2600" dirty="0">
                <a:latin typeface="Times New Roman" panose="02020603050405020304" pitchFamily="18" charset="0"/>
                <a:ea typeface="#9Slide02 Noi dung dai" panose="020B0604020202020204" charset="0"/>
                <a:cs typeface="Times New Roman" panose="02020603050405020304" pitchFamily="18" charset="0"/>
              </a:rPr>
              <a:t> </a:t>
            </a:r>
            <a:r>
              <a:rPr lang="en-GB" altLang="en-US" sz="2600" dirty="0" err="1">
                <a:latin typeface="Times New Roman" panose="02020603050405020304" pitchFamily="18" charset="0"/>
                <a:ea typeface="#9Slide02 Noi dung dai" panose="020B0604020202020204" charset="0"/>
                <a:cs typeface="Times New Roman" panose="02020603050405020304" pitchFamily="18" charset="0"/>
              </a:rPr>
              <a:t>lại</a:t>
            </a:r>
            <a:r>
              <a:rPr lang="en-GB" altLang="en-US" sz="2600" dirty="0">
                <a:latin typeface="Times New Roman" panose="02020603050405020304" pitchFamily="18" charset="0"/>
                <a:ea typeface="#9Slide02 Noi dung dai" panose="020B0604020202020204" charset="0"/>
                <a:cs typeface="Times New Roman" panose="02020603050405020304" pitchFamily="18" charset="0"/>
              </a:rPr>
              <a:t>.</a:t>
            </a:r>
            <a:endParaRPr sz="2600" dirty="0">
              <a:latin typeface="Times New Roman" panose="02020603050405020304" pitchFamily="18" charset="0"/>
              <a:ea typeface="#9Slide02 Noi dung dai" panose="020B0604020202020204" charset="0"/>
              <a:cs typeface="Times New Roman" panose="02020603050405020304" pitchFamily="18" charset="0"/>
            </a:endParaRPr>
          </a:p>
        </p:txBody>
      </p:sp>
      <p:sp>
        <p:nvSpPr>
          <p:cNvPr id="745" name="Google Shape;745;p43"/>
          <p:cNvSpPr txBox="1">
            <a:spLocks noGrp="1"/>
          </p:cNvSpPr>
          <p:nvPr>
            <p:ph type="title" idx="15"/>
          </p:nvPr>
        </p:nvSpPr>
        <p:spPr>
          <a:xfrm>
            <a:off x="4964846" y="2959621"/>
            <a:ext cx="2316000" cy="439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Times New Roman" panose="02020603050405020304" pitchFamily="18" charset="0"/>
                <a:cs typeface="Times New Roman" panose="02020603050405020304" pitchFamily="18" charset="0"/>
              </a:rPr>
              <a:t>Đoạn 4:</a:t>
            </a:r>
            <a:endParaRPr>
              <a:latin typeface="Times New Roman" panose="02020603050405020304" pitchFamily="18" charset="0"/>
              <a:cs typeface="Times New Roman" panose="02020603050405020304" pitchFamily="18" charset="0"/>
            </a:endParaRPr>
          </a:p>
        </p:txBody>
      </p:sp>
      <p:sp>
        <p:nvSpPr>
          <p:cNvPr id="746" name="Google Shape;746;p43"/>
          <p:cNvSpPr txBox="1">
            <a:spLocks noGrp="1"/>
          </p:cNvSpPr>
          <p:nvPr>
            <p:ph type="subTitle" idx="4"/>
          </p:nvPr>
        </p:nvSpPr>
        <p:spPr>
          <a:xfrm>
            <a:off x="4535728" y="1963893"/>
            <a:ext cx="3200046" cy="1009335"/>
          </a:xfrm>
          <a:prstGeom prst="rect">
            <a:avLst/>
          </a:prstGeom>
        </p:spPr>
        <p:txBody>
          <a:bodyPr spcFirstLastPara="1" wrap="square" lIns="91425" tIns="91425" rIns="91425" bIns="91425" anchor="t" anchorCtr="0">
            <a:noAutofit/>
          </a:bodyPr>
          <a:lstStyle/>
          <a:p>
            <a:pPr marL="0" lvl="0" indent="0">
              <a:buSzPts val="1100"/>
            </a:pPr>
            <a:r>
              <a:rPr lang="vi-VN" sz="2600" dirty="0">
                <a:latin typeface="+mj-lt"/>
              </a:rPr>
              <a:t>từ </a:t>
            </a:r>
            <a:r>
              <a:rPr lang="vi-VN" sz="2600" i="1" dirty="0">
                <a:latin typeface="+mj-lt"/>
              </a:rPr>
              <a:t>Giờ trả bài hôm qua...</a:t>
            </a:r>
            <a:r>
              <a:rPr lang="vi-VN" sz="2600" dirty="0">
                <a:latin typeface="+mj-lt"/>
              </a:rPr>
              <a:t> đến </a:t>
            </a:r>
            <a:r>
              <a:rPr lang="vi-VN" sz="2600" i="1" dirty="0">
                <a:latin typeface="+mj-lt"/>
              </a:rPr>
              <a:t>... thở phào</a:t>
            </a:r>
            <a:endParaRPr sz="2600" dirty="0">
              <a:latin typeface="+mj-lt"/>
              <a:ea typeface="#9Slide02 Noi dung dai" panose="02000000000000000000" pitchFamily="2" charset="0"/>
            </a:endParaRPr>
          </a:p>
        </p:txBody>
      </p:sp>
      <p:sp>
        <p:nvSpPr>
          <p:cNvPr id="747" name="Google Shape;747;p43"/>
          <p:cNvSpPr txBox="1">
            <a:spLocks noGrp="1"/>
          </p:cNvSpPr>
          <p:nvPr>
            <p:ph type="title" idx="6"/>
          </p:nvPr>
        </p:nvSpPr>
        <p:spPr>
          <a:xfrm>
            <a:off x="4964846" y="1374932"/>
            <a:ext cx="2316000" cy="439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accent5"/>
                </a:solidFill>
                <a:latin typeface="Times New Roman" panose="02020603050405020304" pitchFamily="18" charset="0"/>
                <a:cs typeface="Times New Roman" panose="02020603050405020304" pitchFamily="18" charset="0"/>
              </a:rPr>
              <a:t>Đoạn 2:</a:t>
            </a:r>
            <a:endParaRPr>
              <a:solidFill>
                <a:schemeClr val="accent5"/>
              </a:solidFill>
              <a:latin typeface="Times New Roman" panose="02020603050405020304" pitchFamily="18" charset="0"/>
              <a:cs typeface="Times New Roman" panose="02020603050405020304" pitchFamily="18" charset="0"/>
            </a:endParaRPr>
          </a:p>
        </p:txBody>
      </p:sp>
      <p:sp>
        <p:nvSpPr>
          <p:cNvPr id="748" name="Google Shape;748;p43"/>
          <p:cNvSpPr txBox="1">
            <a:spLocks noGrp="1"/>
          </p:cNvSpPr>
          <p:nvPr>
            <p:ph type="subTitle" idx="1"/>
          </p:nvPr>
        </p:nvSpPr>
        <p:spPr>
          <a:xfrm>
            <a:off x="1485724" y="1834228"/>
            <a:ext cx="3011729" cy="832332"/>
          </a:xfrm>
          <a:prstGeom prst="rect">
            <a:avLst/>
          </a:prstGeom>
        </p:spPr>
        <p:txBody>
          <a:bodyPr spcFirstLastPara="1" wrap="square" lIns="91425" tIns="91425" rIns="91425" bIns="91425" anchor="t" anchorCtr="0">
            <a:noAutofit/>
          </a:bodyPr>
          <a:lstStyle/>
          <a:p>
            <a:pPr marL="0" lvl="0" indent="0">
              <a:buSzPts val="1100"/>
            </a:pPr>
            <a:r>
              <a:rPr lang="vi-VN" sz="2600" dirty="0">
                <a:latin typeface="+mj-lt"/>
                <a:ea typeface="#9Slide02 Noi dung dai" panose="02000000000000000000" pitchFamily="2" charset="0"/>
              </a:rPr>
              <a:t>từ đầu đến ... </a:t>
            </a:r>
            <a:r>
              <a:rPr lang="vi-VN" sz="2600" i="1" dirty="0">
                <a:latin typeface="+mj-lt"/>
                <a:ea typeface="#9Slide02 Noi dung dai" panose="02000000000000000000" pitchFamily="2" charset="0"/>
              </a:rPr>
              <a:t>chẳng hơn tôi.</a:t>
            </a:r>
            <a:endParaRPr sz="2600" i="1" dirty="0">
              <a:latin typeface="+mj-lt"/>
              <a:ea typeface="#9Slide02 Noi dung dai" panose="02000000000000000000" pitchFamily="2" charset="0"/>
            </a:endParaRPr>
          </a:p>
        </p:txBody>
      </p:sp>
      <p:grpSp>
        <p:nvGrpSpPr>
          <p:cNvPr id="750" name="Google Shape;750;p43"/>
          <p:cNvGrpSpPr/>
          <p:nvPr/>
        </p:nvGrpSpPr>
        <p:grpSpPr>
          <a:xfrm>
            <a:off x="412364" y="319763"/>
            <a:ext cx="1431567" cy="1431567"/>
            <a:chOff x="3742350" y="1629050"/>
            <a:chExt cx="353325" cy="353325"/>
          </a:xfrm>
        </p:grpSpPr>
        <p:sp>
          <p:nvSpPr>
            <p:cNvPr id="751" name="Google Shape;751;p43"/>
            <p:cNvSpPr/>
            <p:nvPr/>
          </p:nvSpPr>
          <p:spPr>
            <a:xfrm>
              <a:off x="3742350" y="1629050"/>
              <a:ext cx="353325" cy="353325"/>
            </a:xfrm>
            <a:custGeom>
              <a:avLst/>
              <a:gdLst/>
              <a:ahLst/>
              <a:cxnLst/>
              <a:rect l="l" t="t" r="r" b="b"/>
              <a:pathLst>
                <a:path w="14133" h="14133" extrusionOk="0">
                  <a:moveTo>
                    <a:pt x="6768" y="0"/>
                  </a:moveTo>
                  <a:cubicBezTo>
                    <a:pt x="6227" y="0"/>
                    <a:pt x="5694" y="65"/>
                    <a:pt x="5153" y="202"/>
                  </a:cubicBezTo>
                  <a:cubicBezTo>
                    <a:pt x="5088" y="202"/>
                    <a:pt x="5016" y="202"/>
                    <a:pt x="4919" y="235"/>
                  </a:cubicBezTo>
                  <a:lnTo>
                    <a:pt x="4038" y="969"/>
                  </a:lnTo>
                  <a:cubicBezTo>
                    <a:pt x="3877" y="1276"/>
                    <a:pt x="3772" y="1615"/>
                    <a:pt x="3740" y="2019"/>
                  </a:cubicBezTo>
                  <a:cubicBezTo>
                    <a:pt x="3707" y="2455"/>
                    <a:pt x="3707" y="2891"/>
                    <a:pt x="3707" y="3295"/>
                  </a:cubicBezTo>
                  <a:lnTo>
                    <a:pt x="3707" y="4240"/>
                  </a:lnTo>
                  <a:cubicBezTo>
                    <a:pt x="3635" y="5177"/>
                    <a:pt x="3505" y="6154"/>
                    <a:pt x="3231" y="7300"/>
                  </a:cubicBezTo>
                  <a:cubicBezTo>
                    <a:pt x="2189" y="7333"/>
                    <a:pt x="1180" y="8003"/>
                    <a:pt x="711" y="8980"/>
                  </a:cubicBezTo>
                  <a:cubicBezTo>
                    <a:pt x="1" y="10393"/>
                    <a:pt x="372" y="12113"/>
                    <a:pt x="1551" y="13155"/>
                  </a:cubicBezTo>
                  <a:cubicBezTo>
                    <a:pt x="2294" y="13793"/>
                    <a:pt x="3336" y="14132"/>
                    <a:pt x="4483" y="14132"/>
                  </a:cubicBezTo>
                  <a:cubicBezTo>
                    <a:pt x="5048" y="14132"/>
                    <a:pt x="5621" y="14027"/>
                    <a:pt x="6098" y="13857"/>
                  </a:cubicBezTo>
                  <a:cubicBezTo>
                    <a:pt x="7608" y="13252"/>
                    <a:pt x="8447" y="11637"/>
                    <a:pt x="8181" y="9957"/>
                  </a:cubicBezTo>
                  <a:cubicBezTo>
                    <a:pt x="8181" y="9925"/>
                    <a:pt x="8181" y="9893"/>
                    <a:pt x="8149" y="9852"/>
                  </a:cubicBezTo>
                  <a:lnTo>
                    <a:pt x="8149" y="9852"/>
                  </a:lnTo>
                  <a:cubicBezTo>
                    <a:pt x="8787" y="10329"/>
                    <a:pt x="9530" y="10595"/>
                    <a:pt x="10337" y="10595"/>
                  </a:cubicBezTo>
                  <a:lnTo>
                    <a:pt x="10434" y="10595"/>
                  </a:lnTo>
                  <a:cubicBezTo>
                    <a:pt x="11879" y="10563"/>
                    <a:pt x="13091" y="9691"/>
                    <a:pt x="13632" y="8342"/>
                  </a:cubicBezTo>
                  <a:cubicBezTo>
                    <a:pt x="14132" y="7026"/>
                    <a:pt x="13834" y="5580"/>
                    <a:pt x="12760" y="4644"/>
                  </a:cubicBezTo>
                  <a:cubicBezTo>
                    <a:pt x="12485" y="4337"/>
                    <a:pt x="12114" y="4135"/>
                    <a:pt x="11750" y="3998"/>
                  </a:cubicBezTo>
                  <a:cubicBezTo>
                    <a:pt x="11879" y="3965"/>
                    <a:pt x="12017" y="3901"/>
                    <a:pt x="12114" y="3796"/>
                  </a:cubicBezTo>
                  <a:lnTo>
                    <a:pt x="12485" y="2786"/>
                  </a:lnTo>
                  <a:cubicBezTo>
                    <a:pt x="12421" y="2625"/>
                    <a:pt x="12356" y="2455"/>
                    <a:pt x="12219" y="2318"/>
                  </a:cubicBezTo>
                  <a:cubicBezTo>
                    <a:pt x="10805" y="840"/>
                    <a:pt x="8819" y="0"/>
                    <a:pt x="67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43"/>
            <p:cNvSpPr/>
            <p:nvPr/>
          </p:nvSpPr>
          <p:spPr>
            <a:xfrm>
              <a:off x="3952725" y="1751300"/>
              <a:ext cx="125375" cy="115050"/>
            </a:xfrm>
            <a:custGeom>
              <a:avLst/>
              <a:gdLst/>
              <a:ahLst/>
              <a:cxnLst/>
              <a:rect l="l" t="t" r="r" b="b"/>
              <a:pathLst>
                <a:path w="5015" h="4602" extrusionOk="0">
                  <a:moveTo>
                    <a:pt x="2700" y="1"/>
                  </a:moveTo>
                  <a:cubicBezTo>
                    <a:pt x="2229" y="1"/>
                    <a:pt x="1792" y="228"/>
                    <a:pt x="1551" y="795"/>
                  </a:cubicBezTo>
                  <a:cubicBezTo>
                    <a:pt x="1532" y="833"/>
                    <a:pt x="1510" y="849"/>
                    <a:pt x="1489" y="849"/>
                  </a:cubicBezTo>
                  <a:cubicBezTo>
                    <a:pt x="1474" y="849"/>
                    <a:pt x="1459" y="841"/>
                    <a:pt x="1446" y="828"/>
                  </a:cubicBezTo>
                  <a:lnTo>
                    <a:pt x="1446" y="828"/>
                  </a:lnTo>
                  <a:cubicBezTo>
                    <a:pt x="1680" y="1062"/>
                    <a:pt x="1882" y="1328"/>
                    <a:pt x="2124" y="1571"/>
                  </a:cubicBezTo>
                  <a:cubicBezTo>
                    <a:pt x="2221" y="1433"/>
                    <a:pt x="2253" y="1296"/>
                    <a:pt x="2253" y="1126"/>
                  </a:cubicBezTo>
                  <a:cubicBezTo>
                    <a:pt x="2253" y="1078"/>
                    <a:pt x="2296" y="1054"/>
                    <a:pt x="2338" y="1054"/>
                  </a:cubicBezTo>
                  <a:cubicBezTo>
                    <a:pt x="2380" y="1054"/>
                    <a:pt x="2423" y="1078"/>
                    <a:pt x="2423" y="1126"/>
                  </a:cubicBezTo>
                  <a:cubicBezTo>
                    <a:pt x="2423" y="1632"/>
                    <a:pt x="1986" y="2045"/>
                    <a:pt x="1488" y="2045"/>
                  </a:cubicBezTo>
                  <a:cubicBezTo>
                    <a:pt x="1453" y="2045"/>
                    <a:pt x="1417" y="2043"/>
                    <a:pt x="1381" y="2039"/>
                  </a:cubicBezTo>
                  <a:cubicBezTo>
                    <a:pt x="1349" y="2039"/>
                    <a:pt x="1349" y="1934"/>
                    <a:pt x="1413" y="1934"/>
                  </a:cubicBezTo>
                  <a:cubicBezTo>
                    <a:pt x="1518" y="1934"/>
                    <a:pt x="1615" y="1934"/>
                    <a:pt x="1720" y="1902"/>
                  </a:cubicBezTo>
                  <a:lnTo>
                    <a:pt x="1680" y="1869"/>
                  </a:lnTo>
                  <a:cubicBezTo>
                    <a:pt x="1478" y="1700"/>
                    <a:pt x="1244" y="1498"/>
                    <a:pt x="1042" y="1296"/>
                  </a:cubicBezTo>
                  <a:cubicBezTo>
                    <a:pt x="1042" y="1328"/>
                    <a:pt x="1010" y="1328"/>
                    <a:pt x="1010" y="1328"/>
                  </a:cubicBezTo>
                  <a:cubicBezTo>
                    <a:pt x="105" y="1433"/>
                    <a:pt x="0" y="2410"/>
                    <a:pt x="234" y="3081"/>
                  </a:cubicBezTo>
                  <a:cubicBezTo>
                    <a:pt x="436" y="3589"/>
                    <a:pt x="808" y="3993"/>
                    <a:pt x="1244" y="4260"/>
                  </a:cubicBezTo>
                  <a:cubicBezTo>
                    <a:pt x="1626" y="4492"/>
                    <a:pt x="2041" y="4602"/>
                    <a:pt x="2451" y="4602"/>
                  </a:cubicBezTo>
                  <a:cubicBezTo>
                    <a:pt x="3054" y="4602"/>
                    <a:pt x="3646" y="4363"/>
                    <a:pt x="4102" y="3920"/>
                  </a:cubicBezTo>
                  <a:cubicBezTo>
                    <a:pt x="4878" y="3145"/>
                    <a:pt x="5015" y="1902"/>
                    <a:pt x="4409" y="997"/>
                  </a:cubicBezTo>
                  <a:cubicBezTo>
                    <a:pt x="4058" y="431"/>
                    <a:pt x="3347" y="1"/>
                    <a:pt x="27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43"/>
            <p:cNvSpPr/>
            <p:nvPr/>
          </p:nvSpPr>
          <p:spPr>
            <a:xfrm>
              <a:off x="3798025" y="1836075"/>
              <a:ext cx="140350" cy="117950"/>
            </a:xfrm>
            <a:custGeom>
              <a:avLst/>
              <a:gdLst/>
              <a:ahLst/>
              <a:cxnLst/>
              <a:rect l="l" t="t" r="r" b="b"/>
              <a:pathLst>
                <a:path w="5614" h="4718" extrusionOk="0">
                  <a:moveTo>
                    <a:pt x="3822" y="1"/>
                  </a:moveTo>
                  <a:cubicBezTo>
                    <a:pt x="3627" y="1"/>
                    <a:pt x="3417" y="49"/>
                    <a:pt x="3192" y="158"/>
                  </a:cubicBezTo>
                  <a:lnTo>
                    <a:pt x="3160" y="158"/>
                  </a:lnTo>
                  <a:cubicBezTo>
                    <a:pt x="3095" y="433"/>
                    <a:pt x="3023" y="667"/>
                    <a:pt x="2926" y="901"/>
                  </a:cubicBezTo>
                  <a:cubicBezTo>
                    <a:pt x="3160" y="869"/>
                    <a:pt x="3362" y="804"/>
                    <a:pt x="3564" y="634"/>
                  </a:cubicBezTo>
                  <a:cubicBezTo>
                    <a:pt x="3573" y="630"/>
                    <a:pt x="3582" y="628"/>
                    <a:pt x="3590" y="628"/>
                  </a:cubicBezTo>
                  <a:cubicBezTo>
                    <a:pt x="3645" y="628"/>
                    <a:pt x="3691" y="708"/>
                    <a:pt x="3628" y="764"/>
                  </a:cubicBezTo>
                  <a:cubicBezTo>
                    <a:pt x="3426" y="901"/>
                    <a:pt x="3160" y="1006"/>
                    <a:pt x="2894" y="1038"/>
                  </a:cubicBezTo>
                  <a:lnTo>
                    <a:pt x="2821" y="1038"/>
                  </a:lnTo>
                  <a:cubicBezTo>
                    <a:pt x="2771" y="1044"/>
                    <a:pt x="2722" y="1046"/>
                    <a:pt x="2672" y="1046"/>
                  </a:cubicBezTo>
                  <a:cubicBezTo>
                    <a:pt x="2422" y="1046"/>
                    <a:pt x="2171" y="978"/>
                    <a:pt x="1949" y="836"/>
                  </a:cubicBezTo>
                  <a:cubicBezTo>
                    <a:pt x="1916" y="804"/>
                    <a:pt x="1949" y="764"/>
                    <a:pt x="1981" y="764"/>
                  </a:cubicBezTo>
                  <a:cubicBezTo>
                    <a:pt x="2086" y="804"/>
                    <a:pt x="2151" y="836"/>
                    <a:pt x="2256" y="869"/>
                  </a:cubicBezTo>
                  <a:lnTo>
                    <a:pt x="2256" y="836"/>
                  </a:lnTo>
                  <a:cubicBezTo>
                    <a:pt x="2320" y="634"/>
                    <a:pt x="2352" y="433"/>
                    <a:pt x="2417" y="231"/>
                  </a:cubicBezTo>
                  <a:cubicBezTo>
                    <a:pt x="2217" y="143"/>
                    <a:pt x="2021" y="103"/>
                    <a:pt x="1833" y="103"/>
                  </a:cubicBezTo>
                  <a:cubicBezTo>
                    <a:pt x="795" y="103"/>
                    <a:pt x="1" y="1316"/>
                    <a:pt x="35" y="2314"/>
                  </a:cubicBezTo>
                  <a:cubicBezTo>
                    <a:pt x="99" y="3727"/>
                    <a:pt x="1206" y="4567"/>
                    <a:pt x="2522" y="4704"/>
                  </a:cubicBezTo>
                  <a:cubicBezTo>
                    <a:pt x="2672" y="4712"/>
                    <a:pt x="2825" y="4718"/>
                    <a:pt x="2977" y="4718"/>
                  </a:cubicBezTo>
                  <a:cubicBezTo>
                    <a:pt x="3471" y="4718"/>
                    <a:pt x="3965" y="4657"/>
                    <a:pt x="4404" y="4398"/>
                  </a:cubicBezTo>
                  <a:cubicBezTo>
                    <a:pt x="4945" y="4034"/>
                    <a:pt x="5316" y="3461"/>
                    <a:pt x="5413" y="2823"/>
                  </a:cubicBezTo>
                  <a:cubicBezTo>
                    <a:pt x="5614" y="1783"/>
                    <a:pt x="5000" y="1"/>
                    <a:pt x="38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43"/>
            <p:cNvSpPr/>
            <p:nvPr/>
          </p:nvSpPr>
          <p:spPr>
            <a:xfrm>
              <a:off x="3932525" y="1751300"/>
              <a:ext cx="125400" cy="115050"/>
            </a:xfrm>
            <a:custGeom>
              <a:avLst/>
              <a:gdLst/>
              <a:ahLst/>
              <a:cxnLst/>
              <a:rect l="l" t="t" r="r" b="b"/>
              <a:pathLst>
                <a:path w="5016" h="4602" extrusionOk="0">
                  <a:moveTo>
                    <a:pt x="2700" y="1"/>
                  </a:moveTo>
                  <a:cubicBezTo>
                    <a:pt x="2229" y="1"/>
                    <a:pt x="1792" y="228"/>
                    <a:pt x="1551" y="795"/>
                  </a:cubicBezTo>
                  <a:cubicBezTo>
                    <a:pt x="1532" y="833"/>
                    <a:pt x="1511" y="849"/>
                    <a:pt x="1489" y="849"/>
                  </a:cubicBezTo>
                  <a:cubicBezTo>
                    <a:pt x="1474" y="849"/>
                    <a:pt x="1460" y="841"/>
                    <a:pt x="1446" y="828"/>
                  </a:cubicBezTo>
                  <a:lnTo>
                    <a:pt x="1446" y="828"/>
                  </a:lnTo>
                  <a:cubicBezTo>
                    <a:pt x="1680" y="1062"/>
                    <a:pt x="1882" y="1328"/>
                    <a:pt x="2124" y="1571"/>
                  </a:cubicBezTo>
                  <a:cubicBezTo>
                    <a:pt x="2221" y="1433"/>
                    <a:pt x="2254" y="1296"/>
                    <a:pt x="2254" y="1126"/>
                  </a:cubicBezTo>
                  <a:cubicBezTo>
                    <a:pt x="2254" y="1078"/>
                    <a:pt x="2296" y="1054"/>
                    <a:pt x="2338" y="1054"/>
                  </a:cubicBezTo>
                  <a:cubicBezTo>
                    <a:pt x="2381" y="1054"/>
                    <a:pt x="2423" y="1078"/>
                    <a:pt x="2423" y="1126"/>
                  </a:cubicBezTo>
                  <a:cubicBezTo>
                    <a:pt x="2423" y="1632"/>
                    <a:pt x="1987" y="2045"/>
                    <a:pt x="1488" y="2045"/>
                  </a:cubicBezTo>
                  <a:cubicBezTo>
                    <a:pt x="1453" y="2045"/>
                    <a:pt x="1417" y="2043"/>
                    <a:pt x="1382" y="2039"/>
                  </a:cubicBezTo>
                  <a:cubicBezTo>
                    <a:pt x="1349" y="2039"/>
                    <a:pt x="1349" y="1934"/>
                    <a:pt x="1414" y="1934"/>
                  </a:cubicBezTo>
                  <a:cubicBezTo>
                    <a:pt x="1519" y="1934"/>
                    <a:pt x="1616" y="1934"/>
                    <a:pt x="1721" y="1902"/>
                  </a:cubicBezTo>
                  <a:lnTo>
                    <a:pt x="1680" y="1869"/>
                  </a:lnTo>
                  <a:cubicBezTo>
                    <a:pt x="1478" y="1700"/>
                    <a:pt x="1244" y="1498"/>
                    <a:pt x="1042" y="1296"/>
                  </a:cubicBezTo>
                  <a:cubicBezTo>
                    <a:pt x="1042" y="1328"/>
                    <a:pt x="1010" y="1328"/>
                    <a:pt x="1010" y="1328"/>
                  </a:cubicBezTo>
                  <a:cubicBezTo>
                    <a:pt x="106" y="1433"/>
                    <a:pt x="1" y="2410"/>
                    <a:pt x="235" y="3081"/>
                  </a:cubicBezTo>
                  <a:cubicBezTo>
                    <a:pt x="437" y="3589"/>
                    <a:pt x="808" y="3993"/>
                    <a:pt x="1244" y="4260"/>
                  </a:cubicBezTo>
                  <a:cubicBezTo>
                    <a:pt x="1626" y="4492"/>
                    <a:pt x="2042" y="4602"/>
                    <a:pt x="2452" y="4602"/>
                  </a:cubicBezTo>
                  <a:cubicBezTo>
                    <a:pt x="3055" y="4602"/>
                    <a:pt x="3646" y="4363"/>
                    <a:pt x="4103" y="3920"/>
                  </a:cubicBezTo>
                  <a:cubicBezTo>
                    <a:pt x="4878" y="3145"/>
                    <a:pt x="5015" y="1902"/>
                    <a:pt x="4410" y="997"/>
                  </a:cubicBezTo>
                  <a:cubicBezTo>
                    <a:pt x="4059" y="431"/>
                    <a:pt x="3348" y="1"/>
                    <a:pt x="27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43"/>
            <p:cNvSpPr/>
            <p:nvPr/>
          </p:nvSpPr>
          <p:spPr>
            <a:xfrm>
              <a:off x="3768600" y="1652825"/>
              <a:ext cx="307900" cy="305975"/>
            </a:xfrm>
            <a:custGeom>
              <a:avLst/>
              <a:gdLst/>
              <a:ahLst/>
              <a:cxnLst/>
              <a:rect l="l" t="t" r="r" b="b"/>
              <a:pathLst>
                <a:path w="12316" h="12239" extrusionOk="0">
                  <a:moveTo>
                    <a:pt x="5400" y="125"/>
                  </a:moveTo>
                  <a:cubicBezTo>
                    <a:pt x="6986" y="125"/>
                    <a:pt x="8555" y="687"/>
                    <a:pt x="9723" y="1803"/>
                  </a:cubicBezTo>
                  <a:cubicBezTo>
                    <a:pt x="7906" y="1302"/>
                    <a:pt x="6089" y="761"/>
                    <a:pt x="4272" y="220"/>
                  </a:cubicBezTo>
                  <a:cubicBezTo>
                    <a:pt x="4646" y="157"/>
                    <a:pt x="5024" y="125"/>
                    <a:pt x="5400" y="125"/>
                  </a:cubicBezTo>
                  <a:close/>
                  <a:moveTo>
                    <a:pt x="4474" y="463"/>
                  </a:moveTo>
                  <a:lnTo>
                    <a:pt x="4474" y="463"/>
                  </a:lnTo>
                  <a:cubicBezTo>
                    <a:pt x="6291" y="963"/>
                    <a:pt x="8108" y="1472"/>
                    <a:pt x="9893" y="2005"/>
                  </a:cubicBezTo>
                  <a:lnTo>
                    <a:pt x="9925" y="2005"/>
                  </a:lnTo>
                  <a:cubicBezTo>
                    <a:pt x="9584" y="2051"/>
                    <a:pt x="9240" y="2075"/>
                    <a:pt x="8895" y="2075"/>
                  </a:cubicBezTo>
                  <a:cubicBezTo>
                    <a:pt x="8219" y="2075"/>
                    <a:pt x="7544" y="1985"/>
                    <a:pt x="6897" y="1803"/>
                  </a:cubicBezTo>
                  <a:cubicBezTo>
                    <a:pt x="5984" y="1569"/>
                    <a:pt x="5048" y="1197"/>
                    <a:pt x="4474" y="463"/>
                  </a:cubicBezTo>
                  <a:close/>
                  <a:moveTo>
                    <a:pt x="4039" y="453"/>
                  </a:moveTo>
                  <a:cubicBezTo>
                    <a:pt x="4095" y="453"/>
                    <a:pt x="4135" y="512"/>
                    <a:pt x="4240" y="592"/>
                  </a:cubicBezTo>
                  <a:cubicBezTo>
                    <a:pt x="4442" y="794"/>
                    <a:pt x="4644" y="1101"/>
                    <a:pt x="4805" y="1335"/>
                  </a:cubicBezTo>
                  <a:cubicBezTo>
                    <a:pt x="5209" y="1835"/>
                    <a:pt x="5581" y="2312"/>
                    <a:pt x="5984" y="2748"/>
                  </a:cubicBezTo>
                  <a:cubicBezTo>
                    <a:pt x="6824" y="3725"/>
                    <a:pt x="7704" y="4702"/>
                    <a:pt x="8576" y="5607"/>
                  </a:cubicBezTo>
                  <a:cubicBezTo>
                    <a:pt x="8512" y="5711"/>
                    <a:pt x="8439" y="5744"/>
                    <a:pt x="8342" y="5808"/>
                  </a:cubicBezTo>
                  <a:cubicBezTo>
                    <a:pt x="8375" y="5776"/>
                    <a:pt x="8375" y="5744"/>
                    <a:pt x="8342" y="5711"/>
                  </a:cubicBezTo>
                  <a:cubicBezTo>
                    <a:pt x="6760" y="4363"/>
                    <a:pt x="5346" y="2812"/>
                    <a:pt x="4135" y="1101"/>
                  </a:cubicBezTo>
                  <a:cubicBezTo>
                    <a:pt x="4122" y="1087"/>
                    <a:pt x="4096" y="1079"/>
                    <a:pt x="4070" y="1079"/>
                  </a:cubicBezTo>
                  <a:cubicBezTo>
                    <a:pt x="4034" y="1079"/>
                    <a:pt x="3998" y="1095"/>
                    <a:pt x="3998" y="1133"/>
                  </a:cubicBezTo>
                  <a:cubicBezTo>
                    <a:pt x="4200" y="3555"/>
                    <a:pt x="3901" y="5946"/>
                    <a:pt x="3190" y="8263"/>
                  </a:cubicBezTo>
                  <a:cubicBezTo>
                    <a:pt x="3029" y="8263"/>
                    <a:pt x="2859" y="8263"/>
                    <a:pt x="2722" y="8231"/>
                  </a:cubicBezTo>
                  <a:lnTo>
                    <a:pt x="2722" y="8199"/>
                  </a:lnTo>
                  <a:cubicBezTo>
                    <a:pt x="3126" y="7052"/>
                    <a:pt x="3392" y="5808"/>
                    <a:pt x="3529" y="4597"/>
                  </a:cubicBezTo>
                  <a:cubicBezTo>
                    <a:pt x="3634" y="3959"/>
                    <a:pt x="3667" y="3321"/>
                    <a:pt x="3699" y="2716"/>
                  </a:cubicBezTo>
                  <a:cubicBezTo>
                    <a:pt x="3699" y="2142"/>
                    <a:pt x="3594" y="1504"/>
                    <a:pt x="3731" y="931"/>
                  </a:cubicBezTo>
                  <a:cubicBezTo>
                    <a:pt x="3764" y="794"/>
                    <a:pt x="3764" y="624"/>
                    <a:pt x="3901" y="527"/>
                  </a:cubicBezTo>
                  <a:cubicBezTo>
                    <a:pt x="3965" y="475"/>
                    <a:pt x="4005" y="453"/>
                    <a:pt x="4039" y="453"/>
                  </a:cubicBezTo>
                  <a:close/>
                  <a:moveTo>
                    <a:pt x="9257" y="3940"/>
                  </a:moveTo>
                  <a:cubicBezTo>
                    <a:pt x="9905" y="3940"/>
                    <a:pt x="10616" y="4370"/>
                    <a:pt x="10967" y="4936"/>
                  </a:cubicBezTo>
                  <a:cubicBezTo>
                    <a:pt x="11572" y="5841"/>
                    <a:pt x="11435" y="7084"/>
                    <a:pt x="10660" y="7859"/>
                  </a:cubicBezTo>
                  <a:cubicBezTo>
                    <a:pt x="10203" y="8302"/>
                    <a:pt x="9612" y="8541"/>
                    <a:pt x="9009" y="8541"/>
                  </a:cubicBezTo>
                  <a:cubicBezTo>
                    <a:pt x="8599" y="8541"/>
                    <a:pt x="8183" y="8431"/>
                    <a:pt x="7801" y="8199"/>
                  </a:cubicBezTo>
                  <a:cubicBezTo>
                    <a:pt x="7365" y="7932"/>
                    <a:pt x="6994" y="7528"/>
                    <a:pt x="6792" y="7020"/>
                  </a:cubicBezTo>
                  <a:cubicBezTo>
                    <a:pt x="6558" y="6349"/>
                    <a:pt x="6663" y="5372"/>
                    <a:pt x="7567" y="5267"/>
                  </a:cubicBezTo>
                  <a:cubicBezTo>
                    <a:pt x="7567" y="5267"/>
                    <a:pt x="7599" y="5267"/>
                    <a:pt x="7599" y="5235"/>
                  </a:cubicBezTo>
                  <a:cubicBezTo>
                    <a:pt x="7801" y="5437"/>
                    <a:pt x="8035" y="5639"/>
                    <a:pt x="8237" y="5808"/>
                  </a:cubicBezTo>
                  <a:lnTo>
                    <a:pt x="8278" y="5841"/>
                  </a:lnTo>
                  <a:cubicBezTo>
                    <a:pt x="8173" y="5873"/>
                    <a:pt x="8076" y="5873"/>
                    <a:pt x="7971" y="5873"/>
                  </a:cubicBezTo>
                  <a:cubicBezTo>
                    <a:pt x="7906" y="5873"/>
                    <a:pt x="7906" y="5978"/>
                    <a:pt x="7939" y="5978"/>
                  </a:cubicBezTo>
                  <a:cubicBezTo>
                    <a:pt x="7974" y="5982"/>
                    <a:pt x="8010" y="5984"/>
                    <a:pt x="8045" y="5984"/>
                  </a:cubicBezTo>
                  <a:cubicBezTo>
                    <a:pt x="8544" y="5984"/>
                    <a:pt x="8980" y="5571"/>
                    <a:pt x="8980" y="5065"/>
                  </a:cubicBezTo>
                  <a:cubicBezTo>
                    <a:pt x="8980" y="5017"/>
                    <a:pt x="8938" y="4993"/>
                    <a:pt x="8895" y="4993"/>
                  </a:cubicBezTo>
                  <a:cubicBezTo>
                    <a:pt x="8853" y="4993"/>
                    <a:pt x="8811" y="5017"/>
                    <a:pt x="8811" y="5065"/>
                  </a:cubicBezTo>
                  <a:cubicBezTo>
                    <a:pt x="8811" y="5235"/>
                    <a:pt x="8778" y="5372"/>
                    <a:pt x="8681" y="5510"/>
                  </a:cubicBezTo>
                  <a:cubicBezTo>
                    <a:pt x="8439" y="5267"/>
                    <a:pt x="8237" y="5001"/>
                    <a:pt x="8003" y="4767"/>
                  </a:cubicBezTo>
                  <a:lnTo>
                    <a:pt x="8003" y="4767"/>
                  </a:lnTo>
                  <a:cubicBezTo>
                    <a:pt x="8017" y="4780"/>
                    <a:pt x="8031" y="4788"/>
                    <a:pt x="8046" y="4788"/>
                  </a:cubicBezTo>
                  <a:cubicBezTo>
                    <a:pt x="8068" y="4788"/>
                    <a:pt x="8089" y="4772"/>
                    <a:pt x="8108" y="4734"/>
                  </a:cubicBezTo>
                  <a:cubicBezTo>
                    <a:pt x="8349" y="4167"/>
                    <a:pt x="8786" y="3940"/>
                    <a:pt x="9257" y="3940"/>
                  </a:cubicBezTo>
                  <a:close/>
                  <a:moveTo>
                    <a:pt x="4191" y="7331"/>
                  </a:moveTo>
                  <a:cubicBezTo>
                    <a:pt x="5370" y="7331"/>
                    <a:pt x="5983" y="9113"/>
                    <a:pt x="5782" y="10153"/>
                  </a:cubicBezTo>
                  <a:cubicBezTo>
                    <a:pt x="5686" y="10791"/>
                    <a:pt x="5314" y="11364"/>
                    <a:pt x="4773" y="11728"/>
                  </a:cubicBezTo>
                  <a:cubicBezTo>
                    <a:pt x="4335" y="11987"/>
                    <a:pt x="3840" y="12048"/>
                    <a:pt x="3347" y="12048"/>
                  </a:cubicBezTo>
                  <a:cubicBezTo>
                    <a:pt x="3194" y="12048"/>
                    <a:pt x="3042" y="12042"/>
                    <a:pt x="2892" y="12034"/>
                  </a:cubicBezTo>
                  <a:cubicBezTo>
                    <a:pt x="1575" y="11897"/>
                    <a:pt x="469" y="11057"/>
                    <a:pt x="404" y="9644"/>
                  </a:cubicBezTo>
                  <a:cubicBezTo>
                    <a:pt x="370" y="8646"/>
                    <a:pt x="1164" y="7433"/>
                    <a:pt x="2202" y="7433"/>
                  </a:cubicBezTo>
                  <a:cubicBezTo>
                    <a:pt x="2390" y="7433"/>
                    <a:pt x="2586" y="7473"/>
                    <a:pt x="2787" y="7561"/>
                  </a:cubicBezTo>
                  <a:cubicBezTo>
                    <a:pt x="2722" y="7763"/>
                    <a:pt x="2690" y="7964"/>
                    <a:pt x="2625" y="8166"/>
                  </a:cubicBezTo>
                  <a:lnTo>
                    <a:pt x="2625" y="8199"/>
                  </a:lnTo>
                  <a:cubicBezTo>
                    <a:pt x="2520" y="8166"/>
                    <a:pt x="2455" y="8134"/>
                    <a:pt x="2350" y="8094"/>
                  </a:cubicBezTo>
                  <a:cubicBezTo>
                    <a:pt x="2318" y="8094"/>
                    <a:pt x="2286" y="8134"/>
                    <a:pt x="2318" y="8166"/>
                  </a:cubicBezTo>
                  <a:cubicBezTo>
                    <a:pt x="2541" y="8308"/>
                    <a:pt x="2791" y="8376"/>
                    <a:pt x="3041" y="8376"/>
                  </a:cubicBezTo>
                  <a:cubicBezTo>
                    <a:pt x="3091" y="8376"/>
                    <a:pt x="3141" y="8374"/>
                    <a:pt x="3190" y="8368"/>
                  </a:cubicBezTo>
                  <a:lnTo>
                    <a:pt x="3263" y="8368"/>
                  </a:lnTo>
                  <a:cubicBezTo>
                    <a:pt x="3529" y="8336"/>
                    <a:pt x="3796" y="8231"/>
                    <a:pt x="3998" y="8094"/>
                  </a:cubicBezTo>
                  <a:cubicBezTo>
                    <a:pt x="4061" y="8038"/>
                    <a:pt x="4015" y="7958"/>
                    <a:pt x="3960" y="7958"/>
                  </a:cubicBezTo>
                  <a:cubicBezTo>
                    <a:pt x="3951" y="7958"/>
                    <a:pt x="3942" y="7960"/>
                    <a:pt x="3933" y="7964"/>
                  </a:cubicBezTo>
                  <a:cubicBezTo>
                    <a:pt x="3731" y="8134"/>
                    <a:pt x="3529" y="8199"/>
                    <a:pt x="3295" y="8231"/>
                  </a:cubicBezTo>
                  <a:cubicBezTo>
                    <a:pt x="3392" y="7997"/>
                    <a:pt x="3465" y="7763"/>
                    <a:pt x="3529" y="7488"/>
                  </a:cubicBezTo>
                  <a:lnTo>
                    <a:pt x="3562" y="7488"/>
                  </a:lnTo>
                  <a:cubicBezTo>
                    <a:pt x="3786" y="7379"/>
                    <a:pt x="3996" y="7331"/>
                    <a:pt x="4191" y="7331"/>
                  </a:cubicBezTo>
                  <a:close/>
                  <a:moveTo>
                    <a:pt x="5572" y="0"/>
                  </a:moveTo>
                  <a:cubicBezTo>
                    <a:pt x="5082" y="0"/>
                    <a:pt x="4588" y="61"/>
                    <a:pt x="4103" y="188"/>
                  </a:cubicBezTo>
                  <a:cubicBezTo>
                    <a:pt x="4081" y="188"/>
                    <a:pt x="4060" y="174"/>
                    <a:pt x="4048" y="174"/>
                  </a:cubicBezTo>
                  <a:cubicBezTo>
                    <a:pt x="4042" y="174"/>
                    <a:pt x="4038" y="177"/>
                    <a:pt x="4038" y="188"/>
                  </a:cubicBezTo>
                  <a:cubicBezTo>
                    <a:pt x="3699" y="390"/>
                    <a:pt x="3562" y="761"/>
                    <a:pt x="3529" y="1133"/>
                  </a:cubicBezTo>
                  <a:cubicBezTo>
                    <a:pt x="3465" y="1876"/>
                    <a:pt x="3529" y="2611"/>
                    <a:pt x="3497" y="3321"/>
                  </a:cubicBezTo>
                  <a:cubicBezTo>
                    <a:pt x="3392" y="4734"/>
                    <a:pt x="3158" y="6075"/>
                    <a:pt x="2827" y="7423"/>
                  </a:cubicBezTo>
                  <a:cubicBezTo>
                    <a:pt x="2618" y="7324"/>
                    <a:pt x="2404" y="7278"/>
                    <a:pt x="2194" y="7278"/>
                  </a:cubicBezTo>
                  <a:cubicBezTo>
                    <a:pt x="1484" y="7278"/>
                    <a:pt x="813" y="7793"/>
                    <a:pt x="501" y="8465"/>
                  </a:cubicBezTo>
                  <a:cubicBezTo>
                    <a:pt x="1" y="9475"/>
                    <a:pt x="235" y="10718"/>
                    <a:pt x="1107" y="11493"/>
                  </a:cubicBezTo>
                  <a:cubicBezTo>
                    <a:pt x="1662" y="11984"/>
                    <a:pt x="2526" y="12239"/>
                    <a:pt x="3350" y="12239"/>
                  </a:cubicBezTo>
                  <a:cubicBezTo>
                    <a:pt x="3773" y="12239"/>
                    <a:pt x="4185" y="12171"/>
                    <a:pt x="4539" y="12034"/>
                  </a:cubicBezTo>
                  <a:cubicBezTo>
                    <a:pt x="5653" y="11566"/>
                    <a:pt x="6154" y="10314"/>
                    <a:pt x="5984" y="9176"/>
                  </a:cubicBezTo>
                  <a:cubicBezTo>
                    <a:pt x="5814" y="8208"/>
                    <a:pt x="5092" y="7172"/>
                    <a:pt x="4143" y="7172"/>
                  </a:cubicBezTo>
                  <a:cubicBezTo>
                    <a:pt x="3967" y="7172"/>
                    <a:pt x="3784" y="7208"/>
                    <a:pt x="3594" y="7286"/>
                  </a:cubicBezTo>
                  <a:cubicBezTo>
                    <a:pt x="4135" y="5372"/>
                    <a:pt x="4305" y="3354"/>
                    <a:pt x="4167" y="1399"/>
                  </a:cubicBezTo>
                  <a:lnTo>
                    <a:pt x="4167" y="1399"/>
                  </a:lnTo>
                  <a:cubicBezTo>
                    <a:pt x="5177" y="2748"/>
                    <a:pt x="6291" y="4024"/>
                    <a:pt x="7535" y="5170"/>
                  </a:cubicBezTo>
                  <a:cubicBezTo>
                    <a:pt x="6493" y="5203"/>
                    <a:pt x="6356" y="6446"/>
                    <a:pt x="6727" y="7222"/>
                  </a:cubicBezTo>
                  <a:cubicBezTo>
                    <a:pt x="7119" y="8068"/>
                    <a:pt x="8020" y="8701"/>
                    <a:pt x="8995" y="8701"/>
                  </a:cubicBezTo>
                  <a:cubicBezTo>
                    <a:pt x="9025" y="8701"/>
                    <a:pt x="9055" y="8701"/>
                    <a:pt x="9085" y="8699"/>
                  </a:cubicBezTo>
                  <a:cubicBezTo>
                    <a:pt x="11266" y="8635"/>
                    <a:pt x="12315" y="5873"/>
                    <a:pt x="10733" y="4363"/>
                  </a:cubicBezTo>
                  <a:cubicBezTo>
                    <a:pt x="10350" y="3996"/>
                    <a:pt x="9815" y="3781"/>
                    <a:pt x="9308" y="3781"/>
                  </a:cubicBezTo>
                  <a:cubicBezTo>
                    <a:pt x="8745" y="3781"/>
                    <a:pt x="8217" y="4046"/>
                    <a:pt x="7971" y="4662"/>
                  </a:cubicBezTo>
                  <a:cubicBezTo>
                    <a:pt x="7946" y="4692"/>
                    <a:pt x="7940" y="4700"/>
                    <a:pt x="7953" y="4716"/>
                  </a:cubicBezTo>
                  <a:lnTo>
                    <a:pt x="7953" y="4716"/>
                  </a:lnTo>
                  <a:cubicBezTo>
                    <a:pt x="6813" y="3510"/>
                    <a:pt x="5745" y="2232"/>
                    <a:pt x="4708" y="931"/>
                  </a:cubicBezTo>
                  <a:lnTo>
                    <a:pt x="4708" y="931"/>
                  </a:lnTo>
                  <a:cubicBezTo>
                    <a:pt x="5282" y="1432"/>
                    <a:pt x="5984" y="1738"/>
                    <a:pt x="6695" y="1940"/>
                  </a:cubicBezTo>
                  <a:cubicBezTo>
                    <a:pt x="7379" y="2150"/>
                    <a:pt x="8090" y="2242"/>
                    <a:pt x="8804" y="2242"/>
                  </a:cubicBezTo>
                  <a:cubicBezTo>
                    <a:pt x="9246" y="2242"/>
                    <a:pt x="9689" y="2207"/>
                    <a:pt x="10127" y="2142"/>
                  </a:cubicBezTo>
                  <a:cubicBezTo>
                    <a:pt x="10159" y="2142"/>
                    <a:pt x="10192" y="2037"/>
                    <a:pt x="10159" y="2005"/>
                  </a:cubicBezTo>
                  <a:cubicBezTo>
                    <a:pt x="8978" y="748"/>
                    <a:pt x="7293" y="0"/>
                    <a:pt x="5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43"/>
            <p:cNvSpPr/>
            <p:nvPr/>
          </p:nvSpPr>
          <p:spPr>
            <a:xfrm>
              <a:off x="3880450" y="1664375"/>
              <a:ext cx="136300" cy="40325"/>
            </a:xfrm>
            <a:custGeom>
              <a:avLst/>
              <a:gdLst/>
              <a:ahLst/>
              <a:cxnLst/>
              <a:rect l="l" t="t" r="r" b="b"/>
              <a:pathLst>
                <a:path w="5452" h="1613" extrusionOk="0">
                  <a:moveTo>
                    <a:pt x="0" y="1"/>
                  </a:moveTo>
                  <a:lnTo>
                    <a:pt x="0" y="1"/>
                  </a:lnTo>
                  <a:cubicBezTo>
                    <a:pt x="574" y="735"/>
                    <a:pt x="1510" y="1107"/>
                    <a:pt x="2423" y="1341"/>
                  </a:cubicBezTo>
                  <a:cubicBezTo>
                    <a:pt x="3070" y="1523"/>
                    <a:pt x="3745" y="1613"/>
                    <a:pt x="4421" y="1613"/>
                  </a:cubicBezTo>
                  <a:cubicBezTo>
                    <a:pt x="4766" y="1613"/>
                    <a:pt x="5110" y="1589"/>
                    <a:pt x="5451" y="1543"/>
                  </a:cubicBezTo>
                  <a:lnTo>
                    <a:pt x="5419" y="1543"/>
                  </a:lnTo>
                  <a:cubicBezTo>
                    <a:pt x="3634" y="1010"/>
                    <a:pt x="1817" y="501"/>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43"/>
            <p:cNvSpPr/>
            <p:nvPr/>
          </p:nvSpPr>
          <p:spPr>
            <a:xfrm>
              <a:off x="3836625" y="1664150"/>
              <a:ext cx="146400" cy="195275"/>
            </a:xfrm>
            <a:custGeom>
              <a:avLst/>
              <a:gdLst/>
              <a:ahLst/>
              <a:cxnLst/>
              <a:rect l="l" t="t" r="r" b="b"/>
              <a:pathLst>
                <a:path w="5856" h="7811" extrusionOk="0">
                  <a:moveTo>
                    <a:pt x="1318" y="0"/>
                  </a:moveTo>
                  <a:cubicBezTo>
                    <a:pt x="1284" y="0"/>
                    <a:pt x="1244" y="22"/>
                    <a:pt x="1180" y="74"/>
                  </a:cubicBezTo>
                  <a:cubicBezTo>
                    <a:pt x="1043" y="171"/>
                    <a:pt x="1043" y="341"/>
                    <a:pt x="1010" y="478"/>
                  </a:cubicBezTo>
                  <a:cubicBezTo>
                    <a:pt x="873" y="1051"/>
                    <a:pt x="978" y="1689"/>
                    <a:pt x="978" y="2263"/>
                  </a:cubicBezTo>
                  <a:cubicBezTo>
                    <a:pt x="946" y="2868"/>
                    <a:pt x="913" y="3506"/>
                    <a:pt x="808" y="4144"/>
                  </a:cubicBezTo>
                  <a:cubicBezTo>
                    <a:pt x="671" y="5355"/>
                    <a:pt x="405" y="6599"/>
                    <a:pt x="1" y="7746"/>
                  </a:cubicBezTo>
                  <a:lnTo>
                    <a:pt x="1" y="7778"/>
                  </a:lnTo>
                  <a:cubicBezTo>
                    <a:pt x="138" y="7810"/>
                    <a:pt x="308" y="7810"/>
                    <a:pt x="469" y="7810"/>
                  </a:cubicBezTo>
                  <a:cubicBezTo>
                    <a:pt x="1180" y="5493"/>
                    <a:pt x="1479" y="3102"/>
                    <a:pt x="1277" y="680"/>
                  </a:cubicBezTo>
                  <a:cubicBezTo>
                    <a:pt x="1277" y="642"/>
                    <a:pt x="1313" y="626"/>
                    <a:pt x="1349" y="626"/>
                  </a:cubicBezTo>
                  <a:cubicBezTo>
                    <a:pt x="1375" y="626"/>
                    <a:pt x="1401" y="634"/>
                    <a:pt x="1414" y="648"/>
                  </a:cubicBezTo>
                  <a:cubicBezTo>
                    <a:pt x="2625" y="2359"/>
                    <a:pt x="4039" y="3910"/>
                    <a:pt x="5621" y="5258"/>
                  </a:cubicBezTo>
                  <a:cubicBezTo>
                    <a:pt x="5654" y="5291"/>
                    <a:pt x="5654" y="5323"/>
                    <a:pt x="5621" y="5355"/>
                  </a:cubicBezTo>
                  <a:cubicBezTo>
                    <a:pt x="5718" y="5291"/>
                    <a:pt x="5791" y="5258"/>
                    <a:pt x="5855" y="5154"/>
                  </a:cubicBezTo>
                  <a:cubicBezTo>
                    <a:pt x="4983" y="4249"/>
                    <a:pt x="4103" y="3272"/>
                    <a:pt x="3263" y="2295"/>
                  </a:cubicBezTo>
                  <a:cubicBezTo>
                    <a:pt x="2860" y="1859"/>
                    <a:pt x="2488" y="1382"/>
                    <a:pt x="2084" y="882"/>
                  </a:cubicBezTo>
                  <a:cubicBezTo>
                    <a:pt x="1923" y="648"/>
                    <a:pt x="1721" y="341"/>
                    <a:pt x="1519" y="139"/>
                  </a:cubicBezTo>
                  <a:cubicBezTo>
                    <a:pt x="1414" y="59"/>
                    <a:pt x="1374" y="0"/>
                    <a:pt x="13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43"/>
            <p:cNvSpPr/>
            <p:nvPr/>
          </p:nvSpPr>
          <p:spPr>
            <a:xfrm>
              <a:off x="3777850" y="1836075"/>
              <a:ext cx="140350" cy="117950"/>
            </a:xfrm>
            <a:custGeom>
              <a:avLst/>
              <a:gdLst/>
              <a:ahLst/>
              <a:cxnLst/>
              <a:rect l="l" t="t" r="r" b="b"/>
              <a:pathLst>
                <a:path w="5614" h="4718" extrusionOk="0">
                  <a:moveTo>
                    <a:pt x="3821" y="1"/>
                  </a:moveTo>
                  <a:cubicBezTo>
                    <a:pt x="3626" y="1"/>
                    <a:pt x="3416" y="49"/>
                    <a:pt x="3192" y="158"/>
                  </a:cubicBezTo>
                  <a:lnTo>
                    <a:pt x="3159" y="158"/>
                  </a:lnTo>
                  <a:cubicBezTo>
                    <a:pt x="3095" y="433"/>
                    <a:pt x="3022" y="667"/>
                    <a:pt x="2925" y="901"/>
                  </a:cubicBezTo>
                  <a:cubicBezTo>
                    <a:pt x="3159" y="869"/>
                    <a:pt x="3361" y="804"/>
                    <a:pt x="3563" y="634"/>
                  </a:cubicBezTo>
                  <a:cubicBezTo>
                    <a:pt x="3572" y="630"/>
                    <a:pt x="3581" y="628"/>
                    <a:pt x="3590" y="628"/>
                  </a:cubicBezTo>
                  <a:cubicBezTo>
                    <a:pt x="3645" y="628"/>
                    <a:pt x="3691" y="708"/>
                    <a:pt x="3628" y="764"/>
                  </a:cubicBezTo>
                  <a:cubicBezTo>
                    <a:pt x="3426" y="901"/>
                    <a:pt x="3159" y="1006"/>
                    <a:pt x="2893" y="1038"/>
                  </a:cubicBezTo>
                  <a:lnTo>
                    <a:pt x="2820" y="1038"/>
                  </a:lnTo>
                  <a:cubicBezTo>
                    <a:pt x="2771" y="1044"/>
                    <a:pt x="2721" y="1046"/>
                    <a:pt x="2671" y="1046"/>
                  </a:cubicBezTo>
                  <a:cubicBezTo>
                    <a:pt x="2421" y="1046"/>
                    <a:pt x="2171" y="978"/>
                    <a:pt x="1948" y="836"/>
                  </a:cubicBezTo>
                  <a:cubicBezTo>
                    <a:pt x="1916" y="804"/>
                    <a:pt x="1948" y="764"/>
                    <a:pt x="1980" y="764"/>
                  </a:cubicBezTo>
                  <a:cubicBezTo>
                    <a:pt x="2085" y="804"/>
                    <a:pt x="2150" y="836"/>
                    <a:pt x="2255" y="869"/>
                  </a:cubicBezTo>
                  <a:lnTo>
                    <a:pt x="2255" y="836"/>
                  </a:lnTo>
                  <a:cubicBezTo>
                    <a:pt x="2320" y="634"/>
                    <a:pt x="2352" y="433"/>
                    <a:pt x="2417" y="231"/>
                  </a:cubicBezTo>
                  <a:cubicBezTo>
                    <a:pt x="2216" y="143"/>
                    <a:pt x="2020" y="103"/>
                    <a:pt x="1832" y="103"/>
                  </a:cubicBezTo>
                  <a:cubicBezTo>
                    <a:pt x="794" y="103"/>
                    <a:pt x="0" y="1316"/>
                    <a:pt x="34" y="2314"/>
                  </a:cubicBezTo>
                  <a:cubicBezTo>
                    <a:pt x="99" y="3727"/>
                    <a:pt x="1205" y="4567"/>
                    <a:pt x="2522" y="4704"/>
                  </a:cubicBezTo>
                  <a:cubicBezTo>
                    <a:pt x="2672" y="4712"/>
                    <a:pt x="2824" y="4718"/>
                    <a:pt x="2977" y="4718"/>
                  </a:cubicBezTo>
                  <a:cubicBezTo>
                    <a:pt x="3470" y="4718"/>
                    <a:pt x="3965" y="4657"/>
                    <a:pt x="4403" y="4398"/>
                  </a:cubicBezTo>
                  <a:cubicBezTo>
                    <a:pt x="4944" y="4034"/>
                    <a:pt x="5316" y="3461"/>
                    <a:pt x="5412" y="2823"/>
                  </a:cubicBezTo>
                  <a:cubicBezTo>
                    <a:pt x="5613" y="1783"/>
                    <a:pt x="5000" y="1"/>
                    <a:pt x="3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43"/>
            <p:cNvSpPr/>
            <p:nvPr/>
          </p:nvSpPr>
          <p:spPr>
            <a:xfrm>
              <a:off x="3875400" y="1655950"/>
              <a:ext cx="136300" cy="41975"/>
            </a:xfrm>
            <a:custGeom>
              <a:avLst/>
              <a:gdLst/>
              <a:ahLst/>
              <a:cxnLst/>
              <a:rect l="l" t="t" r="r" b="b"/>
              <a:pathLst>
                <a:path w="5452" h="1679" extrusionOk="0">
                  <a:moveTo>
                    <a:pt x="1128" y="0"/>
                  </a:moveTo>
                  <a:cubicBezTo>
                    <a:pt x="752" y="0"/>
                    <a:pt x="374" y="32"/>
                    <a:pt x="0" y="95"/>
                  </a:cubicBezTo>
                  <a:cubicBezTo>
                    <a:pt x="1817" y="636"/>
                    <a:pt x="3634" y="1177"/>
                    <a:pt x="5451" y="1678"/>
                  </a:cubicBezTo>
                  <a:cubicBezTo>
                    <a:pt x="4283" y="562"/>
                    <a:pt x="2714" y="0"/>
                    <a:pt x="11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 name="TextBox 41">
            <a:extLst>
              <a:ext uri="{FF2B5EF4-FFF2-40B4-BE49-F238E27FC236}">
                <a16:creationId xmlns:a16="http://schemas.microsoft.com/office/drawing/2014/main" xmlns="" id="{BE50A360-4858-47E3-B4D2-E3FBF915F714}"/>
              </a:ext>
            </a:extLst>
          </p:cNvPr>
          <p:cNvSpPr txBox="1"/>
          <p:nvPr/>
        </p:nvSpPr>
        <p:spPr>
          <a:xfrm>
            <a:off x="1875919" y="461978"/>
            <a:ext cx="1890261" cy="461665"/>
          </a:xfrm>
          <a:prstGeom prst="rect">
            <a:avLst/>
          </a:prstGeom>
          <a:noFill/>
        </p:spPr>
        <p:txBody>
          <a:bodyPr wrap="none" rtlCol="0">
            <a:spAutoFit/>
          </a:bodyPr>
          <a:lstStyle/>
          <a:p>
            <a:r>
              <a:rPr lang="en-US" sz="2400" u="sng" dirty="0">
                <a:solidFill>
                  <a:srgbClr val="7030A0"/>
                </a:solidFill>
                <a:latin typeface="#9Slide01 Tieu de ngan" panose="00000800000000000000" pitchFamily="2" charset="0"/>
              </a:rPr>
              <a:t>Chia </a:t>
            </a:r>
            <a:r>
              <a:rPr lang="en-US" sz="2400" u="sng" dirty="0" err="1">
                <a:solidFill>
                  <a:srgbClr val="7030A0"/>
                </a:solidFill>
                <a:latin typeface="#9Slide01 Tieu de ngan" panose="00000800000000000000" pitchFamily="2" charset="0"/>
              </a:rPr>
              <a:t>đoạn</a:t>
            </a:r>
            <a:r>
              <a:rPr lang="en-US" sz="2400" u="sng" dirty="0">
                <a:solidFill>
                  <a:srgbClr val="7030A0"/>
                </a:solidFill>
                <a:latin typeface="#9Slide01 Tieu de ngan" panose="00000800000000000000" pitchFamily="2"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38"/>
                                        </p:tgtEl>
                                        <p:attrNameLst>
                                          <p:attrName>style.visibility</p:attrName>
                                        </p:attrNameLst>
                                      </p:cBhvr>
                                      <p:to>
                                        <p:strVal val="visible"/>
                                      </p:to>
                                    </p:set>
                                    <p:animEffect transition="in" filter="fade">
                                      <p:cBhvr>
                                        <p:cTn id="7" dur="500"/>
                                        <p:tgtEl>
                                          <p:spTgt spid="73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48">
                                            <p:txEl>
                                              <p:pRg st="0" end="0"/>
                                            </p:txEl>
                                          </p:spTgt>
                                        </p:tgtEl>
                                        <p:attrNameLst>
                                          <p:attrName>style.visibility</p:attrName>
                                        </p:attrNameLst>
                                      </p:cBhvr>
                                      <p:to>
                                        <p:strVal val="visible"/>
                                      </p:to>
                                    </p:set>
                                    <p:animEffect transition="in" filter="fade">
                                      <p:cBhvr>
                                        <p:cTn id="10" dur="500"/>
                                        <p:tgtEl>
                                          <p:spTgt spid="74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47"/>
                                        </p:tgtEl>
                                        <p:attrNameLst>
                                          <p:attrName>style.visibility</p:attrName>
                                        </p:attrNameLst>
                                      </p:cBhvr>
                                      <p:to>
                                        <p:strVal val="visible"/>
                                      </p:to>
                                    </p:set>
                                    <p:animEffect transition="in" filter="fade">
                                      <p:cBhvr>
                                        <p:cTn id="15" dur="500"/>
                                        <p:tgtEl>
                                          <p:spTgt spid="74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46">
                                            <p:txEl>
                                              <p:pRg st="0" end="0"/>
                                            </p:txEl>
                                          </p:spTgt>
                                        </p:tgtEl>
                                        <p:attrNameLst>
                                          <p:attrName>style.visibility</p:attrName>
                                        </p:attrNameLst>
                                      </p:cBhvr>
                                      <p:to>
                                        <p:strVal val="visible"/>
                                      </p:to>
                                    </p:set>
                                    <p:animEffect transition="in" filter="fade">
                                      <p:cBhvr>
                                        <p:cTn id="18" dur="500"/>
                                        <p:tgtEl>
                                          <p:spTgt spid="74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42"/>
                                        </p:tgtEl>
                                        <p:attrNameLst>
                                          <p:attrName>style.visibility</p:attrName>
                                        </p:attrNameLst>
                                      </p:cBhvr>
                                      <p:to>
                                        <p:strVal val="visible"/>
                                      </p:to>
                                    </p:set>
                                    <p:animEffect transition="in" filter="fade">
                                      <p:cBhvr>
                                        <p:cTn id="23" dur="500"/>
                                        <p:tgtEl>
                                          <p:spTgt spid="74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40">
                                            <p:txEl>
                                              <p:pRg st="0" end="0"/>
                                            </p:txEl>
                                          </p:spTgt>
                                        </p:tgtEl>
                                        <p:attrNameLst>
                                          <p:attrName>style.visibility</p:attrName>
                                        </p:attrNameLst>
                                      </p:cBhvr>
                                      <p:to>
                                        <p:strVal val="visible"/>
                                      </p:to>
                                    </p:set>
                                    <p:animEffect transition="in" filter="fade">
                                      <p:cBhvr>
                                        <p:cTn id="26" dur="500"/>
                                        <p:tgtEl>
                                          <p:spTgt spid="740">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745"/>
                                        </p:tgtEl>
                                        <p:attrNameLst>
                                          <p:attrName>style.visibility</p:attrName>
                                        </p:attrNameLst>
                                      </p:cBhvr>
                                      <p:to>
                                        <p:strVal val="visible"/>
                                      </p:to>
                                    </p:set>
                                    <p:animEffect transition="in" filter="fade">
                                      <p:cBhvr>
                                        <p:cTn id="31" dur="500"/>
                                        <p:tgtEl>
                                          <p:spTgt spid="74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743">
                                            <p:txEl>
                                              <p:pRg st="0" end="0"/>
                                            </p:txEl>
                                          </p:spTgt>
                                        </p:tgtEl>
                                        <p:attrNameLst>
                                          <p:attrName>style.visibility</p:attrName>
                                        </p:attrNameLst>
                                      </p:cBhvr>
                                      <p:to>
                                        <p:strVal val="visible"/>
                                      </p:to>
                                    </p:set>
                                    <p:animEffect transition="in" filter="fade">
                                      <p:cBhvr>
                                        <p:cTn id="34" dur="500"/>
                                        <p:tgtEl>
                                          <p:spTgt spid="7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8" grpId="0"/>
      <p:bldP spid="740" grpId="0" build="p"/>
      <p:bldP spid="742" grpId="0"/>
      <p:bldP spid="743" grpId="0" build="p"/>
      <p:bldP spid="745" grpId="0"/>
      <p:bldP spid="746" grpId="0" build="p"/>
      <p:bldP spid="747" grpId="0"/>
      <p:bldP spid="748"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Hộp Văn bản 14">
            <a:extLst>
              <a:ext uri="{FF2B5EF4-FFF2-40B4-BE49-F238E27FC236}">
                <a16:creationId xmlns:a16="http://schemas.microsoft.com/office/drawing/2014/main" xmlns="" id="{E53BAE5C-1D68-5EA7-85DA-6A0F5DD75E00}"/>
              </a:ext>
            </a:extLst>
          </p:cNvPr>
          <p:cNvSpPr txBox="1"/>
          <p:nvPr/>
        </p:nvSpPr>
        <p:spPr>
          <a:xfrm>
            <a:off x="1752600" y="361950"/>
            <a:ext cx="3810000" cy="523220"/>
          </a:xfrm>
          <a:prstGeom prst="rect">
            <a:avLst/>
          </a:prstGeom>
          <a:noFill/>
        </p:spPr>
        <p:txBody>
          <a:bodyPr wrap="square" rtlCol="0">
            <a:spAutoFit/>
          </a:bodyPr>
          <a:lstStyle/>
          <a:p>
            <a:r>
              <a:rPr lang="vi-VN" sz="2800" b="1" dirty="0">
                <a:latin typeface="Times New Roman" panose="02020603050405020304" pitchFamily="18" charset="0"/>
                <a:cs typeface="Times New Roman" panose="02020603050405020304" pitchFamily="18" charset="0"/>
              </a:rPr>
              <a:t>Giọng đọc của các đoạn</a:t>
            </a:r>
          </a:p>
        </p:txBody>
      </p:sp>
      <p:sp>
        <p:nvSpPr>
          <p:cNvPr id="17" name="Hộp Văn bản 16">
            <a:extLst>
              <a:ext uri="{FF2B5EF4-FFF2-40B4-BE49-F238E27FC236}">
                <a16:creationId xmlns:a16="http://schemas.microsoft.com/office/drawing/2014/main" xmlns="" id="{D901176D-CE25-9DDB-3918-BA5C23414F82}"/>
              </a:ext>
            </a:extLst>
          </p:cNvPr>
          <p:cNvSpPr txBox="1"/>
          <p:nvPr/>
        </p:nvSpPr>
        <p:spPr>
          <a:xfrm>
            <a:off x="2057400" y="1581150"/>
            <a:ext cx="5867400" cy="1692771"/>
          </a:xfrm>
          <a:prstGeom prst="rect">
            <a:avLst/>
          </a:prstGeom>
          <a:noFill/>
        </p:spPr>
        <p:txBody>
          <a:bodyPr wrap="square">
            <a:spAutoFit/>
          </a:bodyPr>
          <a:lstStyle/>
          <a:p>
            <a:pPr algn="just"/>
            <a:r>
              <a:rPr lang="vi-VN" sz="2600" kern="0" dirty="0">
                <a:effectLst/>
                <a:latin typeface="Times New Roman" panose="02020603050405020304" pitchFamily="18" charset="0"/>
                <a:ea typeface="Calibri" panose="020F0502020204030204" pitchFamily="34" charset="0"/>
              </a:rPr>
              <a:t>Đọc với giọng kể thong thả; thể hiện thái độ của Lâm “Voi”, Quốc “Lém” và “tôi” tỏ ý chê bai, không phục Vân, không vui khi thấy Vân làm lớp trưởng.</a:t>
            </a:r>
            <a:endParaRPr lang="vi-VN" sz="2600" dirty="0"/>
          </a:p>
        </p:txBody>
      </p:sp>
      <p:sp>
        <p:nvSpPr>
          <p:cNvPr id="18" name="Hộp Văn bản 17">
            <a:extLst>
              <a:ext uri="{FF2B5EF4-FFF2-40B4-BE49-F238E27FC236}">
                <a16:creationId xmlns:a16="http://schemas.microsoft.com/office/drawing/2014/main" xmlns="" id="{7D285551-C080-C6EF-548E-68E3D2DC0755}"/>
              </a:ext>
            </a:extLst>
          </p:cNvPr>
          <p:cNvSpPr txBox="1"/>
          <p:nvPr/>
        </p:nvSpPr>
        <p:spPr>
          <a:xfrm>
            <a:off x="1981200" y="1040291"/>
            <a:ext cx="1371600" cy="523220"/>
          </a:xfrm>
          <a:prstGeom prst="rect">
            <a:avLst/>
          </a:prstGeom>
          <a:noFill/>
        </p:spPr>
        <p:txBody>
          <a:bodyPr wrap="square" rtlCol="0">
            <a:spAutoFit/>
          </a:bodyPr>
          <a:lstStyle/>
          <a:p>
            <a:r>
              <a:rPr lang="vi-VN" sz="2800" dirty="0">
                <a:solidFill>
                  <a:srgbClr val="FF0000"/>
                </a:solidFill>
                <a:latin typeface="Times New Roman" panose="02020603050405020304" pitchFamily="18" charset="0"/>
                <a:cs typeface="Times New Roman" panose="02020603050405020304" pitchFamily="18" charset="0"/>
              </a:rPr>
              <a:t>Đoạn 1: </a:t>
            </a:r>
          </a:p>
        </p:txBody>
      </p:sp>
    </p:spTree>
    <p:extLst>
      <p:ext uri="{BB962C8B-B14F-4D97-AF65-F5344CB8AC3E}">
        <p14:creationId xmlns:p14="http://schemas.microsoft.com/office/powerpoint/2010/main" val="2796343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randombar(horizont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randombar(horizontal)">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Hộp Văn bản 14">
            <a:extLst>
              <a:ext uri="{FF2B5EF4-FFF2-40B4-BE49-F238E27FC236}">
                <a16:creationId xmlns:a16="http://schemas.microsoft.com/office/drawing/2014/main" xmlns="" id="{E53BAE5C-1D68-5EA7-85DA-6A0F5DD75E00}"/>
              </a:ext>
            </a:extLst>
          </p:cNvPr>
          <p:cNvSpPr txBox="1"/>
          <p:nvPr/>
        </p:nvSpPr>
        <p:spPr>
          <a:xfrm>
            <a:off x="1752600" y="361950"/>
            <a:ext cx="3810000" cy="523220"/>
          </a:xfrm>
          <a:prstGeom prst="rect">
            <a:avLst/>
          </a:prstGeom>
          <a:noFill/>
        </p:spPr>
        <p:txBody>
          <a:bodyPr wrap="square" rtlCol="0">
            <a:spAutoFit/>
          </a:bodyPr>
          <a:lstStyle/>
          <a:p>
            <a:r>
              <a:rPr lang="vi-VN" sz="2800" b="1" dirty="0">
                <a:latin typeface="Times New Roman" panose="02020603050405020304" pitchFamily="18" charset="0"/>
                <a:cs typeface="Times New Roman" panose="02020603050405020304" pitchFamily="18" charset="0"/>
              </a:rPr>
              <a:t>Giọng đọc của các đoạn</a:t>
            </a:r>
          </a:p>
        </p:txBody>
      </p:sp>
      <p:sp>
        <p:nvSpPr>
          <p:cNvPr id="17" name="Hộp Văn bản 16">
            <a:extLst>
              <a:ext uri="{FF2B5EF4-FFF2-40B4-BE49-F238E27FC236}">
                <a16:creationId xmlns:a16="http://schemas.microsoft.com/office/drawing/2014/main" xmlns="" id="{D901176D-CE25-9DDB-3918-BA5C23414F82}"/>
              </a:ext>
            </a:extLst>
          </p:cNvPr>
          <p:cNvSpPr txBox="1"/>
          <p:nvPr/>
        </p:nvSpPr>
        <p:spPr>
          <a:xfrm>
            <a:off x="2057400" y="1581150"/>
            <a:ext cx="5867400" cy="2492990"/>
          </a:xfrm>
          <a:prstGeom prst="rect">
            <a:avLst/>
          </a:prstGeom>
          <a:noFill/>
        </p:spPr>
        <p:txBody>
          <a:bodyPr wrap="square">
            <a:spAutoFit/>
          </a:bodyPr>
          <a:lstStyle/>
          <a:p>
            <a:pPr algn="just"/>
            <a:r>
              <a:rPr lang="vi-VN" sz="2600" dirty="0">
                <a:latin typeface="Times New Roman" panose="02020603050405020304" pitchFamily="18" charset="0"/>
                <a:ea typeface="Calibri" panose="020F0502020204030204" pitchFamily="34" charset="0"/>
              </a:rPr>
              <a:t>G</a:t>
            </a:r>
            <a:r>
              <a:rPr lang="vi-VN" sz="2600" kern="0" dirty="0">
                <a:effectLst/>
                <a:latin typeface="Times New Roman" panose="02020603050405020304" pitchFamily="18" charset="0"/>
                <a:ea typeface="Calibri" panose="020F0502020204030204" pitchFamily="34" charset="0"/>
              </a:rPr>
              <a:t>iọng đọc lúc đầu thong thả, sau đó gấp </a:t>
            </a:r>
            <a:r>
              <a:rPr lang="vi-VN" sz="2600" kern="0" dirty="0" err="1">
                <a:effectLst/>
                <a:latin typeface="Times New Roman" panose="02020603050405020304" pitchFamily="18" charset="0"/>
                <a:ea typeface="Calibri" panose="020F0502020204030204" pitchFamily="34" charset="0"/>
              </a:rPr>
              <a:t>gáp</a:t>
            </a:r>
            <a:r>
              <a:rPr lang="vi-VN" sz="2600" kern="0" dirty="0">
                <a:effectLst/>
                <a:latin typeface="Times New Roman" panose="02020603050405020304" pitchFamily="18" charset="0"/>
                <a:ea typeface="Calibri" panose="020F0502020204030204" pitchFamily="34" charset="0"/>
              </a:rPr>
              <a:t> (thể hiện sự hớt hải, lo lắng của Quốc), rồi trở lại thong thả (thể hiện sự ngạc nhiên, tâm trạng nhẹ nhõm của cả lớp khi thấy lớp đã được vệ sinh gọn gàng, sạch sẽ).</a:t>
            </a:r>
            <a:endParaRPr lang="vi-VN" sz="2600" dirty="0"/>
          </a:p>
        </p:txBody>
      </p:sp>
      <p:sp>
        <p:nvSpPr>
          <p:cNvPr id="18" name="Hộp Văn bản 17">
            <a:extLst>
              <a:ext uri="{FF2B5EF4-FFF2-40B4-BE49-F238E27FC236}">
                <a16:creationId xmlns:a16="http://schemas.microsoft.com/office/drawing/2014/main" xmlns="" id="{7D285551-C080-C6EF-548E-68E3D2DC0755}"/>
              </a:ext>
            </a:extLst>
          </p:cNvPr>
          <p:cNvSpPr txBox="1"/>
          <p:nvPr/>
        </p:nvSpPr>
        <p:spPr>
          <a:xfrm>
            <a:off x="1981200" y="1040291"/>
            <a:ext cx="1371600" cy="523220"/>
          </a:xfrm>
          <a:prstGeom prst="rect">
            <a:avLst/>
          </a:prstGeom>
          <a:noFill/>
        </p:spPr>
        <p:txBody>
          <a:bodyPr wrap="square" rtlCol="0">
            <a:spAutoFit/>
          </a:bodyPr>
          <a:lstStyle/>
          <a:p>
            <a:r>
              <a:rPr lang="vi-VN" sz="2800" dirty="0">
                <a:solidFill>
                  <a:srgbClr val="FF0000"/>
                </a:solidFill>
                <a:latin typeface="Times New Roman" panose="02020603050405020304" pitchFamily="18" charset="0"/>
                <a:cs typeface="Times New Roman" panose="02020603050405020304" pitchFamily="18" charset="0"/>
              </a:rPr>
              <a:t>Đoạn 2: </a:t>
            </a:r>
          </a:p>
        </p:txBody>
      </p:sp>
    </p:spTree>
    <p:extLst>
      <p:ext uri="{BB962C8B-B14F-4D97-AF65-F5344CB8AC3E}">
        <p14:creationId xmlns:p14="http://schemas.microsoft.com/office/powerpoint/2010/main" val="3201802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Hộp Văn bản 14">
            <a:extLst>
              <a:ext uri="{FF2B5EF4-FFF2-40B4-BE49-F238E27FC236}">
                <a16:creationId xmlns:a16="http://schemas.microsoft.com/office/drawing/2014/main" xmlns="" id="{E53BAE5C-1D68-5EA7-85DA-6A0F5DD75E00}"/>
              </a:ext>
            </a:extLst>
          </p:cNvPr>
          <p:cNvSpPr txBox="1"/>
          <p:nvPr/>
        </p:nvSpPr>
        <p:spPr>
          <a:xfrm>
            <a:off x="1752600" y="361950"/>
            <a:ext cx="3810000" cy="523220"/>
          </a:xfrm>
          <a:prstGeom prst="rect">
            <a:avLst/>
          </a:prstGeom>
          <a:noFill/>
        </p:spPr>
        <p:txBody>
          <a:bodyPr wrap="square" rtlCol="0">
            <a:spAutoFit/>
          </a:bodyPr>
          <a:lstStyle/>
          <a:p>
            <a:r>
              <a:rPr lang="vi-VN" sz="2800" b="1" dirty="0">
                <a:latin typeface="Times New Roman" panose="02020603050405020304" pitchFamily="18" charset="0"/>
                <a:cs typeface="Times New Roman" panose="02020603050405020304" pitchFamily="18" charset="0"/>
              </a:rPr>
              <a:t>Giọng đọc của các đoạn</a:t>
            </a:r>
          </a:p>
        </p:txBody>
      </p:sp>
      <p:sp>
        <p:nvSpPr>
          <p:cNvPr id="17" name="Hộp Văn bản 16">
            <a:extLst>
              <a:ext uri="{FF2B5EF4-FFF2-40B4-BE49-F238E27FC236}">
                <a16:creationId xmlns:a16="http://schemas.microsoft.com/office/drawing/2014/main" xmlns="" id="{D901176D-CE25-9DDB-3918-BA5C23414F82}"/>
              </a:ext>
            </a:extLst>
          </p:cNvPr>
          <p:cNvSpPr txBox="1"/>
          <p:nvPr/>
        </p:nvSpPr>
        <p:spPr>
          <a:xfrm>
            <a:off x="2057400" y="1581150"/>
            <a:ext cx="5867400" cy="1292662"/>
          </a:xfrm>
          <a:prstGeom prst="rect">
            <a:avLst/>
          </a:prstGeom>
          <a:noFill/>
        </p:spPr>
        <p:txBody>
          <a:bodyPr wrap="square">
            <a:spAutoFit/>
          </a:bodyPr>
          <a:lstStyle/>
          <a:p>
            <a:pPr algn="just"/>
            <a:r>
              <a:rPr lang="vi-VN" sz="2600" dirty="0">
                <a:latin typeface="Times New Roman" panose="02020603050405020304" pitchFamily="18" charset="0"/>
                <a:ea typeface="Calibri" panose="020F0502020204030204" pitchFamily="34" charset="0"/>
              </a:rPr>
              <a:t>Giọng đọc sôi nổi, thể hiện sự mừng rỡ, ngạc nhiên của các bạn khi thấy Vân mang kem đến; thể hiện giọng của Vân hồ hởi.</a:t>
            </a:r>
            <a:endParaRPr lang="vi-VN" sz="2600" dirty="0"/>
          </a:p>
        </p:txBody>
      </p:sp>
      <p:sp>
        <p:nvSpPr>
          <p:cNvPr id="18" name="Hộp Văn bản 17">
            <a:extLst>
              <a:ext uri="{FF2B5EF4-FFF2-40B4-BE49-F238E27FC236}">
                <a16:creationId xmlns:a16="http://schemas.microsoft.com/office/drawing/2014/main" xmlns="" id="{7D285551-C080-C6EF-548E-68E3D2DC0755}"/>
              </a:ext>
            </a:extLst>
          </p:cNvPr>
          <p:cNvSpPr txBox="1"/>
          <p:nvPr/>
        </p:nvSpPr>
        <p:spPr>
          <a:xfrm>
            <a:off x="1981200" y="1040291"/>
            <a:ext cx="1371600" cy="523220"/>
          </a:xfrm>
          <a:prstGeom prst="rect">
            <a:avLst/>
          </a:prstGeom>
          <a:noFill/>
        </p:spPr>
        <p:txBody>
          <a:bodyPr wrap="square" rtlCol="0">
            <a:spAutoFit/>
          </a:bodyPr>
          <a:lstStyle/>
          <a:p>
            <a:r>
              <a:rPr lang="vi-VN" sz="2800" dirty="0">
                <a:solidFill>
                  <a:srgbClr val="FF0000"/>
                </a:solidFill>
                <a:latin typeface="Times New Roman" panose="02020603050405020304" pitchFamily="18" charset="0"/>
                <a:cs typeface="Times New Roman" panose="02020603050405020304" pitchFamily="18" charset="0"/>
              </a:rPr>
              <a:t>Đoạn 3: </a:t>
            </a:r>
          </a:p>
        </p:txBody>
      </p:sp>
    </p:spTree>
    <p:extLst>
      <p:ext uri="{BB962C8B-B14F-4D97-AF65-F5344CB8AC3E}">
        <p14:creationId xmlns:p14="http://schemas.microsoft.com/office/powerpoint/2010/main" val="1230155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Hộp Văn bản 14">
            <a:extLst>
              <a:ext uri="{FF2B5EF4-FFF2-40B4-BE49-F238E27FC236}">
                <a16:creationId xmlns:a16="http://schemas.microsoft.com/office/drawing/2014/main" xmlns="" id="{E53BAE5C-1D68-5EA7-85DA-6A0F5DD75E00}"/>
              </a:ext>
            </a:extLst>
          </p:cNvPr>
          <p:cNvSpPr txBox="1"/>
          <p:nvPr/>
        </p:nvSpPr>
        <p:spPr>
          <a:xfrm>
            <a:off x="1752600" y="361950"/>
            <a:ext cx="3810000" cy="523220"/>
          </a:xfrm>
          <a:prstGeom prst="rect">
            <a:avLst/>
          </a:prstGeom>
          <a:noFill/>
        </p:spPr>
        <p:txBody>
          <a:bodyPr wrap="square" rtlCol="0">
            <a:spAutoFit/>
          </a:bodyPr>
          <a:lstStyle/>
          <a:p>
            <a:r>
              <a:rPr lang="vi-VN" sz="2800" b="1" dirty="0">
                <a:latin typeface="Times New Roman" panose="02020603050405020304" pitchFamily="18" charset="0"/>
                <a:cs typeface="Times New Roman" panose="02020603050405020304" pitchFamily="18" charset="0"/>
              </a:rPr>
              <a:t>Giọng đọc của các đoạn</a:t>
            </a:r>
          </a:p>
        </p:txBody>
      </p:sp>
      <p:sp>
        <p:nvSpPr>
          <p:cNvPr id="17" name="Hộp Văn bản 16">
            <a:extLst>
              <a:ext uri="{FF2B5EF4-FFF2-40B4-BE49-F238E27FC236}">
                <a16:creationId xmlns:a16="http://schemas.microsoft.com/office/drawing/2014/main" xmlns="" id="{D901176D-CE25-9DDB-3918-BA5C23414F82}"/>
              </a:ext>
            </a:extLst>
          </p:cNvPr>
          <p:cNvSpPr txBox="1"/>
          <p:nvPr/>
        </p:nvSpPr>
        <p:spPr>
          <a:xfrm>
            <a:off x="2057400" y="1581150"/>
            <a:ext cx="5867400" cy="1292662"/>
          </a:xfrm>
          <a:prstGeom prst="rect">
            <a:avLst/>
          </a:prstGeom>
          <a:noFill/>
        </p:spPr>
        <p:txBody>
          <a:bodyPr wrap="square">
            <a:spAutoFit/>
          </a:bodyPr>
          <a:lstStyle/>
          <a:p>
            <a:pPr algn="just"/>
            <a:r>
              <a:rPr lang="vi-VN" sz="2600" dirty="0">
                <a:latin typeface="Times New Roman" panose="02020603050405020304" pitchFamily="18" charset="0"/>
                <a:ea typeface="Calibri" panose="020F0502020204030204" pitchFamily="34" charset="0"/>
              </a:rPr>
              <a:t>Giọng đọc hồ hởi, thể hiện sự thán phục, tin tưởng của các bạn nam trong lớp khi nói về Vân.</a:t>
            </a:r>
            <a:endParaRPr lang="vi-VN" sz="2600" dirty="0"/>
          </a:p>
        </p:txBody>
      </p:sp>
      <p:sp>
        <p:nvSpPr>
          <p:cNvPr id="18" name="Hộp Văn bản 17">
            <a:extLst>
              <a:ext uri="{FF2B5EF4-FFF2-40B4-BE49-F238E27FC236}">
                <a16:creationId xmlns:a16="http://schemas.microsoft.com/office/drawing/2014/main" xmlns="" id="{7D285551-C080-C6EF-548E-68E3D2DC0755}"/>
              </a:ext>
            </a:extLst>
          </p:cNvPr>
          <p:cNvSpPr txBox="1"/>
          <p:nvPr/>
        </p:nvSpPr>
        <p:spPr>
          <a:xfrm>
            <a:off x="1981200" y="1040291"/>
            <a:ext cx="1371600" cy="523220"/>
          </a:xfrm>
          <a:prstGeom prst="rect">
            <a:avLst/>
          </a:prstGeom>
          <a:noFill/>
        </p:spPr>
        <p:txBody>
          <a:bodyPr wrap="square" rtlCol="0">
            <a:spAutoFit/>
          </a:bodyPr>
          <a:lstStyle/>
          <a:p>
            <a:r>
              <a:rPr lang="vi-VN" sz="2800" dirty="0">
                <a:solidFill>
                  <a:srgbClr val="FF0000"/>
                </a:solidFill>
                <a:latin typeface="Times New Roman" panose="02020603050405020304" pitchFamily="18" charset="0"/>
                <a:cs typeface="Times New Roman" panose="02020603050405020304" pitchFamily="18" charset="0"/>
              </a:rPr>
              <a:t>Đoạn 4: </a:t>
            </a:r>
          </a:p>
        </p:txBody>
      </p:sp>
    </p:spTree>
    <p:extLst>
      <p:ext uri="{BB962C8B-B14F-4D97-AF65-F5344CB8AC3E}">
        <p14:creationId xmlns:p14="http://schemas.microsoft.com/office/powerpoint/2010/main" val="1829127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xmlns="" id="{D4784742-AC1D-9537-801B-170E47EB52FC}"/>
              </a:ext>
            </a:extLst>
          </p:cNvPr>
          <p:cNvSpPr txBox="1"/>
          <p:nvPr/>
        </p:nvSpPr>
        <p:spPr>
          <a:xfrm>
            <a:off x="1981200" y="1657350"/>
            <a:ext cx="5410200" cy="707886"/>
          </a:xfrm>
          <a:prstGeom prst="rect">
            <a:avLst/>
          </a:prstGeom>
          <a:noFill/>
        </p:spPr>
        <p:txBody>
          <a:bodyPr wrap="square" rtlCol="0">
            <a:spAutoFit/>
          </a:bodyPr>
          <a:lstStyle/>
          <a:p>
            <a:r>
              <a:rPr lang="vi-VN" sz="4000" b="1" dirty="0">
                <a:solidFill>
                  <a:schemeClr val="accent4">
                    <a:lumMod val="75000"/>
                  </a:schemeClr>
                </a:solidFill>
                <a:latin typeface="Times New Roman" panose="02020603050405020304" pitchFamily="18" charset="0"/>
                <a:cs typeface="Times New Roman" panose="02020603050405020304" pitchFamily="18" charset="0"/>
              </a:rPr>
              <a:t>Luyện đọc theo nhóm 4</a:t>
            </a:r>
          </a:p>
        </p:txBody>
      </p:sp>
    </p:spTree>
    <p:extLst>
      <p:ext uri="{BB962C8B-B14F-4D97-AF65-F5344CB8AC3E}">
        <p14:creationId xmlns:p14="http://schemas.microsoft.com/office/powerpoint/2010/main" val="14724401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xmlns="" id="{6AB50BDC-7E1B-9724-265E-8ABB2509D9CA}"/>
              </a:ext>
            </a:extLst>
          </p:cNvPr>
          <p:cNvSpPr txBox="1"/>
          <p:nvPr/>
        </p:nvSpPr>
        <p:spPr>
          <a:xfrm>
            <a:off x="762000" y="198874"/>
            <a:ext cx="7239000" cy="523220"/>
          </a:xfrm>
          <a:prstGeom prst="rect">
            <a:avLst/>
          </a:prstGeom>
          <a:noFill/>
        </p:spPr>
        <p:txBody>
          <a:bodyPr wrap="square" rtlCol="0">
            <a:spAutoFit/>
          </a:bodyPr>
          <a:lstStyle/>
          <a:p>
            <a:r>
              <a:rPr lang="vi-VN" sz="2800" b="1" dirty="0">
                <a:latin typeface="+mj-lt"/>
              </a:rPr>
              <a:t>Trò chơi: </a:t>
            </a:r>
            <a:r>
              <a:rPr lang="vi-VN" sz="2800" b="1" dirty="0">
                <a:solidFill>
                  <a:schemeClr val="bg2"/>
                </a:solidFill>
                <a:latin typeface="+mj-lt"/>
              </a:rPr>
              <a:t>Chinh phục đỉnh núi Phan Xi </a:t>
            </a:r>
            <a:r>
              <a:rPr lang="vi-VN" sz="2800" b="1" dirty="0" err="1">
                <a:solidFill>
                  <a:schemeClr val="bg2"/>
                </a:solidFill>
                <a:latin typeface="+mj-lt"/>
              </a:rPr>
              <a:t>Păng</a:t>
            </a:r>
            <a:endParaRPr lang="vi-VN" sz="2800" b="1" dirty="0">
              <a:solidFill>
                <a:schemeClr val="bg2"/>
              </a:solidFill>
              <a:latin typeface="+mj-lt"/>
            </a:endParaRPr>
          </a:p>
        </p:txBody>
      </p:sp>
      <p:sp>
        <p:nvSpPr>
          <p:cNvPr id="6" name="Freeform 4">
            <a:extLst>
              <a:ext uri="{FF2B5EF4-FFF2-40B4-BE49-F238E27FC236}">
                <a16:creationId xmlns:a16="http://schemas.microsoft.com/office/drawing/2014/main" xmlns="" id="{A3D14858-6522-0230-BA2F-E2D1FC85940E}"/>
              </a:ext>
            </a:extLst>
          </p:cNvPr>
          <p:cNvSpPr/>
          <p:nvPr/>
        </p:nvSpPr>
        <p:spPr>
          <a:xfrm>
            <a:off x="152400" y="895350"/>
            <a:ext cx="5145570" cy="4038600"/>
          </a:xfrm>
          <a:custGeom>
            <a:avLst/>
            <a:gdLst/>
            <a:ahLst/>
            <a:cxnLst/>
            <a:rect l="l" t="t" r="r" b="b"/>
            <a:pathLst>
              <a:path w="8422170" h="6611404">
                <a:moveTo>
                  <a:pt x="0" y="0"/>
                </a:moveTo>
                <a:lnTo>
                  <a:pt x="8422170" y="0"/>
                </a:lnTo>
                <a:lnTo>
                  <a:pt x="8422170" y="6611404"/>
                </a:lnTo>
                <a:lnTo>
                  <a:pt x="0" y="66114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Hình chữ nhật: Góc Tròn 6">
            <a:extLst>
              <a:ext uri="{FF2B5EF4-FFF2-40B4-BE49-F238E27FC236}">
                <a16:creationId xmlns:a16="http://schemas.microsoft.com/office/drawing/2014/main" xmlns="" id="{D94963FC-9F57-0217-F4DE-A6FF4C5A00DF}"/>
              </a:ext>
            </a:extLst>
          </p:cNvPr>
          <p:cNvSpPr/>
          <p:nvPr/>
        </p:nvSpPr>
        <p:spPr>
          <a:xfrm>
            <a:off x="5715000" y="819150"/>
            <a:ext cx="3200400" cy="3810000"/>
          </a:xfrm>
          <a:prstGeom prst="roundRect">
            <a:avLst/>
          </a:prstGeom>
          <a:solidFill>
            <a:srgbClr val="C0E1ED"/>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vi-VN" dirty="0"/>
          </a:p>
        </p:txBody>
      </p:sp>
      <p:sp>
        <p:nvSpPr>
          <p:cNvPr id="8" name="Hộp Văn bản 7">
            <a:extLst>
              <a:ext uri="{FF2B5EF4-FFF2-40B4-BE49-F238E27FC236}">
                <a16:creationId xmlns:a16="http://schemas.microsoft.com/office/drawing/2014/main" xmlns="" id="{96CBDB05-2D46-899A-0FDA-3C9EC6E4F777}"/>
              </a:ext>
            </a:extLst>
          </p:cNvPr>
          <p:cNvSpPr txBox="1"/>
          <p:nvPr/>
        </p:nvSpPr>
        <p:spPr>
          <a:xfrm>
            <a:off x="5791200" y="1200150"/>
            <a:ext cx="3124200" cy="3046988"/>
          </a:xfrm>
          <a:prstGeom prst="rect">
            <a:avLst/>
          </a:prstGeom>
          <a:noFill/>
        </p:spPr>
        <p:txBody>
          <a:bodyPr wrap="square" rtlCol="0">
            <a:spAutoFit/>
          </a:bodyPr>
          <a:lstStyle/>
          <a:p>
            <a:pPr algn="just"/>
            <a:r>
              <a:rPr lang="vi-VN" sz="2400" dirty="0">
                <a:latin typeface="+mj-lt"/>
              </a:rPr>
              <a:t>Núi Phan Xi </a:t>
            </a:r>
            <a:r>
              <a:rPr lang="vi-VN" sz="2400" dirty="0" err="1">
                <a:latin typeface="+mj-lt"/>
              </a:rPr>
              <a:t>Păng</a:t>
            </a:r>
            <a:r>
              <a:rPr lang="vi-VN" sz="2400" dirty="0">
                <a:latin typeface="+mj-lt"/>
              </a:rPr>
              <a:t> cao hơn 3 147 mét. Chúng ta chia đường lên núi thành 3 chặng. Sau khi trả lời được 3 câu hỏi, em sẽ tới đỉnh núi. Hãy bắt đầu bằng câu hỏi 1 nào!</a:t>
            </a:r>
          </a:p>
        </p:txBody>
      </p:sp>
    </p:spTree>
    <p:extLst>
      <p:ext uri="{BB962C8B-B14F-4D97-AF65-F5344CB8AC3E}">
        <p14:creationId xmlns:p14="http://schemas.microsoft.com/office/powerpoint/2010/main" val="326523166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011640" y="-1998262"/>
            <a:ext cx="5134098" cy="9130622"/>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69859" y="126178"/>
            <a:ext cx="5007920" cy="5007920"/>
          </a:xfrm>
          <a:prstGeom prst="rect">
            <a:avLst/>
          </a:prstGeom>
        </p:spPr>
      </p:pic>
      <p:sp>
        <p:nvSpPr>
          <p:cNvPr id="2" name="Rectangle 1">
            <a:extLst>
              <a:ext uri="{FF2B5EF4-FFF2-40B4-BE49-F238E27FC236}">
                <a16:creationId xmlns:a16="http://schemas.microsoft.com/office/drawing/2014/main" xmlns="" id="{0D9AD7F6-E986-41A7-8EDB-49CA893C3081}"/>
              </a:ext>
            </a:extLst>
          </p:cNvPr>
          <p:cNvSpPr/>
          <p:nvPr/>
        </p:nvSpPr>
        <p:spPr>
          <a:xfrm>
            <a:off x="5581640" y="2123361"/>
            <a:ext cx="2956579" cy="692497"/>
          </a:xfrm>
          <a:prstGeom prst="rect">
            <a:avLst/>
          </a:prstGeom>
          <a:noFill/>
        </p:spPr>
        <p:txBody>
          <a:bodyPr wrap="none" lIns="68580" tIns="34290" rIns="68580" bIns="34290">
            <a:spAutoFit/>
          </a:bodyPr>
          <a:lstStyle/>
          <a:p>
            <a:pPr algn="ctr"/>
            <a:r>
              <a:rPr lang="vi-VN" sz="4050" dirty="0">
                <a:ln w="0">
                  <a:solidFill>
                    <a:schemeClr val="tx1"/>
                  </a:solidFill>
                </a:ln>
                <a:latin typeface="UTM Loko" panose="02040603050506020204" pitchFamily="18" charset="0"/>
              </a:rPr>
              <a:t>TÌM HIỂU BÀI</a:t>
            </a:r>
            <a:endParaRPr lang="en-US" sz="4050" dirty="0">
              <a:ln w="0">
                <a:solidFill>
                  <a:schemeClr val="tx1"/>
                </a:solidFill>
              </a:ln>
              <a:latin typeface="UTM Loko" panose="02040603050506020204" pitchFamily="18" charset="0"/>
            </a:endParaRPr>
          </a:p>
        </p:txBody>
      </p:sp>
      <p:pic>
        <p:nvPicPr>
          <p:cNvPr id="10" name="图片 30">
            <a:extLst>
              <a:ext uri="{FF2B5EF4-FFF2-40B4-BE49-F238E27FC236}">
                <a16:creationId xmlns:a16="http://schemas.microsoft.com/office/drawing/2014/main" xmlns="" id="{276738BA-F22F-4B44-908E-2EA1FDC3D5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flipH="1">
            <a:off x="-55738" y="-259214"/>
            <a:ext cx="5138053" cy="5667376"/>
          </a:xfrm>
          <a:prstGeom prst="rect">
            <a:avLst/>
          </a:prstGeom>
        </p:spPr>
      </p:pic>
    </p:spTree>
    <p:extLst>
      <p:ext uri="{BB962C8B-B14F-4D97-AF65-F5344CB8AC3E}">
        <p14:creationId xmlns:p14="http://schemas.microsoft.com/office/powerpoint/2010/main" val="3778051785"/>
      </p:ext>
    </p:extLst>
  </p:cSld>
  <p:clrMapOvr>
    <a:masterClrMapping/>
  </p:clrMapOvr>
  <p:transition spd="slow" advClick="0" advTm="300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par>
                                <p:cTn id="12" presetID="2" presetClass="entr" presetSubtype="12"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1000" fill="hold"/>
                                        <p:tgtEl>
                                          <p:spTgt spid="10"/>
                                        </p:tgtEl>
                                        <p:attrNameLst>
                                          <p:attrName>ppt_x</p:attrName>
                                        </p:attrNameLst>
                                      </p:cBhvr>
                                      <p:tavLst>
                                        <p:tav tm="0">
                                          <p:val>
                                            <p:strVal val="0-#ppt_w/2"/>
                                          </p:val>
                                        </p:tav>
                                        <p:tav tm="100000">
                                          <p:val>
                                            <p:strVal val="#ppt_x"/>
                                          </p:val>
                                        </p:tav>
                                      </p:tavLst>
                                    </p:anim>
                                    <p:anim calcmode="lin" valueType="num">
                                      <p:cBhvr additive="base">
                                        <p:cTn id="15"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Hình chữ nhật 2">
            <a:extLst>
              <a:ext uri="{FF2B5EF4-FFF2-40B4-BE49-F238E27FC236}">
                <a16:creationId xmlns:a16="http://schemas.microsoft.com/office/drawing/2014/main" xmlns="" id="{5A03A1BC-A600-8B4A-E379-2B658FF909F9}"/>
              </a:ext>
            </a:extLst>
          </p:cNvPr>
          <p:cNvSpPr/>
          <p:nvPr/>
        </p:nvSpPr>
        <p:spPr>
          <a:xfrm>
            <a:off x="990600" y="1047750"/>
            <a:ext cx="6947736" cy="923330"/>
          </a:xfrm>
          <a:prstGeom prst="rect">
            <a:avLst/>
          </a:prstGeom>
          <a:noFill/>
        </p:spPr>
        <p:txBody>
          <a:bodyPr wrap="none" lIns="91440" tIns="45720" rIns="91440" bIns="45720">
            <a:spAutoFit/>
          </a:bodyPr>
          <a:lstStyle/>
          <a:p>
            <a:pPr algn="ctr"/>
            <a:r>
              <a:rPr lang="vi-VN" sz="5400" b="1" dirty="0">
                <a:ln w="22225">
                  <a:solidFill>
                    <a:schemeClr val="tx1"/>
                  </a:solidFill>
                  <a:prstDash val="solid"/>
                </a:ln>
                <a:solidFill>
                  <a:srgbClr val="9CCEE9"/>
                </a:solidFill>
                <a:effectLst>
                  <a:outerShdw blurRad="50800" dist="38100" dir="10800000" algn="r" rotWithShape="0">
                    <a:prstClr val="black">
                      <a:alpha val="40000"/>
                    </a:prstClr>
                  </a:outerShdw>
                </a:effectLst>
              </a:rPr>
              <a:t>Trò chơi: Phỏng vấn</a:t>
            </a:r>
            <a:endParaRPr lang="vi-VN" sz="5400" b="1" cap="none" spc="0" dirty="0">
              <a:ln w="22225">
                <a:solidFill>
                  <a:schemeClr val="tx1"/>
                </a:solidFill>
                <a:prstDash val="solid"/>
              </a:ln>
              <a:solidFill>
                <a:srgbClr val="9CCEE9"/>
              </a:solidFill>
              <a:effectLst>
                <a:outerShdw blurRad="50800" dist="38100" dir="10800000" algn="r" rotWithShape="0">
                  <a:prstClr val="black">
                    <a:alpha val="40000"/>
                  </a:prstClr>
                </a:outerShdw>
              </a:effectLst>
            </a:endParaRPr>
          </a:p>
        </p:txBody>
      </p:sp>
      <p:pic>
        <p:nvPicPr>
          <p:cNvPr id="1026" name="Picture 2" descr="Hình ảnh Ngày Phỏng Vấn Mẫu Giáo Giả Với ít Phóng Viên Hoạt Hình Nhân Vật  Hoạt Hình PNG , Phóng Viên, Ngày Phóng Viên, Mẫu Giáo PNG miễn phí tải tập">
            <a:extLst>
              <a:ext uri="{FF2B5EF4-FFF2-40B4-BE49-F238E27FC236}">
                <a16:creationId xmlns:a16="http://schemas.microsoft.com/office/drawing/2014/main" xmlns="" id="{2245C76E-FF6F-29A6-1119-2BF2909E5C7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819400" y="2059507"/>
            <a:ext cx="3069807" cy="3069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46961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50" name="Picture 2" descr="Phóng Viên Phỏng Vấn Nhiếp ảnh PNG | Công cụ đồ họa PSD Tải xuống miễn phí  - Pikbest">
            <a:extLst>
              <a:ext uri="{FF2B5EF4-FFF2-40B4-BE49-F238E27FC236}">
                <a16:creationId xmlns:a16="http://schemas.microsoft.com/office/drawing/2014/main" xmlns="" id="{CA006A69-6E19-1FD3-AC99-05C22F3A541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63875" y1="31875" x2="72500" y2="57500"/>
                        <a14:foregroundMark x1="72500" y1="57500" x2="68000" y2="62375"/>
                      </a14:backgroundRemoval>
                    </a14:imgEffect>
                  </a14:imgLayer>
                </a14:imgProps>
              </a:ext>
              <a:ext uri="{28A0092B-C50C-407E-A947-70E740481C1C}">
                <a14:useLocalDpi xmlns:a14="http://schemas.microsoft.com/office/drawing/2010/main" val="0"/>
              </a:ext>
            </a:extLst>
          </a:blip>
          <a:srcRect/>
          <a:stretch>
            <a:fillRect/>
          </a:stretch>
        </p:blipFill>
        <p:spPr bwMode="auto">
          <a:xfrm>
            <a:off x="381000" y="3343275"/>
            <a:ext cx="2571750" cy="2571750"/>
          </a:xfrm>
          <a:prstGeom prst="rect">
            <a:avLst/>
          </a:prstGeom>
          <a:noFill/>
          <a:extLst>
            <a:ext uri="{909E8E84-426E-40DD-AFC4-6F175D3DCCD1}">
              <a14:hiddenFill xmlns:a14="http://schemas.microsoft.com/office/drawing/2010/main">
                <a:solidFill>
                  <a:srgbClr val="FFFFFF"/>
                </a:solidFill>
              </a14:hiddenFill>
            </a:ext>
          </a:extLst>
        </p:spPr>
      </p:pic>
      <p:sp>
        <p:nvSpPr>
          <p:cNvPr id="2" name="Hộp Văn bản 1">
            <a:extLst>
              <a:ext uri="{FF2B5EF4-FFF2-40B4-BE49-F238E27FC236}">
                <a16:creationId xmlns:a16="http://schemas.microsoft.com/office/drawing/2014/main" xmlns="" id="{E78E65BD-89B7-FDE5-CA09-728EAC45534F}"/>
              </a:ext>
            </a:extLst>
          </p:cNvPr>
          <p:cNvSpPr txBox="1"/>
          <p:nvPr/>
        </p:nvSpPr>
        <p:spPr>
          <a:xfrm>
            <a:off x="685800" y="514350"/>
            <a:ext cx="7162800" cy="1015663"/>
          </a:xfrm>
          <a:prstGeom prst="rect">
            <a:avLst/>
          </a:prstGeom>
          <a:noFill/>
        </p:spPr>
        <p:txBody>
          <a:bodyPr wrap="square" rtlCol="0">
            <a:spAutoFit/>
          </a:bodyPr>
          <a:lstStyle/>
          <a:p>
            <a:r>
              <a:rPr lang="vi-VN" sz="3000" u="sng" dirty="0">
                <a:solidFill>
                  <a:schemeClr val="accent5">
                    <a:lumMod val="75000"/>
                  </a:schemeClr>
                </a:solidFill>
                <a:latin typeface="+mj-lt"/>
                <a:cs typeface="Times New Roman" panose="02020603050405020304" pitchFamily="18" charset="0"/>
              </a:rPr>
              <a:t>Câu 1:</a:t>
            </a:r>
            <a:r>
              <a:rPr lang="vi-VN" sz="3000" dirty="0">
                <a:solidFill>
                  <a:schemeClr val="accent5">
                    <a:lumMod val="75000"/>
                  </a:schemeClr>
                </a:solidFill>
                <a:latin typeface="+mj-lt"/>
                <a:cs typeface="Times New Roman" panose="02020603050405020304" pitchFamily="18" charset="0"/>
              </a:rPr>
              <a:t> </a:t>
            </a:r>
            <a:r>
              <a:rPr lang="vi-VN" sz="3000" kern="0" dirty="0">
                <a:solidFill>
                  <a:schemeClr val="accent5">
                    <a:lumMod val="75000"/>
                  </a:schemeClr>
                </a:solidFill>
                <a:effectLst/>
                <a:latin typeface="+mj-lt"/>
                <a:ea typeface="Calibri" panose="020F0502020204030204" pitchFamily="34" charset="0"/>
                <a:cs typeface="Times New Roman" panose="02020603050405020304" pitchFamily="18" charset="0"/>
              </a:rPr>
              <a:t>Nhân vật “tôi” và các bạn Lâm, Quốc mong muốn có một lớp trưởng như thế nào?</a:t>
            </a:r>
            <a:endParaRPr lang="vi-VN" sz="3000" dirty="0">
              <a:solidFill>
                <a:schemeClr val="accent5">
                  <a:lumMod val="75000"/>
                </a:schemeClr>
              </a:solidFill>
              <a:latin typeface="+mj-lt"/>
              <a:cs typeface="Times New Roman" panose="02020603050405020304" pitchFamily="18" charset="0"/>
            </a:endParaRPr>
          </a:p>
        </p:txBody>
      </p:sp>
      <p:sp>
        <p:nvSpPr>
          <p:cNvPr id="4" name="Hộp Văn bản 3">
            <a:extLst>
              <a:ext uri="{FF2B5EF4-FFF2-40B4-BE49-F238E27FC236}">
                <a16:creationId xmlns:a16="http://schemas.microsoft.com/office/drawing/2014/main" xmlns="" id="{556E9356-8CAE-8570-6F51-12551EF8F958}"/>
              </a:ext>
            </a:extLst>
          </p:cNvPr>
          <p:cNvSpPr txBox="1"/>
          <p:nvPr/>
        </p:nvSpPr>
        <p:spPr>
          <a:xfrm>
            <a:off x="1066800" y="1806118"/>
            <a:ext cx="6705600" cy="1815882"/>
          </a:xfrm>
          <a:prstGeom prst="rect">
            <a:avLst/>
          </a:prstGeom>
          <a:noFill/>
        </p:spPr>
        <p:txBody>
          <a:bodyPr wrap="square" rtlCol="0">
            <a:spAutoFit/>
          </a:bodyPr>
          <a:lstStyle/>
          <a:p>
            <a:pPr algn="just"/>
            <a:r>
              <a:rPr lang="vi-VN" sz="2800" dirty="0">
                <a:latin typeface="Times New Roman" panose="02020603050405020304" pitchFamily="18" charset="0"/>
                <a:cs typeface="Times New Roman" panose="02020603050405020304" pitchFamily="18" charset="0"/>
              </a:rPr>
              <a:t>Lâm muốn lớp trưởng không gầy gò, thấp bé, mà phải “có dáng”; Quốc muốn lớp trưởng phải nhanh nhảu; “tôi” muốn lớp trưởng phải học giỏi.</a:t>
            </a:r>
          </a:p>
        </p:txBody>
      </p:sp>
    </p:spTree>
    <p:extLst>
      <p:ext uri="{BB962C8B-B14F-4D97-AF65-F5344CB8AC3E}">
        <p14:creationId xmlns:p14="http://schemas.microsoft.com/office/powerpoint/2010/main" val="10242902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50" name="Picture 2" descr="Phóng Viên Phỏng Vấn Nhiếp ảnh PNG | Công cụ đồ họa PSD Tải xuống miễn phí  - Pikbest">
            <a:extLst>
              <a:ext uri="{FF2B5EF4-FFF2-40B4-BE49-F238E27FC236}">
                <a16:creationId xmlns:a16="http://schemas.microsoft.com/office/drawing/2014/main" xmlns="" id="{CA006A69-6E19-1FD3-AC99-05C22F3A541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63875" y1="31875" x2="72500" y2="57500"/>
                        <a14:foregroundMark x1="72500" y1="57500" x2="68000" y2="62375"/>
                      </a14:backgroundRemoval>
                    </a14:imgEffect>
                  </a14:imgLayer>
                </a14:imgProps>
              </a:ext>
              <a:ext uri="{28A0092B-C50C-407E-A947-70E740481C1C}">
                <a14:useLocalDpi xmlns:a14="http://schemas.microsoft.com/office/drawing/2010/main" val="0"/>
              </a:ext>
            </a:extLst>
          </a:blip>
          <a:srcRect/>
          <a:stretch>
            <a:fillRect/>
          </a:stretch>
        </p:blipFill>
        <p:spPr bwMode="auto">
          <a:xfrm>
            <a:off x="381000" y="3343275"/>
            <a:ext cx="2571750" cy="2571750"/>
          </a:xfrm>
          <a:prstGeom prst="rect">
            <a:avLst/>
          </a:prstGeom>
          <a:noFill/>
          <a:extLst>
            <a:ext uri="{909E8E84-426E-40DD-AFC4-6F175D3DCCD1}">
              <a14:hiddenFill xmlns:a14="http://schemas.microsoft.com/office/drawing/2010/main">
                <a:solidFill>
                  <a:srgbClr val="FFFFFF"/>
                </a:solidFill>
              </a14:hiddenFill>
            </a:ext>
          </a:extLst>
        </p:spPr>
      </p:pic>
      <p:sp>
        <p:nvSpPr>
          <p:cNvPr id="2" name="Hộp Văn bản 1">
            <a:extLst>
              <a:ext uri="{FF2B5EF4-FFF2-40B4-BE49-F238E27FC236}">
                <a16:creationId xmlns:a16="http://schemas.microsoft.com/office/drawing/2014/main" xmlns="" id="{E78E65BD-89B7-FDE5-CA09-728EAC45534F}"/>
              </a:ext>
            </a:extLst>
          </p:cNvPr>
          <p:cNvSpPr txBox="1"/>
          <p:nvPr/>
        </p:nvSpPr>
        <p:spPr>
          <a:xfrm>
            <a:off x="685800" y="514350"/>
            <a:ext cx="7391400" cy="1015663"/>
          </a:xfrm>
          <a:prstGeom prst="rect">
            <a:avLst/>
          </a:prstGeom>
          <a:noFill/>
        </p:spPr>
        <p:txBody>
          <a:bodyPr wrap="square" rtlCol="0">
            <a:spAutoFit/>
          </a:bodyPr>
          <a:lstStyle/>
          <a:p>
            <a:r>
              <a:rPr lang="vi-VN" sz="3000" u="sng" dirty="0">
                <a:solidFill>
                  <a:schemeClr val="accent5">
                    <a:lumMod val="75000"/>
                  </a:schemeClr>
                </a:solidFill>
                <a:latin typeface="+mj-lt"/>
                <a:cs typeface="Times New Roman" panose="02020603050405020304" pitchFamily="18" charset="0"/>
              </a:rPr>
              <a:t>Câu 2:</a:t>
            </a:r>
            <a:r>
              <a:rPr lang="vi-VN" sz="3000" dirty="0">
                <a:solidFill>
                  <a:schemeClr val="accent5">
                    <a:lumMod val="75000"/>
                  </a:schemeClr>
                </a:solidFill>
                <a:latin typeface="+mj-lt"/>
                <a:cs typeface="Times New Roman" panose="02020603050405020304" pitchFamily="18" charset="0"/>
              </a:rPr>
              <a:t> </a:t>
            </a:r>
            <a:r>
              <a:rPr lang="vi-VN" sz="3000" kern="0" dirty="0">
                <a:solidFill>
                  <a:schemeClr val="accent5">
                    <a:lumMod val="75000"/>
                  </a:schemeClr>
                </a:solidFill>
                <a:effectLst/>
                <a:latin typeface="+mj-lt"/>
                <a:ea typeface="Calibri" panose="020F0502020204030204" pitchFamily="34" charset="0"/>
                <a:cs typeface="Times New Roman" panose="02020603050405020304" pitchFamily="18" charset="0"/>
              </a:rPr>
              <a:t>Vì sao khi Vân mới được bầu làm lớp trưởng, một số bạn cảm thấy không tin tưởng?</a:t>
            </a:r>
            <a:endParaRPr lang="vi-VN" sz="3000" dirty="0">
              <a:solidFill>
                <a:schemeClr val="accent5">
                  <a:lumMod val="75000"/>
                </a:schemeClr>
              </a:solidFill>
              <a:latin typeface="+mj-lt"/>
              <a:cs typeface="Times New Roman" panose="02020603050405020304" pitchFamily="18" charset="0"/>
            </a:endParaRPr>
          </a:p>
        </p:txBody>
      </p:sp>
      <p:sp>
        <p:nvSpPr>
          <p:cNvPr id="4" name="Hộp Văn bản 3">
            <a:extLst>
              <a:ext uri="{FF2B5EF4-FFF2-40B4-BE49-F238E27FC236}">
                <a16:creationId xmlns:a16="http://schemas.microsoft.com/office/drawing/2014/main" xmlns="" id="{556E9356-8CAE-8570-6F51-12551EF8F958}"/>
              </a:ext>
            </a:extLst>
          </p:cNvPr>
          <p:cNvSpPr txBox="1"/>
          <p:nvPr/>
        </p:nvSpPr>
        <p:spPr>
          <a:xfrm>
            <a:off x="1066800" y="1806118"/>
            <a:ext cx="6705600" cy="1815882"/>
          </a:xfrm>
          <a:prstGeom prst="rect">
            <a:avLst/>
          </a:prstGeom>
          <a:noFill/>
        </p:spPr>
        <p:txBody>
          <a:bodyPr wrap="square" rtlCol="0">
            <a:spAutoFit/>
          </a:bodyPr>
          <a:lstStyle/>
          <a:p>
            <a:pPr algn="just"/>
            <a:r>
              <a:rPr lang="vi-VN" sz="2800" dirty="0">
                <a:latin typeface="Times New Roman" panose="02020603050405020304" pitchFamily="18" charset="0"/>
                <a:cs typeface="Times New Roman" panose="02020603050405020304" pitchFamily="18" charset="0"/>
              </a:rPr>
              <a:t>Vì các bạn thấy Vân không phù hợp với hình mẫu mà mình mong đợi: Vân vừa gầy vừa thấp bé, không “có dáng”, ít nói, chỉ chăm học chứ không học giỏi nổi trội.</a:t>
            </a:r>
          </a:p>
        </p:txBody>
      </p:sp>
    </p:spTree>
    <p:extLst>
      <p:ext uri="{BB962C8B-B14F-4D97-AF65-F5344CB8AC3E}">
        <p14:creationId xmlns:p14="http://schemas.microsoft.com/office/powerpoint/2010/main" val="702202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50" name="Picture 2" descr="Phóng Viên Phỏng Vấn Nhiếp ảnh PNG | Công cụ đồ họa PSD Tải xuống miễn phí  - Pikbest">
            <a:extLst>
              <a:ext uri="{FF2B5EF4-FFF2-40B4-BE49-F238E27FC236}">
                <a16:creationId xmlns:a16="http://schemas.microsoft.com/office/drawing/2014/main" xmlns="" id="{CA006A69-6E19-1FD3-AC99-05C22F3A541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63875" y1="31875" x2="72500" y2="57500"/>
                        <a14:foregroundMark x1="72500" y1="57500" x2="68000" y2="62375"/>
                      </a14:backgroundRemoval>
                    </a14:imgEffect>
                  </a14:imgLayer>
                </a14:imgProps>
              </a:ext>
              <a:ext uri="{28A0092B-C50C-407E-A947-70E740481C1C}">
                <a14:useLocalDpi xmlns:a14="http://schemas.microsoft.com/office/drawing/2010/main" val="0"/>
              </a:ext>
            </a:extLst>
          </a:blip>
          <a:srcRect/>
          <a:stretch>
            <a:fillRect/>
          </a:stretch>
        </p:blipFill>
        <p:spPr bwMode="auto">
          <a:xfrm>
            <a:off x="381000" y="3343275"/>
            <a:ext cx="2571750" cy="2571750"/>
          </a:xfrm>
          <a:prstGeom prst="rect">
            <a:avLst/>
          </a:prstGeom>
          <a:noFill/>
          <a:extLst>
            <a:ext uri="{909E8E84-426E-40DD-AFC4-6F175D3DCCD1}">
              <a14:hiddenFill xmlns:a14="http://schemas.microsoft.com/office/drawing/2010/main">
                <a:solidFill>
                  <a:srgbClr val="FFFFFF"/>
                </a:solidFill>
              </a14:hiddenFill>
            </a:ext>
          </a:extLst>
        </p:spPr>
      </p:pic>
      <p:sp>
        <p:nvSpPr>
          <p:cNvPr id="2" name="Hộp Văn bản 1">
            <a:extLst>
              <a:ext uri="{FF2B5EF4-FFF2-40B4-BE49-F238E27FC236}">
                <a16:creationId xmlns:a16="http://schemas.microsoft.com/office/drawing/2014/main" xmlns="" id="{E78E65BD-89B7-FDE5-CA09-728EAC45534F}"/>
              </a:ext>
            </a:extLst>
          </p:cNvPr>
          <p:cNvSpPr txBox="1"/>
          <p:nvPr/>
        </p:nvSpPr>
        <p:spPr>
          <a:xfrm>
            <a:off x="685800" y="514350"/>
            <a:ext cx="7391400" cy="1015663"/>
          </a:xfrm>
          <a:prstGeom prst="rect">
            <a:avLst/>
          </a:prstGeom>
          <a:noFill/>
        </p:spPr>
        <p:txBody>
          <a:bodyPr wrap="square" rtlCol="0">
            <a:spAutoFit/>
          </a:bodyPr>
          <a:lstStyle/>
          <a:p>
            <a:r>
              <a:rPr lang="vi-VN" sz="3000" u="sng" dirty="0">
                <a:solidFill>
                  <a:schemeClr val="accent5">
                    <a:lumMod val="75000"/>
                  </a:schemeClr>
                </a:solidFill>
                <a:latin typeface="+mj-lt"/>
                <a:cs typeface="Times New Roman" panose="02020603050405020304" pitchFamily="18" charset="0"/>
              </a:rPr>
              <a:t>Câu 3:</a:t>
            </a:r>
            <a:r>
              <a:rPr lang="vi-VN" sz="3000" dirty="0">
                <a:solidFill>
                  <a:schemeClr val="accent5">
                    <a:lumMod val="75000"/>
                  </a:schemeClr>
                </a:solidFill>
                <a:latin typeface="+mj-lt"/>
                <a:cs typeface="Times New Roman" panose="02020603050405020304" pitchFamily="18" charset="0"/>
              </a:rPr>
              <a:t> </a:t>
            </a:r>
            <a:r>
              <a:rPr lang="vi-VN" sz="3000" kern="0" dirty="0">
                <a:solidFill>
                  <a:schemeClr val="accent5">
                    <a:lumMod val="75000"/>
                  </a:schemeClr>
                </a:solidFill>
                <a:effectLst/>
                <a:latin typeface="+mj-lt"/>
                <a:ea typeface="Calibri" panose="020F0502020204030204" pitchFamily="34" charset="0"/>
                <a:cs typeface="Times New Roman" panose="02020603050405020304" pitchFamily="18" charset="0"/>
              </a:rPr>
              <a:t>Các bạn đã thay đổi cách nghĩ về lớp trưởng Vân như thế nào?</a:t>
            </a:r>
            <a:endParaRPr lang="vi-VN" sz="3000" dirty="0">
              <a:solidFill>
                <a:schemeClr val="accent5">
                  <a:lumMod val="75000"/>
                </a:schemeClr>
              </a:solidFill>
              <a:latin typeface="+mj-lt"/>
              <a:cs typeface="Times New Roman" panose="02020603050405020304" pitchFamily="18" charset="0"/>
            </a:endParaRPr>
          </a:p>
        </p:txBody>
      </p:sp>
      <p:sp>
        <p:nvSpPr>
          <p:cNvPr id="4" name="Hộp Văn bản 3">
            <a:extLst>
              <a:ext uri="{FF2B5EF4-FFF2-40B4-BE49-F238E27FC236}">
                <a16:creationId xmlns:a16="http://schemas.microsoft.com/office/drawing/2014/main" xmlns="" id="{556E9356-8CAE-8570-6F51-12551EF8F958}"/>
              </a:ext>
            </a:extLst>
          </p:cNvPr>
          <p:cNvSpPr txBox="1"/>
          <p:nvPr/>
        </p:nvSpPr>
        <p:spPr>
          <a:xfrm>
            <a:off x="1066800" y="1806118"/>
            <a:ext cx="6705600" cy="1815882"/>
          </a:xfrm>
          <a:prstGeom prst="rect">
            <a:avLst/>
          </a:prstGeom>
          <a:noFill/>
        </p:spPr>
        <p:txBody>
          <a:bodyPr wrap="square" rtlCol="0">
            <a:spAutoFit/>
          </a:bodyPr>
          <a:lstStyle/>
          <a:p>
            <a:pPr algn="just"/>
            <a:r>
              <a:rPr lang="vi-VN" sz="2800" dirty="0">
                <a:latin typeface="Times New Roman" panose="02020603050405020304" pitchFamily="18" charset="0"/>
                <a:cs typeface="Times New Roman" panose="02020603050405020304" pitchFamily="18" charset="0"/>
              </a:rPr>
              <a:t>“Tôi” thấy Vân không chỉ học chăm mà còn học rất giỏi; Lâm thấy Vân tuy nhỏ người nhưng xốc vác; Quốc thấy Vân hiền lành, ít nói nhưng giỏi, ai cũng phải nể phục.</a:t>
            </a:r>
          </a:p>
        </p:txBody>
      </p:sp>
    </p:spTree>
    <p:extLst>
      <p:ext uri="{BB962C8B-B14F-4D97-AF65-F5344CB8AC3E}">
        <p14:creationId xmlns:p14="http://schemas.microsoft.com/office/powerpoint/2010/main" val="5322341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50" name="Picture 2" descr="Phóng Viên Phỏng Vấn Nhiếp ảnh PNG | Công cụ đồ họa PSD Tải xuống miễn phí  - Pikbest">
            <a:extLst>
              <a:ext uri="{FF2B5EF4-FFF2-40B4-BE49-F238E27FC236}">
                <a16:creationId xmlns:a16="http://schemas.microsoft.com/office/drawing/2014/main" xmlns="" id="{CA006A69-6E19-1FD3-AC99-05C22F3A541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63875" y1="31875" x2="72500" y2="57500"/>
                        <a14:foregroundMark x1="72500" y1="57500" x2="68000" y2="62375"/>
                      </a14:backgroundRemoval>
                    </a14:imgEffect>
                  </a14:imgLayer>
                </a14:imgProps>
              </a:ext>
              <a:ext uri="{28A0092B-C50C-407E-A947-70E740481C1C}">
                <a14:useLocalDpi xmlns:a14="http://schemas.microsoft.com/office/drawing/2010/main" val="0"/>
              </a:ext>
            </a:extLst>
          </a:blip>
          <a:srcRect/>
          <a:stretch>
            <a:fillRect/>
          </a:stretch>
        </p:blipFill>
        <p:spPr bwMode="auto">
          <a:xfrm>
            <a:off x="381000" y="4019550"/>
            <a:ext cx="1676400" cy="1676400"/>
          </a:xfrm>
          <a:prstGeom prst="rect">
            <a:avLst/>
          </a:prstGeom>
          <a:noFill/>
          <a:extLst>
            <a:ext uri="{909E8E84-426E-40DD-AFC4-6F175D3DCCD1}">
              <a14:hiddenFill xmlns:a14="http://schemas.microsoft.com/office/drawing/2010/main">
                <a:solidFill>
                  <a:srgbClr val="FFFFFF"/>
                </a:solidFill>
              </a14:hiddenFill>
            </a:ext>
          </a:extLst>
        </p:spPr>
      </p:pic>
      <p:sp>
        <p:nvSpPr>
          <p:cNvPr id="2" name="Hộp Văn bản 1">
            <a:extLst>
              <a:ext uri="{FF2B5EF4-FFF2-40B4-BE49-F238E27FC236}">
                <a16:creationId xmlns:a16="http://schemas.microsoft.com/office/drawing/2014/main" xmlns="" id="{E78E65BD-89B7-FDE5-CA09-728EAC45534F}"/>
              </a:ext>
            </a:extLst>
          </p:cNvPr>
          <p:cNvSpPr txBox="1"/>
          <p:nvPr/>
        </p:nvSpPr>
        <p:spPr>
          <a:xfrm>
            <a:off x="685800" y="514350"/>
            <a:ext cx="7391400" cy="1015663"/>
          </a:xfrm>
          <a:prstGeom prst="rect">
            <a:avLst/>
          </a:prstGeom>
          <a:noFill/>
        </p:spPr>
        <p:txBody>
          <a:bodyPr wrap="square" rtlCol="0">
            <a:spAutoFit/>
          </a:bodyPr>
          <a:lstStyle/>
          <a:p>
            <a:r>
              <a:rPr lang="vi-VN" sz="3000" u="sng" dirty="0">
                <a:solidFill>
                  <a:schemeClr val="accent5">
                    <a:lumMod val="75000"/>
                  </a:schemeClr>
                </a:solidFill>
                <a:latin typeface="+mj-lt"/>
                <a:cs typeface="Times New Roman" panose="02020603050405020304" pitchFamily="18" charset="0"/>
              </a:rPr>
              <a:t>Câu 4:</a:t>
            </a:r>
            <a:r>
              <a:rPr lang="vi-VN" sz="3000" dirty="0">
                <a:solidFill>
                  <a:schemeClr val="accent5">
                    <a:lumMod val="75000"/>
                  </a:schemeClr>
                </a:solidFill>
                <a:latin typeface="+mj-lt"/>
                <a:cs typeface="Times New Roman" panose="02020603050405020304" pitchFamily="18" charset="0"/>
              </a:rPr>
              <a:t> </a:t>
            </a:r>
            <a:r>
              <a:rPr lang="vi-VN" sz="3000" kern="0" dirty="0">
                <a:solidFill>
                  <a:schemeClr val="accent5">
                    <a:lumMod val="75000"/>
                  </a:schemeClr>
                </a:solidFill>
                <a:effectLst/>
                <a:latin typeface="+mj-lt"/>
                <a:ea typeface="Calibri" panose="020F0502020204030204" pitchFamily="34" charset="0"/>
                <a:cs typeface="Times New Roman" panose="02020603050405020304" pitchFamily="18" charset="0"/>
              </a:rPr>
              <a:t>Điều gì đã khiến các bạn thay đổi suy nghĩ về Vân? </a:t>
            </a:r>
            <a:endParaRPr lang="vi-VN" sz="3000" dirty="0">
              <a:solidFill>
                <a:schemeClr val="accent5">
                  <a:lumMod val="75000"/>
                </a:schemeClr>
              </a:solidFill>
              <a:latin typeface="+mj-lt"/>
              <a:cs typeface="Times New Roman" panose="02020603050405020304" pitchFamily="18" charset="0"/>
            </a:endParaRPr>
          </a:p>
        </p:txBody>
      </p:sp>
      <p:sp>
        <p:nvSpPr>
          <p:cNvPr id="4" name="Hộp Văn bản 3">
            <a:extLst>
              <a:ext uri="{FF2B5EF4-FFF2-40B4-BE49-F238E27FC236}">
                <a16:creationId xmlns:a16="http://schemas.microsoft.com/office/drawing/2014/main" xmlns="" id="{556E9356-8CAE-8570-6F51-12551EF8F958}"/>
              </a:ext>
            </a:extLst>
          </p:cNvPr>
          <p:cNvSpPr txBox="1"/>
          <p:nvPr/>
        </p:nvSpPr>
        <p:spPr>
          <a:xfrm>
            <a:off x="838200" y="1428750"/>
            <a:ext cx="7315200" cy="3108543"/>
          </a:xfrm>
          <a:prstGeom prst="rect">
            <a:avLst/>
          </a:prstGeom>
          <a:noFill/>
        </p:spPr>
        <p:txBody>
          <a:bodyPr wrap="square" rtlCol="0">
            <a:spAutoFit/>
          </a:bodyPr>
          <a:lstStyle/>
          <a:p>
            <a:pPr algn="just"/>
            <a:r>
              <a:rPr lang="vi-VN" sz="2800" dirty="0">
                <a:latin typeface="Times New Roman" panose="02020603050405020304" pitchFamily="18" charset="0"/>
                <a:cs typeface="Times New Roman" panose="02020603050405020304" pitchFamily="18" charset="0"/>
              </a:rPr>
              <a:t>Đó chính là những việc làm cụ thể của Vân, khiến các bạn nể phục: chăm học và đạt kết quả cao trong học tập; bao quát tốt công việc trong lớp và sẵn sàng hỗ trợ bạn; rất “tâm lí”, chu đáo, biết quan tâm tới các bạn trong lớp; nhanh nhẹn, xốc vác: biết dùng tiền quỹ lớp đúng mục đích, biết “ngoại giao” để mượn thùng của bà bán kem;…</a:t>
            </a:r>
          </a:p>
        </p:txBody>
      </p:sp>
    </p:spTree>
    <p:extLst>
      <p:ext uri="{BB962C8B-B14F-4D97-AF65-F5344CB8AC3E}">
        <p14:creationId xmlns:p14="http://schemas.microsoft.com/office/powerpoint/2010/main" val="6076022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50" name="Picture 2" descr="Phóng Viên Phỏng Vấn Nhiếp ảnh PNG | Công cụ đồ họa PSD Tải xuống miễn phí  - Pikbest">
            <a:extLst>
              <a:ext uri="{FF2B5EF4-FFF2-40B4-BE49-F238E27FC236}">
                <a16:creationId xmlns:a16="http://schemas.microsoft.com/office/drawing/2014/main" xmlns="" id="{CA006A69-6E19-1FD3-AC99-05C22F3A541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63875" y1="31875" x2="72500" y2="57500"/>
                        <a14:foregroundMark x1="72500" y1="57500" x2="68000" y2="62375"/>
                      </a14:backgroundRemoval>
                    </a14:imgEffect>
                  </a14:imgLayer>
                </a14:imgProps>
              </a:ext>
              <a:ext uri="{28A0092B-C50C-407E-A947-70E740481C1C}">
                <a14:useLocalDpi xmlns:a14="http://schemas.microsoft.com/office/drawing/2010/main" val="0"/>
              </a:ext>
            </a:extLst>
          </a:blip>
          <a:srcRect/>
          <a:stretch>
            <a:fillRect/>
          </a:stretch>
        </p:blipFill>
        <p:spPr bwMode="auto">
          <a:xfrm>
            <a:off x="381000" y="3343275"/>
            <a:ext cx="2571750" cy="2571750"/>
          </a:xfrm>
          <a:prstGeom prst="rect">
            <a:avLst/>
          </a:prstGeom>
          <a:noFill/>
          <a:extLst>
            <a:ext uri="{909E8E84-426E-40DD-AFC4-6F175D3DCCD1}">
              <a14:hiddenFill xmlns:a14="http://schemas.microsoft.com/office/drawing/2010/main">
                <a:solidFill>
                  <a:srgbClr val="FFFFFF"/>
                </a:solidFill>
              </a14:hiddenFill>
            </a:ext>
          </a:extLst>
        </p:spPr>
      </p:pic>
      <p:sp>
        <p:nvSpPr>
          <p:cNvPr id="2" name="Hộp Văn bản 1">
            <a:extLst>
              <a:ext uri="{FF2B5EF4-FFF2-40B4-BE49-F238E27FC236}">
                <a16:creationId xmlns:a16="http://schemas.microsoft.com/office/drawing/2014/main" xmlns="" id="{E78E65BD-89B7-FDE5-CA09-728EAC45534F}"/>
              </a:ext>
            </a:extLst>
          </p:cNvPr>
          <p:cNvSpPr txBox="1"/>
          <p:nvPr/>
        </p:nvSpPr>
        <p:spPr>
          <a:xfrm>
            <a:off x="762000" y="1581150"/>
            <a:ext cx="7391400" cy="1015663"/>
          </a:xfrm>
          <a:prstGeom prst="rect">
            <a:avLst/>
          </a:prstGeom>
          <a:noFill/>
        </p:spPr>
        <p:txBody>
          <a:bodyPr wrap="square" rtlCol="0">
            <a:spAutoFit/>
          </a:bodyPr>
          <a:lstStyle/>
          <a:p>
            <a:r>
              <a:rPr lang="vi-VN" sz="3000" u="sng" dirty="0">
                <a:solidFill>
                  <a:schemeClr val="accent5">
                    <a:lumMod val="75000"/>
                  </a:schemeClr>
                </a:solidFill>
                <a:latin typeface="+mj-lt"/>
                <a:cs typeface="Times New Roman" panose="02020603050405020304" pitchFamily="18" charset="0"/>
              </a:rPr>
              <a:t>Câu 5:</a:t>
            </a:r>
            <a:r>
              <a:rPr lang="vi-VN" sz="3000" dirty="0">
                <a:solidFill>
                  <a:schemeClr val="accent5">
                    <a:lumMod val="75000"/>
                  </a:schemeClr>
                </a:solidFill>
                <a:latin typeface="+mj-lt"/>
                <a:cs typeface="Times New Roman" panose="02020603050405020304" pitchFamily="18" charset="0"/>
              </a:rPr>
              <a:t> </a:t>
            </a:r>
            <a:r>
              <a:rPr lang="vi-VN" sz="3000" kern="0" dirty="0">
                <a:solidFill>
                  <a:schemeClr val="accent5">
                    <a:lumMod val="75000"/>
                  </a:schemeClr>
                </a:solidFill>
                <a:effectLst/>
                <a:latin typeface="+mj-lt"/>
                <a:ea typeface="Calibri" panose="020F0502020204030204" pitchFamily="34" charset="0"/>
                <a:cs typeface="Times New Roman" panose="02020603050405020304" pitchFamily="18" charset="0"/>
              </a:rPr>
              <a:t>Nếu là một thành viên trong lớp, em sẽ nói gì về lớp trưởng Vân?</a:t>
            </a:r>
            <a:endParaRPr lang="vi-VN" sz="3000" dirty="0">
              <a:solidFill>
                <a:schemeClr val="accent5">
                  <a:lumMod val="75000"/>
                </a:schemeClr>
              </a:solidFill>
              <a:latin typeface="+mj-lt"/>
              <a:cs typeface="Times New Roman" panose="02020603050405020304" pitchFamily="18" charset="0"/>
            </a:endParaRPr>
          </a:p>
        </p:txBody>
      </p:sp>
    </p:spTree>
    <p:extLst>
      <p:ext uri="{BB962C8B-B14F-4D97-AF65-F5344CB8AC3E}">
        <p14:creationId xmlns:p14="http://schemas.microsoft.com/office/powerpoint/2010/main" val="18122156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19CA5B13-4F6C-48AC-8E82-36D85065C020}"/>
              </a:ext>
            </a:extLst>
          </p:cNvPr>
          <p:cNvGrpSpPr/>
          <p:nvPr/>
        </p:nvGrpSpPr>
        <p:grpSpPr>
          <a:xfrm>
            <a:off x="0" y="-13447"/>
            <a:ext cx="9144000" cy="5156947"/>
            <a:chOff x="0" y="-17929"/>
            <a:chExt cx="12192000" cy="6875929"/>
          </a:xfrm>
        </p:grpSpPr>
        <p:pic>
          <p:nvPicPr>
            <p:cNvPr id="7" name="Picture 6">
              <a:extLst>
                <a:ext uri="{FF2B5EF4-FFF2-40B4-BE49-F238E27FC236}">
                  <a16:creationId xmlns:a16="http://schemas.microsoft.com/office/drawing/2014/main" xmlns="" id="{92D51A86-2FE9-4CB8-B3A0-0D9323A0548F}"/>
                </a:ext>
              </a:extLst>
            </p:cNvPr>
            <p:cNvPicPr>
              <a:picLocks noChangeAspect="1"/>
            </p:cNvPicPr>
            <p:nvPr/>
          </p:nvPicPr>
          <p:blipFill rotWithShape="1">
            <a:blip r:embed="rId2"/>
            <a:srcRect l="1875" t="2235" r="1875" b="1660"/>
            <a:stretch/>
          </p:blipFill>
          <p:spPr>
            <a:xfrm>
              <a:off x="0" y="-17929"/>
              <a:ext cx="12192000" cy="6875929"/>
            </a:xfrm>
            <a:prstGeom prst="rect">
              <a:avLst/>
            </a:prstGeom>
          </p:spPr>
        </p:pic>
        <p:sp>
          <p:nvSpPr>
            <p:cNvPr id="8" name="Rectangle: Rounded Corners 7">
              <a:extLst>
                <a:ext uri="{FF2B5EF4-FFF2-40B4-BE49-F238E27FC236}">
                  <a16:creationId xmlns:a16="http://schemas.microsoft.com/office/drawing/2014/main" xmlns="" id="{F05860AE-F310-4632-9F4D-14C0305C5198}"/>
                </a:ext>
              </a:extLst>
            </p:cNvPr>
            <p:cNvSpPr/>
            <p:nvPr/>
          </p:nvSpPr>
          <p:spPr>
            <a:xfrm>
              <a:off x="762000" y="838200"/>
              <a:ext cx="4267200" cy="4648200"/>
            </a:xfrm>
            <a:prstGeom prst="roundRect">
              <a:avLst>
                <a:gd name="adj" fmla="val 23418"/>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9" name="Rectangle 8">
            <a:extLst>
              <a:ext uri="{FF2B5EF4-FFF2-40B4-BE49-F238E27FC236}">
                <a16:creationId xmlns:a16="http://schemas.microsoft.com/office/drawing/2014/main" xmlns="" id="{E823AF74-FCDE-47B5-9B7F-7E4FCF4A8553}"/>
              </a:ext>
            </a:extLst>
          </p:cNvPr>
          <p:cNvSpPr/>
          <p:nvPr/>
        </p:nvSpPr>
        <p:spPr>
          <a:xfrm>
            <a:off x="0" y="-13447"/>
            <a:ext cx="9144000" cy="5156947"/>
          </a:xfrm>
          <a:prstGeom prst="rect">
            <a:avLst/>
          </a:prstGeom>
          <a:solidFill>
            <a:schemeClr val="accent2">
              <a:lumMod val="20000"/>
              <a:lumOff val="80000"/>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 name="Rectangle: Rounded Corners 9">
            <a:extLst>
              <a:ext uri="{FF2B5EF4-FFF2-40B4-BE49-F238E27FC236}">
                <a16:creationId xmlns:a16="http://schemas.microsoft.com/office/drawing/2014/main" xmlns="" id="{3413EBD1-569B-48BC-970E-BC3534DAA3DC}"/>
              </a:ext>
            </a:extLst>
          </p:cNvPr>
          <p:cNvSpPr/>
          <p:nvPr/>
        </p:nvSpPr>
        <p:spPr>
          <a:xfrm>
            <a:off x="261687" y="229872"/>
            <a:ext cx="8572500" cy="471811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SG" sz="2700">
                <a:solidFill>
                  <a:schemeClr val="tx1"/>
                </a:solidFill>
                <a:latin typeface="Calibri" panose="020F0502020204030204" pitchFamily="34" charset="0"/>
                <a:cs typeface="Calibri" panose="020F0502020204030204" pitchFamily="34" charset="0"/>
              </a:rPr>
              <a:t>	</a:t>
            </a:r>
            <a:endParaRPr lang="vi-VN" sz="2700">
              <a:solidFill>
                <a:schemeClr val="tx1"/>
              </a:solidFill>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xmlns="" id="{65F499CA-3B15-4CEA-A767-8FBAC33379F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365" b="29986" l="41108" r="55538">
                        <a14:foregroundMark x1="50936" y1="14365" x2="52730" y2="15900"/>
                      </a14:backgroundRemoval>
                    </a14:imgEffect>
                  </a14:imgLayer>
                </a14:imgProps>
              </a:ext>
            </a:extLst>
          </a:blip>
          <a:srcRect l="39324" t="19098" r="42629" b="68136"/>
          <a:stretch/>
        </p:blipFill>
        <p:spPr>
          <a:xfrm rot="10800000">
            <a:off x="6071275" y="4294198"/>
            <a:ext cx="2151755" cy="859684"/>
          </a:xfrm>
          <a:prstGeom prst="rect">
            <a:avLst/>
          </a:prstGeom>
        </p:spPr>
      </p:pic>
      <p:pic>
        <p:nvPicPr>
          <p:cNvPr id="13" name="Picture 12">
            <a:extLst>
              <a:ext uri="{FF2B5EF4-FFF2-40B4-BE49-F238E27FC236}">
                <a16:creationId xmlns:a16="http://schemas.microsoft.com/office/drawing/2014/main" xmlns="" id="{0AB2D06D-7BA4-4984-8A2D-3D4DF5A07DD2}"/>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3068" b="18271" l="1716" r="18097">
                        <a14:foregroundMark x1="2262" y1="3766" x2="2808" y2="11297"/>
                        <a14:foregroundMark x1="2808" y1="11297" x2="2808" y2="11297"/>
                        <a14:foregroundMark x1="2106" y1="3068" x2="1716" y2="8089"/>
                      </a14:backgroundRemoval>
                    </a14:imgEffect>
                  </a14:imgLayer>
                </a14:imgProps>
              </a:ext>
            </a:extLst>
          </a:blip>
          <a:srcRect l="1875" t="2235" r="80078" b="79659"/>
          <a:stretch/>
        </p:blipFill>
        <p:spPr>
          <a:xfrm>
            <a:off x="0" y="0"/>
            <a:ext cx="2400300" cy="1360170"/>
          </a:xfrm>
          <a:prstGeom prst="rect">
            <a:avLst/>
          </a:prstGeom>
        </p:spPr>
      </p:pic>
      <p:pic>
        <p:nvPicPr>
          <p:cNvPr id="14" name="Picture 13">
            <a:extLst>
              <a:ext uri="{FF2B5EF4-FFF2-40B4-BE49-F238E27FC236}">
                <a16:creationId xmlns:a16="http://schemas.microsoft.com/office/drawing/2014/main" xmlns="" id="{1B18E4B9-A4A5-45CC-ABB0-5E9FB9E1BC9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365" b="29986" l="41108" r="55538">
                        <a14:foregroundMark x1="50936" y1="14365" x2="52730" y2="15900"/>
                      </a14:backgroundRemoval>
                    </a14:imgEffect>
                  </a14:imgLayer>
                </a14:imgProps>
              </a:ext>
            </a:extLst>
          </a:blip>
          <a:srcRect l="39324" t="13758" r="42629" b="68136"/>
          <a:stretch/>
        </p:blipFill>
        <p:spPr>
          <a:xfrm>
            <a:off x="6893033" y="460327"/>
            <a:ext cx="1886345" cy="1068929"/>
          </a:xfrm>
          <a:prstGeom prst="rect">
            <a:avLst/>
          </a:prstGeom>
        </p:spPr>
      </p:pic>
      <p:sp>
        <p:nvSpPr>
          <p:cNvPr id="15" name="TextBox 14">
            <a:extLst>
              <a:ext uri="{FF2B5EF4-FFF2-40B4-BE49-F238E27FC236}">
                <a16:creationId xmlns:a16="http://schemas.microsoft.com/office/drawing/2014/main" xmlns="" id="{54A195CB-B566-4A0A-A9FC-55C99E193B76}"/>
              </a:ext>
            </a:extLst>
          </p:cNvPr>
          <p:cNvSpPr txBox="1"/>
          <p:nvPr/>
        </p:nvSpPr>
        <p:spPr>
          <a:xfrm>
            <a:off x="576513" y="913336"/>
            <a:ext cx="7010399" cy="984885"/>
          </a:xfrm>
          <a:prstGeom prst="rect">
            <a:avLst/>
          </a:prstGeom>
          <a:noFill/>
        </p:spPr>
        <p:txBody>
          <a:bodyPr wrap="square" lIns="0" tIns="0" rIns="0" bIns="0" rtlCol="0">
            <a:spAutoFit/>
          </a:bodyPr>
          <a:lstStyle/>
          <a:p>
            <a:pPr algn="ctr"/>
            <a:r>
              <a:rPr lang="vi-VN" sz="3200" dirty="0">
                <a:solidFill>
                  <a:srgbClr val="FF0066"/>
                </a:solidFill>
                <a:latin typeface="#9Slide07 Cadena" panose="02000503000000020004" pitchFamily="2" charset="0"/>
              </a:rPr>
              <a:t>Qua bài đọc, em hiểu nội dung bài đọc Lớp trưởng lớp tôi là gì?</a:t>
            </a:r>
          </a:p>
        </p:txBody>
      </p:sp>
      <p:sp>
        <p:nvSpPr>
          <p:cNvPr id="16" name="TextBox 15">
            <a:extLst>
              <a:ext uri="{FF2B5EF4-FFF2-40B4-BE49-F238E27FC236}">
                <a16:creationId xmlns:a16="http://schemas.microsoft.com/office/drawing/2014/main" xmlns="" id="{EEF127BA-4605-4149-A461-331DC9062408}"/>
              </a:ext>
            </a:extLst>
          </p:cNvPr>
          <p:cNvSpPr txBox="1"/>
          <p:nvPr/>
        </p:nvSpPr>
        <p:spPr>
          <a:xfrm>
            <a:off x="659730" y="2210175"/>
            <a:ext cx="7912770" cy="1685077"/>
          </a:xfrm>
          <a:prstGeom prst="rect">
            <a:avLst/>
          </a:prstGeom>
          <a:noFill/>
        </p:spPr>
        <p:txBody>
          <a:bodyPr wrap="square">
            <a:spAutoFit/>
          </a:bodyPr>
          <a:lstStyle/>
          <a:p>
            <a:pPr algn="just"/>
            <a:r>
              <a:rPr lang="vi-VN" sz="3450" dirty="0">
                <a:solidFill>
                  <a:prstClr val="black"/>
                </a:solidFill>
                <a:latin typeface="Calibri" panose="020F0502020204030204" pitchFamily="34" charset="0"/>
                <a:cs typeface="Calibri" panose="020F0502020204030204" pitchFamily="34" charset="0"/>
              </a:rPr>
              <a:t>Khen ngợi một nữ lớp trưởng vừa học giỏi vừa chu đáo, xốc vác, có trách nhiệm với công việc chung.</a:t>
            </a:r>
          </a:p>
        </p:txBody>
      </p:sp>
    </p:spTree>
    <p:extLst>
      <p:ext uri="{BB962C8B-B14F-4D97-AF65-F5344CB8AC3E}">
        <p14:creationId xmlns:p14="http://schemas.microsoft.com/office/powerpoint/2010/main" val="39763743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80">
                                          <p:stCondLst>
                                            <p:cond delay="0"/>
                                          </p:stCondLst>
                                        </p:cTn>
                                        <p:tgtEl>
                                          <p:spTgt spid="14"/>
                                        </p:tgtEl>
                                      </p:cBhvr>
                                    </p:animEffect>
                                    <p:anim calcmode="lin" valueType="num">
                                      <p:cBhvr>
                                        <p:cTn id="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gtEl>
                                      </p:cBhvr>
                                      <p:to x="100000" y="60000"/>
                                    </p:animScale>
                                    <p:animScale>
                                      <p:cBhvr>
                                        <p:cTn id="14" dur="166" decel="50000">
                                          <p:stCondLst>
                                            <p:cond delay="676"/>
                                          </p:stCondLst>
                                        </p:cTn>
                                        <p:tgtEl>
                                          <p:spTgt spid="14"/>
                                        </p:tgtEl>
                                      </p:cBhvr>
                                      <p:to x="100000" y="100000"/>
                                    </p:animScale>
                                    <p:animScale>
                                      <p:cBhvr>
                                        <p:cTn id="15" dur="26">
                                          <p:stCondLst>
                                            <p:cond delay="1312"/>
                                          </p:stCondLst>
                                        </p:cTn>
                                        <p:tgtEl>
                                          <p:spTgt spid="14"/>
                                        </p:tgtEl>
                                      </p:cBhvr>
                                      <p:to x="100000" y="80000"/>
                                    </p:animScale>
                                    <p:animScale>
                                      <p:cBhvr>
                                        <p:cTn id="16" dur="166" decel="50000">
                                          <p:stCondLst>
                                            <p:cond delay="1338"/>
                                          </p:stCondLst>
                                        </p:cTn>
                                        <p:tgtEl>
                                          <p:spTgt spid="14"/>
                                        </p:tgtEl>
                                      </p:cBhvr>
                                      <p:to x="100000" y="100000"/>
                                    </p:animScale>
                                    <p:animScale>
                                      <p:cBhvr>
                                        <p:cTn id="17" dur="26">
                                          <p:stCondLst>
                                            <p:cond delay="1642"/>
                                          </p:stCondLst>
                                        </p:cTn>
                                        <p:tgtEl>
                                          <p:spTgt spid="14"/>
                                        </p:tgtEl>
                                      </p:cBhvr>
                                      <p:to x="100000" y="90000"/>
                                    </p:animScale>
                                    <p:animScale>
                                      <p:cBhvr>
                                        <p:cTn id="18" dur="166" decel="50000">
                                          <p:stCondLst>
                                            <p:cond delay="1668"/>
                                          </p:stCondLst>
                                        </p:cTn>
                                        <p:tgtEl>
                                          <p:spTgt spid="14"/>
                                        </p:tgtEl>
                                      </p:cBhvr>
                                      <p:to x="100000" y="100000"/>
                                    </p:animScale>
                                    <p:animScale>
                                      <p:cBhvr>
                                        <p:cTn id="19" dur="26">
                                          <p:stCondLst>
                                            <p:cond delay="1808"/>
                                          </p:stCondLst>
                                        </p:cTn>
                                        <p:tgtEl>
                                          <p:spTgt spid="14"/>
                                        </p:tgtEl>
                                      </p:cBhvr>
                                      <p:to x="100000" y="95000"/>
                                    </p:animScale>
                                    <p:animScale>
                                      <p:cBhvr>
                                        <p:cTn id="20" dur="166" decel="50000">
                                          <p:stCondLst>
                                            <p:cond delay="1834"/>
                                          </p:stCondLst>
                                        </p:cTn>
                                        <p:tgtEl>
                                          <p:spTgt spid="14"/>
                                        </p:tgtEl>
                                      </p:cBhvr>
                                      <p:to x="100000" y="100000"/>
                                    </p:animScale>
                                  </p:childTnLst>
                                </p:cTn>
                              </p:par>
                              <p:par>
                                <p:cTn id="21" presetID="10"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circle(in)">
                                      <p:cBhvr>
                                        <p:cTn id="28" dur="20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011640" y="-1998262"/>
            <a:ext cx="5134098" cy="9130622"/>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69859" y="126178"/>
            <a:ext cx="5007920" cy="5007920"/>
          </a:xfrm>
          <a:prstGeom prst="rect">
            <a:avLst/>
          </a:prstGeom>
        </p:spPr>
      </p:pic>
      <p:sp>
        <p:nvSpPr>
          <p:cNvPr id="2" name="Rectangle 1">
            <a:extLst>
              <a:ext uri="{FF2B5EF4-FFF2-40B4-BE49-F238E27FC236}">
                <a16:creationId xmlns:a16="http://schemas.microsoft.com/office/drawing/2014/main" xmlns="" id="{0D9AD7F6-E986-41A7-8EDB-49CA893C3081}"/>
              </a:ext>
            </a:extLst>
          </p:cNvPr>
          <p:cNvSpPr/>
          <p:nvPr/>
        </p:nvSpPr>
        <p:spPr>
          <a:xfrm>
            <a:off x="5762776" y="2123361"/>
            <a:ext cx="2594301" cy="1315745"/>
          </a:xfrm>
          <a:prstGeom prst="rect">
            <a:avLst/>
          </a:prstGeom>
          <a:noFill/>
        </p:spPr>
        <p:txBody>
          <a:bodyPr wrap="none" lIns="68580" tIns="34290" rIns="68580" bIns="34290">
            <a:spAutoFit/>
          </a:bodyPr>
          <a:lstStyle/>
          <a:p>
            <a:pPr algn="ctr"/>
            <a:r>
              <a:rPr lang="en-US" sz="4050">
                <a:ln w="0">
                  <a:solidFill>
                    <a:schemeClr val="tx1"/>
                  </a:solidFill>
                </a:ln>
                <a:latin typeface="UTM Loko" panose="02040603050506020204" pitchFamily="18" charset="0"/>
              </a:rPr>
              <a:t>LUYỆN ĐỌC</a:t>
            </a:r>
          </a:p>
          <a:p>
            <a:pPr algn="ctr"/>
            <a:r>
              <a:rPr lang="en-US" sz="4050">
                <a:ln w="0">
                  <a:solidFill>
                    <a:schemeClr val="tx1"/>
                  </a:solidFill>
                </a:ln>
                <a:latin typeface="UTM Loko" panose="02040603050506020204" pitchFamily="18" charset="0"/>
              </a:rPr>
              <a:t>DIỄN CẢM</a:t>
            </a:r>
          </a:p>
        </p:txBody>
      </p:sp>
      <p:pic>
        <p:nvPicPr>
          <p:cNvPr id="10" name="图片 30">
            <a:extLst>
              <a:ext uri="{FF2B5EF4-FFF2-40B4-BE49-F238E27FC236}">
                <a16:creationId xmlns:a16="http://schemas.microsoft.com/office/drawing/2014/main" xmlns="" id="{276738BA-F22F-4B44-908E-2EA1FDC3D5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flipH="1">
            <a:off x="-55738" y="-259214"/>
            <a:ext cx="5138053" cy="5667376"/>
          </a:xfrm>
          <a:prstGeom prst="rect">
            <a:avLst/>
          </a:prstGeom>
        </p:spPr>
      </p:pic>
    </p:spTree>
    <p:extLst>
      <p:ext uri="{BB962C8B-B14F-4D97-AF65-F5344CB8AC3E}">
        <p14:creationId xmlns:p14="http://schemas.microsoft.com/office/powerpoint/2010/main" val="829817337"/>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par>
                                <p:cTn id="12" presetID="2" presetClass="entr" presetSubtype="12"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1000" fill="hold"/>
                                        <p:tgtEl>
                                          <p:spTgt spid="10"/>
                                        </p:tgtEl>
                                        <p:attrNameLst>
                                          <p:attrName>ppt_x</p:attrName>
                                        </p:attrNameLst>
                                      </p:cBhvr>
                                      <p:tavLst>
                                        <p:tav tm="0">
                                          <p:val>
                                            <p:strVal val="0-#ppt_w/2"/>
                                          </p:val>
                                        </p:tav>
                                        <p:tav tm="100000">
                                          <p:val>
                                            <p:strVal val="#ppt_x"/>
                                          </p:val>
                                        </p:tav>
                                      </p:tavLst>
                                    </p:anim>
                                    <p:anim calcmode="lin" valueType="num">
                                      <p:cBhvr additive="base">
                                        <p:cTn id="15"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72E3FC3C-B98F-408B-9359-FF2F99BDADB7}"/>
              </a:ext>
            </a:extLst>
          </p:cNvPr>
          <p:cNvSpPr/>
          <p:nvPr/>
        </p:nvSpPr>
        <p:spPr>
          <a:xfrm>
            <a:off x="257175" y="200025"/>
            <a:ext cx="8629650" cy="4743450"/>
          </a:xfrm>
          <a:custGeom>
            <a:avLst/>
            <a:gdLst>
              <a:gd name="connsiteX0" fmla="*/ 0 w 8629650"/>
              <a:gd name="connsiteY0" fmla="*/ 1078661 h 4743450"/>
              <a:gd name="connsiteX1" fmla="*/ 1078661 w 8629650"/>
              <a:gd name="connsiteY1" fmla="*/ 0 h 4743450"/>
              <a:gd name="connsiteX2" fmla="*/ 7550989 w 8629650"/>
              <a:gd name="connsiteY2" fmla="*/ 0 h 4743450"/>
              <a:gd name="connsiteX3" fmla="*/ 8629650 w 8629650"/>
              <a:gd name="connsiteY3" fmla="*/ 1078661 h 4743450"/>
              <a:gd name="connsiteX4" fmla="*/ 8629650 w 8629650"/>
              <a:gd name="connsiteY4" fmla="*/ 3664789 h 4743450"/>
              <a:gd name="connsiteX5" fmla="*/ 7550989 w 8629650"/>
              <a:gd name="connsiteY5" fmla="*/ 4743450 h 4743450"/>
              <a:gd name="connsiteX6" fmla="*/ 1078661 w 8629650"/>
              <a:gd name="connsiteY6" fmla="*/ 4743450 h 4743450"/>
              <a:gd name="connsiteX7" fmla="*/ 0 w 8629650"/>
              <a:gd name="connsiteY7" fmla="*/ 3664789 h 4743450"/>
              <a:gd name="connsiteX8" fmla="*/ 0 w 8629650"/>
              <a:gd name="connsiteY8" fmla="*/ 1078661 h 474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29650" h="4743450" fill="none" extrusionOk="0">
                <a:moveTo>
                  <a:pt x="0" y="1078661"/>
                </a:moveTo>
                <a:cubicBezTo>
                  <a:pt x="21012" y="498501"/>
                  <a:pt x="442601" y="-11788"/>
                  <a:pt x="1078661" y="0"/>
                </a:cubicBezTo>
                <a:cubicBezTo>
                  <a:pt x="2511221" y="109595"/>
                  <a:pt x="4847067" y="16756"/>
                  <a:pt x="7550989" y="0"/>
                </a:cubicBezTo>
                <a:cubicBezTo>
                  <a:pt x="8125598" y="-17469"/>
                  <a:pt x="8642731" y="531572"/>
                  <a:pt x="8629650" y="1078661"/>
                </a:cubicBezTo>
                <a:cubicBezTo>
                  <a:pt x="8573332" y="1809590"/>
                  <a:pt x="8662561" y="3322927"/>
                  <a:pt x="8629650" y="3664789"/>
                </a:cubicBezTo>
                <a:cubicBezTo>
                  <a:pt x="8609049" y="4267572"/>
                  <a:pt x="8257505" y="4732334"/>
                  <a:pt x="7550989" y="4743450"/>
                </a:cubicBezTo>
                <a:cubicBezTo>
                  <a:pt x="6874900" y="4607249"/>
                  <a:pt x="2378788" y="4668674"/>
                  <a:pt x="1078661" y="4743450"/>
                </a:cubicBezTo>
                <a:cubicBezTo>
                  <a:pt x="444816" y="4691039"/>
                  <a:pt x="-65776" y="4232627"/>
                  <a:pt x="0" y="3664789"/>
                </a:cubicBezTo>
                <a:cubicBezTo>
                  <a:pt x="-157566" y="2823078"/>
                  <a:pt x="130870" y="1870513"/>
                  <a:pt x="0" y="1078661"/>
                </a:cubicBezTo>
                <a:close/>
              </a:path>
              <a:path w="8629650" h="4743450" stroke="0" extrusionOk="0">
                <a:moveTo>
                  <a:pt x="0" y="1078661"/>
                </a:moveTo>
                <a:cubicBezTo>
                  <a:pt x="-16384" y="446160"/>
                  <a:pt x="504889" y="-29307"/>
                  <a:pt x="1078661" y="0"/>
                </a:cubicBezTo>
                <a:cubicBezTo>
                  <a:pt x="3133450" y="47539"/>
                  <a:pt x="4318092" y="42437"/>
                  <a:pt x="7550989" y="0"/>
                </a:cubicBezTo>
                <a:cubicBezTo>
                  <a:pt x="8201163" y="-28848"/>
                  <a:pt x="8664797" y="426508"/>
                  <a:pt x="8629650" y="1078661"/>
                </a:cubicBezTo>
                <a:cubicBezTo>
                  <a:pt x="8547283" y="2257528"/>
                  <a:pt x="8647663" y="2596250"/>
                  <a:pt x="8629650" y="3664789"/>
                </a:cubicBezTo>
                <a:cubicBezTo>
                  <a:pt x="8644781" y="4305617"/>
                  <a:pt x="8086282" y="4679501"/>
                  <a:pt x="7550989" y="4743450"/>
                </a:cubicBezTo>
                <a:cubicBezTo>
                  <a:pt x="5810172" y="4717096"/>
                  <a:pt x="2722519" y="4624594"/>
                  <a:pt x="1078661" y="4743450"/>
                </a:cubicBezTo>
                <a:cubicBezTo>
                  <a:pt x="421061" y="4682305"/>
                  <a:pt x="48122" y="4318854"/>
                  <a:pt x="0" y="3664789"/>
                </a:cubicBezTo>
                <a:cubicBezTo>
                  <a:pt x="88535" y="2826705"/>
                  <a:pt x="49637" y="2282055"/>
                  <a:pt x="0" y="1078661"/>
                </a:cubicBezTo>
                <a:close/>
              </a:path>
            </a:pathLst>
          </a:custGeom>
          <a:solidFill>
            <a:schemeClr val="bg1">
              <a:alpha val="86000"/>
            </a:schemeClr>
          </a:solidFill>
          <a:ln w="28575">
            <a:solidFill>
              <a:schemeClr val="accent1">
                <a:lumMod val="50000"/>
              </a:schemeClr>
            </a:solidFill>
            <a:extLst>
              <a:ext uri="{C807C97D-BFC1-408E-A445-0C87EB9F89A2}">
                <ask:lineSketchStyleProps xmlns:ask="http://schemas.microsoft.com/office/drawing/2018/sketchyshapes" xmlns="" sd="3255299097">
                  <a:prstGeom prst="roundRect">
                    <a:avLst>
                      <a:gd name="adj" fmla="val 2274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 name="Rectangle 3">
            <a:extLst>
              <a:ext uri="{FF2B5EF4-FFF2-40B4-BE49-F238E27FC236}">
                <a16:creationId xmlns:a16="http://schemas.microsoft.com/office/drawing/2014/main" xmlns="" id="{2D2C8678-456C-4DF3-8263-CFEB01D7EBAB}"/>
              </a:ext>
            </a:extLst>
          </p:cNvPr>
          <p:cNvSpPr/>
          <p:nvPr/>
        </p:nvSpPr>
        <p:spPr>
          <a:xfrm>
            <a:off x="881847" y="324103"/>
            <a:ext cx="7323160" cy="692497"/>
          </a:xfrm>
          <a:prstGeom prst="rect">
            <a:avLst/>
          </a:prstGeom>
          <a:noFill/>
        </p:spPr>
        <p:txBody>
          <a:bodyPr wrap="none" lIns="68580" tIns="34290" rIns="68580" bIns="34290">
            <a:spAutoFit/>
          </a:bodyPr>
          <a:lstStyle/>
          <a:p>
            <a:pPr algn="ctr"/>
            <a:r>
              <a:rPr lang="en-SG" sz="4050" b="1">
                <a:ln w="13462">
                  <a:solidFill>
                    <a:schemeClr val="bg1"/>
                  </a:solidFill>
                  <a:prstDash val="solid"/>
                </a:ln>
                <a:solidFill>
                  <a:srgbClr val="FF0066"/>
                </a:solidFill>
                <a:effectLst>
                  <a:outerShdw dist="38100" dir="2700000" algn="bl" rotWithShape="0">
                    <a:schemeClr val="accent5"/>
                  </a:outerShdw>
                </a:effectLst>
                <a:latin typeface="#9Slide07 Cadena" panose="02000503000000020004" pitchFamily="2" charset="0"/>
              </a:rPr>
              <a:t>TIÊU CHÍ ĐỌC VÀ NHẬN XÉT</a:t>
            </a:r>
            <a:endParaRPr lang="en-US" sz="4050" b="1">
              <a:ln w="13462">
                <a:solidFill>
                  <a:schemeClr val="bg1"/>
                </a:solidFill>
                <a:prstDash val="solid"/>
              </a:ln>
              <a:solidFill>
                <a:srgbClr val="FF0066"/>
              </a:solidFill>
              <a:effectLst>
                <a:outerShdw dist="38100" dir="2700000" algn="bl" rotWithShape="0">
                  <a:schemeClr val="accent5"/>
                </a:outerShdw>
              </a:effectLst>
              <a:latin typeface="#9Slide07 Cadena" panose="02000503000000020004" pitchFamily="2" charset="0"/>
            </a:endParaRPr>
          </a:p>
        </p:txBody>
      </p:sp>
      <p:grpSp>
        <p:nvGrpSpPr>
          <p:cNvPr id="13" name="Group 12">
            <a:extLst>
              <a:ext uri="{FF2B5EF4-FFF2-40B4-BE49-F238E27FC236}">
                <a16:creationId xmlns:a16="http://schemas.microsoft.com/office/drawing/2014/main" xmlns="" id="{29EFB8A1-2111-4209-80CD-2ACFE7ECCF00}"/>
              </a:ext>
            </a:extLst>
          </p:cNvPr>
          <p:cNvGrpSpPr/>
          <p:nvPr/>
        </p:nvGrpSpPr>
        <p:grpSpPr>
          <a:xfrm>
            <a:off x="4541361" y="1679929"/>
            <a:ext cx="3631090" cy="2766041"/>
            <a:chOff x="6055147" y="2239905"/>
            <a:chExt cx="4841453" cy="3688055"/>
          </a:xfrm>
        </p:grpSpPr>
        <p:grpSp>
          <p:nvGrpSpPr>
            <p:cNvPr id="38" name="Group 37">
              <a:extLst>
                <a:ext uri="{FF2B5EF4-FFF2-40B4-BE49-F238E27FC236}">
                  <a16:creationId xmlns:a16="http://schemas.microsoft.com/office/drawing/2014/main" xmlns="" id="{847E7D12-1ED8-4E84-9551-E790886BC0E1}"/>
                </a:ext>
              </a:extLst>
            </p:cNvPr>
            <p:cNvGrpSpPr/>
            <p:nvPr/>
          </p:nvGrpSpPr>
          <p:grpSpPr>
            <a:xfrm>
              <a:off x="6087813" y="3520840"/>
              <a:ext cx="4771249" cy="974960"/>
              <a:chOff x="6055147" y="2239905"/>
              <a:chExt cx="4771249" cy="974960"/>
            </a:xfrm>
          </p:grpSpPr>
          <p:sp>
            <p:nvSpPr>
              <p:cNvPr id="39" name="Star: 5 Points 38">
                <a:extLst>
                  <a:ext uri="{FF2B5EF4-FFF2-40B4-BE49-F238E27FC236}">
                    <a16:creationId xmlns:a16="http://schemas.microsoft.com/office/drawing/2014/main" xmlns="" id="{8A327789-141C-41FD-B745-9F9994E2557F}"/>
                  </a:ext>
                </a:extLst>
              </p:cNvPr>
              <p:cNvSpPr/>
              <p:nvPr/>
            </p:nvSpPr>
            <p:spPr>
              <a:xfrm>
                <a:off x="6055147" y="2294043"/>
                <a:ext cx="1072303" cy="920822"/>
              </a:xfrm>
              <a:prstGeom prst="star5">
                <a:avLst>
                  <a:gd name="adj" fmla="val 25834"/>
                  <a:gd name="hf" fmla="val 105146"/>
                  <a:gd name="vf" fmla="val 11055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0" name="Star: 5 Points 39">
                <a:extLst>
                  <a:ext uri="{FF2B5EF4-FFF2-40B4-BE49-F238E27FC236}">
                    <a16:creationId xmlns:a16="http://schemas.microsoft.com/office/drawing/2014/main" xmlns="" id="{C586068D-0B92-4A19-8B5E-266228CC697A}"/>
                  </a:ext>
                </a:extLst>
              </p:cNvPr>
              <p:cNvSpPr/>
              <p:nvPr/>
            </p:nvSpPr>
            <p:spPr>
              <a:xfrm>
                <a:off x="7937286" y="2239905"/>
                <a:ext cx="1072303" cy="920822"/>
              </a:xfrm>
              <a:prstGeom prst="star5">
                <a:avLst>
                  <a:gd name="adj" fmla="val 25834"/>
                  <a:gd name="hf" fmla="val 105146"/>
                  <a:gd name="vf" fmla="val 11055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4" name="Star: 5 Points 43">
                <a:extLst>
                  <a:ext uri="{FF2B5EF4-FFF2-40B4-BE49-F238E27FC236}">
                    <a16:creationId xmlns:a16="http://schemas.microsoft.com/office/drawing/2014/main" xmlns="" id="{8548AB4C-5273-4837-9DD9-398417FB5A02}"/>
                  </a:ext>
                </a:extLst>
              </p:cNvPr>
              <p:cNvSpPr/>
              <p:nvPr/>
            </p:nvSpPr>
            <p:spPr>
              <a:xfrm>
                <a:off x="9754093" y="2294043"/>
                <a:ext cx="1072303" cy="920822"/>
              </a:xfrm>
              <a:prstGeom prst="star5">
                <a:avLst>
                  <a:gd name="adj" fmla="val 25834"/>
                  <a:gd name="hf" fmla="val 105146"/>
                  <a:gd name="vf" fmla="val 11055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grpSp>
          <p:nvGrpSpPr>
            <p:cNvPr id="9" name="Group 8">
              <a:extLst>
                <a:ext uri="{FF2B5EF4-FFF2-40B4-BE49-F238E27FC236}">
                  <a16:creationId xmlns:a16="http://schemas.microsoft.com/office/drawing/2014/main" xmlns="" id="{D1C1B226-423B-48D8-919A-1D27A8407737}"/>
                </a:ext>
              </a:extLst>
            </p:cNvPr>
            <p:cNvGrpSpPr/>
            <p:nvPr/>
          </p:nvGrpSpPr>
          <p:grpSpPr>
            <a:xfrm>
              <a:off x="6055147" y="2239905"/>
              <a:ext cx="4771249" cy="974960"/>
              <a:chOff x="6055147" y="2239905"/>
              <a:chExt cx="4771249" cy="974960"/>
            </a:xfrm>
          </p:grpSpPr>
          <p:sp>
            <p:nvSpPr>
              <p:cNvPr id="2" name="Star: 5 Points 1">
                <a:extLst>
                  <a:ext uri="{FF2B5EF4-FFF2-40B4-BE49-F238E27FC236}">
                    <a16:creationId xmlns:a16="http://schemas.microsoft.com/office/drawing/2014/main" xmlns="" id="{634DA71A-4C08-4F2D-B718-710D7EBF50B8}"/>
                  </a:ext>
                </a:extLst>
              </p:cNvPr>
              <p:cNvSpPr/>
              <p:nvPr/>
            </p:nvSpPr>
            <p:spPr>
              <a:xfrm>
                <a:off x="6055147" y="2294043"/>
                <a:ext cx="1072303" cy="920822"/>
              </a:xfrm>
              <a:prstGeom prst="star5">
                <a:avLst>
                  <a:gd name="adj" fmla="val 25834"/>
                  <a:gd name="hf" fmla="val 105146"/>
                  <a:gd name="vf" fmla="val 11055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5" name="Star: 5 Points 34">
                <a:extLst>
                  <a:ext uri="{FF2B5EF4-FFF2-40B4-BE49-F238E27FC236}">
                    <a16:creationId xmlns:a16="http://schemas.microsoft.com/office/drawing/2014/main" xmlns="" id="{BF115228-A0A9-4733-ADA9-ACFF8EB3C410}"/>
                  </a:ext>
                </a:extLst>
              </p:cNvPr>
              <p:cNvSpPr/>
              <p:nvPr/>
            </p:nvSpPr>
            <p:spPr>
              <a:xfrm>
                <a:off x="7937286" y="2239905"/>
                <a:ext cx="1072303" cy="920822"/>
              </a:xfrm>
              <a:prstGeom prst="star5">
                <a:avLst>
                  <a:gd name="adj" fmla="val 25834"/>
                  <a:gd name="hf" fmla="val 105146"/>
                  <a:gd name="vf" fmla="val 11055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6" name="Star: 5 Points 35">
                <a:extLst>
                  <a:ext uri="{FF2B5EF4-FFF2-40B4-BE49-F238E27FC236}">
                    <a16:creationId xmlns:a16="http://schemas.microsoft.com/office/drawing/2014/main" xmlns="" id="{0D9EBB19-CEF4-4CD1-9309-B62E17D1D0FF}"/>
                  </a:ext>
                </a:extLst>
              </p:cNvPr>
              <p:cNvSpPr/>
              <p:nvPr/>
            </p:nvSpPr>
            <p:spPr>
              <a:xfrm>
                <a:off x="9754093" y="2294043"/>
                <a:ext cx="1072303" cy="920822"/>
              </a:xfrm>
              <a:prstGeom prst="star5">
                <a:avLst>
                  <a:gd name="adj" fmla="val 25834"/>
                  <a:gd name="hf" fmla="val 105146"/>
                  <a:gd name="vf" fmla="val 11055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grpSp>
          <p:nvGrpSpPr>
            <p:cNvPr id="45" name="Group 44">
              <a:extLst>
                <a:ext uri="{FF2B5EF4-FFF2-40B4-BE49-F238E27FC236}">
                  <a16:creationId xmlns:a16="http://schemas.microsoft.com/office/drawing/2014/main" xmlns="" id="{B9531B83-AF14-4361-B426-F531E5FCA7E3}"/>
                </a:ext>
              </a:extLst>
            </p:cNvPr>
            <p:cNvGrpSpPr/>
            <p:nvPr/>
          </p:nvGrpSpPr>
          <p:grpSpPr>
            <a:xfrm>
              <a:off x="6125351" y="4953000"/>
              <a:ext cx="4771249" cy="974960"/>
              <a:chOff x="6055147" y="2239905"/>
              <a:chExt cx="4771249" cy="974960"/>
            </a:xfrm>
          </p:grpSpPr>
          <p:sp>
            <p:nvSpPr>
              <p:cNvPr id="48" name="Star: 5 Points 47">
                <a:extLst>
                  <a:ext uri="{FF2B5EF4-FFF2-40B4-BE49-F238E27FC236}">
                    <a16:creationId xmlns:a16="http://schemas.microsoft.com/office/drawing/2014/main" xmlns="" id="{2BAB334F-378D-4F1E-A7EB-B00505344242}"/>
                  </a:ext>
                </a:extLst>
              </p:cNvPr>
              <p:cNvSpPr/>
              <p:nvPr/>
            </p:nvSpPr>
            <p:spPr>
              <a:xfrm>
                <a:off x="6055147" y="2294043"/>
                <a:ext cx="1072303" cy="920822"/>
              </a:xfrm>
              <a:prstGeom prst="star5">
                <a:avLst>
                  <a:gd name="adj" fmla="val 25834"/>
                  <a:gd name="hf" fmla="val 105146"/>
                  <a:gd name="vf" fmla="val 11055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9" name="Star: 5 Points 48">
                <a:extLst>
                  <a:ext uri="{FF2B5EF4-FFF2-40B4-BE49-F238E27FC236}">
                    <a16:creationId xmlns:a16="http://schemas.microsoft.com/office/drawing/2014/main" xmlns="" id="{A6C08788-95C6-4FCF-B134-6B51CD20CEE2}"/>
                  </a:ext>
                </a:extLst>
              </p:cNvPr>
              <p:cNvSpPr/>
              <p:nvPr/>
            </p:nvSpPr>
            <p:spPr>
              <a:xfrm>
                <a:off x="7937286" y="2239905"/>
                <a:ext cx="1072303" cy="920822"/>
              </a:xfrm>
              <a:prstGeom prst="star5">
                <a:avLst>
                  <a:gd name="adj" fmla="val 25834"/>
                  <a:gd name="hf" fmla="val 105146"/>
                  <a:gd name="vf" fmla="val 11055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0" name="Star: 5 Points 49">
                <a:extLst>
                  <a:ext uri="{FF2B5EF4-FFF2-40B4-BE49-F238E27FC236}">
                    <a16:creationId xmlns:a16="http://schemas.microsoft.com/office/drawing/2014/main" xmlns="" id="{78DAD9C9-E179-4315-9FA8-995EE34182A7}"/>
                  </a:ext>
                </a:extLst>
              </p:cNvPr>
              <p:cNvSpPr/>
              <p:nvPr/>
            </p:nvSpPr>
            <p:spPr>
              <a:xfrm>
                <a:off x="9754093" y="2294043"/>
                <a:ext cx="1072303" cy="920822"/>
              </a:xfrm>
              <a:prstGeom prst="star5">
                <a:avLst>
                  <a:gd name="adj" fmla="val 25834"/>
                  <a:gd name="hf" fmla="val 105146"/>
                  <a:gd name="vf" fmla="val 11055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grpSp>
      <p:sp>
        <p:nvSpPr>
          <p:cNvPr id="5" name="Rectangle: Rounded Corners 4">
            <a:extLst>
              <a:ext uri="{FF2B5EF4-FFF2-40B4-BE49-F238E27FC236}">
                <a16:creationId xmlns:a16="http://schemas.microsoft.com/office/drawing/2014/main" xmlns="" id="{6FD00A2D-CE44-41D7-B936-A5B2AD83DB52}"/>
              </a:ext>
            </a:extLst>
          </p:cNvPr>
          <p:cNvSpPr/>
          <p:nvPr/>
        </p:nvSpPr>
        <p:spPr>
          <a:xfrm>
            <a:off x="426295" y="1616698"/>
            <a:ext cx="3974255" cy="817079"/>
          </a:xfrm>
          <a:prstGeom prst="roundRect">
            <a:avLst>
              <a:gd name="adj" fmla="val 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2">
                    <a:lumMod val="75000"/>
                  </a:schemeClr>
                </a:solidFill>
                <a:latin typeface="Calibri" panose="020F0502020204030204" pitchFamily="34" charset="0"/>
                <a:cs typeface="Calibri" panose="020F0502020204030204" pitchFamily="34" charset="0"/>
              </a:rPr>
              <a:t>Đọc</a:t>
            </a:r>
            <a:r>
              <a:rPr lang="en-SG" sz="2400" b="1">
                <a:solidFill>
                  <a:schemeClr val="accent2">
                    <a:lumMod val="75000"/>
                  </a:schemeClr>
                </a:solidFill>
                <a:latin typeface="Calibri" panose="020F0502020204030204" pitchFamily="34" charset="0"/>
                <a:cs typeface="Calibri" panose="020F0502020204030204" pitchFamily="34" charset="0"/>
              </a:rPr>
              <a:t> đúng tiếng, đúng từ, </a:t>
            </a:r>
          </a:p>
          <a:p>
            <a:pPr algn="ctr"/>
            <a:r>
              <a:rPr lang="en-SG" sz="2400" b="1">
                <a:solidFill>
                  <a:schemeClr val="accent2">
                    <a:lumMod val="75000"/>
                  </a:schemeClr>
                </a:solidFill>
                <a:latin typeface="Calibri" panose="020F0502020204030204" pitchFamily="34" charset="0"/>
                <a:cs typeface="Calibri" panose="020F0502020204030204" pitchFamily="34" charset="0"/>
              </a:rPr>
              <a:t>l</a:t>
            </a:r>
            <a:r>
              <a:rPr lang="vi-VN" sz="2400" b="1">
                <a:solidFill>
                  <a:schemeClr val="accent2">
                    <a:lumMod val="75000"/>
                  </a:schemeClr>
                </a:solidFill>
                <a:latin typeface="Calibri" panose="020F0502020204030204" pitchFamily="34" charset="0"/>
                <a:cs typeface="Calibri" panose="020F0502020204030204" pitchFamily="34" charset="0"/>
              </a:rPr>
              <a:t>ưu</a:t>
            </a:r>
            <a:r>
              <a:rPr lang="en-SG" sz="2400" b="1">
                <a:solidFill>
                  <a:schemeClr val="accent2">
                    <a:lumMod val="75000"/>
                  </a:schemeClr>
                </a:solidFill>
                <a:latin typeface="Calibri" panose="020F0502020204030204" pitchFamily="34" charset="0"/>
                <a:cs typeface="Calibri" panose="020F0502020204030204" pitchFamily="34" charset="0"/>
              </a:rPr>
              <a:t> loát, mạch lạc</a:t>
            </a:r>
            <a:endParaRPr lang="en-US" sz="2400" b="1">
              <a:solidFill>
                <a:schemeClr val="accent2">
                  <a:lumMod val="75000"/>
                </a:schemeClr>
              </a:solidFill>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xmlns="" id="{B073F3B6-E130-4172-9BEE-B740298A0A90}"/>
              </a:ext>
            </a:extLst>
          </p:cNvPr>
          <p:cNvSpPr/>
          <p:nvPr/>
        </p:nvSpPr>
        <p:spPr>
          <a:xfrm>
            <a:off x="507214" y="2659319"/>
            <a:ext cx="3974255" cy="817079"/>
          </a:xfrm>
          <a:prstGeom prst="roundRect">
            <a:avLst>
              <a:gd name="adj" fmla="val 5000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chemeClr val="accent2">
                    <a:lumMod val="75000"/>
                  </a:schemeClr>
                </a:solidFill>
                <a:latin typeface="Calibri" panose="020F0502020204030204" pitchFamily="34" charset="0"/>
                <a:cs typeface="Calibri" panose="020F0502020204030204" pitchFamily="34" charset="0"/>
              </a:rPr>
              <a:t>Ngắt, nghỉ hơi đúng ở các dấu câu, </a:t>
            </a:r>
            <a:r>
              <a:rPr lang="en-SG" sz="2400" b="1" dirty="0" err="1">
                <a:solidFill>
                  <a:schemeClr val="accent2">
                    <a:lumMod val="75000"/>
                  </a:schemeClr>
                </a:solidFill>
                <a:latin typeface="Calibri" panose="020F0502020204030204" pitchFamily="34" charset="0"/>
                <a:cs typeface="Calibri" panose="020F0502020204030204" pitchFamily="34" charset="0"/>
              </a:rPr>
              <a:t>cụm</a:t>
            </a:r>
            <a:r>
              <a:rPr lang="en-SG" sz="2400" b="1" dirty="0">
                <a:solidFill>
                  <a:schemeClr val="accent2">
                    <a:lumMod val="75000"/>
                  </a:schemeClr>
                </a:solidFill>
                <a:latin typeface="Calibri" panose="020F0502020204030204" pitchFamily="34" charset="0"/>
                <a:cs typeface="Calibri" panose="020F0502020204030204" pitchFamily="34" charset="0"/>
              </a:rPr>
              <a:t> </a:t>
            </a:r>
            <a:r>
              <a:rPr lang="en-SG" sz="2400" b="1" dirty="0" err="1">
                <a:solidFill>
                  <a:schemeClr val="accent2">
                    <a:lumMod val="75000"/>
                  </a:schemeClr>
                </a:solidFill>
                <a:latin typeface="Calibri" panose="020F0502020204030204" pitchFamily="34" charset="0"/>
                <a:cs typeface="Calibri" panose="020F0502020204030204" pitchFamily="34" charset="0"/>
              </a:rPr>
              <a:t>từ</a:t>
            </a:r>
            <a:r>
              <a:rPr lang="en-SG" sz="2400" b="1" dirty="0">
                <a:solidFill>
                  <a:schemeClr val="accent2">
                    <a:lumMod val="75000"/>
                  </a:schemeClr>
                </a:solidFill>
                <a:latin typeface="Calibri" panose="020F0502020204030204" pitchFamily="34" charset="0"/>
                <a:cs typeface="Calibri" panose="020F0502020204030204" pitchFamily="34" charset="0"/>
              </a:rPr>
              <a:t> </a:t>
            </a:r>
            <a:r>
              <a:rPr lang="en-SG" sz="2400" b="1" dirty="0" err="1">
                <a:solidFill>
                  <a:schemeClr val="accent2">
                    <a:lumMod val="75000"/>
                  </a:schemeClr>
                </a:solidFill>
                <a:latin typeface="Calibri" panose="020F0502020204030204" pitchFamily="34" charset="0"/>
                <a:cs typeface="Calibri" panose="020F0502020204030204" pitchFamily="34" charset="0"/>
              </a:rPr>
              <a:t>rõ</a:t>
            </a:r>
            <a:r>
              <a:rPr lang="en-SG" sz="2400" b="1" dirty="0">
                <a:solidFill>
                  <a:schemeClr val="accent2">
                    <a:lumMod val="75000"/>
                  </a:schemeClr>
                </a:solidFill>
                <a:latin typeface="Calibri" panose="020F0502020204030204" pitchFamily="34" charset="0"/>
                <a:cs typeface="Calibri" panose="020F0502020204030204" pitchFamily="34" charset="0"/>
              </a:rPr>
              <a:t> </a:t>
            </a:r>
            <a:r>
              <a:rPr lang="en-SG" sz="2400" b="1" dirty="0" err="1">
                <a:solidFill>
                  <a:schemeClr val="accent2">
                    <a:lumMod val="75000"/>
                  </a:schemeClr>
                </a:solidFill>
                <a:latin typeface="Calibri" panose="020F0502020204030204" pitchFamily="34" charset="0"/>
                <a:cs typeface="Calibri" panose="020F0502020204030204" pitchFamily="34" charset="0"/>
              </a:rPr>
              <a:t>nghĩa</a:t>
            </a:r>
            <a:endParaRPr lang="vi-VN" sz="2400" b="1" dirty="0">
              <a:solidFill>
                <a:schemeClr val="accent2">
                  <a:lumMod val="75000"/>
                </a:schemeClr>
              </a:solidFill>
              <a:latin typeface="Calibri" panose="020F0502020204030204" pitchFamily="34" charset="0"/>
              <a:cs typeface="Calibri" panose="020F0502020204030204" pitchFamily="34" charset="0"/>
            </a:endParaRPr>
          </a:p>
        </p:txBody>
      </p:sp>
      <p:sp>
        <p:nvSpPr>
          <p:cNvPr id="7" name="Rectangle: Rounded Corners 6">
            <a:extLst>
              <a:ext uri="{FF2B5EF4-FFF2-40B4-BE49-F238E27FC236}">
                <a16:creationId xmlns:a16="http://schemas.microsoft.com/office/drawing/2014/main" xmlns="" id="{6A5001F8-4FB6-4D50-AD7C-ABDBD3CFBEB1}"/>
              </a:ext>
            </a:extLst>
          </p:cNvPr>
          <p:cNvSpPr/>
          <p:nvPr/>
        </p:nvSpPr>
        <p:spPr>
          <a:xfrm>
            <a:off x="426295" y="3697771"/>
            <a:ext cx="3974255" cy="817079"/>
          </a:xfrm>
          <a:prstGeom prst="roundRect">
            <a:avLst>
              <a:gd name="adj" fmla="val 5000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err="1">
                <a:solidFill>
                  <a:schemeClr val="accent2">
                    <a:lumMod val="75000"/>
                  </a:schemeClr>
                </a:solidFill>
                <a:latin typeface="Calibri" panose="020F0502020204030204" pitchFamily="34" charset="0"/>
                <a:cs typeface="Calibri" panose="020F0502020204030204" pitchFamily="34" charset="0"/>
              </a:rPr>
              <a:t>Cường</a:t>
            </a:r>
            <a:r>
              <a:rPr lang="vi-VN" sz="2400" b="1" dirty="0">
                <a:solidFill>
                  <a:schemeClr val="accent2">
                    <a:lumMod val="75000"/>
                  </a:schemeClr>
                </a:solidFill>
                <a:latin typeface="Calibri" panose="020F0502020204030204" pitchFamily="34" charset="0"/>
                <a:cs typeface="Calibri" panose="020F0502020204030204" pitchFamily="34" charset="0"/>
              </a:rPr>
              <a:t> </a:t>
            </a:r>
            <a:r>
              <a:rPr lang="vi-VN" sz="2400" b="1" dirty="0" err="1">
                <a:solidFill>
                  <a:schemeClr val="accent2">
                    <a:lumMod val="75000"/>
                  </a:schemeClr>
                </a:solidFill>
                <a:latin typeface="Calibri" panose="020F0502020204030204" pitchFamily="34" charset="0"/>
                <a:cs typeface="Calibri" panose="020F0502020204030204" pitchFamily="34" charset="0"/>
              </a:rPr>
              <a:t>độ</a:t>
            </a:r>
            <a:r>
              <a:rPr lang="vi-VN" sz="2400" b="1" dirty="0">
                <a:solidFill>
                  <a:schemeClr val="accent2">
                    <a:lumMod val="75000"/>
                  </a:schemeClr>
                </a:solidFill>
                <a:latin typeface="Calibri" panose="020F0502020204030204" pitchFamily="34" charset="0"/>
                <a:cs typeface="Calibri" panose="020F0502020204030204" pitchFamily="34" charset="0"/>
              </a:rPr>
              <a:t> </a:t>
            </a:r>
            <a:r>
              <a:rPr lang="vi-VN" sz="2400" b="1" dirty="0" err="1">
                <a:solidFill>
                  <a:schemeClr val="accent2">
                    <a:lumMod val="75000"/>
                  </a:schemeClr>
                </a:solidFill>
                <a:latin typeface="Calibri" panose="020F0502020204030204" pitchFamily="34" charset="0"/>
                <a:cs typeface="Calibri" panose="020F0502020204030204" pitchFamily="34" charset="0"/>
              </a:rPr>
              <a:t>đọc</a:t>
            </a:r>
            <a:r>
              <a:rPr lang="vi-VN" sz="2400" b="1" dirty="0">
                <a:solidFill>
                  <a:schemeClr val="accent2">
                    <a:lumMod val="75000"/>
                  </a:schemeClr>
                </a:solidFill>
                <a:latin typeface="Calibri" panose="020F0502020204030204" pitchFamily="34" charset="0"/>
                <a:cs typeface="Calibri" panose="020F0502020204030204" pitchFamily="34" charset="0"/>
              </a:rPr>
              <a:t>, </a:t>
            </a:r>
            <a:r>
              <a:rPr lang="en-US" sz="2400" b="1" dirty="0" err="1">
                <a:solidFill>
                  <a:schemeClr val="accent2">
                    <a:lumMod val="75000"/>
                  </a:schemeClr>
                </a:solidFill>
                <a:latin typeface="Calibri" panose="020F0502020204030204" pitchFamily="34" charset="0"/>
                <a:cs typeface="Calibri" panose="020F0502020204030204" pitchFamily="34" charset="0"/>
              </a:rPr>
              <a:t>giọng</a:t>
            </a:r>
            <a:r>
              <a:rPr lang="en-US" sz="2400" b="1" dirty="0">
                <a:solidFill>
                  <a:schemeClr val="accent2">
                    <a:lumMod val="75000"/>
                  </a:schemeClr>
                </a:solidFill>
                <a:latin typeface="Calibri" panose="020F0502020204030204" pitchFamily="34" charset="0"/>
                <a:cs typeface="Calibri" panose="020F0502020204030204" pitchFamily="34" charset="0"/>
              </a:rPr>
              <a:t> </a:t>
            </a:r>
            <a:r>
              <a:rPr lang="vi-VN" sz="2400" b="1" dirty="0" err="1">
                <a:solidFill>
                  <a:schemeClr val="accent2">
                    <a:lumMod val="75000"/>
                  </a:schemeClr>
                </a:solidFill>
                <a:latin typeface="Calibri" panose="020F0502020204030204" pitchFamily="34" charset="0"/>
                <a:cs typeface="Calibri" panose="020F0502020204030204" pitchFamily="34" charset="0"/>
              </a:rPr>
              <a:t>đọc</a:t>
            </a:r>
            <a:r>
              <a:rPr lang="vi-VN" sz="2400" b="1" dirty="0">
                <a:solidFill>
                  <a:schemeClr val="accent2">
                    <a:lumMod val="75000"/>
                  </a:schemeClr>
                </a:solidFill>
                <a:latin typeface="Calibri" panose="020F0502020204030204" pitchFamily="34" charset="0"/>
                <a:cs typeface="Calibri" panose="020F0502020204030204" pitchFamily="34" charset="0"/>
              </a:rPr>
              <a:t> </a:t>
            </a:r>
            <a:r>
              <a:rPr lang="vi-VN" sz="2400" b="1" dirty="0" err="1">
                <a:solidFill>
                  <a:schemeClr val="accent2">
                    <a:lumMod val="75000"/>
                  </a:schemeClr>
                </a:solidFill>
                <a:latin typeface="Calibri" panose="020F0502020204030204" pitchFamily="34" charset="0"/>
                <a:cs typeface="Calibri" panose="020F0502020204030204" pitchFamily="34" charset="0"/>
              </a:rPr>
              <a:t>đạt</a:t>
            </a:r>
            <a:r>
              <a:rPr lang="vi-VN" sz="2400" b="1" dirty="0">
                <a:solidFill>
                  <a:schemeClr val="accent2">
                    <a:lumMod val="75000"/>
                  </a:schemeClr>
                </a:solidFill>
                <a:latin typeface="Calibri" panose="020F0502020204030204" pitchFamily="34" charset="0"/>
                <a:cs typeface="Calibri" panose="020F0502020204030204" pitchFamily="34" charset="0"/>
              </a:rPr>
              <a:t> yêu </a:t>
            </a:r>
            <a:r>
              <a:rPr lang="vi-VN" sz="2400" b="1" dirty="0" err="1">
                <a:solidFill>
                  <a:schemeClr val="accent2">
                    <a:lumMod val="75000"/>
                  </a:schemeClr>
                </a:solidFill>
                <a:latin typeface="Calibri" panose="020F0502020204030204" pitchFamily="34" charset="0"/>
                <a:cs typeface="Calibri" panose="020F0502020204030204" pitchFamily="34" charset="0"/>
              </a:rPr>
              <a:t>cầu</a:t>
            </a:r>
            <a:r>
              <a:rPr lang="en-US" sz="2400" b="1" dirty="0">
                <a:solidFill>
                  <a:schemeClr val="accent2">
                    <a:lumMod val="75000"/>
                  </a:schemeClr>
                </a:solidFill>
                <a:latin typeface="Calibri" panose="020F0502020204030204" pitchFamily="34" charset="0"/>
                <a:cs typeface="Calibri" panose="020F0502020204030204" pitchFamily="34" charset="0"/>
              </a:rPr>
              <a:t>, </a:t>
            </a:r>
            <a:r>
              <a:rPr lang="en-US" sz="2400" b="1" dirty="0" err="1">
                <a:solidFill>
                  <a:schemeClr val="accent2">
                    <a:lumMod val="75000"/>
                  </a:schemeClr>
                </a:solidFill>
                <a:latin typeface="Calibri" panose="020F0502020204030204" pitchFamily="34" charset="0"/>
                <a:cs typeface="Calibri" panose="020F0502020204030204" pitchFamily="34" charset="0"/>
              </a:rPr>
              <a:t>phù</a:t>
            </a:r>
            <a:r>
              <a:rPr lang="en-US" sz="2400" b="1" dirty="0">
                <a:solidFill>
                  <a:schemeClr val="accent2">
                    <a:lumMod val="75000"/>
                  </a:schemeClr>
                </a:solidFill>
                <a:latin typeface="Calibri" panose="020F0502020204030204" pitchFamily="34" charset="0"/>
                <a:cs typeface="Calibri" panose="020F0502020204030204" pitchFamily="34" charset="0"/>
              </a:rPr>
              <a:t> </a:t>
            </a:r>
            <a:r>
              <a:rPr lang="en-US" sz="2400" b="1" dirty="0" err="1">
                <a:solidFill>
                  <a:schemeClr val="accent2">
                    <a:lumMod val="75000"/>
                  </a:schemeClr>
                </a:solidFill>
                <a:latin typeface="Calibri" panose="020F0502020204030204" pitchFamily="34" charset="0"/>
                <a:cs typeface="Calibri" panose="020F0502020204030204" pitchFamily="34" charset="0"/>
              </a:rPr>
              <a:t>hợp</a:t>
            </a:r>
            <a:endParaRPr lang="vi-VN" sz="2400" b="1" dirty="0">
              <a:solidFill>
                <a:schemeClr val="accent2">
                  <a:lumMod val="75000"/>
                </a:schemeClr>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xmlns="" id="{006BAFE0-E3E4-4B02-8347-714F018D2F07}"/>
              </a:ext>
            </a:extLst>
          </p:cNvPr>
          <p:cNvSpPr txBox="1"/>
          <p:nvPr/>
        </p:nvSpPr>
        <p:spPr>
          <a:xfrm>
            <a:off x="1256269" y="1188387"/>
            <a:ext cx="2114549" cy="415498"/>
          </a:xfrm>
          <a:prstGeom prst="rect">
            <a:avLst/>
          </a:prstGeom>
          <a:noFill/>
        </p:spPr>
        <p:txBody>
          <a:bodyPr wrap="square" lIns="0" tIns="0" rIns="0" bIns="0" rtlCol="0">
            <a:spAutoFit/>
          </a:bodyPr>
          <a:lstStyle/>
          <a:p>
            <a:pPr algn="ctr"/>
            <a:r>
              <a:rPr lang="en-SG" sz="2700" b="1" dirty="0">
                <a:solidFill>
                  <a:srgbClr val="257997"/>
                </a:solidFill>
                <a:latin typeface="#9Slide07 Cadena" panose="02000503000000020004" pitchFamily="2" charset="0"/>
                <a:cs typeface="Calibri" panose="020F0502020204030204" pitchFamily="34" charset="0"/>
              </a:rPr>
              <a:t>TIÊU CHÍ</a:t>
            </a:r>
            <a:endParaRPr lang="en-US" sz="2700" b="1" dirty="0">
              <a:solidFill>
                <a:srgbClr val="257997"/>
              </a:solidFill>
              <a:latin typeface="#9Slide07 Cadena" panose="02000503000000020004" pitchFamily="2" charset="0"/>
              <a:cs typeface="Calibri" panose="020F0502020204030204" pitchFamily="34" charset="0"/>
            </a:endParaRPr>
          </a:p>
        </p:txBody>
      </p:sp>
      <p:sp>
        <p:nvSpPr>
          <p:cNvPr id="10" name="TextBox 9">
            <a:extLst>
              <a:ext uri="{FF2B5EF4-FFF2-40B4-BE49-F238E27FC236}">
                <a16:creationId xmlns:a16="http://schemas.microsoft.com/office/drawing/2014/main" xmlns="" id="{61054695-1BB9-4834-9518-FB5D7738DC1A}"/>
              </a:ext>
            </a:extLst>
          </p:cNvPr>
          <p:cNvSpPr txBox="1"/>
          <p:nvPr/>
        </p:nvSpPr>
        <p:spPr>
          <a:xfrm>
            <a:off x="3886201" y="1252484"/>
            <a:ext cx="2114549" cy="323165"/>
          </a:xfrm>
          <a:prstGeom prst="rect">
            <a:avLst/>
          </a:prstGeom>
          <a:noFill/>
        </p:spPr>
        <p:txBody>
          <a:bodyPr wrap="square" lIns="0" tIns="0" rIns="0" bIns="0" rtlCol="0">
            <a:spAutoFit/>
          </a:bodyPr>
          <a:lstStyle/>
          <a:p>
            <a:pPr algn="ctr"/>
            <a:r>
              <a:rPr lang="en-SG" sz="2100" b="1">
                <a:solidFill>
                  <a:srgbClr val="116B8B"/>
                </a:solidFill>
                <a:latin typeface="#9Slide07 Cadena" panose="02000503000000020004" pitchFamily="2" charset="0"/>
                <a:cs typeface="Calibri" panose="020F0502020204030204" pitchFamily="34" charset="0"/>
              </a:rPr>
              <a:t>Bình th</a:t>
            </a:r>
            <a:r>
              <a:rPr lang="vi-VN" sz="2100" b="1">
                <a:solidFill>
                  <a:srgbClr val="116B8B"/>
                </a:solidFill>
                <a:latin typeface="#9Slide07 Cadena" panose="02000503000000020004" pitchFamily="2" charset="0"/>
                <a:cs typeface="Calibri" panose="020F0502020204030204" pitchFamily="34" charset="0"/>
              </a:rPr>
              <a:t>ường</a:t>
            </a:r>
            <a:endParaRPr lang="en-US" sz="2100" b="1">
              <a:solidFill>
                <a:srgbClr val="116B8B"/>
              </a:solidFill>
              <a:latin typeface="#9Slide07 Cadena" panose="02000503000000020004" pitchFamily="2" charset="0"/>
              <a:cs typeface="Calibri" panose="020F0502020204030204" pitchFamily="34" charset="0"/>
            </a:endParaRPr>
          </a:p>
        </p:txBody>
      </p:sp>
      <p:sp>
        <p:nvSpPr>
          <p:cNvPr id="11" name="TextBox 10">
            <a:extLst>
              <a:ext uri="{FF2B5EF4-FFF2-40B4-BE49-F238E27FC236}">
                <a16:creationId xmlns:a16="http://schemas.microsoft.com/office/drawing/2014/main" xmlns="" id="{90FE6DE2-02A4-4522-8C39-049715952AC6}"/>
              </a:ext>
            </a:extLst>
          </p:cNvPr>
          <p:cNvSpPr txBox="1"/>
          <p:nvPr/>
        </p:nvSpPr>
        <p:spPr>
          <a:xfrm>
            <a:off x="5886450" y="1277035"/>
            <a:ext cx="937259" cy="323165"/>
          </a:xfrm>
          <a:prstGeom prst="rect">
            <a:avLst/>
          </a:prstGeom>
          <a:noFill/>
        </p:spPr>
        <p:txBody>
          <a:bodyPr wrap="square" lIns="0" tIns="0" rIns="0" bIns="0" rtlCol="0">
            <a:spAutoFit/>
          </a:bodyPr>
          <a:lstStyle/>
          <a:p>
            <a:pPr algn="ctr"/>
            <a:r>
              <a:rPr lang="en-SG" sz="2100" b="1">
                <a:solidFill>
                  <a:srgbClr val="116B8B"/>
                </a:solidFill>
                <a:latin typeface="#9Slide07 Cadena" panose="02000503000000020004" pitchFamily="2" charset="0"/>
                <a:cs typeface="Calibri" panose="020F0502020204030204" pitchFamily="34" charset="0"/>
              </a:rPr>
              <a:t>Tốt</a:t>
            </a:r>
            <a:endParaRPr lang="en-US" sz="2100" b="1">
              <a:solidFill>
                <a:srgbClr val="116B8B"/>
              </a:solidFill>
              <a:latin typeface="#9Slide07 Cadena" panose="02000503000000020004" pitchFamily="2" charset="0"/>
              <a:cs typeface="Calibri" panose="020F0502020204030204" pitchFamily="34" charset="0"/>
            </a:endParaRPr>
          </a:p>
        </p:txBody>
      </p:sp>
      <p:sp>
        <p:nvSpPr>
          <p:cNvPr id="12" name="TextBox 11">
            <a:extLst>
              <a:ext uri="{FF2B5EF4-FFF2-40B4-BE49-F238E27FC236}">
                <a16:creationId xmlns:a16="http://schemas.microsoft.com/office/drawing/2014/main" xmlns="" id="{4F4BE14B-E940-460E-9E88-0C1A0751E10E}"/>
              </a:ext>
            </a:extLst>
          </p:cNvPr>
          <p:cNvSpPr txBox="1"/>
          <p:nvPr/>
        </p:nvSpPr>
        <p:spPr>
          <a:xfrm>
            <a:off x="6915149" y="1252484"/>
            <a:ext cx="1459653" cy="323165"/>
          </a:xfrm>
          <a:prstGeom prst="rect">
            <a:avLst/>
          </a:prstGeom>
          <a:noFill/>
        </p:spPr>
        <p:txBody>
          <a:bodyPr wrap="square" lIns="0" tIns="0" rIns="0" bIns="0" rtlCol="0">
            <a:spAutoFit/>
          </a:bodyPr>
          <a:lstStyle/>
          <a:p>
            <a:pPr algn="ctr"/>
            <a:r>
              <a:rPr lang="en-SG" sz="2100" b="1">
                <a:solidFill>
                  <a:srgbClr val="116B8B"/>
                </a:solidFill>
                <a:latin typeface="#9Slide07 Cadena" panose="02000503000000020004" pitchFamily="2" charset="0"/>
                <a:cs typeface="Calibri" panose="020F0502020204030204" pitchFamily="34" charset="0"/>
              </a:rPr>
              <a:t>Rất tốt</a:t>
            </a:r>
            <a:endParaRPr lang="en-US" sz="2100" b="1">
              <a:solidFill>
                <a:srgbClr val="116B8B"/>
              </a:solidFill>
              <a:latin typeface="#9Slide07 Cadena" panose="02000503000000020004" pitchFamily="2" charset="0"/>
              <a:cs typeface="Calibri" panose="020F0502020204030204" pitchFamily="34" charset="0"/>
            </a:endParaRPr>
          </a:p>
        </p:txBody>
      </p:sp>
      <p:grpSp>
        <p:nvGrpSpPr>
          <p:cNvPr id="47" name="Group 46">
            <a:extLst>
              <a:ext uri="{FF2B5EF4-FFF2-40B4-BE49-F238E27FC236}">
                <a16:creationId xmlns:a16="http://schemas.microsoft.com/office/drawing/2014/main" xmlns="" id="{6787F0FE-148F-4A35-9D26-357ADE90780C}"/>
              </a:ext>
            </a:extLst>
          </p:cNvPr>
          <p:cNvGrpSpPr/>
          <p:nvPr/>
        </p:nvGrpSpPr>
        <p:grpSpPr>
          <a:xfrm>
            <a:off x="4755698" y="1667546"/>
            <a:ext cx="3155450" cy="817079"/>
            <a:chOff x="6340931" y="2223395"/>
            <a:chExt cx="4207266" cy="1089438"/>
          </a:xfrm>
        </p:grpSpPr>
        <p:sp>
          <p:nvSpPr>
            <p:cNvPr id="42" name="Rectangle: Rounded Corners 41">
              <a:extLst>
                <a:ext uri="{FF2B5EF4-FFF2-40B4-BE49-F238E27FC236}">
                  <a16:creationId xmlns:a16="http://schemas.microsoft.com/office/drawing/2014/main" xmlns="" id="{F27EE89D-F3CE-45D7-B15C-23911F77412B}"/>
                </a:ext>
              </a:extLst>
            </p:cNvPr>
            <p:cNvSpPr/>
            <p:nvPr/>
          </p:nvSpPr>
          <p:spPr>
            <a:xfrm>
              <a:off x="6340931" y="2223395"/>
              <a:ext cx="515904" cy="1089438"/>
            </a:xfrm>
            <a:prstGeom prst="roundRect">
              <a:avLst>
                <a:gd name="adj" fmla="val 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50" b="1">
                  <a:solidFill>
                    <a:srgbClr val="FF0066"/>
                  </a:solidFill>
                  <a:latin typeface="Calibri" panose="020F0502020204030204" pitchFamily="34" charset="0"/>
                  <a:cs typeface="Calibri" panose="020F0502020204030204" pitchFamily="34" charset="0"/>
                </a:rPr>
                <a:t>1</a:t>
              </a:r>
              <a:endParaRPr lang="en-US" sz="4050" b="1">
                <a:solidFill>
                  <a:srgbClr val="FF0066"/>
                </a:solidFill>
                <a:latin typeface="Calibri" panose="020F0502020204030204" pitchFamily="34" charset="0"/>
                <a:cs typeface="Calibri" panose="020F0502020204030204" pitchFamily="34" charset="0"/>
              </a:endParaRPr>
            </a:p>
          </p:txBody>
        </p:sp>
        <p:sp>
          <p:nvSpPr>
            <p:cNvPr id="43" name="Rectangle: Rounded Corners 42">
              <a:extLst>
                <a:ext uri="{FF2B5EF4-FFF2-40B4-BE49-F238E27FC236}">
                  <a16:creationId xmlns:a16="http://schemas.microsoft.com/office/drawing/2014/main" xmlns="" id="{6BD0D986-6446-45E1-97FA-0F77BE8E8278}"/>
                </a:ext>
              </a:extLst>
            </p:cNvPr>
            <p:cNvSpPr/>
            <p:nvPr/>
          </p:nvSpPr>
          <p:spPr>
            <a:xfrm>
              <a:off x="8215486" y="2223395"/>
              <a:ext cx="515904" cy="1089438"/>
            </a:xfrm>
            <a:prstGeom prst="roundRect">
              <a:avLst>
                <a:gd name="adj" fmla="val 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50" b="1">
                  <a:solidFill>
                    <a:srgbClr val="FF0066"/>
                  </a:solidFill>
                  <a:latin typeface="Calibri" panose="020F0502020204030204" pitchFamily="34" charset="0"/>
                  <a:cs typeface="Calibri" panose="020F0502020204030204" pitchFamily="34" charset="0"/>
                </a:rPr>
                <a:t>2</a:t>
              </a:r>
              <a:endParaRPr lang="en-US" sz="4050" b="1">
                <a:solidFill>
                  <a:srgbClr val="FF0066"/>
                </a:solidFill>
                <a:latin typeface="Calibri" panose="020F0502020204030204" pitchFamily="34" charset="0"/>
                <a:cs typeface="Calibri" panose="020F0502020204030204" pitchFamily="34" charset="0"/>
              </a:endParaRPr>
            </a:p>
          </p:txBody>
        </p:sp>
        <p:sp>
          <p:nvSpPr>
            <p:cNvPr id="46" name="Rectangle: Rounded Corners 45">
              <a:extLst>
                <a:ext uri="{FF2B5EF4-FFF2-40B4-BE49-F238E27FC236}">
                  <a16:creationId xmlns:a16="http://schemas.microsoft.com/office/drawing/2014/main" xmlns="" id="{EDA33714-360D-43F9-B55E-2C2C02682CD2}"/>
                </a:ext>
              </a:extLst>
            </p:cNvPr>
            <p:cNvSpPr/>
            <p:nvPr/>
          </p:nvSpPr>
          <p:spPr>
            <a:xfrm>
              <a:off x="10032293" y="2223395"/>
              <a:ext cx="515904" cy="1089438"/>
            </a:xfrm>
            <a:prstGeom prst="roundRect">
              <a:avLst>
                <a:gd name="adj" fmla="val 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50" b="1">
                  <a:solidFill>
                    <a:srgbClr val="FF0066"/>
                  </a:solidFill>
                  <a:latin typeface="Calibri" panose="020F0502020204030204" pitchFamily="34" charset="0"/>
                  <a:cs typeface="Calibri" panose="020F0502020204030204" pitchFamily="34" charset="0"/>
                </a:rPr>
                <a:t>3</a:t>
              </a:r>
              <a:endParaRPr lang="en-US" sz="4050" b="1">
                <a:solidFill>
                  <a:srgbClr val="FF0066"/>
                </a:solidFill>
                <a:latin typeface="Calibri" panose="020F0502020204030204" pitchFamily="34" charset="0"/>
                <a:cs typeface="Calibri" panose="020F0502020204030204" pitchFamily="34" charset="0"/>
              </a:endParaRPr>
            </a:p>
          </p:txBody>
        </p:sp>
      </p:grpSp>
      <p:grpSp>
        <p:nvGrpSpPr>
          <p:cNvPr id="63" name="Group 62">
            <a:extLst>
              <a:ext uri="{FF2B5EF4-FFF2-40B4-BE49-F238E27FC236}">
                <a16:creationId xmlns:a16="http://schemas.microsoft.com/office/drawing/2014/main" xmlns="" id="{BCE5D4FE-2FF9-44EE-9FF3-BCC2EA736610}"/>
              </a:ext>
            </a:extLst>
          </p:cNvPr>
          <p:cNvGrpSpPr/>
          <p:nvPr/>
        </p:nvGrpSpPr>
        <p:grpSpPr>
          <a:xfrm>
            <a:off x="4777354" y="2629508"/>
            <a:ext cx="3155450" cy="817079"/>
            <a:chOff x="6340931" y="2223395"/>
            <a:chExt cx="4207266" cy="1089438"/>
          </a:xfrm>
        </p:grpSpPr>
        <p:sp>
          <p:nvSpPr>
            <p:cNvPr id="64" name="Rectangle: Rounded Corners 63">
              <a:extLst>
                <a:ext uri="{FF2B5EF4-FFF2-40B4-BE49-F238E27FC236}">
                  <a16:creationId xmlns:a16="http://schemas.microsoft.com/office/drawing/2014/main" xmlns="" id="{B66D487F-D4A1-458C-9C06-50C43AAF1AEC}"/>
                </a:ext>
              </a:extLst>
            </p:cNvPr>
            <p:cNvSpPr/>
            <p:nvPr/>
          </p:nvSpPr>
          <p:spPr>
            <a:xfrm>
              <a:off x="6340931" y="2223395"/>
              <a:ext cx="515904" cy="1089438"/>
            </a:xfrm>
            <a:prstGeom prst="roundRect">
              <a:avLst>
                <a:gd name="adj" fmla="val 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50" b="1">
                  <a:solidFill>
                    <a:srgbClr val="FF0066"/>
                  </a:solidFill>
                  <a:latin typeface="Calibri" panose="020F0502020204030204" pitchFamily="34" charset="0"/>
                  <a:cs typeface="Calibri" panose="020F0502020204030204" pitchFamily="34" charset="0"/>
                </a:rPr>
                <a:t>1</a:t>
              </a:r>
              <a:endParaRPr lang="en-US" sz="4050" b="1">
                <a:solidFill>
                  <a:srgbClr val="FF0066"/>
                </a:solidFill>
                <a:latin typeface="Calibri" panose="020F0502020204030204" pitchFamily="34" charset="0"/>
                <a:cs typeface="Calibri" panose="020F0502020204030204" pitchFamily="34" charset="0"/>
              </a:endParaRPr>
            </a:p>
          </p:txBody>
        </p:sp>
        <p:sp>
          <p:nvSpPr>
            <p:cNvPr id="65" name="Rectangle: Rounded Corners 64">
              <a:extLst>
                <a:ext uri="{FF2B5EF4-FFF2-40B4-BE49-F238E27FC236}">
                  <a16:creationId xmlns:a16="http://schemas.microsoft.com/office/drawing/2014/main" xmlns="" id="{42F3EF31-0455-4926-812B-CCE14E87C2C3}"/>
                </a:ext>
              </a:extLst>
            </p:cNvPr>
            <p:cNvSpPr/>
            <p:nvPr/>
          </p:nvSpPr>
          <p:spPr>
            <a:xfrm>
              <a:off x="8215486" y="2223395"/>
              <a:ext cx="515904" cy="1089438"/>
            </a:xfrm>
            <a:prstGeom prst="roundRect">
              <a:avLst>
                <a:gd name="adj" fmla="val 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50" b="1">
                  <a:solidFill>
                    <a:srgbClr val="FF0066"/>
                  </a:solidFill>
                  <a:latin typeface="Calibri" panose="020F0502020204030204" pitchFamily="34" charset="0"/>
                  <a:cs typeface="Calibri" panose="020F0502020204030204" pitchFamily="34" charset="0"/>
                </a:rPr>
                <a:t>2</a:t>
              </a:r>
              <a:endParaRPr lang="en-US" sz="4050" b="1">
                <a:solidFill>
                  <a:srgbClr val="FF0066"/>
                </a:solidFill>
                <a:latin typeface="Calibri" panose="020F0502020204030204" pitchFamily="34" charset="0"/>
                <a:cs typeface="Calibri" panose="020F0502020204030204" pitchFamily="34" charset="0"/>
              </a:endParaRPr>
            </a:p>
          </p:txBody>
        </p:sp>
        <p:sp>
          <p:nvSpPr>
            <p:cNvPr id="66" name="Rectangle: Rounded Corners 65">
              <a:extLst>
                <a:ext uri="{FF2B5EF4-FFF2-40B4-BE49-F238E27FC236}">
                  <a16:creationId xmlns:a16="http://schemas.microsoft.com/office/drawing/2014/main" xmlns="" id="{FF55CFA5-A9D4-4C96-A554-5DB13A254949}"/>
                </a:ext>
              </a:extLst>
            </p:cNvPr>
            <p:cNvSpPr/>
            <p:nvPr/>
          </p:nvSpPr>
          <p:spPr>
            <a:xfrm>
              <a:off x="10032293" y="2223395"/>
              <a:ext cx="515904" cy="1089438"/>
            </a:xfrm>
            <a:prstGeom prst="roundRect">
              <a:avLst>
                <a:gd name="adj" fmla="val 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50" b="1">
                  <a:solidFill>
                    <a:srgbClr val="FF0066"/>
                  </a:solidFill>
                  <a:latin typeface="Calibri" panose="020F0502020204030204" pitchFamily="34" charset="0"/>
                  <a:cs typeface="Calibri" panose="020F0502020204030204" pitchFamily="34" charset="0"/>
                </a:rPr>
                <a:t>3</a:t>
              </a:r>
              <a:endParaRPr lang="en-US" sz="4050" b="1">
                <a:solidFill>
                  <a:srgbClr val="FF0066"/>
                </a:solidFill>
                <a:latin typeface="Calibri" panose="020F0502020204030204" pitchFamily="34" charset="0"/>
                <a:cs typeface="Calibri" panose="020F0502020204030204" pitchFamily="34" charset="0"/>
              </a:endParaRPr>
            </a:p>
          </p:txBody>
        </p:sp>
      </p:grpSp>
      <p:grpSp>
        <p:nvGrpSpPr>
          <p:cNvPr id="67" name="Group 66">
            <a:extLst>
              <a:ext uri="{FF2B5EF4-FFF2-40B4-BE49-F238E27FC236}">
                <a16:creationId xmlns:a16="http://schemas.microsoft.com/office/drawing/2014/main" xmlns="" id="{67AD43C8-2C57-405B-BEFE-EB36FCC16A35}"/>
              </a:ext>
            </a:extLst>
          </p:cNvPr>
          <p:cNvGrpSpPr/>
          <p:nvPr/>
        </p:nvGrpSpPr>
        <p:grpSpPr>
          <a:xfrm>
            <a:off x="4799009" y="3700453"/>
            <a:ext cx="3155450" cy="817079"/>
            <a:chOff x="6340931" y="2223395"/>
            <a:chExt cx="4207266" cy="1089438"/>
          </a:xfrm>
        </p:grpSpPr>
        <p:sp>
          <p:nvSpPr>
            <p:cNvPr id="68" name="Rectangle: Rounded Corners 67">
              <a:extLst>
                <a:ext uri="{FF2B5EF4-FFF2-40B4-BE49-F238E27FC236}">
                  <a16:creationId xmlns:a16="http://schemas.microsoft.com/office/drawing/2014/main" xmlns="" id="{6D61164F-4B60-4DFE-AB14-3D0BBD08969C}"/>
                </a:ext>
              </a:extLst>
            </p:cNvPr>
            <p:cNvSpPr/>
            <p:nvPr/>
          </p:nvSpPr>
          <p:spPr>
            <a:xfrm>
              <a:off x="6340931" y="2223395"/>
              <a:ext cx="515904" cy="1089438"/>
            </a:xfrm>
            <a:prstGeom prst="roundRect">
              <a:avLst>
                <a:gd name="adj" fmla="val 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50" b="1">
                  <a:solidFill>
                    <a:srgbClr val="FF0066"/>
                  </a:solidFill>
                  <a:latin typeface="Calibri" panose="020F0502020204030204" pitchFamily="34" charset="0"/>
                  <a:cs typeface="Calibri" panose="020F0502020204030204" pitchFamily="34" charset="0"/>
                </a:rPr>
                <a:t>1</a:t>
              </a:r>
              <a:endParaRPr lang="en-US" sz="4050" b="1">
                <a:solidFill>
                  <a:srgbClr val="FF0066"/>
                </a:solidFill>
                <a:latin typeface="Calibri" panose="020F0502020204030204" pitchFamily="34" charset="0"/>
                <a:cs typeface="Calibri" panose="020F0502020204030204" pitchFamily="34" charset="0"/>
              </a:endParaRPr>
            </a:p>
          </p:txBody>
        </p:sp>
        <p:sp>
          <p:nvSpPr>
            <p:cNvPr id="69" name="Rectangle: Rounded Corners 68">
              <a:extLst>
                <a:ext uri="{FF2B5EF4-FFF2-40B4-BE49-F238E27FC236}">
                  <a16:creationId xmlns:a16="http://schemas.microsoft.com/office/drawing/2014/main" xmlns="" id="{0171B1F6-5923-4FB1-B86E-06C6A0B794C0}"/>
                </a:ext>
              </a:extLst>
            </p:cNvPr>
            <p:cNvSpPr/>
            <p:nvPr/>
          </p:nvSpPr>
          <p:spPr>
            <a:xfrm>
              <a:off x="8215486" y="2223395"/>
              <a:ext cx="515904" cy="1089438"/>
            </a:xfrm>
            <a:prstGeom prst="roundRect">
              <a:avLst>
                <a:gd name="adj" fmla="val 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50" b="1">
                  <a:solidFill>
                    <a:srgbClr val="FF0066"/>
                  </a:solidFill>
                  <a:latin typeface="Calibri" panose="020F0502020204030204" pitchFamily="34" charset="0"/>
                  <a:cs typeface="Calibri" panose="020F0502020204030204" pitchFamily="34" charset="0"/>
                </a:rPr>
                <a:t>2</a:t>
              </a:r>
              <a:endParaRPr lang="en-US" sz="4050" b="1">
                <a:solidFill>
                  <a:srgbClr val="FF0066"/>
                </a:solidFill>
                <a:latin typeface="Calibri" panose="020F0502020204030204" pitchFamily="34" charset="0"/>
                <a:cs typeface="Calibri" panose="020F0502020204030204" pitchFamily="34" charset="0"/>
              </a:endParaRPr>
            </a:p>
          </p:txBody>
        </p:sp>
        <p:sp>
          <p:nvSpPr>
            <p:cNvPr id="70" name="Rectangle: Rounded Corners 69">
              <a:extLst>
                <a:ext uri="{FF2B5EF4-FFF2-40B4-BE49-F238E27FC236}">
                  <a16:creationId xmlns:a16="http://schemas.microsoft.com/office/drawing/2014/main" xmlns="" id="{C7F6838E-7D3E-4838-867B-A2D7E5146D90}"/>
                </a:ext>
              </a:extLst>
            </p:cNvPr>
            <p:cNvSpPr/>
            <p:nvPr/>
          </p:nvSpPr>
          <p:spPr>
            <a:xfrm>
              <a:off x="10032293" y="2223395"/>
              <a:ext cx="515904" cy="1089438"/>
            </a:xfrm>
            <a:prstGeom prst="roundRect">
              <a:avLst>
                <a:gd name="adj" fmla="val 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50" b="1">
                  <a:solidFill>
                    <a:srgbClr val="FF0066"/>
                  </a:solidFill>
                  <a:latin typeface="Calibri" panose="020F0502020204030204" pitchFamily="34" charset="0"/>
                  <a:cs typeface="Calibri" panose="020F0502020204030204" pitchFamily="34" charset="0"/>
                </a:rPr>
                <a:t>3</a:t>
              </a:r>
              <a:endParaRPr lang="en-US" sz="4050" b="1">
                <a:solidFill>
                  <a:srgbClr val="FF0066"/>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211290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80">
                                          <p:stCondLst>
                                            <p:cond delay="0"/>
                                          </p:stCondLst>
                                        </p:cTn>
                                        <p:tgtEl>
                                          <p:spTgt spid="5"/>
                                        </p:tgtEl>
                                      </p:cBhvr>
                                    </p:animEffect>
                                    <p:anim calcmode="lin" valueType="num">
                                      <p:cBhvr>
                                        <p:cTn id="17"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2" dur="26">
                                          <p:stCondLst>
                                            <p:cond delay="650"/>
                                          </p:stCondLst>
                                        </p:cTn>
                                        <p:tgtEl>
                                          <p:spTgt spid="5"/>
                                        </p:tgtEl>
                                      </p:cBhvr>
                                      <p:to x="100000" y="60000"/>
                                    </p:animScale>
                                    <p:animScale>
                                      <p:cBhvr>
                                        <p:cTn id="23" dur="166" decel="50000">
                                          <p:stCondLst>
                                            <p:cond delay="676"/>
                                          </p:stCondLst>
                                        </p:cTn>
                                        <p:tgtEl>
                                          <p:spTgt spid="5"/>
                                        </p:tgtEl>
                                      </p:cBhvr>
                                      <p:to x="100000" y="100000"/>
                                    </p:animScale>
                                    <p:animScale>
                                      <p:cBhvr>
                                        <p:cTn id="24" dur="26">
                                          <p:stCondLst>
                                            <p:cond delay="1312"/>
                                          </p:stCondLst>
                                        </p:cTn>
                                        <p:tgtEl>
                                          <p:spTgt spid="5"/>
                                        </p:tgtEl>
                                      </p:cBhvr>
                                      <p:to x="100000" y="80000"/>
                                    </p:animScale>
                                    <p:animScale>
                                      <p:cBhvr>
                                        <p:cTn id="25" dur="166" decel="50000">
                                          <p:stCondLst>
                                            <p:cond delay="1338"/>
                                          </p:stCondLst>
                                        </p:cTn>
                                        <p:tgtEl>
                                          <p:spTgt spid="5"/>
                                        </p:tgtEl>
                                      </p:cBhvr>
                                      <p:to x="100000" y="100000"/>
                                    </p:animScale>
                                    <p:animScale>
                                      <p:cBhvr>
                                        <p:cTn id="26" dur="26">
                                          <p:stCondLst>
                                            <p:cond delay="1642"/>
                                          </p:stCondLst>
                                        </p:cTn>
                                        <p:tgtEl>
                                          <p:spTgt spid="5"/>
                                        </p:tgtEl>
                                      </p:cBhvr>
                                      <p:to x="100000" y="90000"/>
                                    </p:animScale>
                                    <p:animScale>
                                      <p:cBhvr>
                                        <p:cTn id="27" dur="166" decel="50000">
                                          <p:stCondLst>
                                            <p:cond delay="1668"/>
                                          </p:stCondLst>
                                        </p:cTn>
                                        <p:tgtEl>
                                          <p:spTgt spid="5"/>
                                        </p:tgtEl>
                                      </p:cBhvr>
                                      <p:to x="100000" y="100000"/>
                                    </p:animScale>
                                    <p:animScale>
                                      <p:cBhvr>
                                        <p:cTn id="28" dur="26">
                                          <p:stCondLst>
                                            <p:cond delay="1808"/>
                                          </p:stCondLst>
                                        </p:cTn>
                                        <p:tgtEl>
                                          <p:spTgt spid="5"/>
                                        </p:tgtEl>
                                      </p:cBhvr>
                                      <p:to x="100000" y="95000"/>
                                    </p:animScale>
                                    <p:animScale>
                                      <p:cBhvr>
                                        <p:cTn id="29" dur="166" decel="50000">
                                          <p:stCondLst>
                                            <p:cond delay="1834"/>
                                          </p:stCondLst>
                                        </p:cTn>
                                        <p:tgtEl>
                                          <p:spTgt spid="5"/>
                                        </p:tgtEl>
                                      </p:cBhvr>
                                      <p:to x="100000" y="100000"/>
                                    </p:animScale>
                                  </p:childTnLst>
                                </p:cTn>
                              </p:par>
                              <p:par>
                                <p:cTn id="30" presetID="26"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80">
                                          <p:stCondLst>
                                            <p:cond delay="0"/>
                                          </p:stCondLst>
                                        </p:cTn>
                                        <p:tgtEl>
                                          <p:spTgt spid="6"/>
                                        </p:tgtEl>
                                      </p:cBhvr>
                                    </p:animEffect>
                                    <p:anim calcmode="lin" valueType="num">
                                      <p:cBhvr>
                                        <p:cTn id="3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8" dur="26">
                                          <p:stCondLst>
                                            <p:cond delay="650"/>
                                          </p:stCondLst>
                                        </p:cTn>
                                        <p:tgtEl>
                                          <p:spTgt spid="6"/>
                                        </p:tgtEl>
                                      </p:cBhvr>
                                      <p:to x="100000" y="60000"/>
                                    </p:animScale>
                                    <p:animScale>
                                      <p:cBhvr>
                                        <p:cTn id="39" dur="166" decel="50000">
                                          <p:stCondLst>
                                            <p:cond delay="676"/>
                                          </p:stCondLst>
                                        </p:cTn>
                                        <p:tgtEl>
                                          <p:spTgt spid="6"/>
                                        </p:tgtEl>
                                      </p:cBhvr>
                                      <p:to x="100000" y="100000"/>
                                    </p:animScale>
                                    <p:animScale>
                                      <p:cBhvr>
                                        <p:cTn id="40" dur="26">
                                          <p:stCondLst>
                                            <p:cond delay="1312"/>
                                          </p:stCondLst>
                                        </p:cTn>
                                        <p:tgtEl>
                                          <p:spTgt spid="6"/>
                                        </p:tgtEl>
                                      </p:cBhvr>
                                      <p:to x="100000" y="80000"/>
                                    </p:animScale>
                                    <p:animScale>
                                      <p:cBhvr>
                                        <p:cTn id="41" dur="166" decel="50000">
                                          <p:stCondLst>
                                            <p:cond delay="1338"/>
                                          </p:stCondLst>
                                        </p:cTn>
                                        <p:tgtEl>
                                          <p:spTgt spid="6"/>
                                        </p:tgtEl>
                                      </p:cBhvr>
                                      <p:to x="100000" y="100000"/>
                                    </p:animScale>
                                    <p:animScale>
                                      <p:cBhvr>
                                        <p:cTn id="42" dur="26">
                                          <p:stCondLst>
                                            <p:cond delay="1642"/>
                                          </p:stCondLst>
                                        </p:cTn>
                                        <p:tgtEl>
                                          <p:spTgt spid="6"/>
                                        </p:tgtEl>
                                      </p:cBhvr>
                                      <p:to x="100000" y="90000"/>
                                    </p:animScale>
                                    <p:animScale>
                                      <p:cBhvr>
                                        <p:cTn id="43" dur="166" decel="50000">
                                          <p:stCondLst>
                                            <p:cond delay="1668"/>
                                          </p:stCondLst>
                                        </p:cTn>
                                        <p:tgtEl>
                                          <p:spTgt spid="6"/>
                                        </p:tgtEl>
                                      </p:cBhvr>
                                      <p:to x="100000" y="100000"/>
                                    </p:animScale>
                                    <p:animScale>
                                      <p:cBhvr>
                                        <p:cTn id="44" dur="26">
                                          <p:stCondLst>
                                            <p:cond delay="1808"/>
                                          </p:stCondLst>
                                        </p:cTn>
                                        <p:tgtEl>
                                          <p:spTgt spid="6"/>
                                        </p:tgtEl>
                                      </p:cBhvr>
                                      <p:to x="100000" y="95000"/>
                                    </p:animScale>
                                    <p:animScale>
                                      <p:cBhvr>
                                        <p:cTn id="45" dur="166" decel="50000">
                                          <p:stCondLst>
                                            <p:cond delay="1834"/>
                                          </p:stCondLst>
                                        </p:cTn>
                                        <p:tgtEl>
                                          <p:spTgt spid="6"/>
                                        </p:tgtEl>
                                      </p:cBhvr>
                                      <p:to x="100000" y="100000"/>
                                    </p:animScale>
                                  </p:childTnLst>
                                </p:cTn>
                              </p:par>
                              <p:par>
                                <p:cTn id="46" presetID="26" presetClass="entr" presetSubtype="0" fill="hold" grpId="0"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down)">
                                      <p:cBhvr>
                                        <p:cTn id="48" dur="580">
                                          <p:stCondLst>
                                            <p:cond delay="0"/>
                                          </p:stCondLst>
                                        </p:cTn>
                                        <p:tgtEl>
                                          <p:spTgt spid="7"/>
                                        </p:tgtEl>
                                      </p:cBhvr>
                                    </p:animEffect>
                                    <p:anim calcmode="lin" valueType="num">
                                      <p:cBhvr>
                                        <p:cTn id="4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54" dur="26">
                                          <p:stCondLst>
                                            <p:cond delay="650"/>
                                          </p:stCondLst>
                                        </p:cTn>
                                        <p:tgtEl>
                                          <p:spTgt spid="7"/>
                                        </p:tgtEl>
                                      </p:cBhvr>
                                      <p:to x="100000" y="60000"/>
                                    </p:animScale>
                                    <p:animScale>
                                      <p:cBhvr>
                                        <p:cTn id="55" dur="166" decel="50000">
                                          <p:stCondLst>
                                            <p:cond delay="676"/>
                                          </p:stCondLst>
                                        </p:cTn>
                                        <p:tgtEl>
                                          <p:spTgt spid="7"/>
                                        </p:tgtEl>
                                      </p:cBhvr>
                                      <p:to x="100000" y="100000"/>
                                    </p:animScale>
                                    <p:animScale>
                                      <p:cBhvr>
                                        <p:cTn id="56" dur="26">
                                          <p:stCondLst>
                                            <p:cond delay="1312"/>
                                          </p:stCondLst>
                                        </p:cTn>
                                        <p:tgtEl>
                                          <p:spTgt spid="7"/>
                                        </p:tgtEl>
                                      </p:cBhvr>
                                      <p:to x="100000" y="80000"/>
                                    </p:animScale>
                                    <p:animScale>
                                      <p:cBhvr>
                                        <p:cTn id="57" dur="166" decel="50000">
                                          <p:stCondLst>
                                            <p:cond delay="1338"/>
                                          </p:stCondLst>
                                        </p:cTn>
                                        <p:tgtEl>
                                          <p:spTgt spid="7"/>
                                        </p:tgtEl>
                                      </p:cBhvr>
                                      <p:to x="100000" y="100000"/>
                                    </p:animScale>
                                    <p:animScale>
                                      <p:cBhvr>
                                        <p:cTn id="58" dur="26">
                                          <p:stCondLst>
                                            <p:cond delay="1642"/>
                                          </p:stCondLst>
                                        </p:cTn>
                                        <p:tgtEl>
                                          <p:spTgt spid="7"/>
                                        </p:tgtEl>
                                      </p:cBhvr>
                                      <p:to x="100000" y="90000"/>
                                    </p:animScale>
                                    <p:animScale>
                                      <p:cBhvr>
                                        <p:cTn id="59" dur="166" decel="50000">
                                          <p:stCondLst>
                                            <p:cond delay="1668"/>
                                          </p:stCondLst>
                                        </p:cTn>
                                        <p:tgtEl>
                                          <p:spTgt spid="7"/>
                                        </p:tgtEl>
                                      </p:cBhvr>
                                      <p:to x="100000" y="100000"/>
                                    </p:animScale>
                                    <p:animScale>
                                      <p:cBhvr>
                                        <p:cTn id="60" dur="26">
                                          <p:stCondLst>
                                            <p:cond delay="1808"/>
                                          </p:stCondLst>
                                        </p:cTn>
                                        <p:tgtEl>
                                          <p:spTgt spid="7"/>
                                        </p:tgtEl>
                                      </p:cBhvr>
                                      <p:to x="100000" y="95000"/>
                                    </p:animScale>
                                    <p:animScale>
                                      <p:cBhvr>
                                        <p:cTn id="61" dur="166" decel="50000">
                                          <p:stCondLst>
                                            <p:cond delay="1834"/>
                                          </p:stCondLst>
                                        </p:cTn>
                                        <p:tgtEl>
                                          <p:spTgt spid="7"/>
                                        </p:tgtEl>
                                      </p:cBhvr>
                                      <p:to x="100000" y="100000"/>
                                    </p:animScale>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fade">
                                      <p:cBhvr>
                                        <p:cTn id="66" dur="500"/>
                                        <p:tgtEl>
                                          <p:spTgt spid="10"/>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1"/>
                                        </p:tgtEl>
                                        <p:attrNameLst>
                                          <p:attrName>style.visibility</p:attrName>
                                        </p:attrNameLst>
                                      </p:cBhvr>
                                      <p:to>
                                        <p:strVal val="visible"/>
                                      </p:to>
                                    </p:set>
                                    <p:animEffect transition="in" filter="fade">
                                      <p:cBhvr>
                                        <p:cTn id="69" dur="500"/>
                                        <p:tgtEl>
                                          <p:spTgt spid="11"/>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fade">
                                      <p:cBhvr>
                                        <p:cTn id="72" dur="500"/>
                                        <p:tgtEl>
                                          <p:spTgt spid="12"/>
                                        </p:tgtEl>
                                      </p:cBhvr>
                                    </p:animEffect>
                                  </p:childTnLst>
                                </p:cTn>
                              </p:par>
                              <p:par>
                                <p:cTn id="73" presetID="10" presetClass="entr" presetSubtype="0" fill="hold" nodeType="withEffect">
                                  <p:stCondLst>
                                    <p:cond delay="0"/>
                                  </p:stCondLst>
                                  <p:childTnLst>
                                    <p:set>
                                      <p:cBhvr>
                                        <p:cTn id="74" dur="1" fill="hold">
                                          <p:stCondLst>
                                            <p:cond delay="0"/>
                                          </p:stCondLst>
                                        </p:cTn>
                                        <p:tgtEl>
                                          <p:spTgt spid="47"/>
                                        </p:tgtEl>
                                        <p:attrNameLst>
                                          <p:attrName>style.visibility</p:attrName>
                                        </p:attrNameLst>
                                      </p:cBhvr>
                                      <p:to>
                                        <p:strVal val="visible"/>
                                      </p:to>
                                    </p:set>
                                    <p:animEffect transition="in" filter="fade">
                                      <p:cBhvr>
                                        <p:cTn id="75" dur="500"/>
                                        <p:tgtEl>
                                          <p:spTgt spid="47"/>
                                        </p:tgtEl>
                                      </p:cBhvr>
                                    </p:animEffect>
                                  </p:childTnLst>
                                </p:cTn>
                              </p:par>
                              <p:par>
                                <p:cTn id="76" presetID="10" presetClass="entr" presetSubtype="0" fill="hold" nodeType="withEffect">
                                  <p:stCondLst>
                                    <p:cond delay="0"/>
                                  </p:stCondLst>
                                  <p:childTnLst>
                                    <p:set>
                                      <p:cBhvr>
                                        <p:cTn id="77" dur="1" fill="hold">
                                          <p:stCondLst>
                                            <p:cond delay="0"/>
                                          </p:stCondLst>
                                        </p:cTn>
                                        <p:tgtEl>
                                          <p:spTgt spid="63"/>
                                        </p:tgtEl>
                                        <p:attrNameLst>
                                          <p:attrName>style.visibility</p:attrName>
                                        </p:attrNameLst>
                                      </p:cBhvr>
                                      <p:to>
                                        <p:strVal val="visible"/>
                                      </p:to>
                                    </p:set>
                                    <p:animEffect transition="in" filter="fade">
                                      <p:cBhvr>
                                        <p:cTn id="78" dur="500"/>
                                        <p:tgtEl>
                                          <p:spTgt spid="63"/>
                                        </p:tgtEl>
                                      </p:cBhvr>
                                    </p:animEffect>
                                  </p:childTnLst>
                                </p:cTn>
                              </p:par>
                              <p:par>
                                <p:cTn id="79" presetID="10" presetClass="entr" presetSubtype="0" fill="hold" nodeType="withEffect">
                                  <p:stCondLst>
                                    <p:cond delay="0"/>
                                  </p:stCondLst>
                                  <p:childTnLst>
                                    <p:set>
                                      <p:cBhvr>
                                        <p:cTn id="80" dur="1" fill="hold">
                                          <p:stCondLst>
                                            <p:cond delay="0"/>
                                          </p:stCondLst>
                                        </p:cTn>
                                        <p:tgtEl>
                                          <p:spTgt spid="67"/>
                                        </p:tgtEl>
                                        <p:attrNameLst>
                                          <p:attrName>style.visibility</p:attrName>
                                        </p:attrNameLst>
                                      </p:cBhvr>
                                      <p:to>
                                        <p:strVal val="visible"/>
                                      </p:to>
                                    </p:set>
                                    <p:animEffect transition="in" filter="fade">
                                      <p:cBhvr>
                                        <p:cTn id="81" dur="500"/>
                                        <p:tgtEl>
                                          <p:spTgt spid="67"/>
                                        </p:tgtEl>
                                      </p:cBhvr>
                                    </p:animEffect>
                                  </p:childTnLst>
                                </p:cTn>
                              </p:par>
                              <p:par>
                                <p:cTn id="82" presetID="10" presetClass="entr" presetSubtype="0" fill="hold" nodeType="withEffect">
                                  <p:stCondLst>
                                    <p:cond delay="0"/>
                                  </p:stCondLst>
                                  <p:childTnLst>
                                    <p:set>
                                      <p:cBhvr>
                                        <p:cTn id="83" dur="1" fill="hold">
                                          <p:stCondLst>
                                            <p:cond delay="0"/>
                                          </p:stCondLst>
                                        </p:cTn>
                                        <p:tgtEl>
                                          <p:spTgt spid="13"/>
                                        </p:tgtEl>
                                        <p:attrNameLst>
                                          <p:attrName>style.visibility</p:attrName>
                                        </p:attrNameLst>
                                      </p:cBhvr>
                                      <p:to>
                                        <p:strVal val="visible"/>
                                      </p:to>
                                    </p:set>
                                    <p:animEffect transition="in" filter="fade">
                                      <p:cBhvr>
                                        <p:cTn id="8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p:bldP spid="10" grpId="0"/>
      <p:bldP spid="11"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1000"/>
            <a:lum/>
          </a:blip>
          <a:srcRect/>
          <a:stretch>
            <a:fillRect/>
          </a:stretch>
        </a:blipFill>
        <a:effectLst/>
      </p:bgPr>
    </p:bg>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xmlns="" id="{904C3EF4-382E-FB12-04E9-076DB74C7E89}"/>
              </a:ext>
            </a:extLst>
          </p:cNvPr>
          <p:cNvSpPr txBox="1"/>
          <p:nvPr/>
        </p:nvSpPr>
        <p:spPr>
          <a:xfrm>
            <a:off x="1600200" y="353336"/>
            <a:ext cx="6096000" cy="954107"/>
          </a:xfrm>
          <a:prstGeom prst="rect">
            <a:avLst/>
          </a:prstGeom>
          <a:noFill/>
        </p:spPr>
        <p:txBody>
          <a:bodyPr wrap="square" rtlCol="0">
            <a:spAutoFit/>
          </a:bodyPr>
          <a:lstStyle/>
          <a:p>
            <a:pPr algn="ctr"/>
            <a:r>
              <a:rPr lang="vi-VN" sz="2800" b="1" u="sng" dirty="0">
                <a:solidFill>
                  <a:srgbClr val="FF0000"/>
                </a:solidFill>
                <a:latin typeface="+mj-lt"/>
              </a:rPr>
              <a:t>Câu 1:</a:t>
            </a:r>
            <a:r>
              <a:rPr lang="vi-VN" sz="2800" b="1" dirty="0">
                <a:solidFill>
                  <a:srgbClr val="FF0000"/>
                </a:solidFill>
                <a:latin typeface="+mj-lt"/>
              </a:rPr>
              <a:t> </a:t>
            </a:r>
            <a:r>
              <a:rPr lang="vi-VN" sz="2800" dirty="0">
                <a:latin typeface="+mj-lt"/>
              </a:rPr>
              <a:t>Em hiểu như thế nào về nội dung của các thành ngữ, tục ngữ sau?</a:t>
            </a:r>
          </a:p>
        </p:txBody>
      </p:sp>
      <p:sp>
        <p:nvSpPr>
          <p:cNvPr id="3" name="Hộp Văn bản 2">
            <a:extLst>
              <a:ext uri="{FF2B5EF4-FFF2-40B4-BE49-F238E27FC236}">
                <a16:creationId xmlns:a16="http://schemas.microsoft.com/office/drawing/2014/main" xmlns="" id="{8D063991-1E60-6042-1FCF-8CA8D916ED51}"/>
              </a:ext>
            </a:extLst>
          </p:cNvPr>
          <p:cNvSpPr txBox="1"/>
          <p:nvPr/>
        </p:nvSpPr>
        <p:spPr>
          <a:xfrm>
            <a:off x="2209800" y="1885950"/>
            <a:ext cx="3886200" cy="523220"/>
          </a:xfrm>
          <a:prstGeom prst="rect">
            <a:avLst/>
          </a:prstGeom>
          <a:noFill/>
        </p:spPr>
        <p:txBody>
          <a:bodyPr wrap="square" rtlCol="0">
            <a:spAutoFit/>
          </a:bodyPr>
          <a:lstStyle/>
          <a:p>
            <a:r>
              <a:rPr lang="vi-VN" sz="2800" dirty="0">
                <a:latin typeface="+mj-lt"/>
              </a:rPr>
              <a:t>a) Trai tài gái đảm.</a:t>
            </a:r>
          </a:p>
        </p:txBody>
      </p:sp>
      <p:sp>
        <p:nvSpPr>
          <p:cNvPr id="4" name="Hộp Văn bản 3">
            <a:extLst>
              <a:ext uri="{FF2B5EF4-FFF2-40B4-BE49-F238E27FC236}">
                <a16:creationId xmlns:a16="http://schemas.microsoft.com/office/drawing/2014/main" xmlns="" id="{8DCEFE19-D924-811D-F0A3-7616B0D4FE75}"/>
              </a:ext>
            </a:extLst>
          </p:cNvPr>
          <p:cNvSpPr txBox="1"/>
          <p:nvPr/>
        </p:nvSpPr>
        <p:spPr>
          <a:xfrm>
            <a:off x="2211161" y="2647950"/>
            <a:ext cx="5181600" cy="954107"/>
          </a:xfrm>
          <a:prstGeom prst="rect">
            <a:avLst/>
          </a:prstGeom>
          <a:noFill/>
        </p:spPr>
        <p:txBody>
          <a:bodyPr wrap="square" rtlCol="0">
            <a:spAutoFit/>
          </a:bodyPr>
          <a:lstStyle/>
          <a:p>
            <a:r>
              <a:rPr lang="vi-VN" sz="2800" dirty="0">
                <a:latin typeface="+mj-lt"/>
              </a:rPr>
              <a:t>b) Trai mà chi, gái mà chi</a:t>
            </a:r>
          </a:p>
          <a:p>
            <a:r>
              <a:rPr lang="vi-VN" sz="2800" dirty="0">
                <a:latin typeface="+mj-lt"/>
              </a:rPr>
              <a:t>Sinh con có nghĩa có nghì là hơn</a:t>
            </a:r>
          </a:p>
        </p:txBody>
      </p:sp>
    </p:spTree>
    <p:extLst>
      <p:ext uri="{BB962C8B-B14F-4D97-AF65-F5344CB8AC3E}">
        <p14:creationId xmlns:p14="http://schemas.microsoft.com/office/powerpoint/2010/main" val="34730666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72E3FC3C-B98F-408B-9359-FF2F99BDADB7}"/>
              </a:ext>
            </a:extLst>
          </p:cNvPr>
          <p:cNvSpPr/>
          <p:nvPr/>
        </p:nvSpPr>
        <p:spPr>
          <a:xfrm>
            <a:off x="257175" y="200025"/>
            <a:ext cx="8629650" cy="4743450"/>
          </a:xfrm>
          <a:custGeom>
            <a:avLst/>
            <a:gdLst>
              <a:gd name="connsiteX0" fmla="*/ 0 w 8629650"/>
              <a:gd name="connsiteY0" fmla="*/ 1078661 h 4743450"/>
              <a:gd name="connsiteX1" fmla="*/ 1078661 w 8629650"/>
              <a:gd name="connsiteY1" fmla="*/ 0 h 4743450"/>
              <a:gd name="connsiteX2" fmla="*/ 7550989 w 8629650"/>
              <a:gd name="connsiteY2" fmla="*/ 0 h 4743450"/>
              <a:gd name="connsiteX3" fmla="*/ 8629650 w 8629650"/>
              <a:gd name="connsiteY3" fmla="*/ 1078661 h 4743450"/>
              <a:gd name="connsiteX4" fmla="*/ 8629650 w 8629650"/>
              <a:gd name="connsiteY4" fmla="*/ 3664789 h 4743450"/>
              <a:gd name="connsiteX5" fmla="*/ 7550989 w 8629650"/>
              <a:gd name="connsiteY5" fmla="*/ 4743450 h 4743450"/>
              <a:gd name="connsiteX6" fmla="*/ 1078661 w 8629650"/>
              <a:gd name="connsiteY6" fmla="*/ 4743450 h 4743450"/>
              <a:gd name="connsiteX7" fmla="*/ 0 w 8629650"/>
              <a:gd name="connsiteY7" fmla="*/ 3664789 h 4743450"/>
              <a:gd name="connsiteX8" fmla="*/ 0 w 8629650"/>
              <a:gd name="connsiteY8" fmla="*/ 1078661 h 474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29650" h="4743450" fill="none" extrusionOk="0">
                <a:moveTo>
                  <a:pt x="0" y="1078661"/>
                </a:moveTo>
                <a:cubicBezTo>
                  <a:pt x="21012" y="498501"/>
                  <a:pt x="442601" y="-11788"/>
                  <a:pt x="1078661" y="0"/>
                </a:cubicBezTo>
                <a:cubicBezTo>
                  <a:pt x="2511221" y="109595"/>
                  <a:pt x="4847067" y="16756"/>
                  <a:pt x="7550989" y="0"/>
                </a:cubicBezTo>
                <a:cubicBezTo>
                  <a:pt x="8125598" y="-17469"/>
                  <a:pt x="8642731" y="531572"/>
                  <a:pt x="8629650" y="1078661"/>
                </a:cubicBezTo>
                <a:cubicBezTo>
                  <a:pt x="8573332" y="1809590"/>
                  <a:pt x="8662561" y="3322927"/>
                  <a:pt x="8629650" y="3664789"/>
                </a:cubicBezTo>
                <a:cubicBezTo>
                  <a:pt x="8609049" y="4267572"/>
                  <a:pt x="8257505" y="4732334"/>
                  <a:pt x="7550989" y="4743450"/>
                </a:cubicBezTo>
                <a:cubicBezTo>
                  <a:pt x="6874900" y="4607249"/>
                  <a:pt x="2378788" y="4668674"/>
                  <a:pt x="1078661" y="4743450"/>
                </a:cubicBezTo>
                <a:cubicBezTo>
                  <a:pt x="444816" y="4691039"/>
                  <a:pt x="-65776" y="4232627"/>
                  <a:pt x="0" y="3664789"/>
                </a:cubicBezTo>
                <a:cubicBezTo>
                  <a:pt x="-157566" y="2823078"/>
                  <a:pt x="130870" y="1870513"/>
                  <a:pt x="0" y="1078661"/>
                </a:cubicBezTo>
                <a:close/>
              </a:path>
              <a:path w="8629650" h="4743450" stroke="0" extrusionOk="0">
                <a:moveTo>
                  <a:pt x="0" y="1078661"/>
                </a:moveTo>
                <a:cubicBezTo>
                  <a:pt x="-16384" y="446160"/>
                  <a:pt x="504889" y="-29307"/>
                  <a:pt x="1078661" y="0"/>
                </a:cubicBezTo>
                <a:cubicBezTo>
                  <a:pt x="3133450" y="47539"/>
                  <a:pt x="4318092" y="42437"/>
                  <a:pt x="7550989" y="0"/>
                </a:cubicBezTo>
                <a:cubicBezTo>
                  <a:pt x="8201163" y="-28848"/>
                  <a:pt x="8664797" y="426508"/>
                  <a:pt x="8629650" y="1078661"/>
                </a:cubicBezTo>
                <a:cubicBezTo>
                  <a:pt x="8547283" y="2257528"/>
                  <a:pt x="8647663" y="2596250"/>
                  <a:pt x="8629650" y="3664789"/>
                </a:cubicBezTo>
                <a:cubicBezTo>
                  <a:pt x="8644781" y="4305617"/>
                  <a:pt x="8086282" y="4679501"/>
                  <a:pt x="7550989" y="4743450"/>
                </a:cubicBezTo>
                <a:cubicBezTo>
                  <a:pt x="5810172" y="4717096"/>
                  <a:pt x="2722519" y="4624594"/>
                  <a:pt x="1078661" y="4743450"/>
                </a:cubicBezTo>
                <a:cubicBezTo>
                  <a:pt x="421061" y="4682305"/>
                  <a:pt x="48122" y="4318854"/>
                  <a:pt x="0" y="3664789"/>
                </a:cubicBezTo>
                <a:cubicBezTo>
                  <a:pt x="88535" y="2826705"/>
                  <a:pt x="49637" y="2282055"/>
                  <a:pt x="0" y="1078661"/>
                </a:cubicBezTo>
                <a:close/>
              </a:path>
            </a:pathLst>
          </a:custGeom>
          <a:solidFill>
            <a:schemeClr val="bg1">
              <a:alpha val="86000"/>
            </a:schemeClr>
          </a:solidFill>
          <a:ln w="28575">
            <a:solidFill>
              <a:schemeClr val="accent1">
                <a:lumMod val="50000"/>
              </a:schemeClr>
            </a:solidFill>
            <a:extLst>
              <a:ext uri="{C807C97D-BFC1-408E-A445-0C87EB9F89A2}">
                <ask:lineSketchStyleProps xmlns:ask="http://schemas.microsoft.com/office/drawing/2018/sketchyshapes" xmlns="" sd="3255299097">
                  <a:prstGeom prst="roundRect">
                    <a:avLst>
                      <a:gd name="adj" fmla="val 2274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Hộp Văn bản 14">
            <a:extLst>
              <a:ext uri="{FF2B5EF4-FFF2-40B4-BE49-F238E27FC236}">
                <a16:creationId xmlns:a16="http://schemas.microsoft.com/office/drawing/2014/main" xmlns="" id="{C638BF13-C40B-8285-32A1-A1D44F404A8C}"/>
              </a:ext>
            </a:extLst>
          </p:cNvPr>
          <p:cNvSpPr txBox="1"/>
          <p:nvPr/>
        </p:nvSpPr>
        <p:spPr>
          <a:xfrm>
            <a:off x="342900" y="742950"/>
            <a:ext cx="8458200" cy="2886559"/>
          </a:xfrm>
          <a:prstGeom prst="rect">
            <a:avLst/>
          </a:prstGeom>
          <a:noFill/>
        </p:spPr>
        <p:txBody>
          <a:bodyPr wrap="square">
            <a:spAutoFit/>
          </a:bodyPr>
          <a:lstStyle/>
          <a:p>
            <a:pPr marL="46355" marR="88900" algn="just">
              <a:lnSpc>
                <a:spcPct val="107000"/>
              </a:lnSpc>
              <a:spcBef>
                <a:spcPts val="80"/>
              </a:spcBef>
              <a:spcAft>
                <a:spcPts val="800"/>
              </a:spcAft>
            </a:pPr>
            <a:r>
              <a:rPr lang="vi-VN" sz="24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400" i="1" spc="-1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Lớp trưởng gì mà vừa</a:t>
            </a:r>
            <a:r>
              <a:rPr lang="vi-VN" sz="2400" i="1" spc="-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b="1"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gầy</a:t>
            </a:r>
            <a:r>
              <a:rPr lang="vi-VN" sz="2400" b="1" i="1" spc="-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vừa </a:t>
            </a:r>
            <a:r>
              <a:rPr lang="vi-VN" sz="2400" b="1"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thấp bé</a:t>
            </a:r>
            <a:r>
              <a:rPr lang="vi-VN" sz="24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 chẳng có dáng tí </a:t>
            </a:r>
            <a:r>
              <a:rPr lang="vi-VN" sz="2400" i="1" spc="-2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nào!</a:t>
            </a:r>
            <a:endParaRPr lang="vi-VN" sz="2000" dirty="0">
              <a:effectLst/>
              <a:latin typeface="Calibri" panose="020F0502020204030204" pitchFamily="34" charset="0"/>
              <a:ea typeface="Calibri" panose="020F0502020204030204" pitchFamily="34" charset="0"/>
              <a:cs typeface="Times New Roman" panose="02020603050405020304" pitchFamily="18" charset="0"/>
            </a:endParaRPr>
          </a:p>
          <a:p>
            <a:pPr marL="46355" marR="88900" algn="just">
              <a:lnSpc>
                <a:spcPct val="107000"/>
              </a:lnSpc>
              <a:spcBef>
                <a:spcPts val="305"/>
              </a:spcBef>
              <a:spcAft>
                <a:spcPts val="800"/>
              </a:spcAft>
            </a:pPr>
            <a:r>
              <a:rPr lang="vi-VN" sz="24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400" i="1" spc="-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Lớp trưởng</a:t>
            </a:r>
            <a:r>
              <a:rPr lang="vi-VN" sz="2400" i="1" spc="-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phải</a:t>
            </a:r>
            <a:r>
              <a:rPr lang="vi-VN" sz="2400" i="1" spc="-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b="1"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nhanh</a:t>
            </a:r>
            <a:r>
              <a:rPr lang="vi-VN" sz="2400" b="1" i="1" spc="-1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b="1"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nhảu</a:t>
            </a:r>
            <a:r>
              <a:rPr lang="vi-VN" sz="24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i="1" spc="-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Cái Vân</a:t>
            </a:r>
            <a:r>
              <a:rPr lang="vi-VN" sz="2400" i="1" spc="-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thì cạy</a:t>
            </a:r>
            <a:r>
              <a:rPr lang="vi-VN" sz="2400" i="1" spc="-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răng chẳng</a:t>
            </a:r>
            <a:r>
              <a:rPr lang="vi-VN" sz="2400" i="1" spc="-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vi-VN" sz="2400" i="1" spc="-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b="1"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nửa </a:t>
            </a:r>
            <a:r>
              <a:rPr lang="vi-VN" sz="2400" b="1" i="1" spc="-2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lời</a:t>
            </a:r>
            <a:r>
              <a:rPr lang="vi-VN" sz="2400" i="1" spc="-2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2000" dirty="0">
              <a:effectLst/>
              <a:latin typeface="Calibri" panose="020F0502020204030204" pitchFamily="34" charset="0"/>
              <a:ea typeface="Calibri" panose="020F0502020204030204" pitchFamily="34" charset="0"/>
              <a:cs typeface="Times New Roman" panose="02020603050405020304" pitchFamily="18" charset="0"/>
            </a:endParaRPr>
          </a:p>
          <a:p>
            <a:pPr marL="46355" marR="88900" algn="just">
              <a:lnSpc>
                <a:spcPct val="107000"/>
              </a:lnSpc>
              <a:spcBef>
                <a:spcPts val="305"/>
              </a:spcBef>
              <a:spcAft>
                <a:spcPts val="800"/>
              </a:spcAft>
            </a:pPr>
            <a:r>
              <a:rPr lang="vi-VN" sz="24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400" i="1" spc="1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Nhưng</a:t>
            </a:r>
            <a:r>
              <a:rPr lang="vi-VN" sz="2400" i="1" spc="1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vi-VN" sz="2400" i="1" spc="10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lớp,</a:t>
            </a:r>
            <a:r>
              <a:rPr lang="vi-VN" sz="2400" i="1" spc="1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400" i="1" spc="1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chúng</a:t>
            </a:r>
            <a:r>
              <a:rPr lang="vi-VN" sz="2400" i="1" spc="10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tôi</a:t>
            </a:r>
            <a:r>
              <a:rPr lang="vi-VN" sz="2400" i="1" spc="1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rất</a:t>
            </a:r>
            <a:r>
              <a:rPr lang="vi-VN" sz="2400" i="1" spc="1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ngạc</a:t>
            </a:r>
            <a:r>
              <a:rPr lang="vi-VN" sz="2400" i="1" spc="10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nhiên:</a:t>
            </a:r>
            <a:r>
              <a:rPr lang="vi-VN" sz="2400" i="1" spc="1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400" i="1" spc="1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Lớp</a:t>
            </a:r>
            <a:r>
              <a:rPr lang="vi-VN" sz="2400" i="1" spc="1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b="1"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sạch</a:t>
            </a:r>
            <a:r>
              <a:rPr lang="vi-VN" sz="2400" b="1" i="1" spc="1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b="1"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vi-VN" sz="2400" b="1" i="1" spc="1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b="1"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lau</a:t>
            </a:r>
            <a:r>
              <a:rPr lang="vi-VN" sz="24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400" i="1" spc="10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400" i="1" spc="1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bàn</a:t>
            </a:r>
            <a:r>
              <a:rPr lang="vi-VN" sz="2400" i="1" spc="10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i="1" spc="-25" dirty="0" smtClean="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ghế</a:t>
            </a:r>
            <a:r>
              <a:rPr lang="en-US" sz="2000" dirty="0">
                <a:latin typeface="Calibri" panose="020F0502020204030204" pitchFamily="34" charset="0"/>
                <a:ea typeface="Calibri" panose="020F0502020204030204" pitchFamily="34" charset="0"/>
                <a:cs typeface="Times New Roman" panose="02020603050405020304" pitchFamily="18" charset="0"/>
              </a:rPr>
              <a:t> </a:t>
            </a:r>
            <a:r>
              <a:rPr lang="vi-VN" sz="2400" b="1" i="1" dirty="0" smtClean="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ngay</a:t>
            </a:r>
            <a:r>
              <a:rPr lang="vi-VN" sz="2400" b="1" i="1" spc="50" dirty="0" smtClean="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i="1" spc="-1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ngắn.</a:t>
            </a:r>
            <a:endParaRPr lang="vi-VN" sz="2000" b="1" i="1" dirty="0">
              <a:solidFill>
                <a:srgbClr val="1F3763"/>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46355" marR="88900" algn="just">
              <a:lnSpc>
                <a:spcPct val="107000"/>
              </a:lnSpc>
              <a:spcBef>
                <a:spcPts val="305"/>
              </a:spcBef>
              <a:spcAft>
                <a:spcPts val="800"/>
              </a:spcAft>
            </a:pPr>
            <a:r>
              <a:rPr lang="vi-VN" sz="24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400" spc="-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Lâm </a:t>
            </a:r>
            <a:r>
              <a:rPr lang="vi-VN" sz="2400" b="1"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trố mắt</a:t>
            </a:r>
            <a:r>
              <a:rPr lang="vi-VN" sz="2400" b="1" i="1" spc="-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nhìn, /</a:t>
            </a:r>
            <a:r>
              <a:rPr lang="vi-VN" sz="2400" i="1" spc="-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còn Quốc thì</a:t>
            </a:r>
            <a:r>
              <a:rPr lang="vi-VN" sz="2400" i="1" spc="-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b="1"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thở </a:t>
            </a:r>
            <a:r>
              <a:rPr lang="vi-VN" sz="2400" b="1" i="1" spc="-1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phào</a:t>
            </a:r>
            <a:r>
              <a:rPr lang="vi-VN" sz="2400" i="1" spc="-1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76538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72E3FC3C-B98F-408B-9359-FF2F99BDADB7}"/>
              </a:ext>
            </a:extLst>
          </p:cNvPr>
          <p:cNvSpPr/>
          <p:nvPr/>
        </p:nvSpPr>
        <p:spPr>
          <a:xfrm>
            <a:off x="257175" y="200025"/>
            <a:ext cx="8629650" cy="4743450"/>
          </a:xfrm>
          <a:custGeom>
            <a:avLst/>
            <a:gdLst>
              <a:gd name="connsiteX0" fmla="*/ 0 w 8629650"/>
              <a:gd name="connsiteY0" fmla="*/ 1078661 h 4743450"/>
              <a:gd name="connsiteX1" fmla="*/ 1078661 w 8629650"/>
              <a:gd name="connsiteY1" fmla="*/ 0 h 4743450"/>
              <a:gd name="connsiteX2" fmla="*/ 7550989 w 8629650"/>
              <a:gd name="connsiteY2" fmla="*/ 0 h 4743450"/>
              <a:gd name="connsiteX3" fmla="*/ 8629650 w 8629650"/>
              <a:gd name="connsiteY3" fmla="*/ 1078661 h 4743450"/>
              <a:gd name="connsiteX4" fmla="*/ 8629650 w 8629650"/>
              <a:gd name="connsiteY4" fmla="*/ 3664789 h 4743450"/>
              <a:gd name="connsiteX5" fmla="*/ 7550989 w 8629650"/>
              <a:gd name="connsiteY5" fmla="*/ 4743450 h 4743450"/>
              <a:gd name="connsiteX6" fmla="*/ 1078661 w 8629650"/>
              <a:gd name="connsiteY6" fmla="*/ 4743450 h 4743450"/>
              <a:gd name="connsiteX7" fmla="*/ 0 w 8629650"/>
              <a:gd name="connsiteY7" fmla="*/ 3664789 h 4743450"/>
              <a:gd name="connsiteX8" fmla="*/ 0 w 8629650"/>
              <a:gd name="connsiteY8" fmla="*/ 1078661 h 474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29650" h="4743450" fill="none" extrusionOk="0">
                <a:moveTo>
                  <a:pt x="0" y="1078661"/>
                </a:moveTo>
                <a:cubicBezTo>
                  <a:pt x="21012" y="498501"/>
                  <a:pt x="442601" y="-11788"/>
                  <a:pt x="1078661" y="0"/>
                </a:cubicBezTo>
                <a:cubicBezTo>
                  <a:pt x="2511221" y="109595"/>
                  <a:pt x="4847067" y="16756"/>
                  <a:pt x="7550989" y="0"/>
                </a:cubicBezTo>
                <a:cubicBezTo>
                  <a:pt x="8125598" y="-17469"/>
                  <a:pt x="8642731" y="531572"/>
                  <a:pt x="8629650" y="1078661"/>
                </a:cubicBezTo>
                <a:cubicBezTo>
                  <a:pt x="8573332" y="1809590"/>
                  <a:pt x="8662561" y="3322927"/>
                  <a:pt x="8629650" y="3664789"/>
                </a:cubicBezTo>
                <a:cubicBezTo>
                  <a:pt x="8609049" y="4267572"/>
                  <a:pt x="8257505" y="4732334"/>
                  <a:pt x="7550989" y="4743450"/>
                </a:cubicBezTo>
                <a:cubicBezTo>
                  <a:pt x="6874900" y="4607249"/>
                  <a:pt x="2378788" y="4668674"/>
                  <a:pt x="1078661" y="4743450"/>
                </a:cubicBezTo>
                <a:cubicBezTo>
                  <a:pt x="444816" y="4691039"/>
                  <a:pt x="-65776" y="4232627"/>
                  <a:pt x="0" y="3664789"/>
                </a:cubicBezTo>
                <a:cubicBezTo>
                  <a:pt x="-157566" y="2823078"/>
                  <a:pt x="130870" y="1870513"/>
                  <a:pt x="0" y="1078661"/>
                </a:cubicBezTo>
                <a:close/>
              </a:path>
              <a:path w="8629650" h="4743450" stroke="0" extrusionOk="0">
                <a:moveTo>
                  <a:pt x="0" y="1078661"/>
                </a:moveTo>
                <a:cubicBezTo>
                  <a:pt x="-16384" y="446160"/>
                  <a:pt x="504889" y="-29307"/>
                  <a:pt x="1078661" y="0"/>
                </a:cubicBezTo>
                <a:cubicBezTo>
                  <a:pt x="3133450" y="47539"/>
                  <a:pt x="4318092" y="42437"/>
                  <a:pt x="7550989" y="0"/>
                </a:cubicBezTo>
                <a:cubicBezTo>
                  <a:pt x="8201163" y="-28848"/>
                  <a:pt x="8664797" y="426508"/>
                  <a:pt x="8629650" y="1078661"/>
                </a:cubicBezTo>
                <a:cubicBezTo>
                  <a:pt x="8547283" y="2257528"/>
                  <a:pt x="8647663" y="2596250"/>
                  <a:pt x="8629650" y="3664789"/>
                </a:cubicBezTo>
                <a:cubicBezTo>
                  <a:pt x="8644781" y="4305617"/>
                  <a:pt x="8086282" y="4679501"/>
                  <a:pt x="7550989" y="4743450"/>
                </a:cubicBezTo>
                <a:cubicBezTo>
                  <a:pt x="5810172" y="4717096"/>
                  <a:pt x="2722519" y="4624594"/>
                  <a:pt x="1078661" y="4743450"/>
                </a:cubicBezTo>
                <a:cubicBezTo>
                  <a:pt x="421061" y="4682305"/>
                  <a:pt x="48122" y="4318854"/>
                  <a:pt x="0" y="3664789"/>
                </a:cubicBezTo>
                <a:cubicBezTo>
                  <a:pt x="88535" y="2826705"/>
                  <a:pt x="49637" y="2282055"/>
                  <a:pt x="0" y="1078661"/>
                </a:cubicBezTo>
                <a:close/>
              </a:path>
            </a:pathLst>
          </a:custGeom>
          <a:solidFill>
            <a:schemeClr val="bg1">
              <a:alpha val="86000"/>
            </a:schemeClr>
          </a:solidFill>
          <a:ln w="28575">
            <a:solidFill>
              <a:schemeClr val="accent1">
                <a:lumMod val="50000"/>
              </a:schemeClr>
            </a:solidFill>
            <a:extLst>
              <a:ext uri="{C807C97D-BFC1-408E-A445-0C87EB9F89A2}">
                <ask:lineSketchStyleProps xmlns:ask="http://schemas.microsoft.com/office/drawing/2018/sketchyshapes" xmlns="" sd="3255299097">
                  <a:prstGeom prst="roundRect">
                    <a:avLst>
                      <a:gd name="adj" fmla="val 2274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Hộp Văn bản 14">
            <a:extLst>
              <a:ext uri="{FF2B5EF4-FFF2-40B4-BE49-F238E27FC236}">
                <a16:creationId xmlns:a16="http://schemas.microsoft.com/office/drawing/2014/main" xmlns="" id="{C638BF13-C40B-8285-32A1-A1D44F404A8C}"/>
              </a:ext>
            </a:extLst>
          </p:cNvPr>
          <p:cNvSpPr txBox="1"/>
          <p:nvPr/>
        </p:nvSpPr>
        <p:spPr>
          <a:xfrm>
            <a:off x="342900" y="819150"/>
            <a:ext cx="8458200" cy="2803140"/>
          </a:xfrm>
          <a:prstGeom prst="rect">
            <a:avLst/>
          </a:prstGeom>
          <a:noFill/>
        </p:spPr>
        <p:txBody>
          <a:bodyPr wrap="square">
            <a:spAutoFit/>
          </a:bodyPr>
          <a:lstStyle/>
          <a:p>
            <a:pPr marL="46355" marR="88900" algn="just">
              <a:lnSpc>
                <a:spcPct val="150000"/>
              </a:lnSpc>
              <a:spcBef>
                <a:spcPts val="0"/>
              </a:spcBef>
              <a:spcAft>
                <a:spcPts val="0"/>
              </a:spcAft>
            </a:pPr>
            <a:r>
              <a:rPr lang="vi-VN" sz="2400"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a:t>
            </a:r>
            <a:r>
              <a:rPr lang="vi-VN" sz="2400" i="1" spc="-30"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vi-VN" sz="2400" b="1"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Bây</a:t>
            </a:r>
            <a:r>
              <a:rPr lang="vi-VN" sz="2400" b="1" i="1" spc="-30"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vi-VN" sz="2400" b="1"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giờ</a:t>
            </a:r>
            <a:r>
              <a:rPr lang="vi-VN" sz="2400"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a:t>
            </a:r>
            <a:r>
              <a:rPr lang="vi-VN" sz="2400" i="1" spc="-30"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a:t>
            </a:r>
            <a:r>
              <a:rPr lang="vi-VN" sz="2400" i="1" spc="-30"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có</a:t>
            </a:r>
            <a:r>
              <a:rPr lang="vi-VN" sz="2400" i="1" spc="-30"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ai</a:t>
            </a:r>
            <a:r>
              <a:rPr lang="vi-VN" sz="2400" i="1" spc="-30"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hỏi</a:t>
            </a:r>
            <a:r>
              <a:rPr lang="vi-VN" sz="2400" i="1" spc="-30"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về</a:t>
            </a:r>
            <a:r>
              <a:rPr lang="vi-VN" sz="2400" i="1" spc="-30"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lớp</a:t>
            </a:r>
            <a:r>
              <a:rPr lang="vi-VN" sz="2400" i="1" spc="-30"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trưởng</a:t>
            </a:r>
            <a:r>
              <a:rPr lang="vi-VN" sz="2400" i="1" spc="-30"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lớp</a:t>
            </a:r>
            <a:r>
              <a:rPr lang="vi-VN" sz="2400" i="1" spc="-30"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tôi,</a:t>
            </a:r>
            <a:r>
              <a:rPr lang="vi-VN" sz="2400" i="1" spc="-30"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a:t>
            </a:r>
            <a:r>
              <a:rPr lang="vi-VN" sz="2400" i="1" spc="-30"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tôi</a:t>
            </a:r>
            <a:r>
              <a:rPr lang="vi-VN" sz="2400" i="1" spc="-30"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sẽ</a:t>
            </a:r>
            <a:r>
              <a:rPr lang="vi-VN" sz="2400" i="1" spc="-30"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vi-VN" sz="2400" b="1"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tự</a:t>
            </a:r>
            <a:r>
              <a:rPr lang="vi-VN" sz="2400" b="1" i="1" spc="-30"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vi-VN" sz="2400" b="1"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hào</a:t>
            </a:r>
            <a:r>
              <a:rPr lang="vi-VN" sz="2400" b="1" i="1" spc="-30"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nói</a:t>
            </a:r>
            <a:r>
              <a:rPr lang="vi-VN" sz="2400"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a:t>
            </a:r>
            <a:r>
              <a:rPr lang="vi-VN" sz="2400" spc="-30"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a:t>
            </a:r>
            <a:r>
              <a:rPr lang="vi-VN" sz="2400" i="1" spc="-30"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“Vân</a:t>
            </a:r>
            <a:r>
              <a:rPr lang="vi-VN" sz="2400" i="1" spc="-30"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không</a:t>
            </a:r>
            <a:r>
              <a:rPr lang="vi-VN" sz="2400" i="1" spc="-30"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chỉ </a:t>
            </a:r>
            <a:r>
              <a:rPr lang="vi-VN" sz="2400" b="1"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học chăm </a:t>
            </a:r>
            <a:r>
              <a:rPr lang="vi-VN" sz="2400"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mà còn </a:t>
            </a:r>
            <a:r>
              <a:rPr lang="vi-VN" sz="2400" b="1"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học rất giỏi</a:t>
            </a:r>
            <a:r>
              <a:rPr lang="vi-VN" sz="2400"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 Hỏi Lâm, / chắc nó sẽ </a:t>
            </a:r>
            <a:r>
              <a:rPr lang="vi-VN" sz="2400" b="1"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oang </a:t>
            </a:r>
            <a:r>
              <a:rPr lang="vi-VN" sz="2400" b="1" i="1" dirty="0" err="1">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oang</a:t>
            </a:r>
            <a:r>
              <a:rPr lang="vi-VN" sz="2400"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 “Vân </a:t>
            </a:r>
            <a:r>
              <a:rPr lang="vi-VN" sz="2400" b="1"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nhỏ người </a:t>
            </a:r>
            <a:r>
              <a:rPr lang="vi-VN" sz="2400"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thật nhưng </a:t>
            </a:r>
            <a:r>
              <a:rPr lang="vi-VN" sz="2400" b="1"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xốc vác lắm đấy</a:t>
            </a:r>
            <a:r>
              <a:rPr lang="vi-VN" sz="2400"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 Còn Quốc chẳng phải hỏi, / cũng sẽ </a:t>
            </a:r>
            <a:r>
              <a:rPr lang="vi-VN" sz="2400" b="1"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khoe ngay</a:t>
            </a:r>
            <a:r>
              <a:rPr lang="vi-VN" sz="2400"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 “Vân hiền lành, ít nói mà </a:t>
            </a:r>
            <a:r>
              <a:rPr lang="vi-VN" sz="2400" b="1"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giỏi đáo để</a:t>
            </a:r>
            <a:r>
              <a:rPr lang="vi-VN" sz="2400"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 </a:t>
            </a:r>
            <a:r>
              <a:rPr lang="vi-VN" sz="2400" b="1"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ai </a:t>
            </a:r>
            <a:r>
              <a:rPr lang="vi-VN" sz="2400"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cũng phải </a:t>
            </a:r>
            <a:r>
              <a:rPr lang="vi-VN" sz="2400" b="1"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nể phục</a:t>
            </a:r>
            <a:r>
              <a:rPr lang="vi-VN" sz="2400"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a:t>
            </a:r>
            <a:r>
              <a:rPr lang="vi-VN" sz="24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endParaRPr lang="vi-VN" sz="2400" dirty="0">
              <a:effectLst/>
              <a:highlight>
                <a:srgbClr val="FFFFFF"/>
              </a:highligh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85374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011640" y="-1998262"/>
            <a:ext cx="5134098" cy="9130622"/>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69859" y="126178"/>
            <a:ext cx="5007920" cy="5007920"/>
          </a:xfrm>
          <a:prstGeom prst="rect">
            <a:avLst/>
          </a:prstGeom>
        </p:spPr>
      </p:pic>
      <p:sp>
        <p:nvSpPr>
          <p:cNvPr id="2" name="Rectangle 1">
            <a:extLst>
              <a:ext uri="{FF2B5EF4-FFF2-40B4-BE49-F238E27FC236}">
                <a16:creationId xmlns:a16="http://schemas.microsoft.com/office/drawing/2014/main" xmlns="" id="{0D9AD7F6-E986-41A7-8EDB-49CA893C3081}"/>
              </a:ext>
            </a:extLst>
          </p:cNvPr>
          <p:cNvSpPr/>
          <p:nvPr/>
        </p:nvSpPr>
        <p:spPr>
          <a:xfrm>
            <a:off x="5810068" y="2123361"/>
            <a:ext cx="2499723" cy="692497"/>
          </a:xfrm>
          <a:prstGeom prst="rect">
            <a:avLst/>
          </a:prstGeom>
          <a:noFill/>
        </p:spPr>
        <p:txBody>
          <a:bodyPr wrap="none" lIns="68580" tIns="34290" rIns="68580" bIns="34290">
            <a:spAutoFit/>
          </a:bodyPr>
          <a:lstStyle/>
          <a:p>
            <a:pPr algn="ctr"/>
            <a:r>
              <a:rPr lang="vi-VN" sz="4050" dirty="0">
                <a:ln w="0">
                  <a:solidFill>
                    <a:schemeClr val="tx1"/>
                  </a:solidFill>
                </a:ln>
                <a:latin typeface="UTM Loko" panose="02040603050506020204" pitchFamily="18" charset="0"/>
              </a:rPr>
              <a:t>VẬN DỤNG</a:t>
            </a:r>
            <a:endParaRPr lang="en-US" sz="4050" dirty="0">
              <a:ln w="0">
                <a:solidFill>
                  <a:schemeClr val="tx1"/>
                </a:solidFill>
              </a:ln>
              <a:latin typeface="UTM Loko" panose="02040603050506020204" pitchFamily="18" charset="0"/>
            </a:endParaRPr>
          </a:p>
        </p:txBody>
      </p:sp>
      <p:pic>
        <p:nvPicPr>
          <p:cNvPr id="10" name="图片 30">
            <a:extLst>
              <a:ext uri="{FF2B5EF4-FFF2-40B4-BE49-F238E27FC236}">
                <a16:creationId xmlns:a16="http://schemas.microsoft.com/office/drawing/2014/main" xmlns="" id="{276738BA-F22F-4B44-908E-2EA1FDC3D5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flipH="1">
            <a:off x="-55738" y="-259214"/>
            <a:ext cx="5138053" cy="5667376"/>
          </a:xfrm>
          <a:prstGeom prst="rect">
            <a:avLst/>
          </a:prstGeom>
        </p:spPr>
      </p:pic>
    </p:spTree>
    <p:extLst>
      <p:ext uri="{BB962C8B-B14F-4D97-AF65-F5344CB8AC3E}">
        <p14:creationId xmlns:p14="http://schemas.microsoft.com/office/powerpoint/2010/main" val="3166930427"/>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par>
                                <p:cTn id="12" presetID="2" presetClass="entr" presetSubtype="12"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1000" fill="hold"/>
                                        <p:tgtEl>
                                          <p:spTgt spid="10"/>
                                        </p:tgtEl>
                                        <p:attrNameLst>
                                          <p:attrName>ppt_x</p:attrName>
                                        </p:attrNameLst>
                                      </p:cBhvr>
                                      <p:tavLst>
                                        <p:tav tm="0">
                                          <p:val>
                                            <p:strVal val="0-#ppt_w/2"/>
                                          </p:val>
                                        </p:tav>
                                        <p:tav tm="100000">
                                          <p:val>
                                            <p:strVal val="#ppt_x"/>
                                          </p:val>
                                        </p:tav>
                                      </p:tavLst>
                                    </p:anim>
                                    <p:anim calcmode="lin" valueType="num">
                                      <p:cBhvr additive="base">
                                        <p:cTn id="15"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19CA5B13-4F6C-48AC-8E82-36D85065C020}"/>
              </a:ext>
            </a:extLst>
          </p:cNvPr>
          <p:cNvGrpSpPr/>
          <p:nvPr/>
        </p:nvGrpSpPr>
        <p:grpSpPr>
          <a:xfrm>
            <a:off x="0" y="-13447"/>
            <a:ext cx="9144000" cy="5156947"/>
            <a:chOff x="0" y="-17929"/>
            <a:chExt cx="12192000" cy="6875929"/>
          </a:xfrm>
        </p:grpSpPr>
        <p:pic>
          <p:nvPicPr>
            <p:cNvPr id="7" name="Picture 6">
              <a:extLst>
                <a:ext uri="{FF2B5EF4-FFF2-40B4-BE49-F238E27FC236}">
                  <a16:creationId xmlns:a16="http://schemas.microsoft.com/office/drawing/2014/main" xmlns="" id="{92D51A86-2FE9-4CB8-B3A0-0D9323A0548F}"/>
                </a:ext>
              </a:extLst>
            </p:cNvPr>
            <p:cNvPicPr>
              <a:picLocks noChangeAspect="1"/>
            </p:cNvPicPr>
            <p:nvPr/>
          </p:nvPicPr>
          <p:blipFill rotWithShape="1">
            <a:blip r:embed="rId2"/>
            <a:srcRect l="1875" t="2235" r="1875" b="1660"/>
            <a:stretch/>
          </p:blipFill>
          <p:spPr>
            <a:xfrm>
              <a:off x="0" y="-17929"/>
              <a:ext cx="12192000" cy="6875929"/>
            </a:xfrm>
            <a:prstGeom prst="rect">
              <a:avLst/>
            </a:prstGeom>
          </p:spPr>
        </p:pic>
        <p:sp>
          <p:nvSpPr>
            <p:cNvPr id="8" name="Rectangle: Rounded Corners 7">
              <a:extLst>
                <a:ext uri="{FF2B5EF4-FFF2-40B4-BE49-F238E27FC236}">
                  <a16:creationId xmlns:a16="http://schemas.microsoft.com/office/drawing/2014/main" xmlns="" id="{F05860AE-F310-4632-9F4D-14C0305C5198}"/>
                </a:ext>
              </a:extLst>
            </p:cNvPr>
            <p:cNvSpPr/>
            <p:nvPr/>
          </p:nvSpPr>
          <p:spPr>
            <a:xfrm>
              <a:off x="762000" y="838200"/>
              <a:ext cx="4267200" cy="4648200"/>
            </a:xfrm>
            <a:prstGeom prst="roundRect">
              <a:avLst>
                <a:gd name="adj" fmla="val 23418"/>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9" name="Rectangle 8">
            <a:extLst>
              <a:ext uri="{FF2B5EF4-FFF2-40B4-BE49-F238E27FC236}">
                <a16:creationId xmlns:a16="http://schemas.microsoft.com/office/drawing/2014/main" xmlns="" id="{E823AF74-FCDE-47B5-9B7F-7E4FCF4A8553}"/>
              </a:ext>
            </a:extLst>
          </p:cNvPr>
          <p:cNvSpPr/>
          <p:nvPr/>
        </p:nvSpPr>
        <p:spPr>
          <a:xfrm>
            <a:off x="0" y="-13447"/>
            <a:ext cx="9144000" cy="5156947"/>
          </a:xfrm>
          <a:prstGeom prst="rect">
            <a:avLst/>
          </a:prstGeom>
          <a:solidFill>
            <a:schemeClr val="accent2">
              <a:lumMod val="20000"/>
              <a:lumOff val="80000"/>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 name="Rectangle: Rounded Corners 9">
            <a:extLst>
              <a:ext uri="{FF2B5EF4-FFF2-40B4-BE49-F238E27FC236}">
                <a16:creationId xmlns:a16="http://schemas.microsoft.com/office/drawing/2014/main" xmlns="" id="{3413EBD1-569B-48BC-970E-BC3534DAA3DC}"/>
              </a:ext>
            </a:extLst>
          </p:cNvPr>
          <p:cNvSpPr/>
          <p:nvPr/>
        </p:nvSpPr>
        <p:spPr>
          <a:xfrm>
            <a:off x="261687" y="229872"/>
            <a:ext cx="8572500" cy="471811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SG" sz="2700">
                <a:solidFill>
                  <a:schemeClr val="tx1"/>
                </a:solidFill>
                <a:latin typeface="Calibri" panose="020F0502020204030204" pitchFamily="34" charset="0"/>
                <a:cs typeface="Calibri" panose="020F0502020204030204" pitchFamily="34" charset="0"/>
              </a:rPr>
              <a:t>	</a:t>
            </a:r>
            <a:endParaRPr lang="vi-VN" sz="2700">
              <a:solidFill>
                <a:schemeClr val="tx1"/>
              </a:solidFill>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xmlns="" id="{65F499CA-3B15-4CEA-A767-8FBAC33379F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365" b="29986" l="41108" r="55538">
                        <a14:foregroundMark x1="50936" y1="14365" x2="52730" y2="15900"/>
                      </a14:backgroundRemoval>
                    </a14:imgEffect>
                  </a14:imgLayer>
                </a14:imgProps>
              </a:ext>
            </a:extLst>
          </a:blip>
          <a:srcRect l="39324" t="19098" r="42629" b="68136"/>
          <a:stretch/>
        </p:blipFill>
        <p:spPr>
          <a:xfrm rot="10800000">
            <a:off x="6071275" y="4294198"/>
            <a:ext cx="2151755" cy="859684"/>
          </a:xfrm>
          <a:prstGeom prst="rect">
            <a:avLst/>
          </a:prstGeom>
        </p:spPr>
      </p:pic>
      <p:pic>
        <p:nvPicPr>
          <p:cNvPr id="13" name="Picture 12">
            <a:extLst>
              <a:ext uri="{FF2B5EF4-FFF2-40B4-BE49-F238E27FC236}">
                <a16:creationId xmlns:a16="http://schemas.microsoft.com/office/drawing/2014/main" xmlns="" id="{0AB2D06D-7BA4-4984-8A2D-3D4DF5A07DD2}"/>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3068" b="18271" l="1716" r="18097">
                        <a14:foregroundMark x1="2262" y1="3766" x2="2808" y2="11297"/>
                        <a14:foregroundMark x1="2808" y1="11297" x2="2808" y2="11297"/>
                        <a14:foregroundMark x1="2106" y1="3068" x2="1716" y2="8089"/>
                      </a14:backgroundRemoval>
                    </a14:imgEffect>
                  </a14:imgLayer>
                </a14:imgProps>
              </a:ext>
            </a:extLst>
          </a:blip>
          <a:srcRect l="1875" t="2235" r="80078" b="79659"/>
          <a:stretch/>
        </p:blipFill>
        <p:spPr>
          <a:xfrm>
            <a:off x="0" y="0"/>
            <a:ext cx="2400300" cy="1360170"/>
          </a:xfrm>
          <a:prstGeom prst="rect">
            <a:avLst/>
          </a:prstGeom>
        </p:spPr>
      </p:pic>
      <p:pic>
        <p:nvPicPr>
          <p:cNvPr id="14" name="Picture 13">
            <a:extLst>
              <a:ext uri="{FF2B5EF4-FFF2-40B4-BE49-F238E27FC236}">
                <a16:creationId xmlns:a16="http://schemas.microsoft.com/office/drawing/2014/main" xmlns="" id="{1B18E4B9-A4A5-45CC-ABB0-5E9FB9E1BC9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365" b="29986" l="41108" r="55538">
                        <a14:foregroundMark x1="50936" y1="14365" x2="52730" y2="15900"/>
                      </a14:backgroundRemoval>
                    </a14:imgEffect>
                  </a14:imgLayer>
                </a14:imgProps>
              </a:ext>
            </a:extLst>
          </a:blip>
          <a:srcRect l="39324" t="13758" r="42629" b="68136"/>
          <a:stretch/>
        </p:blipFill>
        <p:spPr>
          <a:xfrm>
            <a:off x="6893033" y="460327"/>
            <a:ext cx="1886345" cy="1068929"/>
          </a:xfrm>
          <a:prstGeom prst="rect">
            <a:avLst/>
          </a:prstGeom>
        </p:spPr>
      </p:pic>
      <p:sp>
        <p:nvSpPr>
          <p:cNvPr id="16" name="TextBox 15">
            <a:extLst>
              <a:ext uri="{FF2B5EF4-FFF2-40B4-BE49-F238E27FC236}">
                <a16:creationId xmlns:a16="http://schemas.microsoft.com/office/drawing/2014/main" xmlns="" id="{EEF127BA-4605-4149-A461-331DC9062408}"/>
              </a:ext>
            </a:extLst>
          </p:cNvPr>
          <p:cNvSpPr txBox="1"/>
          <p:nvPr/>
        </p:nvSpPr>
        <p:spPr>
          <a:xfrm>
            <a:off x="370598" y="1579957"/>
            <a:ext cx="8274366" cy="1569660"/>
          </a:xfrm>
          <a:prstGeom prst="rect">
            <a:avLst/>
          </a:prstGeom>
          <a:noFill/>
        </p:spPr>
        <p:txBody>
          <a:bodyPr wrap="square">
            <a:spAutoFit/>
          </a:bodyPr>
          <a:lstStyle/>
          <a:p>
            <a:pPr algn="ctr"/>
            <a:r>
              <a:rPr lang="vi-VN" sz="4800" dirty="0">
                <a:solidFill>
                  <a:prstClr val="black"/>
                </a:solidFill>
                <a:latin typeface="+mj-lt"/>
                <a:cs typeface="Calibri" panose="020F0502020204030204" pitchFamily="34" charset="0"/>
              </a:rPr>
              <a:t>Em biết được điều gì sau khi học bài đọc Lớp trưởng lớp tôi? </a:t>
            </a:r>
          </a:p>
        </p:txBody>
      </p:sp>
    </p:spTree>
    <p:extLst>
      <p:ext uri="{BB962C8B-B14F-4D97-AF65-F5344CB8AC3E}">
        <p14:creationId xmlns:p14="http://schemas.microsoft.com/office/powerpoint/2010/main" val="26750216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80">
                                          <p:stCondLst>
                                            <p:cond delay="0"/>
                                          </p:stCondLst>
                                        </p:cTn>
                                        <p:tgtEl>
                                          <p:spTgt spid="14"/>
                                        </p:tgtEl>
                                      </p:cBhvr>
                                    </p:animEffect>
                                    <p:anim calcmode="lin" valueType="num">
                                      <p:cBhvr>
                                        <p:cTn id="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gtEl>
                                      </p:cBhvr>
                                      <p:to x="100000" y="60000"/>
                                    </p:animScale>
                                    <p:animScale>
                                      <p:cBhvr>
                                        <p:cTn id="14" dur="166" decel="50000">
                                          <p:stCondLst>
                                            <p:cond delay="676"/>
                                          </p:stCondLst>
                                        </p:cTn>
                                        <p:tgtEl>
                                          <p:spTgt spid="14"/>
                                        </p:tgtEl>
                                      </p:cBhvr>
                                      <p:to x="100000" y="100000"/>
                                    </p:animScale>
                                    <p:animScale>
                                      <p:cBhvr>
                                        <p:cTn id="15" dur="26">
                                          <p:stCondLst>
                                            <p:cond delay="1312"/>
                                          </p:stCondLst>
                                        </p:cTn>
                                        <p:tgtEl>
                                          <p:spTgt spid="14"/>
                                        </p:tgtEl>
                                      </p:cBhvr>
                                      <p:to x="100000" y="80000"/>
                                    </p:animScale>
                                    <p:animScale>
                                      <p:cBhvr>
                                        <p:cTn id="16" dur="166" decel="50000">
                                          <p:stCondLst>
                                            <p:cond delay="1338"/>
                                          </p:stCondLst>
                                        </p:cTn>
                                        <p:tgtEl>
                                          <p:spTgt spid="14"/>
                                        </p:tgtEl>
                                      </p:cBhvr>
                                      <p:to x="100000" y="100000"/>
                                    </p:animScale>
                                    <p:animScale>
                                      <p:cBhvr>
                                        <p:cTn id="17" dur="26">
                                          <p:stCondLst>
                                            <p:cond delay="1642"/>
                                          </p:stCondLst>
                                        </p:cTn>
                                        <p:tgtEl>
                                          <p:spTgt spid="14"/>
                                        </p:tgtEl>
                                      </p:cBhvr>
                                      <p:to x="100000" y="90000"/>
                                    </p:animScale>
                                    <p:animScale>
                                      <p:cBhvr>
                                        <p:cTn id="18" dur="166" decel="50000">
                                          <p:stCondLst>
                                            <p:cond delay="1668"/>
                                          </p:stCondLst>
                                        </p:cTn>
                                        <p:tgtEl>
                                          <p:spTgt spid="14"/>
                                        </p:tgtEl>
                                      </p:cBhvr>
                                      <p:to x="100000" y="100000"/>
                                    </p:animScale>
                                    <p:animScale>
                                      <p:cBhvr>
                                        <p:cTn id="19" dur="26">
                                          <p:stCondLst>
                                            <p:cond delay="1808"/>
                                          </p:stCondLst>
                                        </p:cTn>
                                        <p:tgtEl>
                                          <p:spTgt spid="14"/>
                                        </p:tgtEl>
                                      </p:cBhvr>
                                      <p:to x="100000" y="95000"/>
                                    </p:animScale>
                                    <p:animScale>
                                      <p:cBhvr>
                                        <p:cTn id="20" dur="166" decel="50000">
                                          <p:stCondLst>
                                            <p:cond delay="1834"/>
                                          </p:stCondLst>
                                        </p:cTn>
                                        <p:tgtEl>
                                          <p:spTgt spid="14"/>
                                        </p:tgtEl>
                                      </p:cBhvr>
                                      <p:to x="100000" y="100000"/>
                                    </p:animScale>
                                  </p:childTnLst>
                                </p:cTn>
                              </p:par>
                              <p:par>
                                <p:cTn id="21" presetID="10"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457EA442-57D7-4A6D-91DD-F4311C7971B1}"/>
              </a:ext>
            </a:extLst>
          </p:cNvPr>
          <p:cNvSpPr/>
          <p:nvPr/>
        </p:nvSpPr>
        <p:spPr>
          <a:xfrm>
            <a:off x="332295" y="367646"/>
            <a:ext cx="8434633" cy="449658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49" name="图片 48"/>
          <p:cNvPicPr>
            <a:picLocks noChangeAspect="1"/>
          </p:cNvPicPr>
          <p:nvPr/>
        </p:nvPicPr>
        <p:blipFill rotWithShape="1">
          <a:blip r:embed="rId3" cstate="print">
            <a:extLst>
              <a:ext uri="{28A0092B-C50C-407E-A947-70E740481C1C}">
                <a14:useLocalDpi xmlns:a14="http://schemas.microsoft.com/office/drawing/2010/main" val="0"/>
              </a:ext>
            </a:extLst>
          </a:blip>
          <a:srcRect l="23936" t="15185" r="35158" b="60833"/>
          <a:stretch/>
        </p:blipFill>
        <p:spPr>
          <a:xfrm>
            <a:off x="-580593" y="4036227"/>
            <a:ext cx="2116499" cy="1406803"/>
          </a:xfrm>
          <a:prstGeom prst="rect">
            <a:avLst/>
          </a:prstGeom>
        </p:spPr>
      </p:pic>
      <p:pic>
        <p:nvPicPr>
          <p:cNvPr id="50" name="图片 49"/>
          <p:cNvPicPr>
            <a:picLocks noChangeAspect="1"/>
          </p:cNvPicPr>
          <p:nvPr/>
        </p:nvPicPr>
        <p:blipFill rotWithShape="1">
          <a:blip r:embed="rId4" cstate="print">
            <a:extLst>
              <a:ext uri="{28A0092B-C50C-407E-A947-70E740481C1C}">
                <a14:useLocalDpi xmlns:a14="http://schemas.microsoft.com/office/drawing/2010/main" val="0"/>
              </a:ext>
            </a:extLst>
          </a:blip>
          <a:srcRect r="83764" b="79074"/>
          <a:stretch/>
        </p:blipFill>
        <p:spPr>
          <a:xfrm>
            <a:off x="8596747" y="4144230"/>
            <a:ext cx="736562" cy="1076325"/>
          </a:xfrm>
          <a:prstGeom prst="rect">
            <a:avLst/>
          </a:prstGeom>
        </p:spPr>
      </p:pic>
      <p:pic>
        <p:nvPicPr>
          <p:cNvPr id="4" name="图片 5" descr="849">
            <a:extLst>
              <a:ext uri="{FF2B5EF4-FFF2-40B4-BE49-F238E27FC236}">
                <a16:creationId xmlns:a16="http://schemas.microsoft.com/office/drawing/2014/main" xmlns="" id="{65AE7692-BF5C-4655-9C5A-E6D88581A1DE}"/>
              </a:ext>
            </a:extLst>
          </p:cNvPr>
          <p:cNvPicPr>
            <a:picLocks noChangeAspect="1"/>
          </p:cNvPicPr>
          <p:nvPr/>
        </p:nvPicPr>
        <p:blipFill>
          <a:blip r:embed="rId5"/>
          <a:srcRect t="64388" r="78750" b="24160"/>
          <a:stretch>
            <a:fillRect/>
          </a:stretch>
        </p:blipFill>
        <p:spPr>
          <a:xfrm>
            <a:off x="-119716" y="-21911"/>
            <a:ext cx="2165033" cy="1750219"/>
          </a:xfrm>
          <a:prstGeom prst="rect">
            <a:avLst/>
          </a:prstGeom>
        </p:spPr>
      </p:pic>
      <p:pic>
        <p:nvPicPr>
          <p:cNvPr id="5" name="图片 6" descr="849">
            <a:extLst>
              <a:ext uri="{FF2B5EF4-FFF2-40B4-BE49-F238E27FC236}">
                <a16:creationId xmlns:a16="http://schemas.microsoft.com/office/drawing/2014/main" xmlns="" id="{32AA48B1-2823-4F18-A4A0-53799B9F7DCB}"/>
              </a:ext>
            </a:extLst>
          </p:cNvPr>
          <p:cNvPicPr>
            <a:picLocks noChangeAspect="1"/>
          </p:cNvPicPr>
          <p:nvPr/>
        </p:nvPicPr>
        <p:blipFill>
          <a:blip r:embed="rId5"/>
          <a:srcRect l="75919" t="63157" b="18832"/>
          <a:stretch>
            <a:fillRect/>
          </a:stretch>
        </p:blipFill>
        <p:spPr>
          <a:xfrm>
            <a:off x="7361872" y="-27147"/>
            <a:ext cx="1782128" cy="1999298"/>
          </a:xfrm>
          <a:prstGeom prst="rect">
            <a:avLst/>
          </a:prstGeom>
        </p:spPr>
      </p:pic>
      <p:pic>
        <p:nvPicPr>
          <p:cNvPr id="6" name="图片 7" descr="849">
            <a:extLst>
              <a:ext uri="{FF2B5EF4-FFF2-40B4-BE49-F238E27FC236}">
                <a16:creationId xmlns:a16="http://schemas.microsoft.com/office/drawing/2014/main" xmlns="" id="{CBB8CB75-F2E1-460F-8750-0A2B40C16D75}"/>
              </a:ext>
            </a:extLst>
          </p:cNvPr>
          <p:cNvPicPr>
            <a:picLocks noChangeAspect="1"/>
          </p:cNvPicPr>
          <p:nvPr/>
        </p:nvPicPr>
        <p:blipFill>
          <a:blip r:embed="rId5"/>
          <a:srcRect t="14230" b="62039"/>
          <a:stretch>
            <a:fillRect/>
          </a:stretch>
        </p:blipFill>
        <p:spPr>
          <a:xfrm>
            <a:off x="1535907" y="2876979"/>
            <a:ext cx="6513116" cy="2318495"/>
          </a:xfrm>
          <a:prstGeom prst="rect">
            <a:avLst/>
          </a:prstGeom>
        </p:spPr>
      </p:pic>
      <p:sp>
        <p:nvSpPr>
          <p:cNvPr id="7" name="Rectangle 6">
            <a:extLst>
              <a:ext uri="{FF2B5EF4-FFF2-40B4-BE49-F238E27FC236}">
                <a16:creationId xmlns:a16="http://schemas.microsoft.com/office/drawing/2014/main" xmlns="" id="{70A11ED9-7A9C-4508-BA57-F026FF5F97C5}"/>
              </a:ext>
            </a:extLst>
          </p:cNvPr>
          <p:cNvSpPr/>
          <p:nvPr/>
        </p:nvSpPr>
        <p:spPr>
          <a:xfrm>
            <a:off x="1390379" y="1561634"/>
            <a:ext cx="6928820" cy="1177245"/>
          </a:xfrm>
          <a:prstGeom prst="rect">
            <a:avLst/>
          </a:prstGeom>
          <a:noFill/>
        </p:spPr>
        <p:txBody>
          <a:bodyPr wrap="none" lIns="68580" tIns="34290" rIns="68580" bIns="34290">
            <a:spAutoFit/>
          </a:bodyPr>
          <a:lstStyle/>
          <a:p>
            <a:pPr algn="ctr"/>
            <a:r>
              <a:rPr lang="en-US" sz="7200">
                <a:ln w="57150">
                  <a:solidFill>
                    <a:schemeClr val="accent6">
                      <a:lumMod val="75000"/>
                    </a:schemeClr>
                  </a:solidFill>
                </a:ln>
                <a:solidFill>
                  <a:schemeClr val="accent4">
                    <a:lumMod val="60000"/>
                    <a:lumOff val="40000"/>
                  </a:schemeClr>
                </a:solidFill>
                <a:effectLst>
                  <a:outerShdw blurRad="38100" dist="19050" dir="2700000" algn="tl" rotWithShape="0">
                    <a:schemeClr val="dk1">
                      <a:alpha val="40000"/>
                    </a:schemeClr>
                  </a:outerShdw>
                </a:effectLst>
                <a:latin typeface="iCiel Cadena" panose="02000503000000020004" pitchFamily="2" charset="0"/>
              </a:rPr>
              <a:t>TẠM BIỆT CÁC EM</a:t>
            </a:r>
          </a:p>
        </p:txBody>
      </p:sp>
    </p:spTree>
    <p:extLst>
      <p:ext uri="{BB962C8B-B14F-4D97-AF65-F5344CB8AC3E}">
        <p14:creationId xmlns:p14="http://schemas.microsoft.com/office/powerpoint/2010/main" val="2892423139"/>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1000"/>
            <a:lum/>
          </a:blip>
          <a:srcRect/>
          <a:stretch>
            <a:fillRect/>
          </a:stretch>
        </a:blipFill>
        <a:effectLst/>
      </p:bgPr>
    </p:bg>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xmlns="" id="{8D063991-1E60-6042-1FCF-8CA8D916ED51}"/>
              </a:ext>
            </a:extLst>
          </p:cNvPr>
          <p:cNvSpPr txBox="1"/>
          <p:nvPr/>
        </p:nvSpPr>
        <p:spPr>
          <a:xfrm>
            <a:off x="1447800" y="1972330"/>
            <a:ext cx="3200400" cy="523220"/>
          </a:xfrm>
          <a:prstGeom prst="rect">
            <a:avLst/>
          </a:prstGeom>
          <a:noFill/>
        </p:spPr>
        <p:txBody>
          <a:bodyPr wrap="square" rtlCol="0">
            <a:spAutoFit/>
          </a:bodyPr>
          <a:lstStyle/>
          <a:p>
            <a:pPr algn="just"/>
            <a:r>
              <a:rPr lang="vi-VN" sz="2800" dirty="0">
                <a:latin typeface="+mj-lt"/>
              </a:rPr>
              <a:t>a) </a:t>
            </a:r>
            <a:r>
              <a:rPr lang="vi-VN" sz="2800" b="1" dirty="0">
                <a:solidFill>
                  <a:srgbClr val="FF0000"/>
                </a:solidFill>
                <a:latin typeface="+mj-lt"/>
              </a:rPr>
              <a:t>Trai tài gái đảm</a:t>
            </a:r>
            <a:endParaRPr lang="vi-VN" sz="2800" dirty="0">
              <a:latin typeface="+mj-lt"/>
            </a:endParaRPr>
          </a:p>
        </p:txBody>
      </p:sp>
      <p:sp>
        <p:nvSpPr>
          <p:cNvPr id="5" name="Hộp Văn bản 4">
            <a:extLst>
              <a:ext uri="{FF2B5EF4-FFF2-40B4-BE49-F238E27FC236}">
                <a16:creationId xmlns:a16="http://schemas.microsoft.com/office/drawing/2014/main" xmlns="" id="{928E8329-E20F-11EE-3F7E-02C22F4E382B}"/>
              </a:ext>
            </a:extLst>
          </p:cNvPr>
          <p:cNvSpPr txBox="1"/>
          <p:nvPr/>
        </p:nvSpPr>
        <p:spPr>
          <a:xfrm>
            <a:off x="1981200" y="2575832"/>
            <a:ext cx="6150429" cy="954107"/>
          </a:xfrm>
          <a:prstGeom prst="rect">
            <a:avLst/>
          </a:prstGeom>
          <a:noFill/>
        </p:spPr>
        <p:txBody>
          <a:bodyPr wrap="square" rtlCol="0">
            <a:spAutoFit/>
          </a:bodyPr>
          <a:lstStyle/>
          <a:p>
            <a:pPr algn="just"/>
            <a:r>
              <a:rPr lang="vi-VN" sz="2800" dirty="0">
                <a:latin typeface="+mj-lt"/>
              </a:rPr>
              <a:t>Khen ngợi những người con trai có tài, những người con gái đảm đang.</a:t>
            </a:r>
          </a:p>
        </p:txBody>
      </p:sp>
      <p:sp>
        <p:nvSpPr>
          <p:cNvPr id="6" name="Hộp Văn bản 5">
            <a:extLst>
              <a:ext uri="{FF2B5EF4-FFF2-40B4-BE49-F238E27FC236}">
                <a16:creationId xmlns:a16="http://schemas.microsoft.com/office/drawing/2014/main" xmlns="" id="{2DA0FD6D-3545-86AD-DC59-DA36BA36D095}"/>
              </a:ext>
            </a:extLst>
          </p:cNvPr>
          <p:cNvSpPr txBox="1"/>
          <p:nvPr/>
        </p:nvSpPr>
        <p:spPr>
          <a:xfrm>
            <a:off x="1600200" y="353336"/>
            <a:ext cx="6096000" cy="954107"/>
          </a:xfrm>
          <a:prstGeom prst="rect">
            <a:avLst/>
          </a:prstGeom>
          <a:noFill/>
        </p:spPr>
        <p:txBody>
          <a:bodyPr wrap="square" rtlCol="0">
            <a:spAutoFit/>
          </a:bodyPr>
          <a:lstStyle/>
          <a:p>
            <a:pPr algn="ctr"/>
            <a:r>
              <a:rPr lang="vi-VN" sz="2800" b="1" u="sng" dirty="0">
                <a:solidFill>
                  <a:srgbClr val="FF0000"/>
                </a:solidFill>
                <a:latin typeface="+mj-lt"/>
              </a:rPr>
              <a:t>Câu 1:</a:t>
            </a:r>
            <a:r>
              <a:rPr lang="vi-VN" sz="2800" b="1" dirty="0">
                <a:solidFill>
                  <a:srgbClr val="FF0000"/>
                </a:solidFill>
                <a:latin typeface="+mj-lt"/>
              </a:rPr>
              <a:t> </a:t>
            </a:r>
            <a:r>
              <a:rPr lang="vi-VN" sz="2800" dirty="0">
                <a:latin typeface="+mj-lt"/>
              </a:rPr>
              <a:t>Em hiểu như thế nào về nội dung của các thành ngữ, tục ngữ sau?</a:t>
            </a:r>
          </a:p>
        </p:txBody>
      </p:sp>
    </p:spTree>
    <p:extLst>
      <p:ext uri="{BB962C8B-B14F-4D97-AF65-F5344CB8AC3E}">
        <p14:creationId xmlns:p14="http://schemas.microsoft.com/office/powerpoint/2010/main" val="34801405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1000"/>
            <a:lum/>
          </a:blip>
          <a:srcRect/>
          <a:stretch>
            <a:fillRect/>
          </a:stretch>
        </a:blipFill>
        <a:effectLst/>
      </p:bgPr>
    </p:bg>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xmlns="" id="{8DCEFE19-D924-811D-F0A3-7616B0D4FE75}"/>
              </a:ext>
            </a:extLst>
          </p:cNvPr>
          <p:cNvSpPr txBox="1"/>
          <p:nvPr/>
        </p:nvSpPr>
        <p:spPr>
          <a:xfrm>
            <a:off x="1981200" y="1657350"/>
            <a:ext cx="5181600" cy="954107"/>
          </a:xfrm>
          <a:prstGeom prst="rect">
            <a:avLst/>
          </a:prstGeom>
          <a:noFill/>
        </p:spPr>
        <p:txBody>
          <a:bodyPr wrap="square" rtlCol="0">
            <a:spAutoFit/>
          </a:bodyPr>
          <a:lstStyle/>
          <a:p>
            <a:r>
              <a:rPr lang="vi-VN" sz="2800" dirty="0">
                <a:latin typeface="+mj-lt"/>
              </a:rPr>
              <a:t>b) </a:t>
            </a:r>
            <a:r>
              <a:rPr lang="vi-VN" sz="2800" b="1" dirty="0">
                <a:solidFill>
                  <a:srgbClr val="FF0000"/>
                </a:solidFill>
                <a:latin typeface="+mj-lt"/>
              </a:rPr>
              <a:t>Trai mà chi, gái mà chi</a:t>
            </a:r>
          </a:p>
          <a:p>
            <a:r>
              <a:rPr lang="vi-VN" sz="2800" b="1" dirty="0">
                <a:solidFill>
                  <a:srgbClr val="FF0000"/>
                </a:solidFill>
                <a:latin typeface="+mj-lt"/>
              </a:rPr>
              <a:t>Sinh con có nghĩa có nghì là hơn</a:t>
            </a:r>
          </a:p>
        </p:txBody>
      </p:sp>
      <p:sp>
        <p:nvSpPr>
          <p:cNvPr id="7" name="Hộp Văn bản 6">
            <a:extLst>
              <a:ext uri="{FF2B5EF4-FFF2-40B4-BE49-F238E27FC236}">
                <a16:creationId xmlns:a16="http://schemas.microsoft.com/office/drawing/2014/main" xmlns="" id="{93B8DFC5-754D-D10F-3053-2DC9D42202ED}"/>
              </a:ext>
            </a:extLst>
          </p:cNvPr>
          <p:cNvSpPr txBox="1"/>
          <p:nvPr/>
        </p:nvSpPr>
        <p:spPr>
          <a:xfrm>
            <a:off x="1066800" y="2800350"/>
            <a:ext cx="7086600" cy="954107"/>
          </a:xfrm>
          <a:prstGeom prst="rect">
            <a:avLst/>
          </a:prstGeom>
          <a:noFill/>
        </p:spPr>
        <p:txBody>
          <a:bodyPr wrap="square">
            <a:spAutoFit/>
          </a:bodyPr>
          <a:lstStyle/>
          <a:p>
            <a:pPr marL="57785" marR="0">
              <a:spcBef>
                <a:spcPts val="85"/>
              </a:spcBef>
              <a:spcAft>
                <a:spcPts val="0"/>
              </a:spcAft>
            </a:pPr>
            <a:r>
              <a:rPr lang="vi-VN" sz="2800" dirty="0">
                <a:solidFill>
                  <a:srgbClr val="231F20"/>
                </a:solidFill>
                <a:effectLst/>
                <a:latin typeface="+mj-lt"/>
                <a:ea typeface="Times New Roman" panose="02020603050405020304" pitchFamily="18" charset="0"/>
              </a:rPr>
              <a:t>	Sinh</a:t>
            </a:r>
            <a:r>
              <a:rPr lang="vi-VN" sz="2800" spc="-25" dirty="0">
                <a:solidFill>
                  <a:srgbClr val="231F20"/>
                </a:solidFill>
                <a:effectLst/>
                <a:latin typeface="+mj-lt"/>
                <a:ea typeface="Times New Roman" panose="02020603050405020304" pitchFamily="18" charset="0"/>
              </a:rPr>
              <a:t> </a:t>
            </a:r>
            <a:r>
              <a:rPr lang="vi-VN" sz="2800" dirty="0">
                <a:solidFill>
                  <a:srgbClr val="231F20"/>
                </a:solidFill>
                <a:effectLst/>
                <a:latin typeface="+mj-lt"/>
                <a:ea typeface="Times New Roman" panose="02020603050405020304" pitchFamily="18" charset="0"/>
              </a:rPr>
              <a:t>con</a:t>
            </a:r>
            <a:r>
              <a:rPr lang="vi-VN" sz="2800" spc="-25" dirty="0">
                <a:solidFill>
                  <a:srgbClr val="231F20"/>
                </a:solidFill>
                <a:effectLst/>
                <a:latin typeface="+mj-lt"/>
                <a:ea typeface="Times New Roman" panose="02020603050405020304" pitchFamily="18" charset="0"/>
              </a:rPr>
              <a:t> </a:t>
            </a:r>
            <a:r>
              <a:rPr lang="vi-VN" sz="2800" dirty="0">
                <a:solidFill>
                  <a:srgbClr val="231F20"/>
                </a:solidFill>
                <a:effectLst/>
                <a:latin typeface="+mj-lt"/>
                <a:ea typeface="Times New Roman" panose="02020603050405020304" pitchFamily="18" charset="0"/>
              </a:rPr>
              <a:t>trai</a:t>
            </a:r>
            <a:r>
              <a:rPr lang="vi-VN" sz="2800" spc="-20" dirty="0">
                <a:solidFill>
                  <a:srgbClr val="231F20"/>
                </a:solidFill>
                <a:effectLst/>
                <a:latin typeface="+mj-lt"/>
                <a:ea typeface="Times New Roman" panose="02020603050405020304" pitchFamily="18" charset="0"/>
              </a:rPr>
              <a:t> </a:t>
            </a:r>
            <a:r>
              <a:rPr lang="vi-VN" sz="2800" spc="-25" dirty="0">
                <a:solidFill>
                  <a:srgbClr val="231F20"/>
                </a:solidFill>
                <a:effectLst/>
                <a:latin typeface="+mj-lt"/>
                <a:ea typeface="Times New Roman" panose="02020603050405020304" pitchFamily="18" charset="0"/>
              </a:rPr>
              <a:t>hay</a:t>
            </a:r>
            <a:r>
              <a:rPr lang="en-US" sz="2800" spc="-25" dirty="0">
                <a:latin typeface="+mj-lt"/>
                <a:ea typeface="Times New Roman" panose="02020603050405020304" pitchFamily="18" charset="0"/>
              </a:rPr>
              <a:t> </a:t>
            </a:r>
            <a:r>
              <a:rPr lang="en-US" sz="2800" kern="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con </a:t>
            </a:r>
            <a:r>
              <a:rPr lang="en-US" sz="2800" kern="0"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gái</a:t>
            </a:r>
            <a:r>
              <a:rPr lang="en-US" sz="2800" kern="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đều</a:t>
            </a:r>
            <a:r>
              <a:rPr lang="en-US" sz="2800" kern="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tốt</a:t>
            </a:r>
            <a:r>
              <a:rPr lang="en-US" sz="2800" kern="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miễn</a:t>
            </a:r>
            <a:r>
              <a:rPr lang="en-US" sz="2800" kern="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kern="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hiếu</a:t>
            </a:r>
            <a:r>
              <a:rPr lang="en-US" sz="2800" kern="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thảo</a:t>
            </a:r>
            <a:r>
              <a:rPr lang="en-US" sz="2800" kern="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kern="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kern="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kern="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spc="-10"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800" kern="0" spc="-1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p:txBody>
      </p:sp>
      <p:sp>
        <p:nvSpPr>
          <p:cNvPr id="8" name="Hộp Văn bản 7">
            <a:extLst>
              <a:ext uri="{FF2B5EF4-FFF2-40B4-BE49-F238E27FC236}">
                <a16:creationId xmlns:a16="http://schemas.microsoft.com/office/drawing/2014/main" xmlns="" id="{7C8781C9-DCA4-566D-02BE-8FA3079B1351}"/>
              </a:ext>
            </a:extLst>
          </p:cNvPr>
          <p:cNvSpPr txBox="1"/>
          <p:nvPr/>
        </p:nvSpPr>
        <p:spPr>
          <a:xfrm>
            <a:off x="1600200" y="353336"/>
            <a:ext cx="6096000" cy="954107"/>
          </a:xfrm>
          <a:prstGeom prst="rect">
            <a:avLst/>
          </a:prstGeom>
          <a:noFill/>
        </p:spPr>
        <p:txBody>
          <a:bodyPr wrap="square" rtlCol="0">
            <a:spAutoFit/>
          </a:bodyPr>
          <a:lstStyle/>
          <a:p>
            <a:pPr algn="ctr"/>
            <a:r>
              <a:rPr lang="vi-VN" sz="2800" b="1" u="sng" dirty="0">
                <a:solidFill>
                  <a:srgbClr val="FF0000"/>
                </a:solidFill>
                <a:latin typeface="+mj-lt"/>
              </a:rPr>
              <a:t>Câu 1:</a:t>
            </a:r>
            <a:r>
              <a:rPr lang="vi-VN" sz="2800" b="1" dirty="0">
                <a:solidFill>
                  <a:srgbClr val="FF0000"/>
                </a:solidFill>
                <a:latin typeface="+mj-lt"/>
              </a:rPr>
              <a:t> </a:t>
            </a:r>
            <a:r>
              <a:rPr lang="vi-VN" sz="2800" dirty="0">
                <a:latin typeface="+mj-lt"/>
              </a:rPr>
              <a:t>Em hiểu như thế nào về nội dung của các thành ngữ, tục ngữ sau?</a:t>
            </a:r>
          </a:p>
        </p:txBody>
      </p:sp>
    </p:spTree>
    <p:extLst>
      <p:ext uri="{BB962C8B-B14F-4D97-AF65-F5344CB8AC3E}">
        <p14:creationId xmlns:p14="http://schemas.microsoft.com/office/powerpoint/2010/main" val="24198079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1000"/>
            <a:lum/>
          </a:blip>
          <a:srcRect/>
          <a:stretch>
            <a:fillRect/>
          </a:stretch>
        </a:blipFill>
        <a:effectLst/>
      </p:bgPr>
    </p:bg>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xmlns="" id="{904C3EF4-382E-FB12-04E9-076DB74C7E89}"/>
              </a:ext>
            </a:extLst>
          </p:cNvPr>
          <p:cNvSpPr txBox="1"/>
          <p:nvPr/>
        </p:nvSpPr>
        <p:spPr>
          <a:xfrm>
            <a:off x="1828800" y="361950"/>
            <a:ext cx="5791200" cy="954107"/>
          </a:xfrm>
          <a:prstGeom prst="rect">
            <a:avLst/>
          </a:prstGeom>
          <a:noFill/>
        </p:spPr>
        <p:txBody>
          <a:bodyPr wrap="square" rtlCol="0">
            <a:spAutoFit/>
          </a:bodyPr>
          <a:lstStyle/>
          <a:p>
            <a:pPr algn="ctr"/>
            <a:r>
              <a:rPr lang="vi-VN" sz="2800" b="1" u="sng" kern="0" dirty="0">
                <a:solidFill>
                  <a:srgbClr val="FF0000"/>
                </a:solidFill>
                <a:effectLst/>
                <a:latin typeface="Times New Roman" panose="02020603050405020304" pitchFamily="18" charset="0"/>
                <a:ea typeface="Times New Roman" panose="02020603050405020304" pitchFamily="18" charset="0"/>
              </a:rPr>
              <a:t>Câu 2:</a:t>
            </a:r>
            <a:r>
              <a:rPr lang="vi-VN" sz="2800" kern="0" dirty="0">
                <a:effectLst/>
                <a:latin typeface="Times New Roman" panose="02020603050405020304" pitchFamily="18" charset="0"/>
                <a:ea typeface="Times New Roman" panose="02020603050405020304" pitchFamily="18" charset="0"/>
              </a:rPr>
              <a:t> Theo em, cả nữ và nam cần có những phẩm chất gì?</a:t>
            </a:r>
            <a:endParaRPr lang="vi-VN" sz="2800" dirty="0">
              <a:latin typeface="+mj-lt"/>
            </a:endParaRPr>
          </a:p>
        </p:txBody>
      </p:sp>
      <p:sp>
        <p:nvSpPr>
          <p:cNvPr id="5" name="Hộp Văn bản 4">
            <a:extLst>
              <a:ext uri="{FF2B5EF4-FFF2-40B4-BE49-F238E27FC236}">
                <a16:creationId xmlns:a16="http://schemas.microsoft.com/office/drawing/2014/main" xmlns="" id="{24D7740E-6965-B254-9459-38A3864CE566}"/>
              </a:ext>
            </a:extLst>
          </p:cNvPr>
          <p:cNvSpPr txBox="1"/>
          <p:nvPr/>
        </p:nvSpPr>
        <p:spPr>
          <a:xfrm>
            <a:off x="1524000" y="1809750"/>
            <a:ext cx="6629400" cy="1815882"/>
          </a:xfrm>
          <a:prstGeom prst="rect">
            <a:avLst/>
          </a:prstGeom>
          <a:noFill/>
        </p:spPr>
        <p:txBody>
          <a:bodyPr wrap="square">
            <a:spAutoFit/>
          </a:bodyPr>
          <a:lstStyle/>
          <a:p>
            <a:pPr algn="just"/>
            <a:r>
              <a:rPr lang="vi-VN" sz="2800" kern="0" dirty="0">
                <a:effectLst/>
                <a:latin typeface="Times New Roman" panose="02020603050405020304" pitchFamily="18" charset="0"/>
                <a:ea typeface="Times New Roman" panose="02020603050405020304" pitchFamily="18" charset="0"/>
              </a:rPr>
              <a:t>trung thực, thẳng thắn, chăm chỉ, có trách nhiệm với bản thân và mọi người, dũng cảm, yêu quê hương, đất nước, ngoan ngoãn, lễ phép, cẩn thận,...</a:t>
            </a:r>
            <a:endParaRPr lang="vi-VN" sz="2800" dirty="0"/>
          </a:p>
        </p:txBody>
      </p:sp>
    </p:spTree>
    <p:extLst>
      <p:ext uri="{BB962C8B-B14F-4D97-AF65-F5344CB8AC3E}">
        <p14:creationId xmlns:p14="http://schemas.microsoft.com/office/powerpoint/2010/main" val="33314996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1000"/>
            <a:lum/>
          </a:blip>
          <a:srcRect/>
          <a:stretch>
            <a:fillRect/>
          </a:stretch>
        </a:blipFill>
        <a:effectLst/>
      </p:bgPr>
    </p:bg>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xmlns="" id="{904C3EF4-382E-FB12-04E9-076DB74C7E89}"/>
              </a:ext>
            </a:extLst>
          </p:cNvPr>
          <p:cNvSpPr txBox="1"/>
          <p:nvPr/>
        </p:nvSpPr>
        <p:spPr>
          <a:xfrm>
            <a:off x="1828800" y="361950"/>
            <a:ext cx="5791200" cy="954107"/>
          </a:xfrm>
          <a:prstGeom prst="rect">
            <a:avLst/>
          </a:prstGeom>
          <a:noFill/>
        </p:spPr>
        <p:txBody>
          <a:bodyPr wrap="square" rtlCol="0">
            <a:spAutoFit/>
          </a:bodyPr>
          <a:lstStyle/>
          <a:p>
            <a:pPr algn="ctr"/>
            <a:r>
              <a:rPr lang="vi-VN" sz="2800" b="1" u="sng" kern="0" dirty="0">
                <a:solidFill>
                  <a:srgbClr val="FF0000"/>
                </a:solidFill>
                <a:effectLst/>
                <a:latin typeface="Times New Roman" panose="02020603050405020304" pitchFamily="18" charset="0"/>
                <a:ea typeface="Times New Roman" panose="02020603050405020304" pitchFamily="18" charset="0"/>
              </a:rPr>
              <a:t>Câu 3:</a:t>
            </a:r>
            <a:r>
              <a:rPr lang="vi-VN" sz="2800" kern="0" dirty="0">
                <a:effectLst/>
                <a:latin typeface="Times New Roman" panose="02020603050405020304" pitchFamily="18" charset="0"/>
                <a:ea typeface="Times New Roman" panose="02020603050405020304" pitchFamily="18" charset="0"/>
              </a:rPr>
              <a:t> Em thích phẩm chất nào nhất: Ở một bạn nam?, Ở một bạn nữ? </a:t>
            </a:r>
            <a:endParaRPr lang="vi-VN" sz="2800" dirty="0">
              <a:latin typeface="+mj-lt"/>
            </a:endParaRPr>
          </a:p>
        </p:txBody>
      </p:sp>
    </p:spTree>
    <p:extLst>
      <p:ext uri="{BB962C8B-B14F-4D97-AF65-F5344CB8AC3E}">
        <p14:creationId xmlns:p14="http://schemas.microsoft.com/office/powerpoint/2010/main" val="34179458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grpSp>
        <p:nvGrpSpPr>
          <p:cNvPr id="725" name="Google Shape;725;p42"/>
          <p:cNvGrpSpPr/>
          <p:nvPr/>
        </p:nvGrpSpPr>
        <p:grpSpPr>
          <a:xfrm>
            <a:off x="8234109" y="4093501"/>
            <a:ext cx="675310" cy="782625"/>
            <a:chOff x="4127750" y="939225"/>
            <a:chExt cx="254000" cy="294375"/>
          </a:xfrm>
        </p:grpSpPr>
        <p:sp>
          <p:nvSpPr>
            <p:cNvPr id="726" name="Google Shape;726;p42"/>
            <p:cNvSpPr/>
            <p:nvPr/>
          </p:nvSpPr>
          <p:spPr>
            <a:xfrm>
              <a:off x="4127750" y="939225"/>
              <a:ext cx="254000" cy="294375"/>
            </a:xfrm>
            <a:custGeom>
              <a:avLst/>
              <a:gdLst/>
              <a:ahLst/>
              <a:cxnLst/>
              <a:rect l="l" t="t" r="r" b="b"/>
              <a:pathLst>
                <a:path w="10160" h="11775" extrusionOk="0">
                  <a:moveTo>
                    <a:pt x="5887" y="1"/>
                  </a:moveTo>
                  <a:cubicBezTo>
                    <a:pt x="5718" y="1"/>
                    <a:pt x="5548" y="1"/>
                    <a:pt x="5379" y="33"/>
                  </a:cubicBezTo>
                  <a:cubicBezTo>
                    <a:pt x="5015" y="65"/>
                    <a:pt x="4676" y="170"/>
                    <a:pt x="4337" y="372"/>
                  </a:cubicBezTo>
                  <a:cubicBezTo>
                    <a:pt x="3868" y="671"/>
                    <a:pt x="3562" y="1075"/>
                    <a:pt x="3400" y="1446"/>
                  </a:cubicBezTo>
                  <a:lnTo>
                    <a:pt x="3158" y="1446"/>
                  </a:lnTo>
                  <a:cubicBezTo>
                    <a:pt x="2488" y="1446"/>
                    <a:pt x="1882" y="1616"/>
                    <a:pt x="1381" y="1955"/>
                  </a:cubicBezTo>
                  <a:cubicBezTo>
                    <a:pt x="840" y="2253"/>
                    <a:pt x="436" y="2762"/>
                    <a:pt x="235" y="3368"/>
                  </a:cubicBezTo>
                  <a:cubicBezTo>
                    <a:pt x="0" y="4070"/>
                    <a:pt x="65" y="4846"/>
                    <a:pt x="436" y="5516"/>
                  </a:cubicBezTo>
                  <a:cubicBezTo>
                    <a:pt x="1042" y="6630"/>
                    <a:pt x="2253" y="7300"/>
                    <a:pt x="3198" y="7567"/>
                  </a:cubicBezTo>
                  <a:cubicBezTo>
                    <a:pt x="3667" y="7704"/>
                    <a:pt x="4167" y="7769"/>
                    <a:pt x="4644" y="7769"/>
                  </a:cubicBezTo>
                  <a:cubicBezTo>
                    <a:pt x="4846" y="7769"/>
                    <a:pt x="5080" y="7769"/>
                    <a:pt x="5282" y="7737"/>
                  </a:cubicBezTo>
                  <a:cubicBezTo>
                    <a:pt x="5621" y="8173"/>
                    <a:pt x="5920" y="8681"/>
                    <a:pt x="6259" y="9255"/>
                  </a:cubicBezTo>
                  <a:cubicBezTo>
                    <a:pt x="6695" y="9957"/>
                    <a:pt x="7195" y="10563"/>
                    <a:pt x="7704" y="11169"/>
                  </a:cubicBezTo>
                  <a:lnTo>
                    <a:pt x="8278" y="11677"/>
                  </a:lnTo>
                  <a:cubicBezTo>
                    <a:pt x="8447" y="11742"/>
                    <a:pt x="8609" y="11774"/>
                    <a:pt x="8778" y="11774"/>
                  </a:cubicBezTo>
                  <a:cubicBezTo>
                    <a:pt x="9416" y="11774"/>
                    <a:pt x="9957" y="11370"/>
                    <a:pt x="10094" y="10837"/>
                  </a:cubicBezTo>
                  <a:cubicBezTo>
                    <a:pt x="10159" y="10700"/>
                    <a:pt x="10159" y="10563"/>
                    <a:pt x="10159" y="10434"/>
                  </a:cubicBezTo>
                  <a:lnTo>
                    <a:pt x="10159" y="10393"/>
                  </a:lnTo>
                  <a:cubicBezTo>
                    <a:pt x="10127" y="10232"/>
                    <a:pt x="10094" y="10062"/>
                    <a:pt x="9989" y="9925"/>
                  </a:cubicBezTo>
                  <a:cubicBezTo>
                    <a:pt x="9384" y="9053"/>
                    <a:pt x="8778" y="8173"/>
                    <a:pt x="8245" y="7300"/>
                  </a:cubicBezTo>
                  <a:cubicBezTo>
                    <a:pt x="8108" y="7131"/>
                    <a:pt x="8003" y="6961"/>
                    <a:pt x="7906" y="6800"/>
                  </a:cubicBezTo>
                  <a:cubicBezTo>
                    <a:pt x="8883" y="5992"/>
                    <a:pt x="9384" y="4781"/>
                    <a:pt x="9214" y="3497"/>
                  </a:cubicBezTo>
                  <a:cubicBezTo>
                    <a:pt x="9117" y="2690"/>
                    <a:pt x="8778" y="1882"/>
                    <a:pt x="8278" y="1244"/>
                  </a:cubicBezTo>
                  <a:cubicBezTo>
                    <a:pt x="7640" y="437"/>
                    <a:pt x="6759" y="1"/>
                    <a:pt x="58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42"/>
            <p:cNvSpPr/>
            <p:nvPr/>
          </p:nvSpPr>
          <p:spPr>
            <a:xfrm>
              <a:off x="4184075" y="969650"/>
              <a:ext cx="164950" cy="138100"/>
            </a:xfrm>
            <a:custGeom>
              <a:avLst/>
              <a:gdLst/>
              <a:ahLst/>
              <a:cxnLst/>
              <a:rect l="l" t="t" r="r" b="b"/>
              <a:pathLst>
                <a:path w="6598" h="5524" extrusionOk="0">
                  <a:moveTo>
                    <a:pt x="4399" y="0"/>
                  </a:moveTo>
                  <a:cubicBezTo>
                    <a:pt x="4326" y="0"/>
                    <a:pt x="4252" y="9"/>
                    <a:pt x="4175" y="27"/>
                  </a:cubicBezTo>
                  <a:cubicBezTo>
                    <a:pt x="3295" y="229"/>
                    <a:pt x="3166" y="1343"/>
                    <a:pt x="3093" y="2078"/>
                  </a:cubicBezTo>
                  <a:cubicBezTo>
                    <a:pt x="3093" y="2132"/>
                    <a:pt x="3058" y="2163"/>
                    <a:pt x="3027" y="2163"/>
                  </a:cubicBezTo>
                  <a:cubicBezTo>
                    <a:pt x="3016" y="2163"/>
                    <a:pt x="3005" y="2159"/>
                    <a:pt x="2996" y="2151"/>
                  </a:cubicBezTo>
                  <a:cubicBezTo>
                    <a:pt x="2973" y="2174"/>
                    <a:pt x="2930" y="2197"/>
                    <a:pt x="2896" y="2197"/>
                  </a:cubicBezTo>
                  <a:cubicBezTo>
                    <a:pt x="2881" y="2197"/>
                    <a:pt x="2868" y="2193"/>
                    <a:pt x="2859" y="2183"/>
                  </a:cubicBezTo>
                  <a:cubicBezTo>
                    <a:pt x="2552" y="1798"/>
                    <a:pt x="2106" y="1579"/>
                    <a:pt x="1660" y="1579"/>
                  </a:cubicBezTo>
                  <a:cubicBezTo>
                    <a:pt x="1321" y="1579"/>
                    <a:pt x="982" y="1706"/>
                    <a:pt x="703" y="1981"/>
                  </a:cubicBezTo>
                  <a:cubicBezTo>
                    <a:pt x="0" y="2652"/>
                    <a:pt x="267" y="3766"/>
                    <a:pt x="873" y="4404"/>
                  </a:cubicBezTo>
                  <a:cubicBezTo>
                    <a:pt x="1523" y="5104"/>
                    <a:pt x="2560" y="5524"/>
                    <a:pt x="3558" y="5524"/>
                  </a:cubicBezTo>
                  <a:cubicBezTo>
                    <a:pt x="3849" y="5524"/>
                    <a:pt x="4136" y="5488"/>
                    <a:pt x="4409" y="5413"/>
                  </a:cubicBezTo>
                  <a:cubicBezTo>
                    <a:pt x="4409" y="5381"/>
                    <a:pt x="4442" y="5381"/>
                    <a:pt x="4474" y="5381"/>
                  </a:cubicBezTo>
                  <a:lnTo>
                    <a:pt x="4506" y="5381"/>
                  </a:lnTo>
                  <a:cubicBezTo>
                    <a:pt x="4611" y="5341"/>
                    <a:pt x="4676" y="5308"/>
                    <a:pt x="4741" y="5276"/>
                  </a:cubicBezTo>
                  <a:cubicBezTo>
                    <a:pt x="6259" y="4638"/>
                    <a:pt x="6598" y="2789"/>
                    <a:pt x="5952" y="1440"/>
                  </a:cubicBezTo>
                  <a:cubicBezTo>
                    <a:pt x="5680" y="860"/>
                    <a:pt x="5128" y="0"/>
                    <a:pt x="43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42"/>
            <p:cNvSpPr/>
            <p:nvPr/>
          </p:nvSpPr>
          <p:spPr>
            <a:xfrm>
              <a:off x="4144500" y="962525"/>
              <a:ext cx="203525" cy="247525"/>
            </a:xfrm>
            <a:custGeom>
              <a:avLst/>
              <a:gdLst/>
              <a:ahLst/>
              <a:cxnLst/>
              <a:rect l="l" t="t" r="r" b="b"/>
              <a:pathLst>
                <a:path w="8141" h="9901" extrusionOk="0">
                  <a:moveTo>
                    <a:pt x="2311" y="1570"/>
                  </a:moveTo>
                  <a:cubicBezTo>
                    <a:pt x="2602" y="1570"/>
                    <a:pt x="2902" y="1630"/>
                    <a:pt x="3198" y="1758"/>
                  </a:cubicBezTo>
                  <a:lnTo>
                    <a:pt x="3231" y="1758"/>
                  </a:lnTo>
                  <a:cubicBezTo>
                    <a:pt x="3231" y="1927"/>
                    <a:pt x="3198" y="2097"/>
                    <a:pt x="3198" y="2234"/>
                  </a:cubicBezTo>
                  <a:cubicBezTo>
                    <a:pt x="2858" y="1827"/>
                    <a:pt x="2409" y="1623"/>
                    <a:pt x="1945" y="1623"/>
                  </a:cubicBezTo>
                  <a:cubicBezTo>
                    <a:pt x="1902" y="1623"/>
                    <a:pt x="1860" y="1625"/>
                    <a:pt x="1818" y="1628"/>
                  </a:cubicBezTo>
                  <a:cubicBezTo>
                    <a:pt x="1977" y="1590"/>
                    <a:pt x="2143" y="1570"/>
                    <a:pt x="2311" y="1570"/>
                  </a:cubicBezTo>
                  <a:close/>
                  <a:moveTo>
                    <a:pt x="5048" y="110"/>
                  </a:moveTo>
                  <a:cubicBezTo>
                    <a:pt x="6194" y="215"/>
                    <a:pt x="6970" y="1556"/>
                    <a:pt x="7099" y="2702"/>
                  </a:cubicBezTo>
                  <a:cubicBezTo>
                    <a:pt x="7236" y="3914"/>
                    <a:pt x="6566" y="5060"/>
                    <a:pt x="5451" y="5464"/>
                  </a:cubicBezTo>
                  <a:cubicBezTo>
                    <a:pt x="5791" y="5222"/>
                    <a:pt x="6089" y="4955"/>
                    <a:pt x="6291" y="4552"/>
                  </a:cubicBezTo>
                  <a:cubicBezTo>
                    <a:pt x="7034" y="3276"/>
                    <a:pt x="6663" y="1661"/>
                    <a:pt x="5718" y="579"/>
                  </a:cubicBezTo>
                  <a:cubicBezTo>
                    <a:pt x="5516" y="377"/>
                    <a:pt x="5282" y="215"/>
                    <a:pt x="5048" y="110"/>
                  </a:cubicBezTo>
                  <a:close/>
                  <a:moveTo>
                    <a:pt x="4659" y="188"/>
                  </a:moveTo>
                  <a:cubicBezTo>
                    <a:pt x="5364" y="188"/>
                    <a:pt x="5916" y="1041"/>
                    <a:pt x="6194" y="1628"/>
                  </a:cubicBezTo>
                  <a:cubicBezTo>
                    <a:pt x="6832" y="3001"/>
                    <a:pt x="6493" y="4858"/>
                    <a:pt x="5015" y="5496"/>
                  </a:cubicBezTo>
                  <a:cubicBezTo>
                    <a:pt x="4951" y="5529"/>
                    <a:pt x="4846" y="5561"/>
                    <a:pt x="4781" y="5593"/>
                  </a:cubicBezTo>
                  <a:lnTo>
                    <a:pt x="4749" y="5593"/>
                  </a:lnTo>
                  <a:cubicBezTo>
                    <a:pt x="4737" y="5584"/>
                    <a:pt x="4726" y="5580"/>
                    <a:pt x="4716" y="5580"/>
                  </a:cubicBezTo>
                  <a:cubicBezTo>
                    <a:pt x="4692" y="5580"/>
                    <a:pt x="4676" y="5603"/>
                    <a:pt x="4676" y="5626"/>
                  </a:cubicBezTo>
                  <a:cubicBezTo>
                    <a:pt x="4399" y="5703"/>
                    <a:pt x="4108" y="5740"/>
                    <a:pt x="3814" y="5740"/>
                  </a:cubicBezTo>
                  <a:cubicBezTo>
                    <a:pt x="2822" y="5740"/>
                    <a:pt x="1795" y="5320"/>
                    <a:pt x="1147" y="4616"/>
                  </a:cubicBezTo>
                  <a:cubicBezTo>
                    <a:pt x="542" y="3946"/>
                    <a:pt x="267" y="2872"/>
                    <a:pt x="978" y="2194"/>
                  </a:cubicBezTo>
                  <a:cubicBezTo>
                    <a:pt x="1252" y="1919"/>
                    <a:pt x="1589" y="1794"/>
                    <a:pt x="1928" y="1794"/>
                  </a:cubicBezTo>
                  <a:cubicBezTo>
                    <a:pt x="2376" y="1794"/>
                    <a:pt x="2826" y="2014"/>
                    <a:pt x="3134" y="2395"/>
                  </a:cubicBezTo>
                  <a:cubicBezTo>
                    <a:pt x="3144" y="2408"/>
                    <a:pt x="3153" y="2412"/>
                    <a:pt x="3163" y="2412"/>
                  </a:cubicBezTo>
                  <a:cubicBezTo>
                    <a:pt x="3185" y="2412"/>
                    <a:pt x="3208" y="2386"/>
                    <a:pt x="3231" y="2363"/>
                  </a:cubicBezTo>
                  <a:cubicBezTo>
                    <a:pt x="3263" y="2363"/>
                    <a:pt x="3336" y="2363"/>
                    <a:pt x="3336" y="2299"/>
                  </a:cubicBezTo>
                  <a:cubicBezTo>
                    <a:pt x="3400" y="1523"/>
                    <a:pt x="3538" y="449"/>
                    <a:pt x="4442" y="215"/>
                  </a:cubicBezTo>
                  <a:cubicBezTo>
                    <a:pt x="4516" y="197"/>
                    <a:pt x="4588" y="188"/>
                    <a:pt x="4659" y="188"/>
                  </a:cubicBezTo>
                  <a:close/>
                  <a:moveTo>
                    <a:pt x="5516" y="5561"/>
                  </a:moveTo>
                  <a:lnTo>
                    <a:pt x="5516" y="5593"/>
                  </a:lnTo>
                  <a:cubicBezTo>
                    <a:pt x="6259" y="6974"/>
                    <a:pt x="7099" y="8290"/>
                    <a:pt x="8011" y="9599"/>
                  </a:cubicBezTo>
                  <a:cubicBezTo>
                    <a:pt x="7939" y="9736"/>
                    <a:pt x="7874" y="9800"/>
                    <a:pt x="7737" y="9800"/>
                  </a:cubicBezTo>
                  <a:cubicBezTo>
                    <a:pt x="7737" y="9768"/>
                    <a:pt x="7737" y="9768"/>
                    <a:pt x="7704" y="9736"/>
                  </a:cubicBezTo>
                  <a:cubicBezTo>
                    <a:pt x="7131" y="9025"/>
                    <a:pt x="6566" y="8290"/>
                    <a:pt x="6122" y="7483"/>
                  </a:cubicBezTo>
                  <a:cubicBezTo>
                    <a:pt x="5791" y="6837"/>
                    <a:pt x="5387" y="6231"/>
                    <a:pt x="4878" y="5731"/>
                  </a:cubicBezTo>
                  <a:cubicBezTo>
                    <a:pt x="5112" y="5698"/>
                    <a:pt x="5314" y="5666"/>
                    <a:pt x="5516" y="5561"/>
                  </a:cubicBezTo>
                  <a:close/>
                  <a:moveTo>
                    <a:pt x="4992" y="1"/>
                  </a:moveTo>
                  <a:cubicBezTo>
                    <a:pt x="4869" y="1"/>
                    <a:pt x="4742" y="15"/>
                    <a:pt x="4612" y="46"/>
                  </a:cubicBezTo>
                  <a:cubicBezTo>
                    <a:pt x="4410" y="46"/>
                    <a:pt x="4208" y="110"/>
                    <a:pt x="4038" y="215"/>
                  </a:cubicBezTo>
                  <a:cubicBezTo>
                    <a:pt x="3538" y="546"/>
                    <a:pt x="3336" y="1087"/>
                    <a:pt x="3263" y="1628"/>
                  </a:cubicBezTo>
                  <a:cubicBezTo>
                    <a:pt x="2970" y="1514"/>
                    <a:pt x="2658" y="1453"/>
                    <a:pt x="2350" y="1453"/>
                  </a:cubicBezTo>
                  <a:cubicBezTo>
                    <a:pt x="1921" y="1453"/>
                    <a:pt x="1500" y="1572"/>
                    <a:pt x="1147" y="1830"/>
                  </a:cubicBezTo>
                  <a:cubicBezTo>
                    <a:pt x="840" y="1992"/>
                    <a:pt x="574" y="2299"/>
                    <a:pt x="469" y="2702"/>
                  </a:cubicBezTo>
                  <a:cubicBezTo>
                    <a:pt x="1" y="4180"/>
                    <a:pt x="1446" y="5359"/>
                    <a:pt x="2690" y="5731"/>
                  </a:cubicBezTo>
                  <a:cubicBezTo>
                    <a:pt x="3056" y="5840"/>
                    <a:pt x="3438" y="5899"/>
                    <a:pt x="3820" y="5899"/>
                  </a:cubicBezTo>
                  <a:cubicBezTo>
                    <a:pt x="4145" y="5899"/>
                    <a:pt x="4469" y="5856"/>
                    <a:pt x="4781" y="5763"/>
                  </a:cubicBezTo>
                  <a:cubicBezTo>
                    <a:pt x="5314" y="6401"/>
                    <a:pt x="5718" y="7111"/>
                    <a:pt x="6162" y="7846"/>
                  </a:cubicBezTo>
                  <a:cubicBezTo>
                    <a:pt x="6598" y="8557"/>
                    <a:pt x="7099" y="9195"/>
                    <a:pt x="7608" y="9833"/>
                  </a:cubicBezTo>
                  <a:cubicBezTo>
                    <a:pt x="7608" y="9833"/>
                    <a:pt x="7608" y="9865"/>
                    <a:pt x="7640" y="9865"/>
                  </a:cubicBezTo>
                  <a:cubicBezTo>
                    <a:pt x="7679" y="9890"/>
                    <a:pt x="7726" y="9901"/>
                    <a:pt x="7774" y="9901"/>
                  </a:cubicBezTo>
                  <a:cubicBezTo>
                    <a:pt x="7932" y="9901"/>
                    <a:pt x="8108" y="9778"/>
                    <a:pt x="8108" y="9599"/>
                  </a:cubicBezTo>
                  <a:cubicBezTo>
                    <a:pt x="8140" y="9599"/>
                    <a:pt x="8140" y="9566"/>
                    <a:pt x="8140" y="9534"/>
                  </a:cubicBezTo>
                  <a:cubicBezTo>
                    <a:pt x="7268" y="8218"/>
                    <a:pt x="6429" y="6877"/>
                    <a:pt x="5589" y="5529"/>
                  </a:cubicBezTo>
                  <a:cubicBezTo>
                    <a:pt x="6727" y="5093"/>
                    <a:pt x="7406" y="3946"/>
                    <a:pt x="7236" y="2670"/>
                  </a:cubicBezTo>
                  <a:cubicBezTo>
                    <a:pt x="7111" y="1472"/>
                    <a:pt x="6237" y="1"/>
                    <a:pt x="49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42"/>
            <p:cNvSpPr/>
            <p:nvPr/>
          </p:nvSpPr>
          <p:spPr>
            <a:xfrm>
              <a:off x="4266450" y="1101525"/>
              <a:ext cx="78350" cy="106025"/>
            </a:xfrm>
            <a:custGeom>
              <a:avLst/>
              <a:gdLst/>
              <a:ahLst/>
              <a:cxnLst/>
              <a:rect l="l" t="t" r="r" b="b"/>
              <a:pathLst>
                <a:path w="3134" h="4241" extrusionOk="0">
                  <a:moveTo>
                    <a:pt x="638" y="1"/>
                  </a:moveTo>
                  <a:cubicBezTo>
                    <a:pt x="436" y="106"/>
                    <a:pt x="234" y="138"/>
                    <a:pt x="0" y="171"/>
                  </a:cubicBezTo>
                  <a:cubicBezTo>
                    <a:pt x="509" y="671"/>
                    <a:pt x="913" y="1277"/>
                    <a:pt x="1244" y="1923"/>
                  </a:cubicBezTo>
                  <a:cubicBezTo>
                    <a:pt x="1688" y="2730"/>
                    <a:pt x="2253" y="3465"/>
                    <a:pt x="2826" y="4176"/>
                  </a:cubicBezTo>
                  <a:cubicBezTo>
                    <a:pt x="2859" y="4208"/>
                    <a:pt x="2859" y="4208"/>
                    <a:pt x="2859" y="4240"/>
                  </a:cubicBezTo>
                  <a:cubicBezTo>
                    <a:pt x="2996" y="4240"/>
                    <a:pt x="3061" y="4176"/>
                    <a:pt x="3133" y="4039"/>
                  </a:cubicBezTo>
                  <a:cubicBezTo>
                    <a:pt x="2221" y="2730"/>
                    <a:pt x="1381" y="1414"/>
                    <a:pt x="638" y="33"/>
                  </a:cubicBezTo>
                  <a:lnTo>
                    <a:pt x="63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42"/>
            <p:cNvSpPr/>
            <p:nvPr/>
          </p:nvSpPr>
          <p:spPr>
            <a:xfrm>
              <a:off x="4270675" y="965275"/>
              <a:ext cx="54750" cy="133875"/>
            </a:xfrm>
            <a:custGeom>
              <a:avLst/>
              <a:gdLst/>
              <a:ahLst/>
              <a:cxnLst/>
              <a:rect l="l" t="t" r="r" b="b"/>
              <a:pathLst>
                <a:path w="2190" h="5355" extrusionOk="0">
                  <a:moveTo>
                    <a:pt x="1" y="0"/>
                  </a:moveTo>
                  <a:cubicBezTo>
                    <a:pt x="235" y="105"/>
                    <a:pt x="469" y="267"/>
                    <a:pt x="671" y="469"/>
                  </a:cubicBezTo>
                  <a:cubicBezTo>
                    <a:pt x="1616" y="1551"/>
                    <a:pt x="1987" y="3166"/>
                    <a:pt x="1244" y="4442"/>
                  </a:cubicBezTo>
                  <a:cubicBezTo>
                    <a:pt x="1042" y="4845"/>
                    <a:pt x="744" y="5112"/>
                    <a:pt x="404" y="5354"/>
                  </a:cubicBezTo>
                  <a:cubicBezTo>
                    <a:pt x="1519" y="4950"/>
                    <a:pt x="2189" y="3804"/>
                    <a:pt x="2052" y="2592"/>
                  </a:cubicBezTo>
                  <a:cubicBezTo>
                    <a:pt x="1923" y="1446"/>
                    <a:pt x="1147" y="105"/>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42"/>
            <p:cNvSpPr/>
            <p:nvPr/>
          </p:nvSpPr>
          <p:spPr>
            <a:xfrm>
              <a:off x="4151175" y="967225"/>
              <a:ext cx="164150" cy="138825"/>
            </a:xfrm>
            <a:custGeom>
              <a:avLst/>
              <a:gdLst/>
              <a:ahLst/>
              <a:cxnLst/>
              <a:rect l="l" t="t" r="r" b="b"/>
              <a:pathLst>
                <a:path w="6566" h="5553" extrusionOk="0">
                  <a:moveTo>
                    <a:pt x="4392" y="0"/>
                  </a:moveTo>
                  <a:cubicBezTo>
                    <a:pt x="4321" y="0"/>
                    <a:pt x="4249" y="9"/>
                    <a:pt x="4175" y="27"/>
                  </a:cubicBezTo>
                  <a:cubicBezTo>
                    <a:pt x="3271" y="261"/>
                    <a:pt x="3133" y="1335"/>
                    <a:pt x="3069" y="2111"/>
                  </a:cubicBezTo>
                  <a:cubicBezTo>
                    <a:pt x="3069" y="2175"/>
                    <a:pt x="2996" y="2175"/>
                    <a:pt x="2964" y="2175"/>
                  </a:cubicBezTo>
                  <a:cubicBezTo>
                    <a:pt x="2941" y="2198"/>
                    <a:pt x="2918" y="2224"/>
                    <a:pt x="2896" y="2224"/>
                  </a:cubicBezTo>
                  <a:cubicBezTo>
                    <a:pt x="2886" y="2224"/>
                    <a:pt x="2877" y="2220"/>
                    <a:pt x="2867" y="2207"/>
                  </a:cubicBezTo>
                  <a:cubicBezTo>
                    <a:pt x="2559" y="1826"/>
                    <a:pt x="2109" y="1606"/>
                    <a:pt x="1661" y="1606"/>
                  </a:cubicBezTo>
                  <a:cubicBezTo>
                    <a:pt x="1322" y="1606"/>
                    <a:pt x="985" y="1731"/>
                    <a:pt x="711" y="2006"/>
                  </a:cubicBezTo>
                  <a:cubicBezTo>
                    <a:pt x="0" y="2684"/>
                    <a:pt x="275" y="3758"/>
                    <a:pt x="880" y="4428"/>
                  </a:cubicBezTo>
                  <a:cubicBezTo>
                    <a:pt x="1528" y="5132"/>
                    <a:pt x="2555" y="5552"/>
                    <a:pt x="3547" y="5552"/>
                  </a:cubicBezTo>
                  <a:cubicBezTo>
                    <a:pt x="3841" y="5552"/>
                    <a:pt x="4132" y="5515"/>
                    <a:pt x="4409" y="5438"/>
                  </a:cubicBezTo>
                  <a:cubicBezTo>
                    <a:pt x="4409" y="5415"/>
                    <a:pt x="4425" y="5392"/>
                    <a:pt x="4449" y="5392"/>
                  </a:cubicBezTo>
                  <a:cubicBezTo>
                    <a:pt x="4459" y="5392"/>
                    <a:pt x="4470" y="5396"/>
                    <a:pt x="4482" y="5405"/>
                  </a:cubicBezTo>
                  <a:lnTo>
                    <a:pt x="4514" y="5405"/>
                  </a:lnTo>
                  <a:cubicBezTo>
                    <a:pt x="4579" y="5373"/>
                    <a:pt x="4684" y="5341"/>
                    <a:pt x="4748" y="5308"/>
                  </a:cubicBezTo>
                  <a:cubicBezTo>
                    <a:pt x="6226" y="4670"/>
                    <a:pt x="6565" y="2813"/>
                    <a:pt x="5927" y="1440"/>
                  </a:cubicBezTo>
                  <a:cubicBezTo>
                    <a:pt x="5649" y="853"/>
                    <a:pt x="5097" y="0"/>
                    <a:pt x="43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42"/>
            <p:cNvSpPr/>
            <p:nvPr/>
          </p:nvSpPr>
          <p:spPr>
            <a:xfrm>
              <a:off x="4189925" y="1001750"/>
              <a:ext cx="35350" cy="16625"/>
            </a:xfrm>
            <a:custGeom>
              <a:avLst/>
              <a:gdLst/>
              <a:ahLst/>
              <a:cxnLst/>
              <a:rect l="l" t="t" r="r" b="b"/>
              <a:pathLst>
                <a:path w="1414" h="665" extrusionOk="0">
                  <a:moveTo>
                    <a:pt x="494" y="1"/>
                  </a:moveTo>
                  <a:cubicBezTo>
                    <a:pt x="326" y="1"/>
                    <a:pt x="160" y="21"/>
                    <a:pt x="1" y="59"/>
                  </a:cubicBezTo>
                  <a:cubicBezTo>
                    <a:pt x="43" y="56"/>
                    <a:pt x="85" y="54"/>
                    <a:pt x="128" y="54"/>
                  </a:cubicBezTo>
                  <a:cubicBezTo>
                    <a:pt x="592" y="54"/>
                    <a:pt x="1041" y="258"/>
                    <a:pt x="1381" y="665"/>
                  </a:cubicBezTo>
                  <a:cubicBezTo>
                    <a:pt x="1381" y="528"/>
                    <a:pt x="1414" y="358"/>
                    <a:pt x="1414" y="189"/>
                  </a:cubicBezTo>
                  <a:lnTo>
                    <a:pt x="1381" y="189"/>
                  </a:lnTo>
                  <a:cubicBezTo>
                    <a:pt x="1085" y="61"/>
                    <a:pt x="785" y="1"/>
                    <a:pt x="4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TextBox 23">
            <a:extLst>
              <a:ext uri="{FF2B5EF4-FFF2-40B4-BE49-F238E27FC236}">
                <a16:creationId xmlns:a16="http://schemas.microsoft.com/office/drawing/2014/main" xmlns="" id="{17F168B9-7D71-4A75-808B-B6B01241DBCE}"/>
              </a:ext>
            </a:extLst>
          </p:cNvPr>
          <p:cNvSpPr txBox="1"/>
          <p:nvPr/>
        </p:nvSpPr>
        <p:spPr>
          <a:xfrm>
            <a:off x="1371600" y="-95250"/>
            <a:ext cx="6400800" cy="1242071"/>
          </a:xfrm>
          <a:prstGeom prst="rect">
            <a:avLst/>
          </a:prstGeom>
          <a:noFill/>
        </p:spPr>
        <p:txBody>
          <a:bodyPr wrap="square" rtlCol="0">
            <a:spAutoFit/>
          </a:bodyPr>
          <a:lstStyle/>
          <a:p>
            <a:pPr algn="ctr">
              <a:lnSpc>
                <a:spcPct val="132000"/>
              </a:lnSpc>
            </a:pPr>
            <a:r>
              <a:rPr lang="vi-VN" sz="2800" u="sng" dirty="0">
                <a:solidFill>
                  <a:schemeClr val="accent3">
                    <a:lumMod val="75000"/>
                  </a:schemeClr>
                </a:solidFill>
                <a:latin typeface="#9Slide01 Tieu de ngan" panose="00000800000000000000" pitchFamily="2" charset="0"/>
              </a:rPr>
              <a:t>Bài đọc 1:</a:t>
            </a:r>
            <a:endParaRPr lang="en-US" sz="2800" u="sng" dirty="0">
              <a:solidFill>
                <a:schemeClr val="accent3">
                  <a:lumMod val="75000"/>
                </a:schemeClr>
              </a:solidFill>
              <a:latin typeface="#9Slide01 Tieu de ngan" panose="00000800000000000000" pitchFamily="2" charset="0"/>
            </a:endParaRPr>
          </a:p>
          <a:p>
            <a:pPr algn="ctr">
              <a:lnSpc>
                <a:spcPct val="132000"/>
              </a:lnSpc>
            </a:pPr>
            <a:r>
              <a:rPr lang="vi-VN" sz="3200" dirty="0">
                <a:solidFill>
                  <a:schemeClr val="accent4">
                    <a:lumMod val="75000"/>
                  </a:schemeClr>
                </a:solidFill>
                <a:latin typeface="#9Slide01 Tieu de ngan" panose="00000800000000000000" pitchFamily="2" charset="0"/>
              </a:rPr>
              <a:t>Lớp trưởng lớp tôi</a:t>
            </a:r>
            <a:endParaRPr lang="en-US" sz="3200" dirty="0">
              <a:solidFill>
                <a:schemeClr val="accent4">
                  <a:lumMod val="75000"/>
                </a:schemeClr>
              </a:solidFill>
              <a:latin typeface="#9Slide01 Tieu de ngan" panose="00000800000000000000" pitchFamily="2" charset="0"/>
            </a:endParaRPr>
          </a:p>
        </p:txBody>
      </p:sp>
      <p:pic>
        <p:nvPicPr>
          <p:cNvPr id="2" name="Picutre 213">
            <a:extLst>
              <a:ext uri="{FF2B5EF4-FFF2-40B4-BE49-F238E27FC236}">
                <a16:creationId xmlns:a16="http://schemas.microsoft.com/office/drawing/2014/main" xmlns="" id="{B28807E4-7E4F-B612-9113-CC8AAB7B694B}"/>
              </a:ext>
            </a:extLst>
          </p:cNvPr>
          <p:cNvPicPr/>
          <p:nvPr/>
        </p:nvPicPr>
        <p:blipFill>
          <a:blip r:embed="rId3"/>
          <a:stretch/>
        </p:blipFill>
        <p:spPr>
          <a:xfrm>
            <a:off x="1752600" y="1352550"/>
            <a:ext cx="5518718" cy="33909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Đề ôn 5 Toán lớp 2">
            <a:extLst>
              <a:ext uri="{FF2B5EF4-FFF2-40B4-BE49-F238E27FC236}">
                <a16:creationId xmlns:a16="http://schemas.microsoft.com/office/drawing/2014/main" xmlns="" id="{575CB0C6-D767-45AA-9846-BDCCAF81564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112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76200" y="-95250"/>
            <a:ext cx="9296400" cy="5334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A9F52350-97D4-404B-89BB-A7B0A4F4A89E}"/>
              </a:ext>
            </a:extLst>
          </p:cNvPr>
          <p:cNvSpPr txBox="1"/>
          <p:nvPr/>
        </p:nvSpPr>
        <p:spPr>
          <a:xfrm>
            <a:off x="457200" y="361950"/>
            <a:ext cx="8229600" cy="1373838"/>
          </a:xfrm>
          <a:prstGeom prst="rect">
            <a:avLst/>
          </a:prstGeom>
          <a:noFill/>
        </p:spPr>
        <p:txBody>
          <a:bodyPr wrap="square" lIns="0" tIns="0" rIns="0" bIns="0" rtlCol="0">
            <a:spAutoFit/>
          </a:bodyPr>
          <a:lstStyle/>
          <a:p>
            <a:pPr algn="ctr">
              <a:lnSpc>
                <a:spcPct val="124000"/>
              </a:lnSpc>
            </a:pPr>
            <a:r>
              <a:rPr lang="en-US" sz="2400" b="1" spc="260" dirty="0">
                <a:solidFill>
                  <a:schemeClr val="bg1"/>
                </a:solidFill>
                <a:latin typeface="HP001 4 hàng" panose="020B0603050302020204" pitchFamily="34" charset="0"/>
              </a:rPr>
              <a:t>   </a:t>
            </a:r>
            <a:r>
              <a:rPr lang="en-US" sz="2400" b="1" spc="260" dirty="0" err="1">
                <a:solidFill>
                  <a:schemeClr val="bg1"/>
                </a:solidFill>
                <a:latin typeface="HP001 4 hàng" panose="020B0603050302020204" pitchFamily="34" charset="0"/>
              </a:rPr>
              <a:t>Thứ</a:t>
            </a:r>
            <a:r>
              <a:rPr lang="en-US" sz="2400" b="1" spc="260" dirty="0">
                <a:solidFill>
                  <a:schemeClr val="bg1"/>
                </a:solidFill>
                <a:latin typeface="HP001 4 hàng" panose="020B0603050302020204" pitchFamily="34" charset="0"/>
              </a:rPr>
              <a:t> …., </a:t>
            </a:r>
            <a:r>
              <a:rPr lang="en-US" sz="2400" b="1" spc="260" dirty="0" err="1">
                <a:solidFill>
                  <a:schemeClr val="bg1"/>
                </a:solidFill>
                <a:latin typeface="HP001 4 hàng" panose="020B0603050302020204" pitchFamily="34" charset="0"/>
              </a:rPr>
              <a:t>ngày</a:t>
            </a:r>
            <a:r>
              <a:rPr lang="en-US" sz="2400" b="1" spc="260" dirty="0">
                <a:solidFill>
                  <a:schemeClr val="bg1"/>
                </a:solidFill>
                <a:latin typeface="HP001 4 hàng" panose="020B0603050302020204" pitchFamily="34" charset="0"/>
              </a:rPr>
              <a:t> … </a:t>
            </a:r>
            <a:r>
              <a:rPr lang="en-US" sz="2400" b="1" spc="260" dirty="0" err="1">
                <a:solidFill>
                  <a:schemeClr val="bg1"/>
                </a:solidFill>
                <a:latin typeface="HP001 4 hàng" panose="020B0603050302020204" pitchFamily="34" charset="0"/>
              </a:rPr>
              <a:t>tháng</a:t>
            </a:r>
            <a:r>
              <a:rPr lang="en-US" sz="2400" b="1" spc="260" dirty="0">
                <a:solidFill>
                  <a:schemeClr val="bg1"/>
                </a:solidFill>
                <a:latin typeface="HP001 4 hàng" panose="020B0603050302020204" pitchFamily="34" charset="0"/>
              </a:rPr>
              <a:t> … </a:t>
            </a:r>
            <a:r>
              <a:rPr lang="en-US" sz="2400" b="1" spc="260" dirty="0" err="1">
                <a:solidFill>
                  <a:schemeClr val="bg1"/>
                </a:solidFill>
                <a:latin typeface="HP001 4 hàng" panose="020B0603050302020204" pitchFamily="34" charset="0"/>
              </a:rPr>
              <a:t>năm</a:t>
            </a:r>
            <a:r>
              <a:rPr lang="en-US" sz="2400" b="1" spc="260" dirty="0">
                <a:solidFill>
                  <a:schemeClr val="bg1"/>
                </a:solidFill>
                <a:latin typeface="HP001 4 hàng" panose="020B0603050302020204" pitchFamily="34" charset="0"/>
              </a:rPr>
              <a:t> …</a:t>
            </a:r>
          </a:p>
          <a:p>
            <a:pPr algn="ctr">
              <a:lnSpc>
                <a:spcPct val="124000"/>
              </a:lnSpc>
            </a:pPr>
            <a:r>
              <a:rPr lang="vi-VN" sz="2400" b="1" u="sng" spc="260" dirty="0">
                <a:solidFill>
                  <a:schemeClr val="bg1"/>
                </a:solidFill>
                <a:latin typeface="HP001 4 hàng" panose="020B0603050302020204" pitchFamily="34" charset="0"/>
              </a:rPr>
              <a:t>Bài đọc 1:</a:t>
            </a:r>
            <a:endParaRPr lang="en-US" sz="2400" b="1" u="sng" spc="260" dirty="0">
              <a:solidFill>
                <a:schemeClr val="bg1"/>
              </a:solidFill>
              <a:latin typeface="HP001 4 hàng" panose="020B0603050302020204" pitchFamily="34" charset="0"/>
            </a:endParaRPr>
          </a:p>
          <a:p>
            <a:pPr algn="ctr">
              <a:lnSpc>
                <a:spcPct val="124000"/>
              </a:lnSpc>
            </a:pPr>
            <a:r>
              <a:rPr lang="vi-VN" sz="2400" b="1" spc="260" dirty="0">
                <a:solidFill>
                  <a:schemeClr val="bg1"/>
                </a:solidFill>
                <a:latin typeface="HP001 4 hàng" panose="020B0603050302020204" pitchFamily="34" charset="0"/>
              </a:rPr>
              <a:t>Lớp trưởng lớp tôi</a:t>
            </a:r>
            <a:endParaRPr lang="en-US" sz="2400" b="1" spc="260" dirty="0">
              <a:solidFill>
                <a:schemeClr val="bg1"/>
              </a:solidFill>
              <a:latin typeface="HP001 4 hàng" panose="020B0603050302020204" pitchFamily="34" charset="0"/>
            </a:endParaRPr>
          </a:p>
        </p:txBody>
      </p:sp>
      <p:sp>
        <p:nvSpPr>
          <p:cNvPr id="8" name="AutoShape 59">
            <a:extLst>
              <a:ext uri="{FF2B5EF4-FFF2-40B4-BE49-F238E27FC236}">
                <a16:creationId xmlns:a16="http://schemas.microsoft.com/office/drawing/2014/main" xmlns="" id="{58120153-5372-4763-B51A-973D498D6552}"/>
              </a:ext>
            </a:extLst>
          </p:cNvPr>
          <p:cNvSpPr/>
          <p:nvPr/>
        </p:nvSpPr>
        <p:spPr bwMode="auto">
          <a:xfrm rot="1528485">
            <a:off x="609600" y="2343150"/>
            <a:ext cx="280193" cy="280339"/>
          </a:xfrm>
          <a:custGeom>
            <a:avLst/>
            <a:gdLst>
              <a:gd name="T0" fmla="+- 0 10794 23"/>
              <a:gd name="T1" fmla="*/ T0 w 21543"/>
              <a:gd name="T2" fmla="*/ 10800 h 21600"/>
              <a:gd name="T3" fmla="+- 0 10794 23"/>
              <a:gd name="T4" fmla="*/ T3 w 21543"/>
              <a:gd name="T5" fmla="*/ 10800 h 21600"/>
              <a:gd name="T6" fmla="+- 0 10794 23"/>
              <a:gd name="T7" fmla="*/ T6 w 21543"/>
              <a:gd name="T8" fmla="*/ 10800 h 21600"/>
              <a:gd name="T9" fmla="+- 0 10794 23"/>
              <a:gd name="T10" fmla="*/ T9 w 21543"/>
              <a:gd name="T11" fmla="*/ 10800 h 21600"/>
            </a:gdLst>
            <a:ahLst/>
            <a:cxnLst>
              <a:cxn ang="0">
                <a:pos x="T1" y="T2"/>
              </a:cxn>
              <a:cxn ang="0">
                <a:pos x="T4" y="T5"/>
              </a:cxn>
              <a:cxn ang="0">
                <a:pos x="T7" y="T8"/>
              </a:cxn>
              <a:cxn ang="0">
                <a:pos x="T10" y="T11"/>
              </a:cxn>
            </a:cxnLst>
            <a:rect l="0" t="0" r="r" b="b"/>
            <a:pathLst>
              <a:path w="21543" h="21600">
                <a:moveTo>
                  <a:pt x="16976" y="19986"/>
                </a:moveTo>
                <a:lnTo>
                  <a:pt x="11226" y="17680"/>
                </a:lnTo>
                <a:cubicBezTo>
                  <a:pt x="11088" y="17626"/>
                  <a:pt x="10946" y="17608"/>
                  <a:pt x="10806" y="17600"/>
                </a:cubicBezTo>
                <a:lnTo>
                  <a:pt x="19660" y="3837"/>
                </a:lnTo>
                <a:cubicBezTo>
                  <a:pt x="19660" y="3837"/>
                  <a:pt x="16976" y="19986"/>
                  <a:pt x="16976" y="19986"/>
                </a:cubicBezTo>
                <a:close/>
                <a:moveTo>
                  <a:pt x="6859" y="16244"/>
                </a:moveTo>
                <a:cubicBezTo>
                  <a:pt x="6858" y="16242"/>
                  <a:pt x="6855" y="16240"/>
                  <a:pt x="6854" y="16238"/>
                </a:cubicBezTo>
                <a:lnTo>
                  <a:pt x="19606" y="2552"/>
                </a:lnTo>
                <a:lnTo>
                  <a:pt x="8735" y="19536"/>
                </a:lnTo>
                <a:cubicBezTo>
                  <a:pt x="8735" y="19536"/>
                  <a:pt x="6859" y="16244"/>
                  <a:pt x="6859" y="16244"/>
                </a:cubicBezTo>
                <a:close/>
                <a:moveTo>
                  <a:pt x="2111" y="14024"/>
                </a:moveTo>
                <a:lnTo>
                  <a:pt x="17712" y="3595"/>
                </a:lnTo>
                <a:lnTo>
                  <a:pt x="6369" y="15770"/>
                </a:lnTo>
                <a:cubicBezTo>
                  <a:pt x="6309" y="15734"/>
                  <a:pt x="6256" y="15687"/>
                  <a:pt x="6190" y="15660"/>
                </a:cubicBezTo>
                <a:cubicBezTo>
                  <a:pt x="6190" y="15660"/>
                  <a:pt x="2111" y="14024"/>
                  <a:pt x="2111" y="14024"/>
                </a:cubicBezTo>
                <a:close/>
                <a:moveTo>
                  <a:pt x="21234" y="108"/>
                </a:moveTo>
                <a:cubicBezTo>
                  <a:pt x="21123" y="35"/>
                  <a:pt x="20996" y="0"/>
                  <a:pt x="20868" y="0"/>
                </a:cubicBezTo>
                <a:cubicBezTo>
                  <a:pt x="20738" y="0"/>
                  <a:pt x="20608" y="36"/>
                  <a:pt x="20495" y="113"/>
                </a:cubicBezTo>
                <a:lnTo>
                  <a:pt x="299" y="13613"/>
                </a:lnTo>
                <a:cubicBezTo>
                  <a:pt x="91" y="13751"/>
                  <a:pt x="-23" y="13995"/>
                  <a:pt x="3" y="14244"/>
                </a:cubicBezTo>
                <a:cubicBezTo>
                  <a:pt x="28" y="14494"/>
                  <a:pt x="190" y="14708"/>
                  <a:pt x="422" y="14801"/>
                </a:cubicBezTo>
                <a:lnTo>
                  <a:pt x="5689" y="16914"/>
                </a:lnTo>
                <a:lnTo>
                  <a:pt x="8166" y="21259"/>
                </a:lnTo>
                <a:cubicBezTo>
                  <a:pt x="8284" y="21468"/>
                  <a:pt x="8505" y="21597"/>
                  <a:pt x="8743" y="21599"/>
                </a:cubicBezTo>
                <a:lnTo>
                  <a:pt x="8751" y="21599"/>
                </a:lnTo>
                <a:cubicBezTo>
                  <a:pt x="8987" y="21599"/>
                  <a:pt x="9206" y="21474"/>
                  <a:pt x="9328" y="21271"/>
                </a:cubicBezTo>
                <a:lnTo>
                  <a:pt x="10726" y="18934"/>
                </a:lnTo>
                <a:lnTo>
                  <a:pt x="17253" y="21551"/>
                </a:lnTo>
                <a:cubicBezTo>
                  <a:pt x="17332" y="21584"/>
                  <a:pt x="17418" y="21599"/>
                  <a:pt x="17502" y="21599"/>
                </a:cubicBezTo>
                <a:cubicBezTo>
                  <a:pt x="17617" y="21599"/>
                  <a:pt x="17731" y="21571"/>
                  <a:pt x="17832" y="21512"/>
                </a:cubicBezTo>
                <a:cubicBezTo>
                  <a:pt x="18010" y="21412"/>
                  <a:pt x="18133" y="21238"/>
                  <a:pt x="18167" y="21035"/>
                </a:cubicBezTo>
                <a:lnTo>
                  <a:pt x="21533" y="785"/>
                </a:lnTo>
                <a:cubicBezTo>
                  <a:pt x="21576" y="520"/>
                  <a:pt x="21459" y="254"/>
                  <a:pt x="21234" y="108"/>
                </a:cubicBezTo>
              </a:path>
            </a:pathLst>
          </a:custGeom>
          <a:solidFill>
            <a:srgbClr val="FFFF00"/>
          </a:solidFill>
          <a:ln>
            <a:solidFill>
              <a:schemeClr val="bg1"/>
            </a:solidFill>
          </a:ln>
          <a:effectLst/>
        </p:spPr>
        <p:txBody>
          <a:bodyPr lIns="38100" tIns="38100" rIns="38100" bIns="38100" anchor="ctr"/>
          <a:lstStyle/>
          <a:p>
            <a:pPr defTabSz="456724" fontAlgn="auto">
              <a:spcBef>
                <a:spcPts val="0"/>
              </a:spcBef>
              <a:spcAft>
                <a:spcPts val="0"/>
              </a:spcAft>
              <a:defRPr/>
            </a:pPr>
            <a:endParaRPr lang="en-US" sz="2000">
              <a:solidFill>
                <a:srgbClr val="FFFFFF"/>
              </a:solidFill>
              <a:effectLst>
                <a:outerShdw blurRad="38100" dist="38100" dir="2700000" algn="tl">
                  <a:srgbClr val="000000"/>
                </a:outerShdw>
              </a:effectLst>
              <a:latin typeface="+mn-ea"/>
              <a:cs typeface="+mn-cs"/>
            </a:endParaRPr>
          </a:p>
        </p:txBody>
      </p:sp>
      <p:sp>
        <p:nvSpPr>
          <p:cNvPr id="10" name="文本框 5">
            <a:extLst>
              <a:ext uri="{FF2B5EF4-FFF2-40B4-BE49-F238E27FC236}">
                <a16:creationId xmlns:a16="http://schemas.microsoft.com/office/drawing/2014/main" xmlns="" id="{F881C8BE-D951-45C0-BFEA-38AAB5838D1C}"/>
              </a:ext>
            </a:extLst>
          </p:cNvPr>
          <p:cNvSpPr txBox="1">
            <a:spLocks noChangeArrowheads="1"/>
          </p:cNvSpPr>
          <p:nvPr/>
        </p:nvSpPr>
        <p:spPr bwMode="auto">
          <a:xfrm>
            <a:off x="1166813" y="2084769"/>
            <a:ext cx="3377407"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50000"/>
              </a:lnSpc>
              <a:spcBef>
                <a:spcPct val="0"/>
              </a:spcBef>
              <a:buFontTx/>
              <a:buNone/>
            </a:pPr>
            <a:r>
              <a:rPr lang="en-US" altLang="zh-CN" sz="2800" b="1" spc="260" dirty="0" err="1">
                <a:solidFill>
                  <a:schemeClr val="bg1"/>
                </a:solidFill>
                <a:latin typeface="HP001 4 hàng" panose="020B0603050302020204" pitchFamily="34" charset="0"/>
              </a:rPr>
              <a:t>Luyện</a:t>
            </a:r>
            <a:r>
              <a:rPr lang="en-US" altLang="zh-CN" sz="2800" b="1" spc="260" dirty="0">
                <a:solidFill>
                  <a:schemeClr val="bg1"/>
                </a:solidFill>
                <a:latin typeface="HP001 4 hàng" panose="020B0603050302020204" pitchFamily="34" charset="0"/>
              </a:rPr>
              <a:t> </a:t>
            </a:r>
            <a:r>
              <a:rPr lang="en-US" altLang="zh-CN" sz="2800" b="1" spc="260" dirty="0" err="1">
                <a:solidFill>
                  <a:schemeClr val="bg1"/>
                </a:solidFill>
                <a:latin typeface="HP001 4 hàng" panose="020B0603050302020204" pitchFamily="34" charset="0"/>
              </a:rPr>
              <a:t>đọc</a:t>
            </a:r>
            <a:r>
              <a:rPr lang="en-US" altLang="zh-CN" sz="2800" b="1" spc="260" dirty="0">
                <a:solidFill>
                  <a:schemeClr val="bg1"/>
                </a:solidFill>
                <a:latin typeface="HP001 4 hàng" panose="020B0603050302020204" pitchFamily="34" charset="0"/>
              </a:rPr>
              <a:t> </a:t>
            </a:r>
            <a:r>
              <a:rPr lang="en-US" altLang="zh-CN" sz="2800" b="1" spc="260" dirty="0" err="1">
                <a:solidFill>
                  <a:schemeClr val="bg1"/>
                </a:solidFill>
                <a:latin typeface="HP001 4 hàng" panose="020B0603050302020204" pitchFamily="34" charset="0"/>
              </a:rPr>
              <a:t>đúng</a:t>
            </a:r>
            <a:endParaRPr lang="zh-CN" altLang="en-US" sz="2800" b="1" spc="260" dirty="0">
              <a:solidFill>
                <a:schemeClr val="bg1"/>
              </a:solidFill>
              <a:latin typeface="HP001 4 hàng" panose="020B0603050302020204" pitchFamily="34" charset="0"/>
            </a:endParaRPr>
          </a:p>
        </p:txBody>
      </p:sp>
      <p:sp>
        <p:nvSpPr>
          <p:cNvPr id="11" name="文本框 5">
            <a:extLst>
              <a:ext uri="{FF2B5EF4-FFF2-40B4-BE49-F238E27FC236}">
                <a16:creationId xmlns:a16="http://schemas.microsoft.com/office/drawing/2014/main" xmlns="" id="{F115E55F-4209-4C26-9BC3-8653F43F1EB3}"/>
              </a:ext>
            </a:extLst>
          </p:cNvPr>
          <p:cNvSpPr txBox="1">
            <a:spLocks noChangeArrowheads="1"/>
          </p:cNvSpPr>
          <p:nvPr/>
        </p:nvSpPr>
        <p:spPr bwMode="auto">
          <a:xfrm>
            <a:off x="1166813" y="2852721"/>
            <a:ext cx="3075327"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50000"/>
              </a:lnSpc>
              <a:spcBef>
                <a:spcPct val="0"/>
              </a:spcBef>
              <a:buFontTx/>
              <a:buNone/>
            </a:pPr>
            <a:r>
              <a:rPr lang="en-US" altLang="zh-CN" sz="2800" b="1" spc="260">
                <a:solidFill>
                  <a:schemeClr val="bg1"/>
                </a:solidFill>
                <a:latin typeface="HP001 4 hàng" panose="020B0603050302020204" pitchFamily="34" charset="0"/>
              </a:rPr>
              <a:t>Tìm hiểu bài</a:t>
            </a:r>
            <a:endParaRPr lang="zh-CN" altLang="en-US" sz="2800" b="1" spc="260">
              <a:solidFill>
                <a:schemeClr val="bg1"/>
              </a:solidFill>
              <a:latin typeface="HP001 4 hàng" panose="020B0603050302020204" pitchFamily="34" charset="0"/>
            </a:endParaRPr>
          </a:p>
        </p:txBody>
      </p:sp>
      <p:sp>
        <p:nvSpPr>
          <p:cNvPr id="13" name="文本框 5">
            <a:extLst>
              <a:ext uri="{FF2B5EF4-FFF2-40B4-BE49-F238E27FC236}">
                <a16:creationId xmlns:a16="http://schemas.microsoft.com/office/drawing/2014/main" xmlns="" id="{B2721986-4D4B-4638-A3F7-62A6AF9284D3}"/>
              </a:ext>
            </a:extLst>
          </p:cNvPr>
          <p:cNvSpPr txBox="1">
            <a:spLocks noChangeArrowheads="1"/>
          </p:cNvSpPr>
          <p:nvPr/>
        </p:nvSpPr>
        <p:spPr bwMode="auto">
          <a:xfrm>
            <a:off x="1166813" y="3568302"/>
            <a:ext cx="4446929"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50000"/>
              </a:lnSpc>
              <a:spcBef>
                <a:spcPct val="0"/>
              </a:spcBef>
              <a:buFontTx/>
              <a:buNone/>
            </a:pPr>
            <a:r>
              <a:rPr lang="en-US" altLang="zh-CN" sz="2800" b="1" spc="260">
                <a:solidFill>
                  <a:schemeClr val="bg1"/>
                </a:solidFill>
                <a:latin typeface="HP001 4 hàng" panose="020B0603050302020204" pitchFamily="34" charset="0"/>
              </a:rPr>
              <a:t>Luyện đọc diễn cảm</a:t>
            </a:r>
            <a:endParaRPr lang="zh-CN" altLang="en-US" sz="2800" b="1" spc="260">
              <a:solidFill>
                <a:schemeClr val="bg1"/>
              </a:solidFill>
              <a:latin typeface="HP001 4 hàng" panose="020B0603050302020204" pitchFamily="34" charset="0"/>
            </a:endParaRPr>
          </a:p>
        </p:txBody>
      </p:sp>
      <p:sp>
        <p:nvSpPr>
          <p:cNvPr id="16" name="AutoShape 59">
            <a:extLst>
              <a:ext uri="{FF2B5EF4-FFF2-40B4-BE49-F238E27FC236}">
                <a16:creationId xmlns:a16="http://schemas.microsoft.com/office/drawing/2014/main" xmlns="" id="{3128091F-BECB-40F0-9642-5A1CF2B7FB2F}"/>
              </a:ext>
            </a:extLst>
          </p:cNvPr>
          <p:cNvSpPr/>
          <p:nvPr/>
        </p:nvSpPr>
        <p:spPr bwMode="auto">
          <a:xfrm rot="1528485">
            <a:off x="606878" y="3061694"/>
            <a:ext cx="280193" cy="280339"/>
          </a:xfrm>
          <a:custGeom>
            <a:avLst/>
            <a:gdLst>
              <a:gd name="T0" fmla="+- 0 10794 23"/>
              <a:gd name="T1" fmla="*/ T0 w 21543"/>
              <a:gd name="T2" fmla="*/ 10800 h 21600"/>
              <a:gd name="T3" fmla="+- 0 10794 23"/>
              <a:gd name="T4" fmla="*/ T3 w 21543"/>
              <a:gd name="T5" fmla="*/ 10800 h 21600"/>
              <a:gd name="T6" fmla="+- 0 10794 23"/>
              <a:gd name="T7" fmla="*/ T6 w 21543"/>
              <a:gd name="T8" fmla="*/ 10800 h 21600"/>
              <a:gd name="T9" fmla="+- 0 10794 23"/>
              <a:gd name="T10" fmla="*/ T9 w 21543"/>
              <a:gd name="T11" fmla="*/ 10800 h 21600"/>
            </a:gdLst>
            <a:ahLst/>
            <a:cxnLst>
              <a:cxn ang="0">
                <a:pos x="T1" y="T2"/>
              </a:cxn>
              <a:cxn ang="0">
                <a:pos x="T4" y="T5"/>
              </a:cxn>
              <a:cxn ang="0">
                <a:pos x="T7" y="T8"/>
              </a:cxn>
              <a:cxn ang="0">
                <a:pos x="T10" y="T11"/>
              </a:cxn>
            </a:cxnLst>
            <a:rect l="0" t="0" r="r" b="b"/>
            <a:pathLst>
              <a:path w="21543" h="21600">
                <a:moveTo>
                  <a:pt x="16976" y="19986"/>
                </a:moveTo>
                <a:lnTo>
                  <a:pt x="11226" y="17680"/>
                </a:lnTo>
                <a:cubicBezTo>
                  <a:pt x="11088" y="17626"/>
                  <a:pt x="10946" y="17608"/>
                  <a:pt x="10806" y="17600"/>
                </a:cubicBezTo>
                <a:lnTo>
                  <a:pt x="19660" y="3837"/>
                </a:lnTo>
                <a:cubicBezTo>
                  <a:pt x="19660" y="3837"/>
                  <a:pt x="16976" y="19986"/>
                  <a:pt x="16976" y="19986"/>
                </a:cubicBezTo>
                <a:close/>
                <a:moveTo>
                  <a:pt x="6859" y="16244"/>
                </a:moveTo>
                <a:cubicBezTo>
                  <a:pt x="6858" y="16242"/>
                  <a:pt x="6855" y="16240"/>
                  <a:pt x="6854" y="16238"/>
                </a:cubicBezTo>
                <a:lnTo>
                  <a:pt x="19606" y="2552"/>
                </a:lnTo>
                <a:lnTo>
                  <a:pt x="8735" y="19536"/>
                </a:lnTo>
                <a:cubicBezTo>
                  <a:pt x="8735" y="19536"/>
                  <a:pt x="6859" y="16244"/>
                  <a:pt x="6859" y="16244"/>
                </a:cubicBezTo>
                <a:close/>
                <a:moveTo>
                  <a:pt x="2111" y="14024"/>
                </a:moveTo>
                <a:lnTo>
                  <a:pt x="17712" y="3595"/>
                </a:lnTo>
                <a:lnTo>
                  <a:pt x="6369" y="15770"/>
                </a:lnTo>
                <a:cubicBezTo>
                  <a:pt x="6309" y="15734"/>
                  <a:pt x="6256" y="15687"/>
                  <a:pt x="6190" y="15660"/>
                </a:cubicBezTo>
                <a:cubicBezTo>
                  <a:pt x="6190" y="15660"/>
                  <a:pt x="2111" y="14024"/>
                  <a:pt x="2111" y="14024"/>
                </a:cubicBezTo>
                <a:close/>
                <a:moveTo>
                  <a:pt x="21234" y="108"/>
                </a:moveTo>
                <a:cubicBezTo>
                  <a:pt x="21123" y="35"/>
                  <a:pt x="20996" y="0"/>
                  <a:pt x="20868" y="0"/>
                </a:cubicBezTo>
                <a:cubicBezTo>
                  <a:pt x="20738" y="0"/>
                  <a:pt x="20608" y="36"/>
                  <a:pt x="20495" y="113"/>
                </a:cubicBezTo>
                <a:lnTo>
                  <a:pt x="299" y="13613"/>
                </a:lnTo>
                <a:cubicBezTo>
                  <a:pt x="91" y="13751"/>
                  <a:pt x="-23" y="13995"/>
                  <a:pt x="3" y="14244"/>
                </a:cubicBezTo>
                <a:cubicBezTo>
                  <a:pt x="28" y="14494"/>
                  <a:pt x="190" y="14708"/>
                  <a:pt x="422" y="14801"/>
                </a:cubicBezTo>
                <a:lnTo>
                  <a:pt x="5689" y="16914"/>
                </a:lnTo>
                <a:lnTo>
                  <a:pt x="8166" y="21259"/>
                </a:lnTo>
                <a:cubicBezTo>
                  <a:pt x="8284" y="21468"/>
                  <a:pt x="8505" y="21597"/>
                  <a:pt x="8743" y="21599"/>
                </a:cubicBezTo>
                <a:lnTo>
                  <a:pt x="8751" y="21599"/>
                </a:lnTo>
                <a:cubicBezTo>
                  <a:pt x="8987" y="21599"/>
                  <a:pt x="9206" y="21474"/>
                  <a:pt x="9328" y="21271"/>
                </a:cubicBezTo>
                <a:lnTo>
                  <a:pt x="10726" y="18934"/>
                </a:lnTo>
                <a:lnTo>
                  <a:pt x="17253" y="21551"/>
                </a:lnTo>
                <a:cubicBezTo>
                  <a:pt x="17332" y="21584"/>
                  <a:pt x="17418" y="21599"/>
                  <a:pt x="17502" y="21599"/>
                </a:cubicBezTo>
                <a:cubicBezTo>
                  <a:pt x="17617" y="21599"/>
                  <a:pt x="17731" y="21571"/>
                  <a:pt x="17832" y="21512"/>
                </a:cubicBezTo>
                <a:cubicBezTo>
                  <a:pt x="18010" y="21412"/>
                  <a:pt x="18133" y="21238"/>
                  <a:pt x="18167" y="21035"/>
                </a:cubicBezTo>
                <a:lnTo>
                  <a:pt x="21533" y="785"/>
                </a:lnTo>
                <a:cubicBezTo>
                  <a:pt x="21576" y="520"/>
                  <a:pt x="21459" y="254"/>
                  <a:pt x="21234" y="108"/>
                </a:cubicBezTo>
              </a:path>
            </a:pathLst>
          </a:custGeom>
          <a:solidFill>
            <a:srgbClr val="FFFF00"/>
          </a:solidFill>
          <a:ln>
            <a:solidFill>
              <a:schemeClr val="bg1"/>
            </a:solidFill>
          </a:ln>
          <a:effectLst/>
        </p:spPr>
        <p:txBody>
          <a:bodyPr lIns="38100" tIns="38100" rIns="38100" bIns="38100" anchor="ctr"/>
          <a:lstStyle/>
          <a:p>
            <a:pPr defTabSz="456724" fontAlgn="auto">
              <a:spcBef>
                <a:spcPts val="0"/>
              </a:spcBef>
              <a:spcAft>
                <a:spcPts val="0"/>
              </a:spcAft>
              <a:defRPr/>
            </a:pPr>
            <a:endParaRPr lang="en-US" sz="2000">
              <a:solidFill>
                <a:srgbClr val="FFFFFF"/>
              </a:solidFill>
              <a:effectLst>
                <a:outerShdw blurRad="38100" dist="38100" dir="2700000" algn="tl">
                  <a:srgbClr val="000000"/>
                </a:outerShdw>
              </a:effectLst>
              <a:latin typeface="+mn-ea"/>
              <a:cs typeface="+mn-cs"/>
            </a:endParaRPr>
          </a:p>
        </p:txBody>
      </p:sp>
      <p:sp>
        <p:nvSpPr>
          <p:cNvPr id="17" name="AutoShape 59">
            <a:extLst>
              <a:ext uri="{FF2B5EF4-FFF2-40B4-BE49-F238E27FC236}">
                <a16:creationId xmlns:a16="http://schemas.microsoft.com/office/drawing/2014/main" xmlns="" id="{F3334AC2-769D-4951-AC2D-AC5D154AFFD5}"/>
              </a:ext>
            </a:extLst>
          </p:cNvPr>
          <p:cNvSpPr/>
          <p:nvPr/>
        </p:nvSpPr>
        <p:spPr bwMode="auto">
          <a:xfrm rot="1528485">
            <a:off x="604156" y="3780238"/>
            <a:ext cx="280193" cy="280339"/>
          </a:xfrm>
          <a:custGeom>
            <a:avLst/>
            <a:gdLst>
              <a:gd name="T0" fmla="+- 0 10794 23"/>
              <a:gd name="T1" fmla="*/ T0 w 21543"/>
              <a:gd name="T2" fmla="*/ 10800 h 21600"/>
              <a:gd name="T3" fmla="+- 0 10794 23"/>
              <a:gd name="T4" fmla="*/ T3 w 21543"/>
              <a:gd name="T5" fmla="*/ 10800 h 21600"/>
              <a:gd name="T6" fmla="+- 0 10794 23"/>
              <a:gd name="T7" fmla="*/ T6 w 21543"/>
              <a:gd name="T8" fmla="*/ 10800 h 21600"/>
              <a:gd name="T9" fmla="+- 0 10794 23"/>
              <a:gd name="T10" fmla="*/ T9 w 21543"/>
              <a:gd name="T11" fmla="*/ 10800 h 21600"/>
            </a:gdLst>
            <a:ahLst/>
            <a:cxnLst>
              <a:cxn ang="0">
                <a:pos x="T1" y="T2"/>
              </a:cxn>
              <a:cxn ang="0">
                <a:pos x="T4" y="T5"/>
              </a:cxn>
              <a:cxn ang="0">
                <a:pos x="T7" y="T8"/>
              </a:cxn>
              <a:cxn ang="0">
                <a:pos x="T10" y="T11"/>
              </a:cxn>
            </a:cxnLst>
            <a:rect l="0" t="0" r="r" b="b"/>
            <a:pathLst>
              <a:path w="21543" h="21600">
                <a:moveTo>
                  <a:pt x="16976" y="19986"/>
                </a:moveTo>
                <a:lnTo>
                  <a:pt x="11226" y="17680"/>
                </a:lnTo>
                <a:cubicBezTo>
                  <a:pt x="11088" y="17626"/>
                  <a:pt x="10946" y="17608"/>
                  <a:pt x="10806" y="17600"/>
                </a:cubicBezTo>
                <a:lnTo>
                  <a:pt x="19660" y="3837"/>
                </a:lnTo>
                <a:cubicBezTo>
                  <a:pt x="19660" y="3837"/>
                  <a:pt x="16976" y="19986"/>
                  <a:pt x="16976" y="19986"/>
                </a:cubicBezTo>
                <a:close/>
                <a:moveTo>
                  <a:pt x="6859" y="16244"/>
                </a:moveTo>
                <a:cubicBezTo>
                  <a:pt x="6858" y="16242"/>
                  <a:pt x="6855" y="16240"/>
                  <a:pt x="6854" y="16238"/>
                </a:cubicBezTo>
                <a:lnTo>
                  <a:pt x="19606" y="2552"/>
                </a:lnTo>
                <a:lnTo>
                  <a:pt x="8735" y="19536"/>
                </a:lnTo>
                <a:cubicBezTo>
                  <a:pt x="8735" y="19536"/>
                  <a:pt x="6859" y="16244"/>
                  <a:pt x="6859" y="16244"/>
                </a:cubicBezTo>
                <a:close/>
                <a:moveTo>
                  <a:pt x="2111" y="14024"/>
                </a:moveTo>
                <a:lnTo>
                  <a:pt x="17712" y="3595"/>
                </a:lnTo>
                <a:lnTo>
                  <a:pt x="6369" y="15770"/>
                </a:lnTo>
                <a:cubicBezTo>
                  <a:pt x="6309" y="15734"/>
                  <a:pt x="6256" y="15687"/>
                  <a:pt x="6190" y="15660"/>
                </a:cubicBezTo>
                <a:cubicBezTo>
                  <a:pt x="6190" y="15660"/>
                  <a:pt x="2111" y="14024"/>
                  <a:pt x="2111" y="14024"/>
                </a:cubicBezTo>
                <a:close/>
                <a:moveTo>
                  <a:pt x="21234" y="108"/>
                </a:moveTo>
                <a:cubicBezTo>
                  <a:pt x="21123" y="35"/>
                  <a:pt x="20996" y="0"/>
                  <a:pt x="20868" y="0"/>
                </a:cubicBezTo>
                <a:cubicBezTo>
                  <a:pt x="20738" y="0"/>
                  <a:pt x="20608" y="36"/>
                  <a:pt x="20495" y="113"/>
                </a:cubicBezTo>
                <a:lnTo>
                  <a:pt x="299" y="13613"/>
                </a:lnTo>
                <a:cubicBezTo>
                  <a:pt x="91" y="13751"/>
                  <a:pt x="-23" y="13995"/>
                  <a:pt x="3" y="14244"/>
                </a:cubicBezTo>
                <a:cubicBezTo>
                  <a:pt x="28" y="14494"/>
                  <a:pt x="190" y="14708"/>
                  <a:pt x="422" y="14801"/>
                </a:cubicBezTo>
                <a:lnTo>
                  <a:pt x="5689" y="16914"/>
                </a:lnTo>
                <a:lnTo>
                  <a:pt x="8166" y="21259"/>
                </a:lnTo>
                <a:cubicBezTo>
                  <a:pt x="8284" y="21468"/>
                  <a:pt x="8505" y="21597"/>
                  <a:pt x="8743" y="21599"/>
                </a:cubicBezTo>
                <a:lnTo>
                  <a:pt x="8751" y="21599"/>
                </a:lnTo>
                <a:cubicBezTo>
                  <a:pt x="8987" y="21599"/>
                  <a:pt x="9206" y="21474"/>
                  <a:pt x="9328" y="21271"/>
                </a:cubicBezTo>
                <a:lnTo>
                  <a:pt x="10726" y="18934"/>
                </a:lnTo>
                <a:lnTo>
                  <a:pt x="17253" y="21551"/>
                </a:lnTo>
                <a:cubicBezTo>
                  <a:pt x="17332" y="21584"/>
                  <a:pt x="17418" y="21599"/>
                  <a:pt x="17502" y="21599"/>
                </a:cubicBezTo>
                <a:cubicBezTo>
                  <a:pt x="17617" y="21599"/>
                  <a:pt x="17731" y="21571"/>
                  <a:pt x="17832" y="21512"/>
                </a:cubicBezTo>
                <a:cubicBezTo>
                  <a:pt x="18010" y="21412"/>
                  <a:pt x="18133" y="21238"/>
                  <a:pt x="18167" y="21035"/>
                </a:cubicBezTo>
                <a:lnTo>
                  <a:pt x="21533" y="785"/>
                </a:lnTo>
                <a:cubicBezTo>
                  <a:pt x="21576" y="520"/>
                  <a:pt x="21459" y="254"/>
                  <a:pt x="21234" y="108"/>
                </a:cubicBezTo>
              </a:path>
            </a:pathLst>
          </a:custGeom>
          <a:solidFill>
            <a:srgbClr val="FFFF00"/>
          </a:solidFill>
          <a:ln>
            <a:solidFill>
              <a:schemeClr val="bg1"/>
            </a:solidFill>
          </a:ln>
          <a:effectLst/>
        </p:spPr>
        <p:txBody>
          <a:bodyPr lIns="38100" tIns="38100" rIns="38100" bIns="38100" anchor="ctr"/>
          <a:lstStyle/>
          <a:p>
            <a:pPr defTabSz="456724" fontAlgn="auto">
              <a:spcBef>
                <a:spcPts val="0"/>
              </a:spcBef>
              <a:spcAft>
                <a:spcPts val="0"/>
              </a:spcAft>
              <a:defRPr/>
            </a:pPr>
            <a:endParaRPr lang="en-US" sz="2000">
              <a:solidFill>
                <a:srgbClr val="FFFFFF"/>
              </a:solidFill>
              <a:effectLst>
                <a:outerShdw blurRad="38100" dist="38100" dir="2700000" algn="tl">
                  <a:srgbClr val="000000"/>
                </a:outerShdw>
              </a:effectLst>
              <a:latin typeface="+mn-ea"/>
              <a:cs typeface="+mn-cs"/>
            </a:endParaRPr>
          </a:p>
        </p:txBody>
      </p:sp>
      <p:pic>
        <p:nvPicPr>
          <p:cNvPr id="2" name="Picutre 213">
            <a:extLst>
              <a:ext uri="{FF2B5EF4-FFF2-40B4-BE49-F238E27FC236}">
                <a16:creationId xmlns:a16="http://schemas.microsoft.com/office/drawing/2014/main" xmlns="" id="{AF5F9718-743A-696B-6B9D-2D63315D28CC}"/>
              </a:ext>
            </a:extLst>
          </p:cNvPr>
          <p:cNvPicPr/>
          <p:nvPr/>
        </p:nvPicPr>
        <p:blipFill>
          <a:blip r:embed="rId4"/>
          <a:stretch/>
        </p:blipFill>
        <p:spPr>
          <a:xfrm>
            <a:off x="5086359" y="1962150"/>
            <a:ext cx="3524645" cy="2538907"/>
          </a:xfrm>
          <a:prstGeom prst="rect">
            <a:avLst/>
          </a:prstGeom>
        </p:spPr>
      </p:pic>
    </p:spTree>
    <p:extLst>
      <p:ext uri="{BB962C8B-B14F-4D97-AF65-F5344CB8AC3E}">
        <p14:creationId xmlns:p14="http://schemas.microsoft.com/office/powerpoint/2010/main" val="188933470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1" grpId="0"/>
      <p:bldP spid="13" grpId="0"/>
      <p:bldP spid="16" grpId="0" animBg="1"/>
      <p:bldP spid="17" grpId="0" animBg="1"/>
    </p:bldLst>
  </p:timing>
</p:sld>
</file>

<file path=ppt/theme/theme1.xml><?xml version="1.0" encoding="utf-8"?>
<a:theme xmlns:a="http://schemas.openxmlformats.org/drawingml/2006/main" name="Simple and Customizable College Planner by Slidego">
  <a:themeElements>
    <a:clrScheme name="Simple Light">
      <a:dk1>
        <a:srgbClr val="000000"/>
      </a:dk1>
      <a:lt1>
        <a:srgbClr val="FFFFFF"/>
      </a:lt1>
      <a:dk2>
        <a:srgbClr val="DB5763"/>
      </a:dk2>
      <a:lt2>
        <a:srgbClr val="FFDD35"/>
      </a:lt2>
      <a:accent1>
        <a:srgbClr val="F9CB54"/>
      </a:accent1>
      <a:accent2>
        <a:srgbClr val="F7A636"/>
      </a:accent2>
      <a:accent3>
        <a:srgbClr val="EF797F"/>
      </a:accent3>
      <a:accent4>
        <a:srgbClr val="5FB98E"/>
      </a:accent4>
      <a:accent5>
        <a:srgbClr val="4AC1EB"/>
      </a:accent5>
      <a:accent6>
        <a:srgbClr val="FFFCF4"/>
      </a:accent6>
      <a:hlink>
        <a:srgbClr val="38383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482</TotalTime>
  <Words>1244</Words>
  <Application>Microsoft Office PowerPoint</Application>
  <PresentationFormat>On-screen Show (16:9)</PresentationFormat>
  <Paragraphs>114</Paragraphs>
  <Slides>34</Slides>
  <Notes>9</Notes>
  <HiddenSlides>0</HiddenSlides>
  <MMClips>0</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34</vt:i4>
      </vt:variant>
    </vt:vector>
  </HeadingPairs>
  <TitlesOfParts>
    <vt:vector size="54" baseType="lpstr">
      <vt:lpstr>Arial</vt:lpstr>
      <vt:lpstr>Roboto</vt:lpstr>
      <vt:lpstr>UTM Loko</vt:lpstr>
      <vt:lpstr>#9Slide07 Cadena</vt:lpstr>
      <vt:lpstr>Times New Roman</vt:lpstr>
      <vt:lpstr>Calibri</vt:lpstr>
      <vt:lpstr>Calibri Light</vt:lpstr>
      <vt:lpstr>Roboto Condensed Light</vt:lpstr>
      <vt:lpstr>#9Slide05 SVNTradeMark</vt:lpstr>
      <vt:lpstr>iCiel Cadena</vt:lpstr>
      <vt:lpstr>#9Slide02 Tieu de dai</vt:lpstr>
      <vt:lpstr>Livvic</vt:lpstr>
      <vt:lpstr>Tahoma</vt:lpstr>
      <vt:lpstr>#9Slide02 Noi dung dai</vt:lpstr>
      <vt:lpstr>HP001 4 hàng</vt:lpstr>
      <vt:lpstr>#9Slide01 Tieu de ngan</vt:lpstr>
      <vt:lpstr>Poppins</vt:lpstr>
      <vt:lpstr>Wingdings</vt:lpstr>
      <vt:lpstr>Patrick Hand</vt:lpstr>
      <vt:lpstr>Simple and Customizable College Planner by Slidego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Luyện đọc từ khó: </vt:lpstr>
      <vt:lpstr>Sơ tán:</vt:lpstr>
      <vt:lpstr>Nhễ nhại:</vt:lpstr>
      <vt:lpstr>Đoạn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Asus</dc:creator>
  <dc:description>9Slide.vn</dc:description>
  <cp:lastModifiedBy>CTY REDSTAR</cp:lastModifiedBy>
  <cp:revision>33</cp:revision>
  <dcterms:modified xsi:type="dcterms:W3CDTF">2024-09-23T08:26:41Z</dcterms:modified>
  <cp:category>9Slide.vn</cp:category>
</cp:coreProperties>
</file>