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</p:sldMasterIdLst>
  <p:notesMasterIdLst>
    <p:notesMasterId r:id="rId18"/>
  </p:notesMasterIdLst>
  <p:sldIdLst>
    <p:sldId id="313" r:id="rId5"/>
    <p:sldId id="258" r:id="rId6"/>
    <p:sldId id="261" r:id="rId7"/>
    <p:sldId id="257" r:id="rId8"/>
    <p:sldId id="314" r:id="rId9"/>
    <p:sldId id="311" r:id="rId10"/>
    <p:sldId id="3183" r:id="rId11"/>
    <p:sldId id="3190" r:id="rId12"/>
    <p:sldId id="3202" r:id="rId13"/>
    <p:sldId id="3203" r:id="rId14"/>
    <p:sldId id="3196" r:id="rId15"/>
    <p:sldId id="278" r:id="rId16"/>
    <p:sldId id="31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2BBAD-1A19-4D51-A23E-6CDC274B0A89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61351-1BB7-4CB4-88F9-AB535EA91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54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1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8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0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3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6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1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5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9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5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9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5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4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3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2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2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0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2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1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3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5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0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9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6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47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01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688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354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532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7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27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08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03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80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23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87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84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517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784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4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9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620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3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87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79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486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169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1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2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9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81D6A0-D94A-B0EF-8375-A5B63665F2C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543" y="209062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330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49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55DE1A-7D08-9BB6-5104-B3CD6ACDBB08}"/>
              </a:ext>
            </a:extLst>
          </p:cNvPr>
          <p:cNvSpPr/>
          <p:nvPr/>
        </p:nvSpPr>
        <p:spPr>
          <a:xfrm>
            <a:off x="385301" y="570578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6F3E5-7F77-FC35-2D76-C378C4EEF5A1}"/>
              </a:ext>
            </a:extLst>
          </p:cNvPr>
          <p:cNvSpPr txBox="1"/>
          <p:nvPr/>
        </p:nvSpPr>
        <p:spPr>
          <a:xfrm>
            <a:off x="1190625" y="560439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Mẹ Oanh đi siêu thị mua 3 bộ quần áo trẻ em và 1 bộ quần áo người lớn hết 370 000 đồng. Tính số tiền mua mỗi bộ quần áo trẻ em, biết rằng 1 bộ quần áo người lớn có giá bán 115 000 đồng và giá tiền mua mỗi bộ quần áo trẻ em là như nhau.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F1DF05-D45F-37E9-8C5B-D497E1754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586" y="2181225"/>
            <a:ext cx="5651514" cy="3805237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B437978-0C15-6F19-9FBF-F7CFA258D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49424"/>
              </p:ext>
            </p:extLst>
          </p:nvPr>
        </p:nvGraphicFramePr>
        <p:xfrm>
          <a:off x="590550" y="2581973"/>
          <a:ext cx="5600700" cy="322395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600700">
                  <a:extLst>
                    <a:ext uri="{9D8B030D-6E8A-4147-A177-3AD203B41FA5}">
                      <a16:colId xmlns:a16="http://schemas.microsoft.com/office/drawing/2014/main" val="28319708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giải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Số tiền mua 3 bộ quần áo trẻ em là: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370 000 – 115 000 = 255 000 (đồng)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Số tiền mua 1 bộ quần áo trẻ em là: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255 000 : 3 = 85 000 (đồng)</a:t>
                      </a:r>
                    </a:p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Đáp số: 85 000 đồng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041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E47CE-7DE5-6AF5-7BBA-2360C791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514350"/>
            <a:ext cx="11172825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E84B2-E4D4-78FD-6CDA-1B3DBAA2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185987"/>
            <a:ext cx="8458200" cy="3800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E4341-4486-80A4-FDC1-EE5B9CC3D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2419350"/>
            <a:ext cx="10668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BF7F7-208C-5FA8-9DA0-011388275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796" y="2495550"/>
            <a:ext cx="791766" cy="933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B53681-E03C-2E21-153A-1302A32AC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125" y="2452687"/>
            <a:ext cx="909637" cy="944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5EC1AE-5545-0D04-B8AA-AE69D2EFB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550" y="3519487"/>
            <a:ext cx="971550" cy="1000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4123DA-370B-0836-47C5-65E110CA2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1737" y="4552950"/>
            <a:ext cx="942975" cy="990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EC6768-4897-8DFA-4528-E8D1073E8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4262" y="3505200"/>
            <a:ext cx="904875" cy="971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1E13F6-6B7F-6BAB-9FB9-3E66C2D8A0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2500" y="3505299"/>
            <a:ext cx="881062" cy="9809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1F9C92-7E96-A4A4-9DAF-4755A07F1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7112" y="4543425"/>
            <a:ext cx="942975" cy="990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0C1CCF-AE4C-163F-07AE-81DD925E8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3925" y="4533900"/>
            <a:ext cx="952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907506" cy="2481393"/>
            <a:chOff x="-693571" y="150873"/>
            <a:chExt cx="13907506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757541" y="241005"/>
              <a:ext cx="10456394" cy="14450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6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6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574 + 398 = ?</a:t>
              </a:r>
              <a:r>
                <a:rPr lang="en-GB" sz="60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6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8A9C75-6E33-6BBD-34B3-38D2F274BF3D}"/>
              </a:ext>
            </a:extLst>
          </p:cNvPr>
          <p:cNvGrpSpPr/>
          <p:nvPr/>
        </p:nvGrpSpPr>
        <p:grpSpPr>
          <a:xfrm>
            <a:off x="2209800" y="2401428"/>
            <a:ext cx="6667500" cy="1684076"/>
            <a:chOff x="2590800" y="2296653"/>
            <a:chExt cx="6667500" cy="168407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F27C772-953E-D932-D4B0-B43A2F14DBBA}"/>
                </a:ext>
              </a:extLst>
            </p:cNvPr>
            <p:cNvGrpSpPr/>
            <p:nvPr/>
          </p:nvGrpSpPr>
          <p:grpSpPr>
            <a:xfrm>
              <a:off x="2590800" y="2363215"/>
              <a:ext cx="5522379" cy="1617514"/>
              <a:chOff x="1861725" y="2234656"/>
              <a:chExt cx="8238857" cy="1363680"/>
            </a:xfrm>
          </p:grpSpPr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9A41D3E4-6944-A4B9-7BE4-E0C1E2FE9939}"/>
                  </a:ext>
                </a:extLst>
              </p:cNvPr>
              <p:cNvSpPr/>
              <p:nvPr/>
            </p:nvSpPr>
            <p:spPr>
              <a:xfrm>
                <a:off x="5343268" y="2541412"/>
                <a:ext cx="4757314" cy="1056924"/>
              </a:xfrm>
              <a:custGeom>
                <a:avLst/>
                <a:gdLst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7314" h="1056924" fill="none" extrusionOk="0">
                    <a:moveTo>
                      <a:pt x="0" y="176157"/>
                    </a:moveTo>
                    <a:cubicBezTo>
                      <a:pt x="11418" y="90070"/>
                      <a:pt x="55481" y="18292"/>
                      <a:pt x="99572" y="0"/>
                    </a:cubicBezTo>
                    <a:cubicBezTo>
                      <a:pt x="1736647" y="-96086"/>
                      <a:pt x="4225741" y="52300"/>
                      <a:pt x="4657739" y="0"/>
                    </a:cubicBezTo>
                    <a:cubicBezTo>
                      <a:pt x="4730784" y="15167"/>
                      <a:pt x="4755841" y="65096"/>
                      <a:pt x="4757314" y="176157"/>
                    </a:cubicBezTo>
                    <a:cubicBezTo>
                      <a:pt x="4810321" y="343005"/>
                      <a:pt x="4758693" y="632960"/>
                      <a:pt x="4757314" y="880765"/>
                    </a:cubicBezTo>
                    <a:cubicBezTo>
                      <a:pt x="4776970" y="962139"/>
                      <a:pt x="4722111" y="1080281"/>
                      <a:pt x="4657739" y="1056924"/>
                    </a:cubicBezTo>
                    <a:cubicBezTo>
                      <a:pt x="3430601" y="1220400"/>
                      <a:pt x="1971284" y="981714"/>
                      <a:pt x="99572" y="1056924"/>
                    </a:cubicBezTo>
                    <a:cubicBezTo>
                      <a:pt x="54565" y="1071781"/>
                      <a:pt x="23070" y="965721"/>
                      <a:pt x="0" y="880765"/>
                    </a:cubicBezTo>
                    <a:cubicBezTo>
                      <a:pt x="-6878" y="732752"/>
                      <a:pt x="-58839" y="475135"/>
                      <a:pt x="0" y="176157"/>
                    </a:cubicBezTo>
                    <a:close/>
                  </a:path>
                  <a:path w="4757314" h="1056924" stroke="0" extrusionOk="0">
                    <a:moveTo>
                      <a:pt x="0" y="176157"/>
                    </a:moveTo>
                    <a:cubicBezTo>
                      <a:pt x="3059" y="75446"/>
                      <a:pt x="45735" y="10147"/>
                      <a:pt x="99572" y="0"/>
                    </a:cubicBezTo>
                    <a:cubicBezTo>
                      <a:pt x="1887970" y="272143"/>
                      <a:pt x="3306997" y="427997"/>
                      <a:pt x="4657739" y="0"/>
                    </a:cubicBezTo>
                    <a:cubicBezTo>
                      <a:pt x="4706591" y="-5282"/>
                      <a:pt x="4740862" y="87012"/>
                      <a:pt x="4757314" y="176157"/>
                    </a:cubicBezTo>
                    <a:cubicBezTo>
                      <a:pt x="4812924" y="526487"/>
                      <a:pt x="4726469" y="615343"/>
                      <a:pt x="4757314" y="880765"/>
                    </a:cubicBezTo>
                    <a:cubicBezTo>
                      <a:pt x="4746755" y="981686"/>
                      <a:pt x="4722151" y="1066053"/>
                      <a:pt x="4657739" y="1056924"/>
                    </a:cubicBezTo>
                    <a:cubicBezTo>
                      <a:pt x="4005634" y="1213395"/>
                      <a:pt x="1867272" y="786104"/>
                      <a:pt x="99572" y="1056924"/>
                    </a:cubicBezTo>
                    <a:cubicBezTo>
                      <a:pt x="31991" y="1067222"/>
                      <a:pt x="13300" y="969977"/>
                      <a:pt x="0" y="880765"/>
                    </a:cubicBezTo>
                    <a:cubicBezTo>
                      <a:pt x="49938" y="719324"/>
                      <a:pt x="15757" y="411380"/>
                      <a:pt x="0" y="176157"/>
                    </a:cubicBezTo>
                    <a:close/>
                  </a:path>
                  <a:path w="4757314" h="1056924" fill="none" stroke="0" extrusionOk="0">
                    <a:moveTo>
                      <a:pt x="0" y="176157"/>
                    </a:moveTo>
                    <a:cubicBezTo>
                      <a:pt x="3423" y="83185"/>
                      <a:pt x="49340" y="17022"/>
                      <a:pt x="99572" y="0"/>
                    </a:cubicBezTo>
                    <a:cubicBezTo>
                      <a:pt x="1767418" y="-222727"/>
                      <a:pt x="4201942" y="-62961"/>
                      <a:pt x="4657739" y="0"/>
                    </a:cubicBezTo>
                    <a:cubicBezTo>
                      <a:pt x="4723695" y="10584"/>
                      <a:pt x="4752898" y="97749"/>
                      <a:pt x="4757314" y="176157"/>
                    </a:cubicBezTo>
                    <a:cubicBezTo>
                      <a:pt x="4816982" y="452304"/>
                      <a:pt x="4692912" y="606293"/>
                      <a:pt x="4757314" y="880765"/>
                    </a:cubicBezTo>
                    <a:cubicBezTo>
                      <a:pt x="4754553" y="975205"/>
                      <a:pt x="4717686" y="1075176"/>
                      <a:pt x="4657739" y="1056924"/>
                    </a:cubicBezTo>
                    <a:cubicBezTo>
                      <a:pt x="3524130" y="960150"/>
                      <a:pt x="1629901" y="832679"/>
                      <a:pt x="99572" y="1056924"/>
                    </a:cubicBezTo>
                    <a:cubicBezTo>
                      <a:pt x="53452" y="1062720"/>
                      <a:pt x="-1022" y="987019"/>
                      <a:pt x="0" y="880765"/>
                    </a:cubicBezTo>
                    <a:cubicBezTo>
                      <a:pt x="-19898" y="672133"/>
                      <a:pt x="-56218" y="447389"/>
                      <a:pt x="0" y="176157"/>
                    </a:cubicBezTo>
                    <a:close/>
                  </a:path>
                  <a:path w="4757314" h="1056924" fill="none" stroke="0" extrusionOk="0">
                    <a:moveTo>
                      <a:pt x="0" y="176157"/>
                    </a:moveTo>
                    <a:cubicBezTo>
                      <a:pt x="9984" y="86836"/>
                      <a:pt x="52981" y="18975"/>
                      <a:pt x="99572" y="0"/>
                    </a:cubicBezTo>
                    <a:cubicBezTo>
                      <a:pt x="1762058" y="-175685"/>
                      <a:pt x="4123121" y="-34832"/>
                      <a:pt x="4657739" y="0"/>
                    </a:cubicBezTo>
                    <a:cubicBezTo>
                      <a:pt x="4732160" y="13392"/>
                      <a:pt x="4758372" y="76597"/>
                      <a:pt x="4757314" y="176157"/>
                    </a:cubicBezTo>
                    <a:cubicBezTo>
                      <a:pt x="4818573" y="407425"/>
                      <a:pt x="4717087" y="629487"/>
                      <a:pt x="4757314" y="880765"/>
                    </a:cubicBezTo>
                    <a:cubicBezTo>
                      <a:pt x="4764079" y="977950"/>
                      <a:pt x="4721555" y="1088445"/>
                      <a:pt x="4657739" y="1056924"/>
                    </a:cubicBezTo>
                    <a:cubicBezTo>
                      <a:pt x="3425761" y="1138661"/>
                      <a:pt x="1766642" y="1012399"/>
                      <a:pt x="99572" y="1056924"/>
                    </a:cubicBezTo>
                    <a:cubicBezTo>
                      <a:pt x="53053" y="1060597"/>
                      <a:pt x="12138" y="981675"/>
                      <a:pt x="0" y="880765"/>
                    </a:cubicBezTo>
                    <a:cubicBezTo>
                      <a:pt x="-28921" y="712566"/>
                      <a:pt x="-63259" y="475549"/>
                      <a:pt x="0" y="176157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custGeom>
                        <a:avLst/>
                        <a:gdLst>
                          <a:gd name="connsiteX0" fmla="*/ 0 w 3188754"/>
                          <a:gd name="connsiteY0" fmla="*/ 208947 h 1253659"/>
                          <a:gd name="connsiteX1" fmla="*/ 66742 w 3188754"/>
                          <a:gd name="connsiteY1" fmla="*/ 0 h 1253659"/>
                          <a:gd name="connsiteX2" fmla="*/ 3122011 w 3188754"/>
                          <a:gd name="connsiteY2" fmla="*/ 0 h 1253659"/>
                          <a:gd name="connsiteX3" fmla="*/ 3188754 w 3188754"/>
                          <a:gd name="connsiteY3" fmla="*/ 208947 h 1253659"/>
                          <a:gd name="connsiteX4" fmla="*/ 3188754 w 3188754"/>
                          <a:gd name="connsiteY4" fmla="*/ 1044711 h 1253659"/>
                          <a:gd name="connsiteX5" fmla="*/ 3122011 w 3188754"/>
                          <a:gd name="connsiteY5" fmla="*/ 1253659 h 1253659"/>
                          <a:gd name="connsiteX6" fmla="*/ 66742 w 3188754"/>
                          <a:gd name="connsiteY6" fmla="*/ 1253659 h 1253659"/>
                          <a:gd name="connsiteX7" fmla="*/ 0 w 3188754"/>
                          <a:gd name="connsiteY7" fmla="*/ 1044711 h 1253659"/>
                          <a:gd name="connsiteX8" fmla="*/ 0 w 3188754"/>
                          <a:gd name="connsiteY8" fmla="*/ 208947 h 1253659"/>
                          <a:gd name="connsiteX0" fmla="*/ 0 w 3188754"/>
                          <a:gd name="connsiteY0" fmla="*/ 208947 h 1253659"/>
                          <a:gd name="connsiteX1" fmla="*/ 66742 w 3188754"/>
                          <a:gd name="connsiteY1" fmla="*/ 0 h 1253659"/>
                          <a:gd name="connsiteX2" fmla="*/ 3122011 w 3188754"/>
                          <a:gd name="connsiteY2" fmla="*/ 0 h 1253659"/>
                          <a:gd name="connsiteX3" fmla="*/ 3188754 w 3188754"/>
                          <a:gd name="connsiteY3" fmla="*/ 208947 h 1253659"/>
                          <a:gd name="connsiteX4" fmla="*/ 3188754 w 3188754"/>
                          <a:gd name="connsiteY4" fmla="*/ 1044711 h 1253659"/>
                          <a:gd name="connsiteX5" fmla="*/ 3122011 w 3188754"/>
                          <a:gd name="connsiteY5" fmla="*/ 1253659 h 1253659"/>
                          <a:gd name="connsiteX6" fmla="*/ 66742 w 3188754"/>
                          <a:gd name="connsiteY6" fmla="*/ 1253659 h 1253659"/>
                          <a:gd name="connsiteX7" fmla="*/ 0 w 3188754"/>
                          <a:gd name="connsiteY7" fmla="*/ 1044711 h 1253659"/>
                          <a:gd name="connsiteX8" fmla="*/ 0 w 3188754"/>
                          <a:gd name="connsiteY8" fmla="*/ 208947 h 12536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188754" h="1253659" fill="none" extrusionOk="0">
                            <a:moveTo>
                              <a:pt x="0" y="208947"/>
                            </a:moveTo>
                            <a:cubicBezTo>
                              <a:pt x="7061" y="105874"/>
                              <a:pt x="36260" y="19365"/>
                              <a:pt x="66742" y="0"/>
                            </a:cubicBezTo>
                            <a:cubicBezTo>
                              <a:pt x="1197840" y="-161563"/>
                              <a:pt x="2818167" y="-38150"/>
                              <a:pt x="3122011" y="0"/>
                            </a:cubicBezTo>
                            <a:cubicBezTo>
                              <a:pt x="3167110" y="10236"/>
                              <a:pt x="3187894" y="80243"/>
                              <a:pt x="3188754" y="208947"/>
                            </a:cubicBezTo>
                            <a:cubicBezTo>
                              <a:pt x="3210927" y="454431"/>
                              <a:pt x="3186691" y="733999"/>
                              <a:pt x="3188754" y="1044711"/>
                            </a:cubicBezTo>
                            <a:cubicBezTo>
                              <a:pt x="3195958" y="1151166"/>
                              <a:pt x="3164691" y="1279532"/>
                              <a:pt x="3122011" y="1253659"/>
                            </a:cubicBezTo>
                            <a:cubicBezTo>
                              <a:pt x="2254242" y="1403302"/>
                              <a:pt x="1286239" y="1203213"/>
                              <a:pt x="66742" y="1253659"/>
                            </a:cubicBezTo>
                            <a:cubicBezTo>
                              <a:pt x="32608" y="1260048"/>
                              <a:pt x="13760" y="1147033"/>
                              <a:pt x="0" y="1044711"/>
                            </a:cubicBezTo>
                            <a:cubicBezTo>
                              <a:pt x="-638" y="822925"/>
                              <a:pt x="-31164" y="558264"/>
                              <a:pt x="0" y="208947"/>
                            </a:cubicBezTo>
                            <a:close/>
                          </a:path>
                          <a:path w="3188754" h="1253659" stroke="0" extrusionOk="0">
                            <a:moveTo>
                              <a:pt x="0" y="208947"/>
                            </a:moveTo>
                            <a:cubicBezTo>
                              <a:pt x="443" y="85578"/>
                              <a:pt x="29567" y="4119"/>
                              <a:pt x="66742" y="0"/>
                            </a:cubicBezTo>
                            <a:cubicBezTo>
                              <a:pt x="1284747" y="228753"/>
                              <a:pt x="2213326" y="320451"/>
                              <a:pt x="3122011" y="0"/>
                            </a:cubicBezTo>
                            <a:cubicBezTo>
                              <a:pt x="3160427" y="4880"/>
                              <a:pt x="3180372" y="102126"/>
                              <a:pt x="3188754" y="208947"/>
                            </a:cubicBezTo>
                            <a:cubicBezTo>
                              <a:pt x="3223761" y="621369"/>
                              <a:pt x="3169901" y="758351"/>
                              <a:pt x="3188754" y="1044711"/>
                            </a:cubicBezTo>
                            <a:cubicBezTo>
                              <a:pt x="3184161" y="1174766"/>
                              <a:pt x="3163206" y="1260971"/>
                              <a:pt x="3122011" y="1253659"/>
                            </a:cubicBezTo>
                            <a:cubicBezTo>
                              <a:pt x="2688400" y="1328044"/>
                              <a:pt x="1434630" y="1142698"/>
                              <a:pt x="66742" y="1253659"/>
                            </a:cubicBezTo>
                            <a:cubicBezTo>
                              <a:pt x="26395" y="1256478"/>
                              <a:pt x="2033" y="1162092"/>
                              <a:pt x="0" y="1044711"/>
                            </a:cubicBezTo>
                            <a:cubicBezTo>
                              <a:pt x="31300" y="854610"/>
                              <a:pt x="3519" y="467789"/>
                              <a:pt x="0" y="208947"/>
                            </a:cubicBezTo>
                            <a:close/>
                          </a:path>
                          <a:path w="3188754" h="1253659" fill="none" stroke="0" extrusionOk="0">
                            <a:moveTo>
                              <a:pt x="0" y="208947"/>
                            </a:moveTo>
                            <a:cubicBezTo>
                              <a:pt x="1882" y="97258"/>
                              <a:pt x="30539" y="21691"/>
                              <a:pt x="66742" y="0"/>
                            </a:cubicBezTo>
                            <a:cubicBezTo>
                              <a:pt x="1216369" y="-245767"/>
                              <a:pt x="2805417" y="-51261"/>
                              <a:pt x="3122011" y="0"/>
                            </a:cubicBezTo>
                            <a:cubicBezTo>
                              <a:pt x="3163308" y="4020"/>
                              <a:pt x="3192138" y="104250"/>
                              <a:pt x="3188754" y="208947"/>
                            </a:cubicBezTo>
                            <a:cubicBezTo>
                              <a:pt x="3219877" y="491881"/>
                              <a:pt x="3152049" y="730118"/>
                              <a:pt x="3188754" y="1044711"/>
                            </a:cubicBezTo>
                            <a:cubicBezTo>
                              <a:pt x="3188516" y="1159386"/>
                              <a:pt x="3161647" y="1274619"/>
                              <a:pt x="3122011" y="1253659"/>
                            </a:cubicBezTo>
                            <a:cubicBezTo>
                              <a:pt x="2221450" y="1269711"/>
                              <a:pt x="1021559" y="1264421"/>
                              <a:pt x="66742" y="1253659"/>
                            </a:cubicBezTo>
                            <a:cubicBezTo>
                              <a:pt x="34039" y="1255252"/>
                              <a:pt x="-2946" y="1165983"/>
                              <a:pt x="0" y="1044711"/>
                            </a:cubicBezTo>
                            <a:cubicBezTo>
                              <a:pt x="-12648" y="821785"/>
                              <a:pt x="-31757" y="555681"/>
                              <a:pt x="0" y="20894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33" name="Google Shape;438;p31">
                <a:extLst>
                  <a:ext uri="{FF2B5EF4-FFF2-40B4-BE49-F238E27FC236}">
                    <a16:creationId xmlns:a16="http://schemas.microsoft.com/office/drawing/2014/main" id="{503C3DB9-F09C-22B9-75F4-9F7C17600536}"/>
                  </a:ext>
                </a:extLst>
              </p:cNvPr>
              <p:cNvGrpSpPr/>
              <p:nvPr/>
            </p:nvGrpSpPr>
            <p:grpSpPr>
              <a:xfrm>
                <a:off x="1861725" y="2234656"/>
                <a:ext cx="507020" cy="871735"/>
                <a:chOff x="1702688" y="1411106"/>
                <a:chExt cx="192167" cy="453017"/>
              </a:xfrm>
            </p:grpSpPr>
            <p:sp>
              <p:nvSpPr>
                <p:cNvPr id="134" name="Google Shape;439;p31">
                  <a:extLst>
                    <a:ext uri="{FF2B5EF4-FFF2-40B4-BE49-F238E27FC236}">
                      <a16:creationId xmlns:a16="http://schemas.microsoft.com/office/drawing/2014/main" id="{DB117DDC-DC0C-D540-835D-9202851EAB42}"/>
                    </a:ext>
                  </a:extLst>
                </p:cNvPr>
                <p:cNvSpPr/>
                <p:nvPr/>
              </p:nvSpPr>
              <p:spPr>
                <a:xfrm>
                  <a:off x="1702688" y="1792926"/>
                  <a:ext cx="73402" cy="7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615" extrusionOk="0">
                      <a:moveTo>
                        <a:pt x="399" y="0"/>
                      </a:moveTo>
                      <a:cubicBezTo>
                        <a:pt x="389" y="0"/>
                        <a:pt x="379" y="3"/>
                        <a:pt x="370" y="8"/>
                      </a:cubicBezTo>
                      <a:cubicBezTo>
                        <a:pt x="346" y="19"/>
                        <a:pt x="334" y="55"/>
                        <a:pt x="346" y="79"/>
                      </a:cubicBezTo>
                      <a:lnTo>
                        <a:pt x="477" y="317"/>
                      </a:lnTo>
                      <a:cubicBezTo>
                        <a:pt x="429" y="341"/>
                        <a:pt x="394" y="389"/>
                        <a:pt x="370" y="436"/>
                      </a:cubicBezTo>
                      <a:lnTo>
                        <a:pt x="72" y="424"/>
                      </a:lnTo>
                      <a:cubicBezTo>
                        <a:pt x="13" y="424"/>
                        <a:pt x="1" y="508"/>
                        <a:pt x="60" y="519"/>
                      </a:cubicBezTo>
                      <a:lnTo>
                        <a:pt x="346" y="543"/>
                      </a:lnTo>
                      <a:cubicBezTo>
                        <a:pt x="334" y="579"/>
                        <a:pt x="334" y="615"/>
                        <a:pt x="346" y="650"/>
                      </a:cubicBezTo>
                      <a:cubicBezTo>
                        <a:pt x="377" y="785"/>
                        <a:pt x="507" y="884"/>
                        <a:pt x="650" y="884"/>
                      </a:cubicBezTo>
                      <a:cubicBezTo>
                        <a:pt x="672" y="884"/>
                        <a:pt x="693" y="881"/>
                        <a:pt x="715" y="877"/>
                      </a:cubicBezTo>
                      <a:cubicBezTo>
                        <a:pt x="715" y="877"/>
                        <a:pt x="715" y="889"/>
                        <a:pt x="715" y="900"/>
                      </a:cubicBezTo>
                      <a:cubicBezTo>
                        <a:pt x="376" y="1017"/>
                        <a:pt x="499" y="1483"/>
                        <a:pt x="799" y="1483"/>
                      </a:cubicBezTo>
                      <a:cubicBezTo>
                        <a:pt x="836" y="1483"/>
                        <a:pt x="876" y="1476"/>
                        <a:pt x="918" y="1460"/>
                      </a:cubicBezTo>
                      <a:cubicBezTo>
                        <a:pt x="965" y="1448"/>
                        <a:pt x="1025" y="1424"/>
                        <a:pt x="1060" y="1377"/>
                      </a:cubicBezTo>
                      <a:lnTo>
                        <a:pt x="1334" y="1603"/>
                      </a:lnTo>
                      <a:cubicBezTo>
                        <a:pt x="1346" y="1603"/>
                        <a:pt x="1358" y="1615"/>
                        <a:pt x="1370" y="1615"/>
                      </a:cubicBezTo>
                      <a:cubicBezTo>
                        <a:pt x="1382" y="1615"/>
                        <a:pt x="1394" y="1603"/>
                        <a:pt x="1406" y="1591"/>
                      </a:cubicBezTo>
                      <a:cubicBezTo>
                        <a:pt x="1418" y="1579"/>
                        <a:pt x="1418" y="1543"/>
                        <a:pt x="1406" y="1531"/>
                      </a:cubicBezTo>
                      <a:lnTo>
                        <a:pt x="1120" y="1293"/>
                      </a:lnTo>
                      <a:cubicBezTo>
                        <a:pt x="1132" y="1281"/>
                        <a:pt x="1132" y="1258"/>
                        <a:pt x="1144" y="1246"/>
                      </a:cubicBezTo>
                      <a:lnTo>
                        <a:pt x="1525" y="1305"/>
                      </a:lnTo>
                      <a:lnTo>
                        <a:pt x="1537" y="1305"/>
                      </a:lnTo>
                      <a:cubicBezTo>
                        <a:pt x="1561" y="1305"/>
                        <a:pt x="1572" y="1293"/>
                        <a:pt x="1584" y="1270"/>
                      </a:cubicBezTo>
                      <a:cubicBezTo>
                        <a:pt x="1584" y="1246"/>
                        <a:pt x="1572" y="1222"/>
                        <a:pt x="1537" y="1210"/>
                      </a:cubicBezTo>
                      <a:lnTo>
                        <a:pt x="1144" y="1150"/>
                      </a:lnTo>
                      <a:cubicBezTo>
                        <a:pt x="1144" y="1127"/>
                        <a:pt x="1144" y="1115"/>
                        <a:pt x="1144" y="1103"/>
                      </a:cubicBezTo>
                      <a:cubicBezTo>
                        <a:pt x="1144" y="1067"/>
                        <a:pt x="1132" y="1043"/>
                        <a:pt x="1108" y="1020"/>
                      </a:cubicBezTo>
                      <a:cubicBezTo>
                        <a:pt x="1144" y="996"/>
                        <a:pt x="1168" y="960"/>
                        <a:pt x="1180" y="924"/>
                      </a:cubicBezTo>
                      <a:lnTo>
                        <a:pt x="1537" y="1031"/>
                      </a:lnTo>
                      <a:lnTo>
                        <a:pt x="1561" y="1031"/>
                      </a:lnTo>
                      <a:cubicBezTo>
                        <a:pt x="1572" y="1031"/>
                        <a:pt x="1596" y="1020"/>
                        <a:pt x="1596" y="1008"/>
                      </a:cubicBezTo>
                      <a:cubicBezTo>
                        <a:pt x="1608" y="984"/>
                        <a:pt x="1596" y="948"/>
                        <a:pt x="1572" y="948"/>
                      </a:cubicBezTo>
                      <a:lnTo>
                        <a:pt x="1191" y="829"/>
                      </a:lnTo>
                      <a:cubicBezTo>
                        <a:pt x="1191" y="817"/>
                        <a:pt x="1191" y="793"/>
                        <a:pt x="1191" y="781"/>
                      </a:cubicBezTo>
                      <a:lnTo>
                        <a:pt x="1608" y="698"/>
                      </a:lnTo>
                      <a:cubicBezTo>
                        <a:pt x="1664" y="687"/>
                        <a:pt x="1646" y="602"/>
                        <a:pt x="1594" y="602"/>
                      </a:cubicBezTo>
                      <a:cubicBezTo>
                        <a:pt x="1591" y="602"/>
                        <a:pt x="1588" y="602"/>
                        <a:pt x="1584" y="603"/>
                      </a:cubicBezTo>
                      <a:lnTo>
                        <a:pt x="1180" y="698"/>
                      </a:lnTo>
                      <a:cubicBezTo>
                        <a:pt x="1168" y="698"/>
                        <a:pt x="1168" y="698"/>
                        <a:pt x="1156" y="710"/>
                      </a:cubicBezTo>
                      <a:lnTo>
                        <a:pt x="1310" y="484"/>
                      </a:lnTo>
                      <a:cubicBezTo>
                        <a:pt x="1328" y="450"/>
                        <a:pt x="1302" y="422"/>
                        <a:pt x="1273" y="422"/>
                      </a:cubicBezTo>
                      <a:cubicBezTo>
                        <a:pt x="1261" y="422"/>
                        <a:pt x="1249" y="426"/>
                        <a:pt x="1239" y="436"/>
                      </a:cubicBezTo>
                      <a:lnTo>
                        <a:pt x="1096" y="650"/>
                      </a:lnTo>
                      <a:cubicBezTo>
                        <a:pt x="1049" y="615"/>
                        <a:pt x="1001" y="603"/>
                        <a:pt x="941" y="603"/>
                      </a:cubicBezTo>
                      <a:cubicBezTo>
                        <a:pt x="953" y="567"/>
                        <a:pt x="953" y="531"/>
                        <a:pt x="941" y="496"/>
                      </a:cubicBezTo>
                      <a:cubicBezTo>
                        <a:pt x="911" y="352"/>
                        <a:pt x="783" y="262"/>
                        <a:pt x="642" y="262"/>
                      </a:cubicBezTo>
                      <a:cubicBezTo>
                        <a:pt x="619" y="262"/>
                        <a:pt x="596" y="264"/>
                        <a:pt x="572" y="269"/>
                      </a:cubicBezTo>
                      <a:lnTo>
                        <a:pt x="441" y="31"/>
                      </a:lnTo>
                      <a:cubicBezTo>
                        <a:pt x="434" y="9"/>
                        <a:pt x="417" y="0"/>
                        <a:pt x="399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440;p31">
                  <a:extLst>
                    <a:ext uri="{FF2B5EF4-FFF2-40B4-BE49-F238E27FC236}">
                      <a16:creationId xmlns:a16="http://schemas.microsoft.com/office/drawing/2014/main" id="{E1101DF8-CEB4-D99E-17A4-244ECECFCB96}"/>
                    </a:ext>
                  </a:extLst>
                </p:cNvPr>
                <p:cNvSpPr/>
                <p:nvPr/>
              </p:nvSpPr>
              <p:spPr>
                <a:xfrm>
                  <a:off x="1749948" y="1801567"/>
                  <a:ext cx="13137" cy="1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78" extrusionOk="0">
                      <a:moveTo>
                        <a:pt x="209" y="0"/>
                      </a:moveTo>
                      <a:cubicBezTo>
                        <a:pt x="195" y="0"/>
                        <a:pt x="177" y="5"/>
                        <a:pt x="155" y="14"/>
                      </a:cubicBezTo>
                      <a:cubicBezTo>
                        <a:pt x="72" y="38"/>
                        <a:pt x="0" y="73"/>
                        <a:pt x="24" y="157"/>
                      </a:cubicBezTo>
                      <a:cubicBezTo>
                        <a:pt x="35" y="232"/>
                        <a:pt x="103" y="278"/>
                        <a:pt x="186" y="278"/>
                      </a:cubicBezTo>
                      <a:cubicBezTo>
                        <a:pt x="195" y="278"/>
                        <a:pt x="205" y="277"/>
                        <a:pt x="215" y="276"/>
                      </a:cubicBezTo>
                      <a:cubicBezTo>
                        <a:pt x="298" y="252"/>
                        <a:pt x="298" y="193"/>
                        <a:pt x="274" y="97"/>
                      </a:cubicBezTo>
                      <a:cubicBezTo>
                        <a:pt x="265" y="36"/>
                        <a:pt x="250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441;p31">
                  <a:extLst>
                    <a:ext uri="{FF2B5EF4-FFF2-40B4-BE49-F238E27FC236}">
                      <a16:creationId xmlns:a16="http://schemas.microsoft.com/office/drawing/2014/main" id="{E4A0EFD1-2B6D-5868-9014-229FB807F5A2}"/>
                    </a:ext>
                  </a:extLst>
                </p:cNvPr>
                <p:cNvSpPr/>
                <p:nvPr/>
              </p:nvSpPr>
              <p:spPr>
                <a:xfrm>
                  <a:off x="1734915" y="1706343"/>
                  <a:ext cx="70712" cy="74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1698" extrusionOk="0">
                      <a:moveTo>
                        <a:pt x="442" y="0"/>
                      </a:moveTo>
                      <a:cubicBezTo>
                        <a:pt x="413" y="0"/>
                        <a:pt x="381" y="28"/>
                        <a:pt x="389" y="67"/>
                      </a:cubicBezTo>
                      <a:lnTo>
                        <a:pt x="496" y="317"/>
                      </a:lnTo>
                      <a:cubicBezTo>
                        <a:pt x="449" y="340"/>
                        <a:pt x="413" y="376"/>
                        <a:pt x="377" y="436"/>
                      </a:cubicBezTo>
                      <a:lnTo>
                        <a:pt x="79" y="388"/>
                      </a:lnTo>
                      <a:cubicBezTo>
                        <a:pt x="75" y="387"/>
                        <a:pt x="71" y="387"/>
                        <a:pt x="67" y="387"/>
                      </a:cubicBezTo>
                      <a:cubicBezTo>
                        <a:pt x="7" y="387"/>
                        <a:pt x="0" y="472"/>
                        <a:pt x="68" y="483"/>
                      </a:cubicBezTo>
                      <a:lnTo>
                        <a:pt x="341" y="531"/>
                      </a:lnTo>
                      <a:cubicBezTo>
                        <a:pt x="329" y="567"/>
                        <a:pt x="329" y="602"/>
                        <a:pt x="341" y="638"/>
                      </a:cubicBezTo>
                      <a:cubicBezTo>
                        <a:pt x="364" y="785"/>
                        <a:pt x="494" y="889"/>
                        <a:pt x="639" y="889"/>
                      </a:cubicBezTo>
                      <a:cubicBezTo>
                        <a:pt x="647" y="889"/>
                        <a:pt x="655" y="889"/>
                        <a:pt x="663" y="888"/>
                      </a:cubicBezTo>
                      <a:cubicBezTo>
                        <a:pt x="663" y="912"/>
                        <a:pt x="663" y="924"/>
                        <a:pt x="663" y="936"/>
                      </a:cubicBezTo>
                      <a:cubicBezTo>
                        <a:pt x="340" y="1092"/>
                        <a:pt x="516" y="1514"/>
                        <a:pt x="787" y="1514"/>
                      </a:cubicBezTo>
                      <a:cubicBezTo>
                        <a:pt x="845" y="1514"/>
                        <a:pt x="909" y="1494"/>
                        <a:pt x="972" y="1448"/>
                      </a:cubicBezTo>
                      <a:lnTo>
                        <a:pt x="1222" y="1686"/>
                      </a:lnTo>
                      <a:cubicBezTo>
                        <a:pt x="1234" y="1698"/>
                        <a:pt x="1246" y="1698"/>
                        <a:pt x="1258" y="1698"/>
                      </a:cubicBezTo>
                      <a:cubicBezTo>
                        <a:pt x="1270" y="1698"/>
                        <a:pt x="1282" y="1698"/>
                        <a:pt x="1294" y="1686"/>
                      </a:cubicBezTo>
                      <a:cubicBezTo>
                        <a:pt x="1306" y="1674"/>
                        <a:pt x="1306" y="1638"/>
                        <a:pt x="1294" y="1614"/>
                      </a:cubicBezTo>
                      <a:lnTo>
                        <a:pt x="1032" y="1364"/>
                      </a:lnTo>
                      <a:cubicBezTo>
                        <a:pt x="1044" y="1352"/>
                        <a:pt x="1044" y="1329"/>
                        <a:pt x="1056" y="1317"/>
                      </a:cubicBezTo>
                      <a:lnTo>
                        <a:pt x="1437" y="1412"/>
                      </a:lnTo>
                      <a:lnTo>
                        <a:pt x="1449" y="1412"/>
                      </a:lnTo>
                      <a:cubicBezTo>
                        <a:pt x="1508" y="1412"/>
                        <a:pt x="1520" y="1329"/>
                        <a:pt x="1461" y="1317"/>
                      </a:cubicBezTo>
                      <a:lnTo>
                        <a:pt x="1068" y="1221"/>
                      </a:lnTo>
                      <a:cubicBezTo>
                        <a:pt x="1068" y="1210"/>
                        <a:pt x="1068" y="1186"/>
                        <a:pt x="1068" y="1174"/>
                      </a:cubicBezTo>
                      <a:cubicBezTo>
                        <a:pt x="1068" y="1138"/>
                        <a:pt x="1056" y="1114"/>
                        <a:pt x="1044" y="1090"/>
                      </a:cubicBezTo>
                      <a:cubicBezTo>
                        <a:pt x="1080" y="1067"/>
                        <a:pt x="1103" y="1031"/>
                        <a:pt x="1115" y="995"/>
                      </a:cubicBezTo>
                      <a:lnTo>
                        <a:pt x="1472" y="1150"/>
                      </a:lnTo>
                      <a:lnTo>
                        <a:pt x="1484" y="1150"/>
                      </a:lnTo>
                      <a:cubicBezTo>
                        <a:pt x="1508" y="1150"/>
                        <a:pt x="1520" y="1138"/>
                        <a:pt x="1532" y="1114"/>
                      </a:cubicBezTo>
                      <a:cubicBezTo>
                        <a:pt x="1544" y="1090"/>
                        <a:pt x="1532" y="1067"/>
                        <a:pt x="1508" y="1055"/>
                      </a:cubicBezTo>
                      <a:lnTo>
                        <a:pt x="1139" y="912"/>
                      </a:lnTo>
                      <a:cubicBezTo>
                        <a:pt x="1139" y="888"/>
                        <a:pt x="1139" y="876"/>
                        <a:pt x="1139" y="864"/>
                      </a:cubicBezTo>
                      <a:lnTo>
                        <a:pt x="1556" y="805"/>
                      </a:lnTo>
                      <a:cubicBezTo>
                        <a:pt x="1592" y="805"/>
                        <a:pt x="1603" y="781"/>
                        <a:pt x="1603" y="757"/>
                      </a:cubicBezTo>
                      <a:cubicBezTo>
                        <a:pt x="1592" y="733"/>
                        <a:pt x="1568" y="721"/>
                        <a:pt x="1544" y="721"/>
                      </a:cubicBezTo>
                      <a:lnTo>
                        <a:pt x="1127" y="781"/>
                      </a:lnTo>
                      <a:cubicBezTo>
                        <a:pt x="1126" y="781"/>
                        <a:pt x="1125" y="781"/>
                        <a:pt x="1125" y="781"/>
                      </a:cubicBezTo>
                      <a:lnTo>
                        <a:pt x="1125" y="781"/>
                      </a:lnTo>
                      <a:lnTo>
                        <a:pt x="1282" y="578"/>
                      </a:lnTo>
                      <a:cubicBezTo>
                        <a:pt x="1306" y="555"/>
                        <a:pt x="1306" y="531"/>
                        <a:pt x="1282" y="519"/>
                      </a:cubicBezTo>
                      <a:cubicBezTo>
                        <a:pt x="1276" y="513"/>
                        <a:pt x="1267" y="510"/>
                        <a:pt x="1258" y="510"/>
                      </a:cubicBezTo>
                      <a:cubicBezTo>
                        <a:pt x="1249" y="510"/>
                        <a:pt x="1240" y="513"/>
                        <a:pt x="1234" y="519"/>
                      </a:cubicBezTo>
                      <a:lnTo>
                        <a:pt x="1068" y="721"/>
                      </a:lnTo>
                      <a:cubicBezTo>
                        <a:pt x="1032" y="698"/>
                        <a:pt x="996" y="674"/>
                        <a:pt x="949" y="662"/>
                      </a:cubicBezTo>
                      <a:cubicBezTo>
                        <a:pt x="960" y="626"/>
                        <a:pt x="960" y="578"/>
                        <a:pt x="949" y="543"/>
                      </a:cubicBezTo>
                      <a:cubicBezTo>
                        <a:pt x="927" y="390"/>
                        <a:pt x="796" y="278"/>
                        <a:pt x="646" y="278"/>
                      </a:cubicBezTo>
                      <a:cubicBezTo>
                        <a:pt x="632" y="278"/>
                        <a:pt x="618" y="279"/>
                        <a:pt x="603" y="281"/>
                      </a:cubicBezTo>
                      <a:lnTo>
                        <a:pt x="484" y="31"/>
                      </a:lnTo>
                      <a:cubicBezTo>
                        <a:pt x="476" y="9"/>
                        <a:pt x="459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442;p31">
                  <a:extLst>
                    <a:ext uri="{FF2B5EF4-FFF2-40B4-BE49-F238E27FC236}">
                      <a16:creationId xmlns:a16="http://schemas.microsoft.com/office/drawing/2014/main" id="{3FBF6309-1CFA-0BD4-803F-5E7D46FAF33B}"/>
                    </a:ext>
                  </a:extLst>
                </p:cNvPr>
                <p:cNvSpPr/>
                <p:nvPr/>
              </p:nvSpPr>
              <p:spPr>
                <a:xfrm>
                  <a:off x="1781424" y="1719613"/>
                  <a:ext cx="13181" cy="1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68" extrusionOk="0">
                      <a:moveTo>
                        <a:pt x="202" y="1"/>
                      </a:moveTo>
                      <a:cubicBezTo>
                        <a:pt x="192" y="1"/>
                        <a:pt x="181" y="2"/>
                        <a:pt x="167" y="4"/>
                      </a:cubicBezTo>
                      <a:cubicBezTo>
                        <a:pt x="84" y="16"/>
                        <a:pt x="1" y="39"/>
                        <a:pt x="13" y="123"/>
                      </a:cubicBezTo>
                      <a:cubicBezTo>
                        <a:pt x="24" y="210"/>
                        <a:pt x="94" y="267"/>
                        <a:pt x="179" y="267"/>
                      </a:cubicBezTo>
                      <a:cubicBezTo>
                        <a:pt x="187" y="267"/>
                        <a:pt x="195" y="267"/>
                        <a:pt x="203" y="266"/>
                      </a:cubicBezTo>
                      <a:cubicBezTo>
                        <a:pt x="275" y="242"/>
                        <a:pt x="298" y="182"/>
                        <a:pt x="275" y="99"/>
                      </a:cubicBezTo>
                      <a:cubicBezTo>
                        <a:pt x="265" y="29"/>
                        <a:pt x="255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444;p31">
                  <a:extLst>
                    <a:ext uri="{FF2B5EF4-FFF2-40B4-BE49-F238E27FC236}">
                      <a16:creationId xmlns:a16="http://schemas.microsoft.com/office/drawing/2014/main" id="{8F5074DF-AADF-9022-72A5-5E50A8D2C194}"/>
                    </a:ext>
                  </a:extLst>
                </p:cNvPr>
                <p:cNvSpPr/>
                <p:nvPr/>
              </p:nvSpPr>
              <p:spPr>
                <a:xfrm>
                  <a:off x="1809771" y="1642508"/>
                  <a:ext cx="12123" cy="1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65" extrusionOk="0">
                      <a:moveTo>
                        <a:pt x="184" y="0"/>
                      </a:moveTo>
                      <a:cubicBezTo>
                        <a:pt x="175" y="0"/>
                        <a:pt x="166" y="1"/>
                        <a:pt x="155" y="2"/>
                      </a:cubicBezTo>
                      <a:cubicBezTo>
                        <a:pt x="72" y="2"/>
                        <a:pt x="1" y="26"/>
                        <a:pt x="13" y="110"/>
                      </a:cubicBezTo>
                      <a:cubicBezTo>
                        <a:pt x="13" y="205"/>
                        <a:pt x="84" y="264"/>
                        <a:pt x="179" y="264"/>
                      </a:cubicBezTo>
                      <a:cubicBezTo>
                        <a:pt x="263" y="252"/>
                        <a:pt x="275" y="193"/>
                        <a:pt x="275" y="110"/>
                      </a:cubicBezTo>
                      <a:cubicBezTo>
                        <a:pt x="264" y="37"/>
                        <a:pt x="245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445;p31">
                  <a:extLst>
                    <a:ext uri="{FF2B5EF4-FFF2-40B4-BE49-F238E27FC236}">
                      <a16:creationId xmlns:a16="http://schemas.microsoft.com/office/drawing/2014/main" id="{80407728-2D5A-0FD3-1483-F6064BDB02B9}"/>
                    </a:ext>
                  </a:extLst>
                </p:cNvPr>
                <p:cNvSpPr/>
                <p:nvPr/>
              </p:nvSpPr>
              <p:spPr>
                <a:xfrm>
                  <a:off x="1861218" y="1435706"/>
                  <a:ext cx="33637" cy="3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742" extrusionOk="0">
                      <a:moveTo>
                        <a:pt x="414" y="0"/>
                      </a:moveTo>
                      <a:cubicBezTo>
                        <a:pt x="205" y="0"/>
                        <a:pt x="23" y="53"/>
                        <a:pt x="12" y="276"/>
                      </a:cubicBezTo>
                      <a:cubicBezTo>
                        <a:pt x="0" y="514"/>
                        <a:pt x="191" y="717"/>
                        <a:pt x="429" y="741"/>
                      </a:cubicBezTo>
                      <a:cubicBezTo>
                        <a:pt x="437" y="741"/>
                        <a:pt x="445" y="741"/>
                        <a:pt x="452" y="741"/>
                      </a:cubicBezTo>
                      <a:cubicBezTo>
                        <a:pt x="683" y="741"/>
                        <a:pt x="739" y="566"/>
                        <a:pt x="751" y="336"/>
                      </a:cubicBezTo>
                      <a:cubicBezTo>
                        <a:pt x="762" y="86"/>
                        <a:pt x="727" y="14"/>
                        <a:pt x="489" y="2"/>
                      </a:cubicBezTo>
                      <a:cubicBezTo>
                        <a:pt x="464" y="1"/>
                        <a:pt x="439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447;p31">
                  <a:extLst>
                    <a:ext uri="{FF2B5EF4-FFF2-40B4-BE49-F238E27FC236}">
                      <a16:creationId xmlns:a16="http://schemas.microsoft.com/office/drawing/2014/main" id="{2677FA7C-FDF4-EBC8-D514-452FF022AC2A}"/>
                    </a:ext>
                  </a:extLst>
                </p:cNvPr>
                <p:cNvSpPr/>
                <p:nvPr/>
              </p:nvSpPr>
              <p:spPr>
                <a:xfrm>
                  <a:off x="1787199" y="1434736"/>
                  <a:ext cx="16840" cy="1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18" extrusionOk="0">
                      <a:moveTo>
                        <a:pt x="227" y="1"/>
                      </a:moveTo>
                      <a:cubicBezTo>
                        <a:pt x="72" y="1"/>
                        <a:pt x="1" y="167"/>
                        <a:pt x="108" y="274"/>
                      </a:cubicBezTo>
                      <a:cubicBezTo>
                        <a:pt x="138" y="304"/>
                        <a:pt x="176" y="318"/>
                        <a:pt x="214" y="318"/>
                      </a:cubicBezTo>
                      <a:cubicBezTo>
                        <a:pt x="298" y="318"/>
                        <a:pt x="382" y="253"/>
                        <a:pt x="382" y="155"/>
                      </a:cubicBezTo>
                      <a:cubicBezTo>
                        <a:pt x="382" y="72"/>
                        <a:pt x="310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448;p31">
                  <a:extLst>
                    <a:ext uri="{FF2B5EF4-FFF2-40B4-BE49-F238E27FC236}">
                      <a16:creationId xmlns:a16="http://schemas.microsoft.com/office/drawing/2014/main" id="{584D9EDC-C87B-C6B4-6444-D968D2B32813}"/>
                    </a:ext>
                  </a:extLst>
                </p:cNvPr>
                <p:cNvSpPr/>
                <p:nvPr/>
              </p:nvSpPr>
              <p:spPr>
                <a:xfrm>
                  <a:off x="1824495" y="1411106"/>
                  <a:ext cx="16840" cy="1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27" extrusionOk="0">
                      <a:moveTo>
                        <a:pt x="214" y="1"/>
                      </a:moveTo>
                      <a:cubicBezTo>
                        <a:pt x="71" y="1"/>
                        <a:pt x="0" y="179"/>
                        <a:pt x="107" y="275"/>
                      </a:cubicBezTo>
                      <a:cubicBezTo>
                        <a:pt x="139" y="310"/>
                        <a:pt x="180" y="326"/>
                        <a:pt x="221" y="326"/>
                      </a:cubicBezTo>
                      <a:cubicBezTo>
                        <a:pt x="302" y="326"/>
                        <a:pt x="381" y="263"/>
                        <a:pt x="381" y="167"/>
                      </a:cubicBezTo>
                      <a:cubicBezTo>
                        <a:pt x="381" y="72"/>
                        <a:pt x="310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449;p31">
                  <a:extLst>
                    <a:ext uri="{FF2B5EF4-FFF2-40B4-BE49-F238E27FC236}">
                      <a16:creationId xmlns:a16="http://schemas.microsoft.com/office/drawing/2014/main" id="{806694CE-4D99-4F55-8DAC-57EC9676EEBD}"/>
                    </a:ext>
                  </a:extLst>
                </p:cNvPr>
                <p:cNvSpPr/>
                <p:nvPr/>
              </p:nvSpPr>
              <p:spPr>
                <a:xfrm>
                  <a:off x="1809374" y="1423582"/>
                  <a:ext cx="15650" cy="1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02" extrusionOk="0">
                      <a:moveTo>
                        <a:pt x="268" y="1"/>
                      </a:moveTo>
                      <a:cubicBezTo>
                        <a:pt x="244" y="1"/>
                        <a:pt x="219" y="26"/>
                        <a:pt x="236" y="51"/>
                      </a:cubicBezTo>
                      <a:cubicBezTo>
                        <a:pt x="284" y="99"/>
                        <a:pt x="272" y="170"/>
                        <a:pt x="224" y="218"/>
                      </a:cubicBezTo>
                      <a:cubicBezTo>
                        <a:pt x="209" y="229"/>
                        <a:pt x="191" y="235"/>
                        <a:pt x="173" y="235"/>
                      </a:cubicBezTo>
                      <a:cubicBezTo>
                        <a:pt x="134" y="235"/>
                        <a:pt x="93" y="211"/>
                        <a:pt x="69" y="170"/>
                      </a:cubicBezTo>
                      <a:cubicBezTo>
                        <a:pt x="64" y="165"/>
                        <a:pt x="57" y="162"/>
                        <a:pt x="50" y="162"/>
                      </a:cubicBezTo>
                      <a:cubicBezTo>
                        <a:pt x="27" y="162"/>
                        <a:pt x="0" y="190"/>
                        <a:pt x="10" y="218"/>
                      </a:cubicBezTo>
                      <a:cubicBezTo>
                        <a:pt x="45" y="265"/>
                        <a:pt x="105" y="301"/>
                        <a:pt x="176" y="301"/>
                      </a:cubicBezTo>
                      <a:cubicBezTo>
                        <a:pt x="212" y="301"/>
                        <a:pt x="236" y="289"/>
                        <a:pt x="272" y="277"/>
                      </a:cubicBezTo>
                      <a:cubicBezTo>
                        <a:pt x="343" y="206"/>
                        <a:pt x="355" y="99"/>
                        <a:pt x="295" y="15"/>
                      </a:cubicBezTo>
                      <a:cubicBezTo>
                        <a:pt x="288" y="5"/>
                        <a:pt x="278" y="1"/>
                        <a:pt x="26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450;p31">
                  <a:extLst>
                    <a:ext uri="{FF2B5EF4-FFF2-40B4-BE49-F238E27FC236}">
                      <a16:creationId xmlns:a16="http://schemas.microsoft.com/office/drawing/2014/main" id="{054FCBEA-A344-705D-2A8E-EB55D02BCB30}"/>
                    </a:ext>
                  </a:extLst>
                </p:cNvPr>
                <p:cNvSpPr/>
                <p:nvPr/>
              </p:nvSpPr>
              <p:spPr>
                <a:xfrm>
                  <a:off x="1789844" y="1449945"/>
                  <a:ext cx="14195" cy="10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39" extrusionOk="0">
                      <a:moveTo>
                        <a:pt x="216" y="1"/>
                      </a:moveTo>
                      <a:cubicBezTo>
                        <a:pt x="182" y="1"/>
                        <a:pt x="143" y="13"/>
                        <a:pt x="107" y="37"/>
                      </a:cubicBezTo>
                      <a:cubicBezTo>
                        <a:pt x="36" y="84"/>
                        <a:pt x="0" y="156"/>
                        <a:pt x="36" y="203"/>
                      </a:cubicBezTo>
                      <a:cubicBezTo>
                        <a:pt x="54" y="227"/>
                        <a:pt x="84" y="239"/>
                        <a:pt x="118" y="239"/>
                      </a:cubicBezTo>
                      <a:cubicBezTo>
                        <a:pt x="152" y="239"/>
                        <a:pt x="191" y="227"/>
                        <a:pt x="226" y="203"/>
                      </a:cubicBezTo>
                      <a:cubicBezTo>
                        <a:pt x="298" y="156"/>
                        <a:pt x="322" y="84"/>
                        <a:pt x="298" y="37"/>
                      </a:cubicBezTo>
                      <a:cubicBezTo>
                        <a:pt x="280" y="13"/>
                        <a:pt x="25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451;p31">
                  <a:extLst>
                    <a:ext uri="{FF2B5EF4-FFF2-40B4-BE49-F238E27FC236}">
                      <a16:creationId xmlns:a16="http://schemas.microsoft.com/office/drawing/2014/main" id="{4FA392A0-4009-D16F-7B62-B61639F322EC}"/>
                    </a:ext>
                  </a:extLst>
                </p:cNvPr>
                <p:cNvSpPr/>
                <p:nvPr/>
              </p:nvSpPr>
              <p:spPr>
                <a:xfrm>
                  <a:off x="1839705" y="1417807"/>
                  <a:ext cx="16840" cy="1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290" extrusionOk="0">
                      <a:moveTo>
                        <a:pt x="191" y="1"/>
                      </a:moveTo>
                      <a:cubicBezTo>
                        <a:pt x="161" y="1"/>
                        <a:pt x="131" y="10"/>
                        <a:pt x="107" y="27"/>
                      </a:cubicBezTo>
                      <a:cubicBezTo>
                        <a:pt x="0" y="111"/>
                        <a:pt x="60" y="289"/>
                        <a:pt x="191" y="289"/>
                      </a:cubicBezTo>
                      <a:cubicBezTo>
                        <a:pt x="322" y="289"/>
                        <a:pt x="381" y="111"/>
                        <a:pt x="274" y="27"/>
                      </a:cubicBezTo>
                      <a:cubicBezTo>
                        <a:pt x="250" y="10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F80F56AF-4931-0BED-1F77-B3545920AC09}"/>
                  </a:ext>
                </a:extLst>
              </p:cNvPr>
              <p:cNvSpPr txBox="1"/>
              <p:nvPr/>
            </p:nvSpPr>
            <p:spPr>
              <a:xfrm>
                <a:off x="6238524" y="2595611"/>
                <a:ext cx="3340306" cy="947369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972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49" name="Google Shape;1408;p39">
              <a:extLst>
                <a:ext uri="{FF2B5EF4-FFF2-40B4-BE49-F238E27FC236}">
                  <a16:creationId xmlns:a16="http://schemas.microsoft.com/office/drawing/2014/main" id="{AC3EB7E7-6058-FACE-2896-CBF8EFA4941E}"/>
                </a:ext>
              </a:extLst>
            </p:cNvPr>
            <p:cNvGrpSpPr/>
            <p:nvPr/>
          </p:nvGrpSpPr>
          <p:grpSpPr>
            <a:xfrm flipH="1">
              <a:off x="7452546" y="2296653"/>
              <a:ext cx="1805754" cy="1610631"/>
              <a:chOff x="2178000" y="1370575"/>
              <a:chExt cx="1417475" cy="1417450"/>
            </a:xfrm>
          </p:grpSpPr>
          <p:sp>
            <p:nvSpPr>
              <p:cNvPr id="150" name="Google Shape;1409;p39">
                <a:extLst>
                  <a:ext uri="{FF2B5EF4-FFF2-40B4-BE49-F238E27FC236}">
                    <a16:creationId xmlns:a16="http://schemas.microsoft.com/office/drawing/2014/main" id="{4D65334E-B978-243E-C541-9AD2E6EF4B73}"/>
                  </a:ext>
                </a:extLst>
              </p:cNvPr>
              <p:cNvSpPr/>
              <p:nvPr/>
            </p:nvSpPr>
            <p:spPr>
              <a:xfrm>
                <a:off x="2437575" y="1615825"/>
                <a:ext cx="926925" cy="926925"/>
              </a:xfrm>
              <a:custGeom>
                <a:avLst/>
                <a:gdLst/>
                <a:ahLst/>
                <a:cxnLst/>
                <a:rect l="l" t="t" r="r" b="b"/>
                <a:pathLst>
                  <a:path w="37077" h="37077" extrusionOk="0">
                    <a:moveTo>
                      <a:pt x="18538" y="1"/>
                    </a:moveTo>
                    <a:cubicBezTo>
                      <a:pt x="8299" y="1"/>
                      <a:pt x="0" y="8300"/>
                      <a:pt x="0" y="18539"/>
                    </a:cubicBezTo>
                    <a:cubicBezTo>
                      <a:pt x="0" y="28778"/>
                      <a:pt x="8299" y="37077"/>
                      <a:pt x="18538" y="37077"/>
                    </a:cubicBezTo>
                    <a:cubicBezTo>
                      <a:pt x="28778" y="37077"/>
                      <a:pt x="37076" y="28778"/>
                      <a:pt x="37076" y="18539"/>
                    </a:cubicBezTo>
                    <a:cubicBezTo>
                      <a:pt x="37076" y="8300"/>
                      <a:pt x="28778" y="1"/>
                      <a:pt x="1853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1410;p39">
                <a:extLst>
                  <a:ext uri="{FF2B5EF4-FFF2-40B4-BE49-F238E27FC236}">
                    <a16:creationId xmlns:a16="http://schemas.microsoft.com/office/drawing/2014/main" id="{58563B94-085F-3F33-A5ED-7C5BAE488063}"/>
                  </a:ext>
                </a:extLst>
              </p:cNvPr>
              <p:cNvSpPr/>
              <p:nvPr/>
            </p:nvSpPr>
            <p:spPr>
              <a:xfrm>
                <a:off x="2725998" y="1974523"/>
                <a:ext cx="37100" cy="7304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05" extrusionOk="0">
                    <a:moveTo>
                      <a:pt x="547" y="1"/>
                    </a:moveTo>
                    <a:cubicBezTo>
                      <a:pt x="543" y="1"/>
                      <a:pt x="540" y="1"/>
                      <a:pt x="536" y="1"/>
                    </a:cubicBezTo>
                    <a:cubicBezTo>
                      <a:pt x="239" y="13"/>
                      <a:pt x="1" y="501"/>
                      <a:pt x="13" y="1120"/>
                    </a:cubicBezTo>
                    <a:cubicBezTo>
                      <a:pt x="24" y="1720"/>
                      <a:pt x="280" y="2204"/>
                      <a:pt x="573" y="2204"/>
                    </a:cubicBezTo>
                    <a:cubicBezTo>
                      <a:pt x="577" y="2204"/>
                      <a:pt x="581" y="2204"/>
                      <a:pt x="584" y="2204"/>
                    </a:cubicBezTo>
                    <a:cubicBezTo>
                      <a:pt x="882" y="2204"/>
                      <a:pt x="1120" y="1704"/>
                      <a:pt x="1108" y="1097"/>
                    </a:cubicBezTo>
                    <a:cubicBezTo>
                      <a:pt x="1096" y="496"/>
                      <a:pt x="840" y="1"/>
                      <a:pt x="54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1411;p39">
                <a:extLst>
                  <a:ext uri="{FF2B5EF4-FFF2-40B4-BE49-F238E27FC236}">
                    <a16:creationId xmlns:a16="http://schemas.microsoft.com/office/drawing/2014/main" id="{6AEE0E9D-53D0-09FD-2993-4BB634FDDDB1}"/>
                  </a:ext>
                </a:extLst>
              </p:cNvPr>
              <p:cNvSpPr/>
              <p:nvPr/>
            </p:nvSpPr>
            <p:spPr>
              <a:xfrm>
                <a:off x="3037174" y="1967832"/>
                <a:ext cx="37100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6" extrusionOk="0">
                    <a:moveTo>
                      <a:pt x="537" y="1"/>
                    </a:moveTo>
                    <a:cubicBezTo>
                      <a:pt x="239" y="13"/>
                      <a:pt x="1" y="513"/>
                      <a:pt x="25" y="1120"/>
                    </a:cubicBezTo>
                    <a:cubicBezTo>
                      <a:pt x="36" y="1727"/>
                      <a:pt x="286" y="2215"/>
                      <a:pt x="584" y="2215"/>
                    </a:cubicBezTo>
                    <a:cubicBezTo>
                      <a:pt x="894" y="2203"/>
                      <a:pt x="1120" y="1703"/>
                      <a:pt x="1108" y="1096"/>
                    </a:cubicBezTo>
                    <a:cubicBezTo>
                      <a:pt x="1096" y="501"/>
                      <a:pt x="846" y="1"/>
                      <a:pt x="53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1412;p39">
                <a:extLst>
                  <a:ext uri="{FF2B5EF4-FFF2-40B4-BE49-F238E27FC236}">
                    <a16:creationId xmlns:a16="http://schemas.microsoft.com/office/drawing/2014/main" id="{DEC0C61F-1D4B-91BA-DC16-10AB1C68DD35}"/>
                  </a:ext>
                </a:extLst>
              </p:cNvPr>
              <p:cNvSpPr/>
              <p:nvPr/>
            </p:nvSpPr>
            <p:spPr>
              <a:xfrm>
                <a:off x="2841173" y="2079427"/>
                <a:ext cx="120708" cy="4899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479" extrusionOk="0">
                    <a:moveTo>
                      <a:pt x="3617" y="1"/>
                    </a:moveTo>
                    <a:cubicBezTo>
                      <a:pt x="3578" y="1"/>
                      <a:pt x="3458" y="223"/>
                      <a:pt x="3191" y="525"/>
                    </a:cubicBezTo>
                    <a:cubicBezTo>
                      <a:pt x="3036" y="704"/>
                      <a:pt x="2858" y="870"/>
                      <a:pt x="2655" y="989"/>
                    </a:cubicBezTo>
                    <a:cubicBezTo>
                      <a:pt x="2417" y="1144"/>
                      <a:pt x="2143" y="1228"/>
                      <a:pt x="1858" y="1251"/>
                    </a:cubicBezTo>
                    <a:cubicBezTo>
                      <a:pt x="1834" y="1252"/>
                      <a:pt x="1810" y="1253"/>
                      <a:pt x="1786" y="1253"/>
                    </a:cubicBezTo>
                    <a:cubicBezTo>
                      <a:pt x="1525" y="1253"/>
                      <a:pt x="1265" y="1193"/>
                      <a:pt x="1036" y="1073"/>
                    </a:cubicBezTo>
                    <a:cubicBezTo>
                      <a:pt x="822" y="978"/>
                      <a:pt x="631" y="835"/>
                      <a:pt x="465" y="668"/>
                    </a:cubicBezTo>
                    <a:cubicBezTo>
                      <a:pt x="192" y="384"/>
                      <a:pt x="82" y="143"/>
                      <a:pt x="41" y="143"/>
                    </a:cubicBezTo>
                    <a:cubicBezTo>
                      <a:pt x="39" y="143"/>
                      <a:pt x="38" y="143"/>
                      <a:pt x="36" y="144"/>
                    </a:cubicBezTo>
                    <a:cubicBezTo>
                      <a:pt x="0" y="156"/>
                      <a:pt x="60" y="418"/>
                      <a:pt x="334" y="775"/>
                    </a:cubicBezTo>
                    <a:cubicBezTo>
                      <a:pt x="500" y="978"/>
                      <a:pt x="703" y="1144"/>
                      <a:pt x="929" y="1263"/>
                    </a:cubicBezTo>
                    <a:cubicBezTo>
                      <a:pt x="1194" y="1407"/>
                      <a:pt x="1490" y="1479"/>
                      <a:pt x="1789" y="1479"/>
                    </a:cubicBezTo>
                    <a:cubicBezTo>
                      <a:pt x="1812" y="1479"/>
                      <a:pt x="1835" y="1478"/>
                      <a:pt x="1858" y="1478"/>
                    </a:cubicBezTo>
                    <a:cubicBezTo>
                      <a:pt x="2191" y="1466"/>
                      <a:pt x="2501" y="1359"/>
                      <a:pt x="2763" y="1168"/>
                    </a:cubicBezTo>
                    <a:cubicBezTo>
                      <a:pt x="2977" y="1025"/>
                      <a:pt x="3167" y="847"/>
                      <a:pt x="3322" y="632"/>
                    </a:cubicBezTo>
                    <a:cubicBezTo>
                      <a:pt x="3572" y="275"/>
                      <a:pt x="3644" y="13"/>
                      <a:pt x="3620" y="1"/>
                    </a:cubicBezTo>
                    <a:cubicBezTo>
                      <a:pt x="3619" y="1"/>
                      <a:pt x="3618" y="1"/>
                      <a:pt x="361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1413;p39">
                <a:extLst>
                  <a:ext uri="{FF2B5EF4-FFF2-40B4-BE49-F238E27FC236}">
                    <a16:creationId xmlns:a16="http://schemas.microsoft.com/office/drawing/2014/main" id="{8E2C59EE-CB8E-235A-A276-64A13CC7D63D}"/>
                  </a:ext>
                </a:extLst>
              </p:cNvPr>
              <p:cNvSpPr/>
              <p:nvPr/>
            </p:nvSpPr>
            <p:spPr>
              <a:xfrm>
                <a:off x="2644775" y="2060116"/>
                <a:ext cx="143564" cy="122331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3693" extrusionOk="0">
                    <a:moveTo>
                      <a:pt x="2182" y="0"/>
                    </a:moveTo>
                    <a:cubicBezTo>
                      <a:pt x="2165" y="0"/>
                      <a:pt x="2148" y="1"/>
                      <a:pt x="2131" y="1"/>
                    </a:cubicBezTo>
                    <a:cubicBezTo>
                      <a:pt x="941" y="25"/>
                      <a:pt x="0" y="870"/>
                      <a:pt x="24" y="1894"/>
                    </a:cubicBezTo>
                    <a:cubicBezTo>
                      <a:pt x="36" y="2891"/>
                      <a:pt x="984" y="3692"/>
                      <a:pt x="2151" y="3692"/>
                    </a:cubicBezTo>
                    <a:cubicBezTo>
                      <a:pt x="2168" y="3692"/>
                      <a:pt x="2186" y="3692"/>
                      <a:pt x="2203" y="3692"/>
                    </a:cubicBezTo>
                    <a:cubicBezTo>
                      <a:pt x="3393" y="3668"/>
                      <a:pt x="4334" y="2823"/>
                      <a:pt x="4322" y="1799"/>
                    </a:cubicBezTo>
                    <a:cubicBezTo>
                      <a:pt x="4299" y="801"/>
                      <a:pt x="3338" y="0"/>
                      <a:pt x="2182" y="0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1414;p39">
                <a:extLst>
                  <a:ext uri="{FF2B5EF4-FFF2-40B4-BE49-F238E27FC236}">
                    <a16:creationId xmlns:a16="http://schemas.microsoft.com/office/drawing/2014/main" id="{84842469-573D-E3E9-9075-F86DDED50D05}"/>
                  </a:ext>
                </a:extLst>
              </p:cNvPr>
              <p:cNvSpPr/>
              <p:nvPr/>
            </p:nvSpPr>
            <p:spPr>
              <a:xfrm>
                <a:off x="3015080" y="2052232"/>
                <a:ext cx="143994" cy="122728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705" extrusionOk="0">
                    <a:moveTo>
                      <a:pt x="2183" y="0"/>
                    </a:moveTo>
                    <a:cubicBezTo>
                      <a:pt x="2166" y="0"/>
                      <a:pt x="2149" y="0"/>
                      <a:pt x="2132" y="1"/>
                    </a:cubicBezTo>
                    <a:cubicBezTo>
                      <a:pt x="953" y="25"/>
                      <a:pt x="1" y="870"/>
                      <a:pt x="25" y="1894"/>
                    </a:cubicBezTo>
                    <a:cubicBezTo>
                      <a:pt x="48" y="2903"/>
                      <a:pt x="997" y="3704"/>
                      <a:pt x="2164" y="3704"/>
                    </a:cubicBezTo>
                    <a:cubicBezTo>
                      <a:pt x="2181" y="3704"/>
                      <a:pt x="2198" y="3704"/>
                      <a:pt x="2216" y="3704"/>
                    </a:cubicBezTo>
                    <a:cubicBezTo>
                      <a:pt x="3394" y="3680"/>
                      <a:pt x="4347" y="2823"/>
                      <a:pt x="4323" y="1810"/>
                    </a:cubicBezTo>
                    <a:cubicBezTo>
                      <a:pt x="4299" y="801"/>
                      <a:pt x="3351" y="0"/>
                      <a:pt x="2183" y="0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1415;p39">
                <a:extLst>
                  <a:ext uri="{FF2B5EF4-FFF2-40B4-BE49-F238E27FC236}">
                    <a16:creationId xmlns:a16="http://schemas.microsoft.com/office/drawing/2014/main" id="{BE765DDD-78E4-5569-6C61-6C1D48819167}"/>
                  </a:ext>
                </a:extLst>
              </p:cNvPr>
              <p:cNvSpPr/>
              <p:nvPr/>
            </p:nvSpPr>
            <p:spPr>
              <a:xfrm>
                <a:off x="2833150" y="1370575"/>
                <a:ext cx="166725" cy="1833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335" extrusionOk="0">
                    <a:moveTo>
                      <a:pt x="3334" y="0"/>
                    </a:moveTo>
                    <a:lnTo>
                      <a:pt x="1" y="7334"/>
                    </a:lnTo>
                    <a:lnTo>
                      <a:pt x="6668" y="7334"/>
                    </a:lnTo>
                    <a:lnTo>
                      <a:pt x="3334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1416;p39">
                <a:extLst>
                  <a:ext uri="{FF2B5EF4-FFF2-40B4-BE49-F238E27FC236}">
                    <a16:creationId xmlns:a16="http://schemas.microsoft.com/office/drawing/2014/main" id="{F0B58166-E98A-7663-F74E-643732F5463F}"/>
                  </a:ext>
                </a:extLst>
              </p:cNvPr>
              <p:cNvSpPr/>
              <p:nvPr/>
            </p:nvSpPr>
            <p:spPr>
              <a:xfrm>
                <a:off x="2833150" y="2604650"/>
                <a:ext cx="166725" cy="1833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335" extrusionOk="0">
                    <a:moveTo>
                      <a:pt x="1" y="0"/>
                    </a:moveTo>
                    <a:lnTo>
                      <a:pt x="3334" y="7335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1417;p39">
                <a:extLst>
                  <a:ext uri="{FF2B5EF4-FFF2-40B4-BE49-F238E27FC236}">
                    <a16:creationId xmlns:a16="http://schemas.microsoft.com/office/drawing/2014/main" id="{634EEBD2-DF41-769C-DE45-C7180CF5E6F5}"/>
                  </a:ext>
                </a:extLst>
              </p:cNvPr>
              <p:cNvSpPr/>
              <p:nvPr/>
            </p:nvSpPr>
            <p:spPr>
              <a:xfrm>
                <a:off x="3412100" y="1995950"/>
                <a:ext cx="183375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7335" h="6668" extrusionOk="0">
                    <a:moveTo>
                      <a:pt x="0" y="0"/>
                    </a:moveTo>
                    <a:lnTo>
                      <a:pt x="0" y="6668"/>
                    </a:lnTo>
                    <a:lnTo>
                      <a:pt x="7334" y="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1418;p39">
                <a:extLst>
                  <a:ext uri="{FF2B5EF4-FFF2-40B4-BE49-F238E27FC236}">
                    <a16:creationId xmlns:a16="http://schemas.microsoft.com/office/drawing/2014/main" id="{D475EA19-67C9-2E52-4CFE-5DF7B6D07DC6}"/>
                  </a:ext>
                </a:extLst>
              </p:cNvPr>
              <p:cNvSpPr/>
              <p:nvPr/>
            </p:nvSpPr>
            <p:spPr>
              <a:xfrm>
                <a:off x="2178000" y="1995950"/>
                <a:ext cx="1834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7336" h="6668" extrusionOk="0">
                    <a:moveTo>
                      <a:pt x="7335" y="0"/>
                    </a:moveTo>
                    <a:lnTo>
                      <a:pt x="1" y="3334"/>
                    </a:lnTo>
                    <a:lnTo>
                      <a:pt x="7335" y="6668"/>
                    </a:lnTo>
                    <a:lnTo>
                      <a:pt x="7335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1419;p39">
                <a:extLst>
                  <a:ext uri="{FF2B5EF4-FFF2-40B4-BE49-F238E27FC236}">
                    <a16:creationId xmlns:a16="http://schemas.microsoft.com/office/drawing/2014/main" id="{3C0E2149-2A88-1D23-9A6F-DDB51446A4E0}"/>
                  </a:ext>
                </a:extLst>
              </p:cNvPr>
              <p:cNvSpPr/>
              <p:nvPr/>
            </p:nvSpPr>
            <p:spPr>
              <a:xfrm>
                <a:off x="2420900" y="1556900"/>
                <a:ext cx="1887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50" extrusionOk="0">
                    <a:moveTo>
                      <a:pt x="0" y="1"/>
                    </a:moveTo>
                    <a:lnTo>
                      <a:pt x="2822" y="7549"/>
                    </a:lnTo>
                    <a:lnTo>
                      <a:pt x="7549" y="283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1420;p39">
                <a:extLst>
                  <a:ext uri="{FF2B5EF4-FFF2-40B4-BE49-F238E27FC236}">
                    <a16:creationId xmlns:a16="http://schemas.microsoft.com/office/drawing/2014/main" id="{2A5FE82C-2FE0-9F92-8650-112315870138}"/>
                  </a:ext>
                </a:extLst>
              </p:cNvPr>
              <p:cNvSpPr/>
              <p:nvPr/>
            </p:nvSpPr>
            <p:spPr>
              <a:xfrm>
                <a:off x="3234400" y="2370700"/>
                <a:ext cx="18872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49" extrusionOk="0">
                    <a:moveTo>
                      <a:pt x="4727" y="0"/>
                    </a:moveTo>
                    <a:lnTo>
                      <a:pt x="0" y="4715"/>
                    </a:lnTo>
                    <a:lnTo>
                      <a:pt x="7549" y="7549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1421;p39">
                <a:extLst>
                  <a:ext uri="{FF2B5EF4-FFF2-40B4-BE49-F238E27FC236}">
                    <a16:creationId xmlns:a16="http://schemas.microsoft.com/office/drawing/2014/main" id="{C6C8A716-6D0F-06D4-C97F-F0A36EA64D2F}"/>
                  </a:ext>
                </a:extLst>
              </p:cNvPr>
              <p:cNvSpPr/>
              <p:nvPr/>
            </p:nvSpPr>
            <p:spPr>
              <a:xfrm>
                <a:off x="3213550" y="1578025"/>
                <a:ext cx="188750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7550" extrusionOk="0">
                    <a:moveTo>
                      <a:pt x="7549" y="1"/>
                    </a:moveTo>
                    <a:lnTo>
                      <a:pt x="1" y="2835"/>
                    </a:lnTo>
                    <a:lnTo>
                      <a:pt x="4716" y="7549"/>
                    </a:lnTo>
                    <a:lnTo>
                      <a:pt x="7549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1422;p39">
                <a:extLst>
                  <a:ext uri="{FF2B5EF4-FFF2-40B4-BE49-F238E27FC236}">
                    <a16:creationId xmlns:a16="http://schemas.microsoft.com/office/drawing/2014/main" id="{79AD8323-0B8E-DA3E-DF6D-AB718C042D6F}"/>
                  </a:ext>
                </a:extLst>
              </p:cNvPr>
              <p:cNvSpPr/>
              <p:nvPr/>
            </p:nvSpPr>
            <p:spPr>
              <a:xfrm>
                <a:off x="2399775" y="2391825"/>
                <a:ext cx="1887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50" extrusionOk="0">
                    <a:moveTo>
                      <a:pt x="2834" y="1"/>
                    </a:moveTo>
                    <a:lnTo>
                      <a:pt x="0" y="7549"/>
                    </a:lnTo>
                    <a:lnTo>
                      <a:pt x="0" y="7549"/>
                    </a:lnTo>
                    <a:lnTo>
                      <a:pt x="7549" y="4715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925 -  487 = ? </a:t>
              </a:r>
            </a:p>
          </p:txBody>
        </p:sp>
        <p:pic>
          <p:nvPicPr>
            <p:cNvPr id="95" name="Picture 9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66D411-D1D0-CDFB-87F8-4470087ABEA2}"/>
              </a:ext>
            </a:extLst>
          </p:cNvPr>
          <p:cNvGrpSpPr/>
          <p:nvPr/>
        </p:nvGrpSpPr>
        <p:grpSpPr>
          <a:xfrm>
            <a:off x="2209800" y="2401428"/>
            <a:ext cx="6667500" cy="1684076"/>
            <a:chOff x="2590800" y="2296653"/>
            <a:chExt cx="6667500" cy="16840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C69ECF-F029-BAC0-5FE4-66284CA9964E}"/>
                </a:ext>
              </a:extLst>
            </p:cNvPr>
            <p:cNvGrpSpPr/>
            <p:nvPr/>
          </p:nvGrpSpPr>
          <p:grpSpPr>
            <a:xfrm>
              <a:off x="2590800" y="2363215"/>
              <a:ext cx="5522379" cy="1617514"/>
              <a:chOff x="1861725" y="2234656"/>
              <a:chExt cx="8238857" cy="1363680"/>
            </a:xfrm>
          </p:grpSpPr>
          <p:sp>
            <p:nvSpPr>
              <p:cNvPr id="98" name="Rectangle: Rounded Corners 203">
                <a:extLst>
                  <a:ext uri="{FF2B5EF4-FFF2-40B4-BE49-F238E27FC236}">
                    <a16:creationId xmlns:a16="http://schemas.microsoft.com/office/drawing/2014/main" id="{4549D8CF-9894-840E-AA65-CB8315960124}"/>
                  </a:ext>
                </a:extLst>
              </p:cNvPr>
              <p:cNvSpPr/>
              <p:nvPr/>
            </p:nvSpPr>
            <p:spPr>
              <a:xfrm>
                <a:off x="5343268" y="2541412"/>
                <a:ext cx="4757314" cy="1056924"/>
              </a:xfrm>
              <a:custGeom>
                <a:avLst/>
                <a:gdLst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7314" h="1056924" fill="none" extrusionOk="0">
                    <a:moveTo>
                      <a:pt x="0" y="176157"/>
                    </a:moveTo>
                    <a:cubicBezTo>
                      <a:pt x="11418" y="90070"/>
                      <a:pt x="55481" y="18292"/>
                      <a:pt x="99572" y="0"/>
                    </a:cubicBezTo>
                    <a:cubicBezTo>
                      <a:pt x="1736647" y="-96086"/>
                      <a:pt x="4225741" y="52300"/>
                      <a:pt x="4657739" y="0"/>
                    </a:cubicBezTo>
                    <a:cubicBezTo>
                      <a:pt x="4730784" y="15167"/>
                      <a:pt x="4755841" y="65096"/>
                      <a:pt x="4757314" y="176157"/>
                    </a:cubicBezTo>
                    <a:cubicBezTo>
                      <a:pt x="4810321" y="343005"/>
                      <a:pt x="4758693" y="632960"/>
                      <a:pt x="4757314" y="880765"/>
                    </a:cubicBezTo>
                    <a:cubicBezTo>
                      <a:pt x="4776970" y="962139"/>
                      <a:pt x="4722111" y="1080281"/>
                      <a:pt x="4657739" y="1056924"/>
                    </a:cubicBezTo>
                    <a:cubicBezTo>
                      <a:pt x="3430601" y="1220400"/>
                      <a:pt x="1971284" y="981714"/>
                      <a:pt x="99572" y="1056924"/>
                    </a:cubicBezTo>
                    <a:cubicBezTo>
                      <a:pt x="54565" y="1071781"/>
                      <a:pt x="23070" y="965721"/>
                      <a:pt x="0" y="880765"/>
                    </a:cubicBezTo>
                    <a:cubicBezTo>
                      <a:pt x="-6878" y="732752"/>
                      <a:pt x="-58839" y="475135"/>
                      <a:pt x="0" y="176157"/>
                    </a:cubicBezTo>
                    <a:close/>
                  </a:path>
                  <a:path w="4757314" h="1056924" stroke="0" extrusionOk="0">
                    <a:moveTo>
                      <a:pt x="0" y="176157"/>
                    </a:moveTo>
                    <a:cubicBezTo>
                      <a:pt x="3059" y="75446"/>
                      <a:pt x="45735" y="10147"/>
                      <a:pt x="99572" y="0"/>
                    </a:cubicBezTo>
                    <a:cubicBezTo>
                      <a:pt x="1887970" y="272143"/>
                      <a:pt x="3306997" y="427997"/>
                      <a:pt x="4657739" y="0"/>
                    </a:cubicBezTo>
                    <a:cubicBezTo>
                      <a:pt x="4706591" y="-5282"/>
                      <a:pt x="4740862" y="87012"/>
                      <a:pt x="4757314" y="176157"/>
                    </a:cubicBezTo>
                    <a:cubicBezTo>
                      <a:pt x="4812924" y="526487"/>
                      <a:pt x="4726469" y="615343"/>
                      <a:pt x="4757314" y="880765"/>
                    </a:cubicBezTo>
                    <a:cubicBezTo>
                      <a:pt x="4746755" y="981686"/>
                      <a:pt x="4722151" y="1066053"/>
                      <a:pt x="4657739" y="1056924"/>
                    </a:cubicBezTo>
                    <a:cubicBezTo>
                      <a:pt x="4005634" y="1213395"/>
                      <a:pt x="1867272" y="786104"/>
                      <a:pt x="99572" y="1056924"/>
                    </a:cubicBezTo>
                    <a:cubicBezTo>
                      <a:pt x="31991" y="1067222"/>
                      <a:pt x="13300" y="969977"/>
                      <a:pt x="0" y="880765"/>
                    </a:cubicBezTo>
                    <a:cubicBezTo>
                      <a:pt x="49938" y="719324"/>
                      <a:pt x="15757" y="411380"/>
                      <a:pt x="0" y="176157"/>
                    </a:cubicBezTo>
                    <a:close/>
                  </a:path>
                  <a:path w="4757314" h="1056924" fill="none" stroke="0" extrusionOk="0">
                    <a:moveTo>
                      <a:pt x="0" y="176157"/>
                    </a:moveTo>
                    <a:cubicBezTo>
                      <a:pt x="3423" y="83185"/>
                      <a:pt x="49340" y="17022"/>
                      <a:pt x="99572" y="0"/>
                    </a:cubicBezTo>
                    <a:cubicBezTo>
                      <a:pt x="1767418" y="-222727"/>
                      <a:pt x="4201942" y="-62961"/>
                      <a:pt x="4657739" y="0"/>
                    </a:cubicBezTo>
                    <a:cubicBezTo>
                      <a:pt x="4723695" y="10584"/>
                      <a:pt x="4752898" y="97749"/>
                      <a:pt x="4757314" y="176157"/>
                    </a:cubicBezTo>
                    <a:cubicBezTo>
                      <a:pt x="4816982" y="452304"/>
                      <a:pt x="4692912" y="606293"/>
                      <a:pt x="4757314" y="880765"/>
                    </a:cubicBezTo>
                    <a:cubicBezTo>
                      <a:pt x="4754553" y="975205"/>
                      <a:pt x="4717686" y="1075176"/>
                      <a:pt x="4657739" y="1056924"/>
                    </a:cubicBezTo>
                    <a:cubicBezTo>
                      <a:pt x="3524130" y="960150"/>
                      <a:pt x="1629901" y="832679"/>
                      <a:pt x="99572" y="1056924"/>
                    </a:cubicBezTo>
                    <a:cubicBezTo>
                      <a:pt x="53452" y="1062720"/>
                      <a:pt x="-1022" y="987019"/>
                      <a:pt x="0" y="880765"/>
                    </a:cubicBezTo>
                    <a:cubicBezTo>
                      <a:pt x="-19898" y="672133"/>
                      <a:pt x="-56218" y="447389"/>
                      <a:pt x="0" y="176157"/>
                    </a:cubicBezTo>
                    <a:close/>
                  </a:path>
                  <a:path w="4757314" h="1056924" fill="none" stroke="0" extrusionOk="0">
                    <a:moveTo>
                      <a:pt x="0" y="176157"/>
                    </a:moveTo>
                    <a:cubicBezTo>
                      <a:pt x="9984" y="86836"/>
                      <a:pt x="52981" y="18975"/>
                      <a:pt x="99572" y="0"/>
                    </a:cubicBezTo>
                    <a:cubicBezTo>
                      <a:pt x="1762058" y="-175685"/>
                      <a:pt x="4123121" y="-34832"/>
                      <a:pt x="4657739" y="0"/>
                    </a:cubicBezTo>
                    <a:cubicBezTo>
                      <a:pt x="4732160" y="13392"/>
                      <a:pt x="4758372" y="76597"/>
                      <a:pt x="4757314" y="176157"/>
                    </a:cubicBezTo>
                    <a:cubicBezTo>
                      <a:pt x="4818573" y="407425"/>
                      <a:pt x="4717087" y="629487"/>
                      <a:pt x="4757314" y="880765"/>
                    </a:cubicBezTo>
                    <a:cubicBezTo>
                      <a:pt x="4764079" y="977950"/>
                      <a:pt x="4721555" y="1088445"/>
                      <a:pt x="4657739" y="1056924"/>
                    </a:cubicBezTo>
                    <a:cubicBezTo>
                      <a:pt x="3425761" y="1138661"/>
                      <a:pt x="1766642" y="1012399"/>
                      <a:pt x="99572" y="1056924"/>
                    </a:cubicBezTo>
                    <a:cubicBezTo>
                      <a:pt x="53053" y="1060597"/>
                      <a:pt x="12138" y="981675"/>
                      <a:pt x="0" y="880765"/>
                    </a:cubicBezTo>
                    <a:cubicBezTo>
                      <a:pt x="-28921" y="712566"/>
                      <a:pt x="-63259" y="475549"/>
                      <a:pt x="0" y="176157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custGeom>
                        <a:avLst/>
                        <a:gdLst>
                          <a:gd name="connsiteX0" fmla="*/ 0 w 3188754"/>
                          <a:gd name="connsiteY0" fmla="*/ 208947 h 1253659"/>
                          <a:gd name="connsiteX1" fmla="*/ 66742 w 3188754"/>
                          <a:gd name="connsiteY1" fmla="*/ 0 h 1253659"/>
                          <a:gd name="connsiteX2" fmla="*/ 3122011 w 3188754"/>
                          <a:gd name="connsiteY2" fmla="*/ 0 h 1253659"/>
                          <a:gd name="connsiteX3" fmla="*/ 3188754 w 3188754"/>
                          <a:gd name="connsiteY3" fmla="*/ 208947 h 1253659"/>
                          <a:gd name="connsiteX4" fmla="*/ 3188754 w 3188754"/>
                          <a:gd name="connsiteY4" fmla="*/ 1044711 h 1253659"/>
                          <a:gd name="connsiteX5" fmla="*/ 3122011 w 3188754"/>
                          <a:gd name="connsiteY5" fmla="*/ 1253659 h 1253659"/>
                          <a:gd name="connsiteX6" fmla="*/ 66742 w 3188754"/>
                          <a:gd name="connsiteY6" fmla="*/ 1253659 h 1253659"/>
                          <a:gd name="connsiteX7" fmla="*/ 0 w 3188754"/>
                          <a:gd name="connsiteY7" fmla="*/ 1044711 h 1253659"/>
                          <a:gd name="connsiteX8" fmla="*/ 0 w 3188754"/>
                          <a:gd name="connsiteY8" fmla="*/ 208947 h 1253659"/>
                          <a:gd name="connsiteX0" fmla="*/ 0 w 3188754"/>
                          <a:gd name="connsiteY0" fmla="*/ 208947 h 1253659"/>
                          <a:gd name="connsiteX1" fmla="*/ 66742 w 3188754"/>
                          <a:gd name="connsiteY1" fmla="*/ 0 h 1253659"/>
                          <a:gd name="connsiteX2" fmla="*/ 3122011 w 3188754"/>
                          <a:gd name="connsiteY2" fmla="*/ 0 h 1253659"/>
                          <a:gd name="connsiteX3" fmla="*/ 3188754 w 3188754"/>
                          <a:gd name="connsiteY3" fmla="*/ 208947 h 1253659"/>
                          <a:gd name="connsiteX4" fmla="*/ 3188754 w 3188754"/>
                          <a:gd name="connsiteY4" fmla="*/ 1044711 h 1253659"/>
                          <a:gd name="connsiteX5" fmla="*/ 3122011 w 3188754"/>
                          <a:gd name="connsiteY5" fmla="*/ 1253659 h 1253659"/>
                          <a:gd name="connsiteX6" fmla="*/ 66742 w 3188754"/>
                          <a:gd name="connsiteY6" fmla="*/ 1253659 h 1253659"/>
                          <a:gd name="connsiteX7" fmla="*/ 0 w 3188754"/>
                          <a:gd name="connsiteY7" fmla="*/ 1044711 h 1253659"/>
                          <a:gd name="connsiteX8" fmla="*/ 0 w 3188754"/>
                          <a:gd name="connsiteY8" fmla="*/ 208947 h 12536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188754" h="1253659" fill="none" extrusionOk="0">
                            <a:moveTo>
                              <a:pt x="0" y="208947"/>
                            </a:moveTo>
                            <a:cubicBezTo>
                              <a:pt x="7061" y="105874"/>
                              <a:pt x="36260" y="19365"/>
                              <a:pt x="66742" y="0"/>
                            </a:cubicBezTo>
                            <a:cubicBezTo>
                              <a:pt x="1197840" y="-161563"/>
                              <a:pt x="2818167" y="-38150"/>
                              <a:pt x="3122011" y="0"/>
                            </a:cubicBezTo>
                            <a:cubicBezTo>
                              <a:pt x="3167110" y="10236"/>
                              <a:pt x="3187894" y="80243"/>
                              <a:pt x="3188754" y="208947"/>
                            </a:cubicBezTo>
                            <a:cubicBezTo>
                              <a:pt x="3210927" y="454431"/>
                              <a:pt x="3186691" y="733999"/>
                              <a:pt x="3188754" y="1044711"/>
                            </a:cubicBezTo>
                            <a:cubicBezTo>
                              <a:pt x="3195958" y="1151166"/>
                              <a:pt x="3164691" y="1279532"/>
                              <a:pt x="3122011" y="1253659"/>
                            </a:cubicBezTo>
                            <a:cubicBezTo>
                              <a:pt x="2254242" y="1403302"/>
                              <a:pt x="1286239" y="1203213"/>
                              <a:pt x="66742" y="1253659"/>
                            </a:cubicBezTo>
                            <a:cubicBezTo>
                              <a:pt x="32608" y="1260048"/>
                              <a:pt x="13760" y="1147033"/>
                              <a:pt x="0" y="1044711"/>
                            </a:cubicBezTo>
                            <a:cubicBezTo>
                              <a:pt x="-638" y="822925"/>
                              <a:pt x="-31164" y="558264"/>
                              <a:pt x="0" y="208947"/>
                            </a:cubicBezTo>
                            <a:close/>
                          </a:path>
                          <a:path w="3188754" h="1253659" stroke="0" extrusionOk="0">
                            <a:moveTo>
                              <a:pt x="0" y="208947"/>
                            </a:moveTo>
                            <a:cubicBezTo>
                              <a:pt x="443" y="85578"/>
                              <a:pt x="29567" y="4119"/>
                              <a:pt x="66742" y="0"/>
                            </a:cubicBezTo>
                            <a:cubicBezTo>
                              <a:pt x="1284747" y="228753"/>
                              <a:pt x="2213326" y="320451"/>
                              <a:pt x="3122011" y="0"/>
                            </a:cubicBezTo>
                            <a:cubicBezTo>
                              <a:pt x="3160427" y="4880"/>
                              <a:pt x="3180372" y="102126"/>
                              <a:pt x="3188754" y="208947"/>
                            </a:cubicBezTo>
                            <a:cubicBezTo>
                              <a:pt x="3223761" y="621369"/>
                              <a:pt x="3169901" y="758351"/>
                              <a:pt x="3188754" y="1044711"/>
                            </a:cubicBezTo>
                            <a:cubicBezTo>
                              <a:pt x="3184161" y="1174766"/>
                              <a:pt x="3163206" y="1260971"/>
                              <a:pt x="3122011" y="1253659"/>
                            </a:cubicBezTo>
                            <a:cubicBezTo>
                              <a:pt x="2688400" y="1328044"/>
                              <a:pt x="1434630" y="1142698"/>
                              <a:pt x="66742" y="1253659"/>
                            </a:cubicBezTo>
                            <a:cubicBezTo>
                              <a:pt x="26395" y="1256478"/>
                              <a:pt x="2033" y="1162092"/>
                              <a:pt x="0" y="1044711"/>
                            </a:cubicBezTo>
                            <a:cubicBezTo>
                              <a:pt x="31300" y="854610"/>
                              <a:pt x="3519" y="467789"/>
                              <a:pt x="0" y="208947"/>
                            </a:cubicBezTo>
                            <a:close/>
                          </a:path>
                          <a:path w="3188754" h="1253659" fill="none" stroke="0" extrusionOk="0">
                            <a:moveTo>
                              <a:pt x="0" y="208947"/>
                            </a:moveTo>
                            <a:cubicBezTo>
                              <a:pt x="1882" y="97258"/>
                              <a:pt x="30539" y="21691"/>
                              <a:pt x="66742" y="0"/>
                            </a:cubicBezTo>
                            <a:cubicBezTo>
                              <a:pt x="1216369" y="-245767"/>
                              <a:pt x="2805417" y="-51261"/>
                              <a:pt x="3122011" y="0"/>
                            </a:cubicBezTo>
                            <a:cubicBezTo>
                              <a:pt x="3163308" y="4020"/>
                              <a:pt x="3192138" y="104250"/>
                              <a:pt x="3188754" y="208947"/>
                            </a:cubicBezTo>
                            <a:cubicBezTo>
                              <a:pt x="3219877" y="491881"/>
                              <a:pt x="3152049" y="730118"/>
                              <a:pt x="3188754" y="1044711"/>
                            </a:cubicBezTo>
                            <a:cubicBezTo>
                              <a:pt x="3188516" y="1159386"/>
                              <a:pt x="3161647" y="1274619"/>
                              <a:pt x="3122011" y="1253659"/>
                            </a:cubicBezTo>
                            <a:cubicBezTo>
                              <a:pt x="2221450" y="1269711"/>
                              <a:pt x="1021559" y="1264421"/>
                              <a:pt x="66742" y="1253659"/>
                            </a:cubicBezTo>
                            <a:cubicBezTo>
                              <a:pt x="34039" y="1255252"/>
                              <a:pt x="-2946" y="1165983"/>
                              <a:pt x="0" y="1044711"/>
                            </a:cubicBezTo>
                            <a:cubicBezTo>
                              <a:pt x="-12648" y="821785"/>
                              <a:pt x="-31757" y="555681"/>
                              <a:pt x="0" y="20894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99" name="Google Shape;438;p31">
                <a:extLst>
                  <a:ext uri="{FF2B5EF4-FFF2-40B4-BE49-F238E27FC236}">
                    <a16:creationId xmlns:a16="http://schemas.microsoft.com/office/drawing/2014/main" id="{AF420E62-21B5-9FCF-B3B8-D06B04BF6641}"/>
                  </a:ext>
                </a:extLst>
              </p:cNvPr>
              <p:cNvGrpSpPr/>
              <p:nvPr/>
            </p:nvGrpSpPr>
            <p:grpSpPr>
              <a:xfrm>
                <a:off x="1861725" y="2234656"/>
                <a:ext cx="507020" cy="871735"/>
                <a:chOff x="1702688" y="1411106"/>
                <a:chExt cx="192167" cy="453017"/>
              </a:xfrm>
            </p:grpSpPr>
            <p:sp>
              <p:nvSpPr>
                <p:cNvPr id="101" name="Google Shape;439;p31">
                  <a:extLst>
                    <a:ext uri="{FF2B5EF4-FFF2-40B4-BE49-F238E27FC236}">
                      <a16:creationId xmlns:a16="http://schemas.microsoft.com/office/drawing/2014/main" id="{33E31C08-AEE7-3F47-7A32-44048B35AF61}"/>
                    </a:ext>
                  </a:extLst>
                </p:cNvPr>
                <p:cNvSpPr/>
                <p:nvPr/>
              </p:nvSpPr>
              <p:spPr>
                <a:xfrm>
                  <a:off x="1702688" y="1792926"/>
                  <a:ext cx="73402" cy="7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615" extrusionOk="0">
                      <a:moveTo>
                        <a:pt x="399" y="0"/>
                      </a:moveTo>
                      <a:cubicBezTo>
                        <a:pt x="389" y="0"/>
                        <a:pt x="379" y="3"/>
                        <a:pt x="370" y="8"/>
                      </a:cubicBezTo>
                      <a:cubicBezTo>
                        <a:pt x="346" y="19"/>
                        <a:pt x="334" y="55"/>
                        <a:pt x="346" y="79"/>
                      </a:cubicBezTo>
                      <a:lnTo>
                        <a:pt x="477" y="317"/>
                      </a:lnTo>
                      <a:cubicBezTo>
                        <a:pt x="429" y="341"/>
                        <a:pt x="394" y="389"/>
                        <a:pt x="370" y="436"/>
                      </a:cubicBezTo>
                      <a:lnTo>
                        <a:pt x="72" y="424"/>
                      </a:lnTo>
                      <a:cubicBezTo>
                        <a:pt x="13" y="424"/>
                        <a:pt x="1" y="508"/>
                        <a:pt x="60" y="519"/>
                      </a:cubicBezTo>
                      <a:lnTo>
                        <a:pt x="346" y="543"/>
                      </a:lnTo>
                      <a:cubicBezTo>
                        <a:pt x="334" y="579"/>
                        <a:pt x="334" y="615"/>
                        <a:pt x="346" y="650"/>
                      </a:cubicBezTo>
                      <a:cubicBezTo>
                        <a:pt x="377" y="785"/>
                        <a:pt x="507" y="884"/>
                        <a:pt x="650" y="884"/>
                      </a:cubicBezTo>
                      <a:cubicBezTo>
                        <a:pt x="672" y="884"/>
                        <a:pt x="693" y="881"/>
                        <a:pt x="715" y="877"/>
                      </a:cubicBezTo>
                      <a:cubicBezTo>
                        <a:pt x="715" y="877"/>
                        <a:pt x="715" y="889"/>
                        <a:pt x="715" y="900"/>
                      </a:cubicBezTo>
                      <a:cubicBezTo>
                        <a:pt x="376" y="1017"/>
                        <a:pt x="499" y="1483"/>
                        <a:pt x="799" y="1483"/>
                      </a:cubicBezTo>
                      <a:cubicBezTo>
                        <a:pt x="836" y="1483"/>
                        <a:pt x="876" y="1476"/>
                        <a:pt x="918" y="1460"/>
                      </a:cubicBezTo>
                      <a:cubicBezTo>
                        <a:pt x="965" y="1448"/>
                        <a:pt x="1025" y="1424"/>
                        <a:pt x="1060" y="1377"/>
                      </a:cubicBezTo>
                      <a:lnTo>
                        <a:pt x="1334" y="1603"/>
                      </a:lnTo>
                      <a:cubicBezTo>
                        <a:pt x="1346" y="1603"/>
                        <a:pt x="1358" y="1615"/>
                        <a:pt x="1370" y="1615"/>
                      </a:cubicBezTo>
                      <a:cubicBezTo>
                        <a:pt x="1382" y="1615"/>
                        <a:pt x="1394" y="1603"/>
                        <a:pt x="1406" y="1591"/>
                      </a:cubicBezTo>
                      <a:cubicBezTo>
                        <a:pt x="1418" y="1579"/>
                        <a:pt x="1418" y="1543"/>
                        <a:pt x="1406" y="1531"/>
                      </a:cubicBezTo>
                      <a:lnTo>
                        <a:pt x="1120" y="1293"/>
                      </a:lnTo>
                      <a:cubicBezTo>
                        <a:pt x="1132" y="1281"/>
                        <a:pt x="1132" y="1258"/>
                        <a:pt x="1144" y="1246"/>
                      </a:cubicBezTo>
                      <a:lnTo>
                        <a:pt x="1525" y="1305"/>
                      </a:lnTo>
                      <a:lnTo>
                        <a:pt x="1537" y="1305"/>
                      </a:lnTo>
                      <a:cubicBezTo>
                        <a:pt x="1561" y="1305"/>
                        <a:pt x="1572" y="1293"/>
                        <a:pt x="1584" y="1270"/>
                      </a:cubicBezTo>
                      <a:cubicBezTo>
                        <a:pt x="1584" y="1246"/>
                        <a:pt x="1572" y="1222"/>
                        <a:pt x="1537" y="1210"/>
                      </a:cubicBezTo>
                      <a:lnTo>
                        <a:pt x="1144" y="1150"/>
                      </a:lnTo>
                      <a:cubicBezTo>
                        <a:pt x="1144" y="1127"/>
                        <a:pt x="1144" y="1115"/>
                        <a:pt x="1144" y="1103"/>
                      </a:cubicBezTo>
                      <a:cubicBezTo>
                        <a:pt x="1144" y="1067"/>
                        <a:pt x="1132" y="1043"/>
                        <a:pt x="1108" y="1020"/>
                      </a:cubicBezTo>
                      <a:cubicBezTo>
                        <a:pt x="1144" y="996"/>
                        <a:pt x="1168" y="960"/>
                        <a:pt x="1180" y="924"/>
                      </a:cubicBezTo>
                      <a:lnTo>
                        <a:pt x="1537" y="1031"/>
                      </a:lnTo>
                      <a:lnTo>
                        <a:pt x="1561" y="1031"/>
                      </a:lnTo>
                      <a:cubicBezTo>
                        <a:pt x="1572" y="1031"/>
                        <a:pt x="1596" y="1020"/>
                        <a:pt x="1596" y="1008"/>
                      </a:cubicBezTo>
                      <a:cubicBezTo>
                        <a:pt x="1608" y="984"/>
                        <a:pt x="1596" y="948"/>
                        <a:pt x="1572" y="948"/>
                      </a:cubicBezTo>
                      <a:lnTo>
                        <a:pt x="1191" y="829"/>
                      </a:lnTo>
                      <a:cubicBezTo>
                        <a:pt x="1191" y="817"/>
                        <a:pt x="1191" y="793"/>
                        <a:pt x="1191" y="781"/>
                      </a:cubicBezTo>
                      <a:lnTo>
                        <a:pt x="1608" y="698"/>
                      </a:lnTo>
                      <a:cubicBezTo>
                        <a:pt x="1664" y="687"/>
                        <a:pt x="1646" y="602"/>
                        <a:pt x="1594" y="602"/>
                      </a:cubicBezTo>
                      <a:cubicBezTo>
                        <a:pt x="1591" y="602"/>
                        <a:pt x="1588" y="602"/>
                        <a:pt x="1584" y="603"/>
                      </a:cubicBezTo>
                      <a:lnTo>
                        <a:pt x="1180" y="698"/>
                      </a:lnTo>
                      <a:cubicBezTo>
                        <a:pt x="1168" y="698"/>
                        <a:pt x="1168" y="698"/>
                        <a:pt x="1156" y="710"/>
                      </a:cubicBezTo>
                      <a:lnTo>
                        <a:pt x="1310" y="484"/>
                      </a:lnTo>
                      <a:cubicBezTo>
                        <a:pt x="1328" y="450"/>
                        <a:pt x="1302" y="422"/>
                        <a:pt x="1273" y="422"/>
                      </a:cubicBezTo>
                      <a:cubicBezTo>
                        <a:pt x="1261" y="422"/>
                        <a:pt x="1249" y="426"/>
                        <a:pt x="1239" y="436"/>
                      </a:cubicBezTo>
                      <a:lnTo>
                        <a:pt x="1096" y="650"/>
                      </a:lnTo>
                      <a:cubicBezTo>
                        <a:pt x="1049" y="615"/>
                        <a:pt x="1001" y="603"/>
                        <a:pt x="941" y="603"/>
                      </a:cubicBezTo>
                      <a:cubicBezTo>
                        <a:pt x="953" y="567"/>
                        <a:pt x="953" y="531"/>
                        <a:pt x="941" y="496"/>
                      </a:cubicBezTo>
                      <a:cubicBezTo>
                        <a:pt x="911" y="352"/>
                        <a:pt x="783" y="262"/>
                        <a:pt x="642" y="262"/>
                      </a:cubicBezTo>
                      <a:cubicBezTo>
                        <a:pt x="619" y="262"/>
                        <a:pt x="596" y="264"/>
                        <a:pt x="572" y="269"/>
                      </a:cubicBezTo>
                      <a:lnTo>
                        <a:pt x="441" y="31"/>
                      </a:lnTo>
                      <a:cubicBezTo>
                        <a:pt x="434" y="9"/>
                        <a:pt x="417" y="0"/>
                        <a:pt x="399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440;p31">
                  <a:extLst>
                    <a:ext uri="{FF2B5EF4-FFF2-40B4-BE49-F238E27FC236}">
                      <a16:creationId xmlns:a16="http://schemas.microsoft.com/office/drawing/2014/main" id="{5C79C63F-884D-E372-D381-EAA62AA611DE}"/>
                    </a:ext>
                  </a:extLst>
                </p:cNvPr>
                <p:cNvSpPr/>
                <p:nvPr/>
              </p:nvSpPr>
              <p:spPr>
                <a:xfrm>
                  <a:off x="1749948" y="1801567"/>
                  <a:ext cx="13137" cy="1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78" extrusionOk="0">
                      <a:moveTo>
                        <a:pt x="209" y="0"/>
                      </a:moveTo>
                      <a:cubicBezTo>
                        <a:pt x="195" y="0"/>
                        <a:pt x="177" y="5"/>
                        <a:pt x="155" y="14"/>
                      </a:cubicBezTo>
                      <a:cubicBezTo>
                        <a:pt x="72" y="38"/>
                        <a:pt x="0" y="73"/>
                        <a:pt x="24" y="157"/>
                      </a:cubicBezTo>
                      <a:cubicBezTo>
                        <a:pt x="35" y="232"/>
                        <a:pt x="103" y="278"/>
                        <a:pt x="186" y="278"/>
                      </a:cubicBezTo>
                      <a:cubicBezTo>
                        <a:pt x="195" y="278"/>
                        <a:pt x="205" y="277"/>
                        <a:pt x="215" y="276"/>
                      </a:cubicBezTo>
                      <a:cubicBezTo>
                        <a:pt x="298" y="252"/>
                        <a:pt x="298" y="193"/>
                        <a:pt x="274" y="97"/>
                      </a:cubicBezTo>
                      <a:cubicBezTo>
                        <a:pt x="265" y="36"/>
                        <a:pt x="250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441;p31">
                  <a:extLst>
                    <a:ext uri="{FF2B5EF4-FFF2-40B4-BE49-F238E27FC236}">
                      <a16:creationId xmlns:a16="http://schemas.microsoft.com/office/drawing/2014/main" id="{7AA94904-D855-3D25-6A18-D945CA4BA45D}"/>
                    </a:ext>
                  </a:extLst>
                </p:cNvPr>
                <p:cNvSpPr/>
                <p:nvPr/>
              </p:nvSpPr>
              <p:spPr>
                <a:xfrm>
                  <a:off x="1734915" y="1706343"/>
                  <a:ext cx="70712" cy="74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1698" extrusionOk="0">
                      <a:moveTo>
                        <a:pt x="442" y="0"/>
                      </a:moveTo>
                      <a:cubicBezTo>
                        <a:pt x="413" y="0"/>
                        <a:pt x="381" y="28"/>
                        <a:pt x="389" y="67"/>
                      </a:cubicBezTo>
                      <a:lnTo>
                        <a:pt x="496" y="317"/>
                      </a:lnTo>
                      <a:cubicBezTo>
                        <a:pt x="449" y="340"/>
                        <a:pt x="413" y="376"/>
                        <a:pt x="377" y="436"/>
                      </a:cubicBezTo>
                      <a:lnTo>
                        <a:pt x="79" y="388"/>
                      </a:lnTo>
                      <a:cubicBezTo>
                        <a:pt x="75" y="387"/>
                        <a:pt x="71" y="387"/>
                        <a:pt x="67" y="387"/>
                      </a:cubicBezTo>
                      <a:cubicBezTo>
                        <a:pt x="7" y="387"/>
                        <a:pt x="0" y="472"/>
                        <a:pt x="68" y="483"/>
                      </a:cubicBezTo>
                      <a:lnTo>
                        <a:pt x="341" y="531"/>
                      </a:lnTo>
                      <a:cubicBezTo>
                        <a:pt x="329" y="567"/>
                        <a:pt x="329" y="602"/>
                        <a:pt x="341" y="638"/>
                      </a:cubicBezTo>
                      <a:cubicBezTo>
                        <a:pt x="364" y="785"/>
                        <a:pt x="494" y="889"/>
                        <a:pt x="639" y="889"/>
                      </a:cubicBezTo>
                      <a:cubicBezTo>
                        <a:pt x="647" y="889"/>
                        <a:pt x="655" y="889"/>
                        <a:pt x="663" y="888"/>
                      </a:cubicBezTo>
                      <a:cubicBezTo>
                        <a:pt x="663" y="912"/>
                        <a:pt x="663" y="924"/>
                        <a:pt x="663" y="936"/>
                      </a:cubicBezTo>
                      <a:cubicBezTo>
                        <a:pt x="340" y="1092"/>
                        <a:pt x="516" y="1514"/>
                        <a:pt x="787" y="1514"/>
                      </a:cubicBezTo>
                      <a:cubicBezTo>
                        <a:pt x="845" y="1514"/>
                        <a:pt x="909" y="1494"/>
                        <a:pt x="972" y="1448"/>
                      </a:cubicBezTo>
                      <a:lnTo>
                        <a:pt x="1222" y="1686"/>
                      </a:lnTo>
                      <a:cubicBezTo>
                        <a:pt x="1234" y="1698"/>
                        <a:pt x="1246" y="1698"/>
                        <a:pt x="1258" y="1698"/>
                      </a:cubicBezTo>
                      <a:cubicBezTo>
                        <a:pt x="1270" y="1698"/>
                        <a:pt x="1282" y="1698"/>
                        <a:pt x="1294" y="1686"/>
                      </a:cubicBezTo>
                      <a:cubicBezTo>
                        <a:pt x="1306" y="1674"/>
                        <a:pt x="1306" y="1638"/>
                        <a:pt x="1294" y="1614"/>
                      </a:cubicBezTo>
                      <a:lnTo>
                        <a:pt x="1032" y="1364"/>
                      </a:lnTo>
                      <a:cubicBezTo>
                        <a:pt x="1044" y="1352"/>
                        <a:pt x="1044" y="1329"/>
                        <a:pt x="1056" y="1317"/>
                      </a:cubicBezTo>
                      <a:lnTo>
                        <a:pt x="1437" y="1412"/>
                      </a:lnTo>
                      <a:lnTo>
                        <a:pt x="1449" y="1412"/>
                      </a:lnTo>
                      <a:cubicBezTo>
                        <a:pt x="1508" y="1412"/>
                        <a:pt x="1520" y="1329"/>
                        <a:pt x="1461" y="1317"/>
                      </a:cubicBezTo>
                      <a:lnTo>
                        <a:pt x="1068" y="1221"/>
                      </a:lnTo>
                      <a:cubicBezTo>
                        <a:pt x="1068" y="1210"/>
                        <a:pt x="1068" y="1186"/>
                        <a:pt x="1068" y="1174"/>
                      </a:cubicBezTo>
                      <a:cubicBezTo>
                        <a:pt x="1068" y="1138"/>
                        <a:pt x="1056" y="1114"/>
                        <a:pt x="1044" y="1090"/>
                      </a:cubicBezTo>
                      <a:cubicBezTo>
                        <a:pt x="1080" y="1067"/>
                        <a:pt x="1103" y="1031"/>
                        <a:pt x="1115" y="995"/>
                      </a:cubicBezTo>
                      <a:lnTo>
                        <a:pt x="1472" y="1150"/>
                      </a:lnTo>
                      <a:lnTo>
                        <a:pt x="1484" y="1150"/>
                      </a:lnTo>
                      <a:cubicBezTo>
                        <a:pt x="1508" y="1150"/>
                        <a:pt x="1520" y="1138"/>
                        <a:pt x="1532" y="1114"/>
                      </a:cubicBezTo>
                      <a:cubicBezTo>
                        <a:pt x="1544" y="1090"/>
                        <a:pt x="1532" y="1067"/>
                        <a:pt x="1508" y="1055"/>
                      </a:cubicBezTo>
                      <a:lnTo>
                        <a:pt x="1139" y="912"/>
                      </a:lnTo>
                      <a:cubicBezTo>
                        <a:pt x="1139" y="888"/>
                        <a:pt x="1139" y="876"/>
                        <a:pt x="1139" y="864"/>
                      </a:cubicBezTo>
                      <a:lnTo>
                        <a:pt x="1556" y="805"/>
                      </a:lnTo>
                      <a:cubicBezTo>
                        <a:pt x="1592" y="805"/>
                        <a:pt x="1603" y="781"/>
                        <a:pt x="1603" y="757"/>
                      </a:cubicBezTo>
                      <a:cubicBezTo>
                        <a:pt x="1592" y="733"/>
                        <a:pt x="1568" y="721"/>
                        <a:pt x="1544" y="721"/>
                      </a:cubicBezTo>
                      <a:lnTo>
                        <a:pt x="1127" y="781"/>
                      </a:lnTo>
                      <a:cubicBezTo>
                        <a:pt x="1126" y="781"/>
                        <a:pt x="1125" y="781"/>
                        <a:pt x="1125" y="781"/>
                      </a:cubicBezTo>
                      <a:lnTo>
                        <a:pt x="1125" y="781"/>
                      </a:lnTo>
                      <a:lnTo>
                        <a:pt x="1282" y="578"/>
                      </a:lnTo>
                      <a:cubicBezTo>
                        <a:pt x="1306" y="555"/>
                        <a:pt x="1306" y="531"/>
                        <a:pt x="1282" y="519"/>
                      </a:cubicBezTo>
                      <a:cubicBezTo>
                        <a:pt x="1276" y="513"/>
                        <a:pt x="1267" y="510"/>
                        <a:pt x="1258" y="510"/>
                      </a:cubicBezTo>
                      <a:cubicBezTo>
                        <a:pt x="1249" y="510"/>
                        <a:pt x="1240" y="513"/>
                        <a:pt x="1234" y="519"/>
                      </a:cubicBezTo>
                      <a:lnTo>
                        <a:pt x="1068" y="721"/>
                      </a:lnTo>
                      <a:cubicBezTo>
                        <a:pt x="1032" y="698"/>
                        <a:pt x="996" y="674"/>
                        <a:pt x="949" y="662"/>
                      </a:cubicBezTo>
                      <a:cubicBezTo>
                        <a:pt x="960" y="626"/>
                        <a:pt x="960" y="578"/>
                        <a:pt x="949" y="543"/>
                      </a:cubicBezTo>
                      <a:cubicBezTo>
                        <a:pt x="927" y="390"/>
                        <a:pt x="796" y="278"/>
                        <a:pt x="646" y="278"/>
                      </a:cubicBezTo>
                      <a:cubicBezTo>
                        <a:pt x="632" y="278"/>
                        <a:pt x="618" y="279"/>
                        <a:pt x="603" y="281"/>
                      </a:cubicBezTo>
                      <a:lnTo>
                        <a:pt x="484" y="31"/>
                      </a:lnTo>
                      <a:cubicBezTo>
                        <a:pt x="476" y="9"/>
                        <a:pt x="459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442;p31">
                  <a:extLst>
                    <a:ext uri="{FF2B5EF4-FFF2-40B4-BE49-F238E27FC236}">
                      <a16:creationId xmlns:a16="http://schemas.microsoft.com/office/drawing/2014/main" id="{60AC0C5B-7195-6F41-9E67-A04A1521A162}"/>
                    </a:ext>
                  </a:extLst>
                </p:cNvPr>
                <p:cNvSpPr/>
                <p:nvPr/>
              </p:nvSpPr>
              <p:spPr>
                <a:xfrm>
                  <a:off x="1781424" y="1719613"/>
                  <a:ext cx="13181" cy="1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68" extrusionOk="0">
                      <a:moveTo>
                        <a:pt x="202" y="1"/>
                      </a:moveTo>
                      <a:cubicBezTo>
                        <a:pt x="192" y="1"/>
                        <a:pt x="181" y="2"/>
                        <a:pt x="167" y="4"/>
                      </a:cubicBezTo>
                      <a:cubicBezTo>
                        <a:pt x="84" y="16"/>
                        <a:pt x="1" y="39"/>
                        <a:pt x="13" y="123"/>
                      </a:cubicBezTo>
                      <a:cubicBezTo>
                        <a:pt x="24" y="210"/>
                        <a:pt x="94" y="267"/>
                        <a:pt x="179" y="267"/>
                      </a:cubicBezTo>
                      <a:cubicBezTo>
                        <a:pt x="187" y="267"/>
                        <a:pt x="195" y="267"/>
                        <a:pt x="203" y="266"/>
                      </a:cubicBezTo>
                      <a:cubicBezTo>
                        <a:pt x="275" y="242"/>
                        <a:pt x="298" y="182"/>
                        <a:pt x="275" y="99"/>
                      </a:cubicBezTo>
                      <a:cubicBezTo>
                        <a:pt x="265" y="29"/>
                        <a:pt x="255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444;p31">
                  <a:extLst>
                    <a:ext uri="{FF2B5EF4-FFF2-40B4-BE49-F238E27FC236}">
                      <a16:creationId xmlns:a16="http://schemas.microsoft.com/office/drawing/2014/main" id="{59FA5BF5-0376-9A14-C662-C3D2DC4F1477}"/>
                    </a:ext>
                  </a:extLst>
                </p:cNvPr>
                <p:cNvSpPr/>
                <p:nvPr/>
              </p:nvSpPr>
              <p:spPr>
                <a:xfrm>
                  <a:off x="1809771" y="1642508"/>
                  <a:ext cx="12123" cy="1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65" extrusionOk="0">
                      <a:moveTo>
                        <a:pt x="184" y="0"/>
                      </a:moveTo>
                      <a:cubicBezTo>
                        <a:pt x="175" y="0"/>
                        <a:pt x="166" y="1"/>
                        <a:pt x="155" y="2"/>
                      </a:cubicBezTo>
                      <a:cubicBezTo>
                        <a:pt x="72" y="2"/>
                        <a:pt x="1" y="26"/>
                        <a:pt x="13" y="110"/>
                      </a:cubicBezTo>
                      <a:cubicBezTo>
                        <a:pt x="13" y="205"/>
                        <a:pt x="84" y="264"/>
                        <a:pt x="179" y="264"/>
                      </a:cubicBezTo>
                      <a:cubicBezTo>
                        <a:pt x="263" y="252"/>
                        <a:pt x="275" y="193"/>
                        <a:pt x="275" y="110"/>
                      </a:cubicBezTo>
                      <a:cubicBezTo>
                        <a:pt x="264" y="37"/>
                        <a:pt x="245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445;p31">
                  <a:extLst>
                    <a:ext uri="{FF2B5EF4-FFF2-40B4-BE49-F238E27FC236}">
                      <a16:creationId xmlns:a16="http://schemas.microsoft.com/office/drawing/2014/main" id="{0F6C460F-6FE0-2605-0606-4D8032394DFF}"/>
                    </a:ext>
                  </a:extLst>
                </p:cNvPr>
                <p:cNvSpPr/>
                <p:nvPr/>
              </p:nvSpPr>
              <p:spPr>
                <a:xfrm>
                  <a:off x="1861218" y="1435706"/>
                  <a:ext cx="33637" cy="3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742" extrusionOk="0">
                      <a:moveTo>
                        <a:pt x="414" y="0"/>
                      </a:moveTo>
                      <a:cubicBezTo>
                        <a:pt x="205" y="0"/>
                        <a:pt x="23" y="53"/>
                        <a:pt x="12" y="276"/>
                      </a:cubicBezTo>
                      <a:cubicBezTo>
                        <a:pt x="0" y="514"/>
                        <a:pt x="191" y="717"/>
                        <a:pt x="429" y="741"/>
                      </a:cubicBezTo>
                      <a:cubicBezTo>
                        <a:pt x="437" y="741"/>
                        <a:pt x="445" y="741"/>
                        <a:pt x="452" y="741"/>
                      </a:cubicBezTo>
                      <a:cubicBezTo>
                        <a:pt x="683" y="741"/>
                        <a:pt x="739" y="566"/>
                        <a:pt x="751" y="336"/>
                      </a:cubicBezTo>
                      <a:cubicBezTo>
                        <a:pt x="762" y="86"/>
                        <a:pt x="727" y="14"/>
                        <a:pt x="489" y="2"/>
                      </a:cubicBezTo>
                      <a:cubicBezTo>
                        <a:pt x="464" y="1"/>
                        <a:pt x="439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447;p31">
                  <a:extLst>
                    <a:ext uri="{FF2B5EF4-FFF2-40B4-BE49-F238E27FC236}">
                      <a16:creationId xmlns:a16="http://schemas.microsoft.com/office/drawing/2014/main" id="{E28A4F5A-245C-B912-E26B-640827951E47}"/>
                    </a:ext>
                  </a:extLst>
                </p:cNvPr>
                <p:cNvSpPr/>
                <p:nvPr/>
              </p:nvSpPr>
              <p:spPr>
                <a:xfrm>
                  <a:off x="1787199" y="1434736"/>
                  <a:ext cx="16840" cy="1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18" extrusionOk="0">
                      <a:moveTo>
                        <a:pt x="227" y="1"/>
                      </a:moveTo>
                      <a:cubicBezTo>
                        <a:pt x="72" y="1"/>
                        <a:pt x="1" y="167"/>
                        <a:pt x="108" y="274"/>
                      </a:cubicBezTo>
                      <a:cubicBezTo>
                        <a:pt x="138" y="304"/>
                        <a:pt x="176" y="318"/>
                        <a:pt x="214" y="318"/>
                      </a:cubicBezTo>
                      <a:cubicBezTo>
                        <a:pt x="298" y="318"/>
                        <a:pt x="382" y="253"/>
                        <a:pt x="382" y="155"/>
                      </a:cubicBezTo>
                      <a:cubicBezTo>
                        <a:pt x="382" y="72"/>
                        <a:pt x="310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448;p31">
                  <a:extLst>
                    <a:ext uri="{FF2B5EF4-FFF2-40B4-BE49-F238E27FC236}">
                      <a16:creationId xmlns:a16="http://schemas.microsoft.com/office/drawing/2014/main" id="{E480761E-EE3F-0675-D44A-EFF156CEC62F}"/>
                    </a:ext>
                  </a:extLst>
                </p:cNvPr>
                <p:cNvSpPr/>
                <p:nvPr/>
              </p:nvSpPr>
              <p:spPr>
                <a:xfrm>
                  <a:off x="1824495" y="1411106"/>
                  <a:ext cx="16840" cy="1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27" extrusionOk="0">
                      <a:moveTo>
                        <a:pt x="214" y="1"/>
                      </a:moveTo>
                      <a:cubicBezTo>
                        <a:pt x="71" y="1"/>
                        <a:pt x="0" y="179"/>
                        <a:pt x="107" y="275"/>
                      </a:cubicBezTo>
                      <a:cubicBezTo>
                        <a:pt x="139" y="310"/>
                        <a:pt x="180" y="326"/>
                        <a:pt x="221" y="326"/>
                      </a:cubicBezTo>
                      <a:cubicBezTo>
                        <a:pt x="302" y="326"/>
                        <a:pt x="381" y="263"/>
                        <a:pt x="381" y="167"/>
                      </a:cubicBezTo>
                      <a:cubicBezTo>
                        <a:pt x="381" y="72"/>
                        <a:pt x="310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449;p31">
                  <a:extLst>
                    <a:ext uri="{FF2B5EF4-FFF2-40B4-BE49-F238E27FC236}">
                      <a16:creationId xmlns:a16="http://schemas.microsoft.com/office/drawing/2014/main" id="{798EB42D-C6E7-111E-8FEB-02139F4867F1}"/>
                    </a:ext>
                  </a:extLst>
                </p:cNvPr>
                <p:cNvSpPr/>
                <p:nvPr/>
              </p:nvSpPr>
              <p:spPr>
                <a:xfrm>
                  <a:off x="1809374" y="1423582"/>
                  <a:ext cx="15650" cy="1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02" extrusionOk="0">
                      <a:moveTo>
                        <a:pt x="268" y="1"/>
                      </a:moveTo>
                      <a:cubicBezTo>
                        <a:pt x="244" y="1"/>
                        <a:pt x="219" y="26"/>
                        <a:pt x="236" y="51"/>
                      </a:cubicBezTo>
                      <a:cubicBezTo>
                        <a:pt x="284" y="99"/>
                        <a:pt x="272" y="170"/>
                        <a:pt x="224" y="218"/>
                      </a:cubicBezTo>
                      <a:cubicBezTo>
                        <a:pt x="209" y="229"/>
                        <a:pt x="191" y="235"/>
                        <a:pt x="173" y="235"/>
                      </a:cubicBezTo>
                      <a:cubicBezTo>
                        <a:pt x="134" y="235"/>
                        <a:pt x="93" y="211"/>
                        <a:pt x="69" y="170"/>
                      </a:cubicBezTo>
                      <a:cubicBezTo>
                        <a:pt x="64" y="165"/>
                        <a:pt x="57" y="162"/>
                        <a:pt x="50" y="162"/>
                      </a:cubicBezTo>
                      <a:cubicBezTo>
                        <a:pt x="27" y="162"/>
                        <a:pt x="0" y="190"/>
                        <a:pt x="10" y="218"/>
                      </a:cubicBezTo>
                      <a:cubicBezTo>
                        <a:pt x="45" y="265"/>
                        <a:pt x="105" y="301"/>
                        <a:pt x="176" y="301"/>
                      </a:cubicBezTo>
                      <a:cubicBezTo>
                        <a:pt x="212" y="301"/>
                        <a:pt x="236" y="289"/>
                        <a:pt x="272" y="277"/>
                      </a:cubicBezTo>
                      <a:cubicBezTo>
                        <a:pt x="343" y="206"/>
                        <a:pt x="355" y="99"/>
                        <a:pt x="295" y="15"/>
                      </a:cubicBezTo>
                      <a:cubicBezTo>
                        <a:pt x="288" y="5"/>
                        <a:pt x="278" y="1"/>
                        <a:pt x="26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450;p31">
                  <a:extLst>
                    <a:ext uri="{FF2B5EF4-FFF2-40B4-BE49-F238E27FC236}">
                      <a16:creationId xmlns:a16="http://schemas.microsoft.com/office/drawing/2014/main" id="{20F70492-C60A-B367-614D-991427C95883}"/>
                    </a:ext>
                  </a:extLst>
                </p:cNvPr>
                <p:cNvSpPr/>
                <p:nvPr/>
              </p:nvSpPr>
              <p:spPr>
                <a:xfrm>
                  <a:off x="1789844" y="1449945"/>
                  <a:ext cx="14195" cy="10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39" extrusionOk="0">
                      <a:moveTo>
                        <a:pt x="216" y="1"/>
                      </a:moveTo>
                      <a:cubicBezTo>
                        <a:pt x="182" y="1"/>
                        <a:pt x="143" y="13"/>
                        <a:pt x="107" y="37"/>
                      </a:cubicBezTo>
                      <a:cubicBezTo>
                        <a:pt x="36" y="84"/>
                        <a:pt x="0" y="156"/>
                        <a:pt x="36" y="203"/>
                      </a:cubicBezTo>
                      <a:cubicBezTo>
                        <a:pt x="54" y="227"/>
                        <a:pt x="84" y="239"/>
                        <a:pt x="118" y="239"/>
                      </a:cubicBezTo>
                      <a:cubicBezTo>
                        <a:pt x="152" y="239"/>
                        <a:pt x="191" y="227"/>
                        <a:pt x="226" y="203"/>
                      </a:cubicBezTo>
                      <a:cubicBezTo>
                        <a:pt x="298" y="156"/>
                        <a:pt x="322" y="84"/>
                        <a:pt x="298" y="37"/>
                      </a:cubicBezTo>
                      <a:cubicBezTo>
                        <a:pt x="280" y="13"/>
                        <a:pt x="25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451;p31">
                  <a:extLst>
                    <a:ext uri="{FF2B5EF4-FFF2-40B4-BE49-F238E27FC236}">
                      <a16:creationId xmlns:a16="http://schemas.microsoft.com/office/drawing/2014/main" id="{A7938265-359D-C8A9-A84E-09D237D33114}"/>
                    </a:ext>
                  </a:extLst>
                </p:cNvPr>
                <p:cNvSpPr/>
                <p:nvPr/>
              </p:nvSpPr>
              <p:spPr>
                <a:xfrm>
                  <a:off x="1839705" y="1417807"/>
                  <a:ext cx="16840" cy="1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290" extrusionOk="0">
                      <a:moveTo>
                        <a:pt x="191" y="1"/>
                      </a:moveTo>
                      <a:cubicBezTo>
                        <a:pt x="161" y="1"/>
                        <a:pt x="131" y="10"/>
                        <a:pt x="107" y="27"/>
                      </a:cubicBezTo>
                      <a:cubicBezTo>
                        <a:pt x="0" y="111"/>
                        <a:pt x="60" y="289"/>
                        <a:pt x="191" y="289"/>
                      </a:cubicBezTo>
                      <a:cubicBezTo>
                        <a:pt x="322" y="289"/>
                        <a:pt x="381" y="111"/>
                        <a:pt x="274" y="27"/>
                      </a:cubicBezTo>
                      <a:cubicBezTo>
                        <a:pt x="250" y="10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ED9127F-2968-5AA4-B2F9-08C025C16CFC}"/>
                  </a:ext>
                </a:extLst>
              </p:cNvPr>
              <p:cNvSpPr txBox="1"/>
              <p:nvPr/>
            </p:nvSpPr>
            <p:spPr>
              <a:xfrm>
                <a:off x="6238524" y="2595611"/>
                <a:ext cx="3340306" cy="947369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438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4" name="Google Shape;1408;p39">
              <a:extLst>
                <a:ext uri="{FF2B5EF4-FFF2-40B4-BE49-F238E27FC236}">
                  <a16:creationId xmlns:a16="http://schemas.microsoft.com/office/drawing/2014/main" id="{E981C621-01C2-F9D2-0B22-981095E09CD4}"/>
                </a:ext>
              </a:extLst>
            </p:cNvPr>
            <p:cNvGrpSpPr/>
            <p:nvPr/>
          </p:nvGrpSpPr>
          <p:grpSpPr>
            <a:xfrm flipH="1">
              <a:off x="7452546" y="2296653"/>
              <a:ext cx="1805754" cy="1610631"/>
              <a:chOff x="2178000" y="1370575"/>
              <a:chExt cx="1417475" cy="1417450"/>
            </a:xfrm>
          </p:grpSpPr>
          <p:sp>
            <p:nvSpPr>
              <p:cNvPr id="5" name="Google Shape;1409;p39">
                <a:extLst>
                  <a:ext uri="{FF2B5EF4-FFF2-40B4-BE49-F238E27FC236}">
                    <a16:creationId xmlns:a16="http://schemas.microsoft.com/office/drawing/2014/main" id="{22D26A38-4141-F716-7D36-2C04E9D6170E}"/>
                  </a:ext>
                </a:extLst>
              </p:cNvPr>
              <p:cNvSpPr/>
              <p:nvPr/>
            </p:nvSpPr>
            <p:spPr>
              <a:xfrm>
                <a:off x="2437575" y="1615825"/>
                <a:ext cx="926925" cy="926925"/>
              </a:xfrm>
              <a:custGeom>
                <a:avLst/>
                <a:gdLst/>
                <a:ahLst/>
                <a:cxnLst/>
                <a:rect l="l" t="t" r="r" b="b"/>
                <a:pathLst>
                  <a:path w="37077" h="37077" extrusionOk="0">
                    <a:moveTo>
                      <a:pt x="18538" y="1"/>
                    </a:moveTo>
                    <a:cubicBezTo>
                      <a:pt x="8299" y="1"/>
                      <a:pt x="0" y="8300"/>
                      <a:pt x="0" y="18539"/>
                    </a:cubicBezTo>
                    <a:cubicBezTo>
                      <a:pt x="0" y="28778"/>
                      <a:pt x="8299" y="37077"/>
                      <a:pt x="18538" y="37077"/>
                    </a:cubicBezTo>
                    <a:cubicBezTo>
                      <a:pt x="28778" y="37077"/>
                      <a:pt x="37076" y="28778"/>
                      <a:pt x="37076" y="18539"/>
                    </a:cubicBezTo>
                    <a:cubicBezTo>
                      <a:pt x="37076" y="8300"/>
                      <a:pt x="28778" y="1"/>
                      <a:pt x="1853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1410;p39">
                <a:extLst>
                  <a:ext uri="{FF2B5EF4-FFF2-40B4-BE49-F238E27FC236}">
                    <a16:creationId xmlns:a16="http://schemas.microsoft.com/office/drawing/2014/main" id="{280BDB1D-30AD-95F9-534E-5349593270D0}"/>
                  </a:ext>
                </a:extLst>
              </p:cNvPr>
              <p:cNvSpPr/>
              <p:nvPr/>
            </p:nvSpPr>
            <p:spPr>
              <a:xfrm>
                <a:off x="2725998" y="1974523"/>
                <a:ext cx="37100" cy="7304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05" extrusionOk="0">
                    <a:moveTo>
                      <a:pt x="547" y="1"/>
                    </a:moveTo>
                    <a:cubicBezTo>
                      <a:pt x="543" y="1"/>
                      <a:pt x="540" y="1"/>
                      <a:pt x="536" y="1"/>
                    </a:cubicBezTo>
                    <a:cubicBezTo>
                      <a:pt x="239" y="13"/>
                      <a:pt x="1" y="501"/>
                      <a:pt x="13" y="1120"/>
                    </a:cubicBezTo>
                    <a:cubicBezTo>
                      <a:pt x="24" y="1720"/>
                      <a:pt x="280" y="2204"/>
                      <a:pt x="573" y="2204"/>
                    </a:cubicBezTo>
                    <a:cubicBezTo>
                      <a:pt x="577" y="2204"/>
                      <a:pt x="581" y="2204"/>
                      <a:pt x="584" y="2204"/>
                    </a:cubicBezTo>
                    <a:cubicBezTo>
                      <a:pt x="882" y="2204"/>
                      <a:pt x="1120" y="1704"/>
                      <a:pt x="1108" y="1097"/>
                    </a:cubicBezTo>
                    <a:cubicBezTo>
                      <a:pt x="1096" y="496"/>
                      <a:pt x="840" y="1"/>
                      <a:pt x="54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1411;p39">
                <a:extLst>
                  <a:ext uri="{FF2B5EF4-FFF2-40B4-BE49-F238E27FC236}">
                    <a16:creationId xmlns:a16="http://schemas.microsoft.com/office/drawing/2014/main" id="{60EFF519-4E65-F0AE-FF2E-9B21CC5A15BF}"/>
                  </a:ext>
                </a:extLst>
              </p:cNvPr>
              <p:cNvSpPr/>
              <p:nvPr/>
            </p:nvSpPr>
            <p:spPr>
              <a:xfrm>
                <a:off x="3037174" y="1967832"/>
                <a:ext cx="37100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6" extrusionOk="0">
                    <a:moveTo>
                      <a:pt x="537" y="1"/>
                    </a:moveTo>
                    <a:cubicBezTo>
                      <a:pt x="239" y="13"/>
                      <a:pt x="1" y="513"/>
                      <a:pt x="25" y="1120"/>
                    </a:cubicBezTo>
                    <a:cubicBezTo>
                      <a:pt x="36" y="1727"/>
                      <a:pt x="286" y="2215"/>
                      <a:pt x="584" y="2215"/>
                    </a:cubicBezTo>
                    <a:cubicBezTo>
                      <a:pt x="894" y="2203"/>
                      <a:pt x="1120" y="1703"/>
                      <a:pt x="1108" y="1096"/>
                    </a:cubicBezTo>
                    <a:cubicBezTo>
                      <a:pt x="1096" y="501"/>
                      <a:pt x="846" y="1"/>
                      <a:pt x="53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1412;p39">
                <a:extLst>
                  <a:ext uri="{FF2B5EF4-FFF2-40B4-BE49-F238E27FC236}">
                    <a16:creationId xmlns:a16="http://schemas.microsoft.com/office/drawing/2014/main" id="{84BAF0D0-C6AA-F128-4A39-198D54349B8A}"/>
                  </a:ext>
                </a:extLst>
              </p:cNvPr>
              <p:cNvSpPr/>
              <p:nvPr/>
            </p:nvSpPr>
            <p:spPr>
              <a:xfrm>
                <a:off x="2841173" y="2079427"/>
                <a:ext cx="120708" cy="4899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479" extrusionOk="0">
                    <a:moveTo>
                      <a:pt x="3617" y="1"/>
                    </a:moveTo>
                    <a:cubicBezTo>
                      <a:pt x="3578" y="1"/>
                      <a:pt x="3458" y="223"/>
                      <a:pt x="3191" y="525"/>
                    </a:cubicBezTo>
                    <a:cubicBezTo>
                      <a:pt x="3036" y="704"/>
                      <a:pt x="2858" y="870"/>
                      <a:pt x="2655" y="989"/>
                    </a:cubicBezTo>
                    <a:cubicBezTo>
                      <a:pt x="2417" y="1144"/>
                      <a:pt x="2143" y="1228"/>
                      <a:pt x="1858" y="1251"/>
                    </a:cubicBezTo>
                    <a:cubicBezTo>
                      <a:pt x="1834" y="1252"/>
                      <a:pt x="1810" y="1253"/>
                      <a:pt x="1786" y="1253"/>
                    </a:cubicBezTo>
                    <a:cubicBezTo>
                      <a:pt x="1525" y="1253"/>
                      <a:pt x="1265" y="1193"/>
                      <a:pt x="1036" y="1073"/>
                    </a:cubicBezTo>
                    <a:cubicBezTo>
                      <a:pt x="822" y="978"/>
                      <a:pt x="631" y="835"/>
                      <a:pt x="465" y="668"/>
                    </a:cubicBezTo>
                    <a:cubicBezTo>
                      <a:pt x="192" y="384"/>
                      <a:pt x="82" y="143"/>
                      <a:pt x="41" y="143"/>
                    </a:cubicBezTo>
                    <a:cubicBezTo>
                      <a:pt x="39" y="143"/>
                      <a:pt x="38" y="143"/>
                      <a:pt x="36" y="144"/>
                    </a:cubicBezTo>
                    <a:cubicBezTo>
                      <a:pt x="0" y="156"/>
                      <a:pt x="60" y="418"/>
                      <a:pt x="334" y="775"/>
                    </a:cubicBezTo>
                    <a:cubicBezTo>
                      <a:pt x="500" y="978"/>
                      <a:pt x="703" y="1144"/>
                      <a:pt x="929" y="1263"/>
                    </a:cubicBezTo>
                    <a:cubicBezTo>
                      <a:pt x="1194" y="1407"/>
                      <a:pt x="1490" y="1479"/>
                      <a:pt x="1789" y="1479"/>
                    </a:cubicBezTo>
                    <a:cubicBezTo>
                      <a:pt x="1812" y="1479"/>
                      <a:pt x="1835" y="1478"/>
                      <a:pt x="1858" y="1478"/>
                    </a:cubicBezTo>
                    <a:cubicBezTo>
                      <a:pt x="2191" y="1466"/>
                      <a:pt x="2501" y="1359"/>
                      <a:pt x="2763" y="1168"/>
                    </a:cubicBezTo>
                    <a:cubicBezTo>
                      <a:pt x="2977" y="1025"/>
                      <a:pt x="3167" y="847"/>
                      <a:pt x="3322" y="632"/>
                    </a:cubicBezTo>
                    <a:cubicBezTo>
                      <a:pt x="3572" y="275"/>
                      <a:pt x="3644" y="13"/>
                      <a:pt x="3620" y="1"/>
                    </a:cubicBezTo>
                    <a:cubicBezTo>
                      <a:pt x="3619" y="1"/>
                      <a:pt x="3618" y="1"/>
                      <a:pt x="361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1413;p39">
                <a:extLst>
                  <a:ext uri="{FF2B5EF4-FFF2-40B4-BE49-F238E27FC236}">
                    <a16:creationId xmlns:a16="http://schemas.microsoft.com/office/drawing/2014/main" id="{6DD5D689-B249-D489-2214-8DFD0F9B8D2A}"/>
                  </a:ext>
                </a:extLst>
              </p:cNvPr>
              <p:cNvSpPr/>
              <p:nvPr/>
            </p:nvSpPr>
            <p:spPr>
              <a:xfrm>
                <a:off x="2644775" y="2060116"/>
                <a:ext cx="143564" cy="122331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3693" extrusionOk="0">
                    <a:moveTo>
                      <a:pt x="2182" y="0"/>
                    </a:moveTo>
                    <a:cubicBezTo>
                      <a:pt x="2165" y="0"/>
                      <a:pt x="2148" y="1"/>
                      <a:pt x="2131" y="1"/>
                    </a:cubicBezTo>
                    <a:cubicBezTo>
                      <a:pt x="941" y="25"/>
                      <a:pt x="0" y="870"/>
                      <a:pt x="24" y="1894"/>
                    </a:cubicBezTo>
                    <a:cubicBezTo>
                      <a:pt x="36" y="2891"/>
                      <a:pt x="984" y="3692"/>
                      <a:pt x="2151" y="3692"/>
                    </a:cubicBezTo>
                    <a:cubicBezTo>
                      <a:pt x="2168" y="3692"/>
                      <a:pt x="2186" y="3692"/>
                      <a:pt x="2203" y="3692"/>
                    </a:cubicBezTo>
                    <a:cubicBezTo>
                      <a:pt x="3393" y="3668"/>
                      <a:pt x="4334" y="2823"/>
                      <a:pt x="4322" y="1799"/>
                    </a:cubicBezTo>
                    <a:cubicBezTo>
                      <a:pt x="4299" y="801"/>
                      <a:pt x="3338" y="0"/>
                      <a:pt x="2182" y="0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1414;p39">
                <a:extLst>
                  <a:ext uri="{FF2B5EF4-FFF2-40B4-BE49-F238E27FC236}">
                    <a16:creationId xmlns:a16="http://schemas.microsoft.com/office/drawing/2014/main" id="{3B2D9E71-317C-3DD9-0934-399C806B8814}"/>
                  </a:ext>
                </a:extLst>
              </p:cNvPr>
              <p:cNvSpPr/>
              <p:nvPr/>
            </p:nvSpPr>
            <p:spPr>
              <a:xfrm>
                <a:off x="3015080" y="2052232"/>
                <a:ext cx="143994" cy="122728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705" extrusionOk="0">
                    <a:moveTo>
                      <a:pt x="2183" y="0"/>
                    </a:moveTo>
                    <a:cubicBezTo>
                      <a:pt x="2166" y="0"/>
                      <a:pt x="2149" y="0"/>
                      <a:pt x="2132" y="1"/>
                    </a:cubicBezTo>
                    <a:cubicBezTo>
                      <a:pt x="953" y="25"/>
                      <a:pt x="1" y="870"/>
                      <a:pt x="25" y="1894"/>
                    </a:cubicBezTo>
                    <a:cubicBezTo>
                      <a:pt x="48" y="2903"/>
                      <a:pt x="997" y="3704"/>
                      <a:pt x="2164" y="3704"/>
                    </a:cubicBezTo>
                    <a:cubicBezTo>
                      <a:pt x="2181" y="3704"/>
                      <a:pt x="2198" y="3704"/>
                      <a:pt x="2216" y="3704"/>
                    </a:cubicBezTo>
                    <a:cubicBezTo>
                      <a:pt x="3394" y="3680"/>
                      <a:pt x="4347" y="2823"/>
                      <a:pt x="4323" y="1810"/>
                    </a:cubicBezTo>
                    <a:cubicBezTo>
                      <a:pt x="4299" y="801"/>
                      <a:pt x="3351" y="0"/>
                      <a:pt x="2183" y="0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1415;p39">
                <a:extLst>
                  <a:ext uri="{FF2B5EF4-FFF2-40B4-BE49-F238E27FC236}">
                    <a16:creationId xmlns:a16="http://schemas.microsoft.com/office/drawing/2014/main" id="{DDA1EE1D-EB7E-48A2-B38C-D3CEDDB4A5F4}"/>
                  </a:ext>
                </a:extLst>
              </p:cNvPr>
              <p:cNvSpPr/>
              <p:nvPr/>
            </p:nvSpPr>
            <p:spPr>
              <a:xfrm>
                <a:off x="2833150" y="1370575"/>
                <a:ext cx="166725" cy="1833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335" extrusionOk="0">
                    <a:moveTo>
                      <a:pt x="3334" y="0"/>
                    </a:moveTo>
                    <a:lnTo>
                      <a:pt x="1" y="7334"/>
                    </a:lnTo>
                    <a:lnTo>
                      <a:pt x="6668" y="7334"/>
                    </a:lnTo>
                    <a:lnTo>
                      <a:pt x="3334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1416;p39">
                <a:extLst>
                  <a:ext uri="{FF2B5EF4-FFF2-40B4-BE49-F238E27FC236}">
                    <a16:creationId xmlns:a16="http://schemas.microsoft.com/office/drawing/2014/main" id="{57B323AE-4A1D-D198-847E-2843927D0C77}"/>
                  </a:ext>
                </a:extLst>
              </p:cNvPr>
              <p:cNvSpPr/>
              <p:nvPr/>
            </p:nvSpPr>
            <p:spPr>
              <a:xfrm>
                <a:off x="2833150" y="2604650"/>
                <a:ext cx="166725" cy="1833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335" extrusionOk="0">
                    <a:moveTo>
                      <a:pt x="1" y="0"/>
                    </a:moveTo>
                    <a:lnTo>
                      <a:pt x="3334" y="7335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1417;p39">
                <a:extLst>
                  <a:ext uri="{FF2B5EF4-FFF2-40B4-BE49-F238E27FC236}">
                    <a16:creationId xmlns:a16="http://schemas.microsoft.com/office/drawing/2014/main" id="{E4C75AC9-9912-C760-1413-9E33C5EFF05F}"/>
                  </a:ext>
                </a:extLst>
              </p:cNvPr>
              <p:cNvSpPr/>
              <p:nvPr/>
            </p:nvSpPr>
            <p:spPr>
              <a:xfrm>
                <a:off x="3412100" y="1995950"/>
                <a:ext cx="183375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7335" h="6668" extrusionOk="0">
                    <a:moveTo>
                      <a:pt x="0" y="0"/>
                    </a:moveTo>
                    <a:lnTo>
                      <a:pt x="0" y="6668"/>
                    </a:lnTo>
                    <a:lnTo>
                      <a:pt x="7334" y="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1418;p39">
                <a:extLst>
                  <a:ext uri="{FF2B5EF4-FFF2-40B4-BE49-F238E27FC236}">
                    <a16:creationId xmlns:a16="http://schemas.microsoft.com/office/drawing/2014/main" id="{861BEB40-EEEB-3867-D334-24B150438707}"/>
                  </a:ext>
                </a:extLst>
              </p:cNvPr>
              <p:cNvSpPr/>
              <p:nvPr/>
            </p:nvSpPr>
            <p:spPr>
              <a:xfrm>
                <a:off x="2178000" y="1995950"/>
                <a:ext cx="1834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7336" h="6668" extrusionOk="0">
                    <a:moveTo>
                      <a:pt x="7335" y="0"/>
                    </a:moveTo>
                    <a:lnTo>
                      <a:pt x="1" y="3334"/>
                    </a:lnTo>
                    <a:lnTo>
                      <a:pt x="7335" y="6668"/>
                    </a:lnTo>
                    <a:lnTo>
                      <a:pt x="7335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1419;p39">
                <a:extLst>
                  <a:ext uri="{FF2B5EF4-FFF2-40B4-BE49-F238E27FC236}">
                    <a16:creationId xmlns:a16="http://schemas.microsoft.com/office/drawing/2014/main" id="{FF3289EC-C894-822C-7E59-DE2DAA6E9FC7}"/>
                  </a:ext>
                </a:extLst>
              </p:cNvPr>
              <p:cNvSpPr/>
              <p:nvPr/>
            </p:nvSpPr>
            <p:spPr>
              <a:xfrm>
                <a:off x="2420900" y="1556900"/>
                <a:ext cx="1887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50" extrusionOk="0">
                    <a:moveTo>
                      <a:pt x="0" y="1"/>
                    </a:moveTo>
                    <a:lnTo>
                      <a:pt x="2822" y="7549"/>
                    </a:lnTo>
                    <a:lnTo>
                      <a:pt x="7549" y="283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1420;p39">
                <a:extLst>
                  <a:ext uri="{FF2B5EF4-FFF2-40B4-BE49-F238E27FC236}">
                    <a16:creationId xmlns:a16="http://schemas.microsoft.com/office/drawing/2014/main" id="{857BE0F5-E4BC-A475-9CF9-F019C9B72553}"/>
                  </a:ext>
                </a:extLst>
              </p:cNvPr>
              <p:cNvSpPr/>
              <p:nvPr/>
            </p:nvSpPr>
            <p:spPr>
              <a:xfrm>
                <a:off x="3234400" y="2370700"/>
                <a:ext cx="18872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49" extrusionOk="0">
                    <a:moveTo>
                      <a:pt x="4727" y="0"/>
                    </a:moveTo>
                    <a:lnTo>
                      <a:pt x="0" y="4715"/>
                    </a:lnTo>
                    <a:lnTo>
                      <a:pt x="7549" y="7549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1421;p39">
                <a:extLst>
                  <a:ext uri="{FF2B5EF4-FFF2-40B4-BE49-F238E27FC236}">
                    <a16:creationId xmlns:a16="http://schemas.microsoft.com/office/drawing/2014/main" id="{397533F1-120E-4E7C-BAB7-227F95058739}"/>
                  </a:ext>
                </a:extLst>
              </p:cNvPr>
              <p:cNvSpPr/>
              <p:nvPr/>
            </p:nvSpPr>
            <p:spPr>
              <a:xfrm>
                <a:off x="3213550" y="1578025"/>
                <a:ext cx="188750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7550" extrusionOk="0">
                    <a:moveTo>
                      <a:pt x="7549" y="1"/>
                    </a:moveTo>
                    <a:lnTo>
                      <a:pt x="1" y="2835"/>
                    </a:lnTo>
                    <a:lnTo>
                      <a:pt x="4716" y="7549"/>
                    </a:lnTo>
                    <a:lnTo>
                      <a:pt x="7549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1422;p39">
                <a:extLst>
                  <a:ext uri="{FF2B5EF4-FFF2-40B4-BE49-F238E27FC236}">
                    <a16:creationId xmlns:a16="http://schemas.microsoft.com/office/drawing/2014/main" id="{EA062DB1-C449-8CCC-620B-68DA3DAFF8CA}"/>
                  </a:ext>
                </a:extLst>
              </p:cNvPr>
              <p:cNvSpPr/>
              <p:nvPr/>
            </p:nvSpPr>
            <p:spPr>
              <a:xfrm>
                <a:off x="2399775" y="2391825"/>
                <a:ext cx="1887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50" extrusionOk="0">
                    <a:moveTo>
                      <a:pt x="2834" y="1"/>
                    </a:moveTo>
                    <a:lnTo>
                      <a:pt x="0" y="7549"/>
                    </a:lnTo>
                    <a:lnTo>
                      <a:pt x="0" y="7549"/>
                    </a:lnTo>
                    <a:lnTo>
                      <a:pt x="7549" y="4715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x 45 = ? </a:t>
              </a:r>
            </a:p>
          </p:txBody>
        </p:sp>
        <p:pic>
          <p:nvPicPr>
            <p:cNvPr id="96" name="Picture 95">
              <a:hlinkClick r:id="rId3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A58839-12B1-1F0B-D316-CD197D6D81E8}"/>
              </a:ext>
            </a:extLst>
          </p:cNvPr>
          <p:cNvGrpSpPr/>
          <p:nvPr/>
        </p:nvGrpSpPr>
        <p:grpSpPr>
          <a:xfrm>
            <a:off x="2209800" y="2401428"/>
            <a:ext cx="6667500" cy="1684076"/>
            <a:chOff x="2590800" y="2296653"/>
            <a:chExt cx="6667500" cy="16840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C4186E-7571-78D1-E4FA-49D058EF1A6C}"/>
                </a:ext>
              </a:extLst>
            </p:cNvPr>
            <p:cNvGrpSpPr/>
            <p:nvPr/>
          </p:nvGrpSpPr>
          <p:grpSpPr>
            <a:xfrm>
              <a:off x="2590800" y="2363215"/>
              <a:ext cx="5522379" cy="1617514"/>
              <a:chOff x="1861725" y="2234656"/>
              <a:chExt cx="8238857" cy="1363680"/>
            </a:xfrm>
          </p:grpSpPr>
          <p:sp>
            <p:nvSpPr>
              <p:cNvPr id="95" name="Rectangle: Rounded Corners 203">
                <a:extLst>
                  <a:ext uri="{FF2B5EF4-FFF2-40B4-BE49-F238E27FC236}">
                    <a16:creationId xmlns:a16="http://schemas.microsoft.com/office/drawing/2014/main" id="{E5FE3B1D-5089-D2DC-65E1-E76AB871A7A1}"/>
                  </a:ext>
                </a:extLst>
              </p:cNvPr>
              <p:cNvSpPr/>
              <p:nvPr/>
            </p:nvSpPr>
            <p:spPr>
              <a:xfrm>
                <a:off x="5343268" y="2541412"/>
                <a:ext cx="4757314" cy="1056924"/>
              </a:xfrm>
              <a:custGeom>
                <a:avLst/>
                <a:gdLst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  <a:gd name="connsiteX0" fmla="*/ 0 w 4757314"/>
                  <a:gd name="connsiteY0" fmla="*/ 176157 h 1056924"/>
                  <a:gd name="connsiteX1" fmla="*/ 99572 w 4757314"/>
                  <a:gd name="connsiteY1" fmla="*/ 0 h 1056924"/>
                  <a:gd name="connsiteX2" fmla="*/ 4657739 w 4757314"/>
                  <a:gd name="connsiteY2" fmla="*/ 0 h 1056924"/>
                  <a:gd name="connsiteX3" fmla="*/ 4757314 w 4757314"/>
                  <a:gd name="connsiteY3" fmla="*/ 176157 h 1056924"/>
                  <a:gd name="connsiteX4" fmla="*/ 4757314 w 4757314"/>
                  <a:gd name="connsiteY4" fmla="*/ 880765 h 1056924"/>
                  <a:gd name="connsiteX5" fmla="*/ 4657739 w 4757314"/>
                  <a:gd name="connsiteY5" fmla="*/ 1056924 h 1056924"/>
                  <a:gd name="connsiteX6" fmla="*/ 99572 w 4757314"/>
                  <a:gd name="connsiteY6" fmla="*/ 1056924 h 1056924"/>
                  <a:gd name="connsiteX7" fmla="*/ 0 w 4757314"/>
                  <a:gd name="connsiteY7" fmla="*/ 880765 h 1056924"/>
                  <a:gd name="connsiteX8" fmla="*/ 0 w 4757314"/>
                  <a:gd name="connsiteY8" fmla="*/ 176157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7314" h="1056924" fill="none" extrusionOk="0">
                    <a:moveTo>
                      <a:pt x="0" y="176157"/>
                    </a:moveTo>
                    <a:cubicBezTo>
                      <a:pt x="11418" y="90070"/>
                      <a:pt x="55481" y="18292"/>
                      <a:pt x="99572" y="0"/>
                    </a:cubicBezTo>
                    <a:cubicBezTo>
                      <a:pt x="1736647" y="-96086"/>
                      <a:pt x="4225741" y="52300"/>
                      <a:pt x="4657739" y="0"/>
                    </a:cubicBezTo>
                    <a:cubicBezTo>
                      <a:pt x="4730784" y="15167"/>
                      <a:pt x="4755841" y="65096"/>
                      <a:pt x="4757314" y="176157"/>
                    </a:cubicBezTo>
                    <a:cubicBezTo>
                      <a:pt x="4810321" y="343005"/>
                      <a:pt x="4758693" y="632960"/>
                      <a:pt x="4757314" y="880765"/>
                    </a:cubicBezTo>
                    <a:cubicBezTo>
                      <a:pt x="4776970" y="962139"/>
                      <a:pt x="4722111" y="1080281"/>
                      <a:pt x="4657739" y="1056924"/>
                    </a:cubicBezTo>
                    <a:cubicBezTo>
                      <a:pt x="3430601" y="1220400"/>
                      <a:pt x="1971284" y="981714"/>
                      <a:pt x="99572" y="1056924"/>
                    </a:cubicBezTo>
                    <a:cubicBezTo>
                      <a:pt x="54565" y="1071781"/>
                      <a:pt x="23070" y="965721"/>
                      <a:pt x="0" y="880765"/>
                    </a:cubicBezTo>
                    <a:cubicBezTo>
                      <a:pt x="-6878" y="732752"/>
                      <a:pt x="-58839" y="475135"/>
                      <a:pt x="0" y="176157"/>
                    </a:cubicBezTo>
                    <a:close/>
                  </a:path>
                  <a:path w="4757314" h="1056924" stroke="0" extrusionOk="0">
                    <a:moveTo>
                      <a:pt x="0" y="176157"/>
                    </a:moveTo>
                    <a:cubicBezTo>
                      <a:pt x="3059" y="75446"/>
                      <a:pt x="45735" y="10147"/>
                      <a:pt x="99572" y="0"/>
                    </a:cubicBezTo>
                    <a:cubicBezTo>
                      <a:pt x="1887970" y="272143"/>
                      <a:pt x="3306997" y="427997"/>
                      <a:pt x="4657739" y="0"/>
                    </a:cubicBezTo>
                    <a:cubicBezTo>
                      <a:pt x="4706591" y="-5282"/>
                      <a:pt x="4740862" y="87012"/>
                      <a:pt x="4757314" y="176157"/>
                    </a:cubicBezTo>
                    <a:cubicBezTo>
                      <a:pt x="4812924" y="526487"/>
                      <a:pt x="4726469" y="615343"/>
                      <a:pt x="4757314" y="880765"/>
                    </a:cubicBezTo>
                    <a:cubicBezTo>
                      <a:pt x="4746755" y="981686"/>
                      <a:pt x="4722151" y="1066053"/>
                      <a:pt x="4657739" y="1056924"/>
                    </a:cubicBezTo>
                    <a:cubicBezTo>
                      <a:pt x="4005634" y="1213395"/>
                      <a:pt x="1867272" y="786104"/>
                      <a:pt x="99572" y="1056924"/>
                    </a:cubicBezTo>
                    <a:cubicBezTo>
                      <a:pt x="31991" y="1067222"/>
                      <a:pt x="13300" y="969977"/>
                      <a:pt x="0" y="880765"/>
                    </a:cubicBezTo>
                    <a:cubicBezTo>
                      <a:pt x="49938" y="719324"/>
                      <a:pt x="15757" y="411380"/>
                      <a:pt x="0" y="176157"/>
                    </a:cubicBezTo>
                    <a:close/>
                  </a:path>
                  <a:path w="4757314" h="1056924" fill="none" stroke="0" extrusionOk="0">
                    <a:moveTo>
                      <a:pt x="0" y="176157"/>
                    </a:moveTo>
                    <a:cubicBezTo>
                      <a:pt x="3423" y="83185"/>
                      <a:pt x="49340" y="17022"/>
                      <a:pt x="99572" y="0"/>
                    </a:cubicBezTo>
                    <a:cubicBezTo>
                      <a:pt x="1767418" y="-222727"/>
                      <a:pt x="4201942" y="-62961"/>
                      <a:pt x="4657739" y="0"/>
                    </a:cubicBezTo>
                    <a:cubicBezTo>
                      <a:pt x="4723695" y="10584"/>
                      <a:pt x="4752898" y="97749"/>
                      <a:pt x="4757314" y="176157"/>
                    </a:cubicBezTo>
                    <a:cubicBezTo>
                      <a:pt x="4816982" y="452304"/>
                      <a:pt x="4692912" y="606293"/>
                      <a:pt x="4757314" y="880765"/>
                    </a:cubicBezTo>
                    <a:cubicBezTo>
                      <a:pt x="4754553" y="975205"/>
                      <a:pt x="4717686" y="1075176"/>
                      <a:pt x="4657739" y="1056924"/>
                    </a:cubicBezTo>
                    <a:cubicBezTo>
                      <a:pt x="3524130" y="960150"/>
                      <a:pt x="1629901" y="832679"/>
                      <a:pt x="99572" y="1056924"/>
                    </a:cubicBezTo>
                    <a:cubicBezTo>
                      <a:pt x="53452" y="1062720"/>
                      <a:pt x="-1022" y="987019"/>
                      <a:pt x="0" y="880765"/>
                    </a:cubicBezTo>
                    <a:cubicBezTo>
                      <a:pt x="-19898" y="672133"/>
                      <a:pt x="-56218" y="447389"/>
                      <a:pt x="0" y="176157"/>
                    </a:cubicBezTo>
                    <a:close/>
                  </a:path>
                  <a:path w="4757314" h="1056924" fill="none" stroke="0" extrusionOk="0">
                    <a:moveTo>
                      <a:pt x="0" y="176157"/>
                    </a:moveTo>
                    <a:cubicBezTo>
                      <a:pt x="9984" y="86836"/>
                      <a:pt x="52981" y="18975"/>
                      <a:pt x="99572" y="0"/>
                    </a:cubicBezTo>
                    <a:cubicBezTo>
                      <a:pt x="1762058" y="-175685"/>
                      <a:pt x="4123121" y="-34832"/>
                      <a:pt x="4657739" y="0"/>
                    </a:cubicBezTo>
                    <a:cubicBezTo>
                      <a:pt x="4732160" y="13392"/>
                      <a:pt x="4758372" y="76597"/>
                      <a:pt x="4757314" y="176157"/>
                    </a:cubicBezTo>
                    <a:cubicBezTo>
                      <a:pt x="4818573" y="407425"/>
                      <a:pt x="4717087" y="629487"/>
                      <a:pt x="4757314" y="880765"/>
                    </a:cubicBezTo>
                    <a:cubicBezTo>
                      <a:pt x="4764079" y="977950"/>
                      <a:pt x="4721555" y="1088445"/>
                      <a:pt x="4657739" y="1056924"/>
                    </a:cubicBezTo>
                    <a:cubicBezTo>
                      <a:pt x="3425761" y="1138661"/>
                      <a:pt x="1766642" y="1012399"/>
                      <a:pt x="99572" y="1056924"/>
                    </a:cubicBezTo>
                    <a:cubicBezTo>
                      <a:pt x="53053" y="1060597"/>
                      <a:pt x="12138" y="981675"/>
                      <a:pt x="0" y="880765"/>
                    </a:cubicBezTo>
                    <a:cubicBezTo>
                      <a:pt x="-28921" y="712566"/>
                      <a:pt x="-63259" y="475549"/>
                      <a:pt x="0" y="176157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custGeom>
                        <a:avLst/>
                        <a:gdLst>
                          <a:gd name="connsiteX0" fmla="*/ 0 w 3188754"/>
                          <a:gd name="connsiteY0" fmla="*/ 208947 h 1253659"/>
                          <a:gd name="connsiteX1" fmla="*/ 66742 w 3188754"/>
                          <a:gd name="connsiteY1" fmla="*/ 0 h 1253659"/>
                          <a:gd name="connsiteX2" fmla="*/ 3122011 w 3188754"/>
                          <a:gd name="connsiteY2" fmla="*/ 0 h 1253659"/>
                          <a:gd name="connsiteX3" fmla="*/ 3188754 w 3188754"/>
                          <a:gd name="connsiteY3" fmla="*/ 208947 h 1253659"/>
                          <a:gd name="connsiteX4" fmla="*/ 3188754 w 3188754"/>
                          <a:gd name="connsiteY4" fmla="*/ 1044711 h 1253659"/>
                          <a:gd name="connsiteX5" fmla="*/ 3122011 w 3188754"/>
                          <a:gd name="connsiteY5" fmla="*/ 1253659 h 1253659"/>
                          <a:gd name="connsiteX6" fmla="*/ 66742 w 3188754"/>
                          <a:gd name="connsiteY6" fmla="*/ 1253659 h 1253659"/>
                          <a:gd name="connsiteX7" fmla="*/ 0 w 3188754"/>
                          <a:gd name="connsiteY7" fmla="*/ 1044711 h 1253659"/>
                          <a:gd name="connsiteX8" fmla="*/ 0 w 3188754"/>
                          <a:gd name="connsiteY8" fmla="*/ 208947 h 1253659"/>
                          <a:gd name="connsiteX0" fmla="*/ 0 w 3188754"/>
                          <a:gd name="connsiteY0" fmla="*/ 208947 h 1253659"/>
                          <a:gd name="connsiteX1" fmla="*/ 66742 w 3188754"/>
                          <a:gd name="connsiteY1" fmla="*/ 0 h 1253659"/>
                          <a:gd name="connsiteX2" fmla="*/ 3122011 w 3188754"/>
                          <a:gd name="connsiteY2" fmla="*/ 0 h 1253659"/>
                          <a:gd name="connsiteX3" fmla="*/ 3188754 w 3188754"/>
                          <a:gd name="connsiteY3" fmla="*/ 208947 h 1253659"/>
                          <a:gd name="connsiteX4" fmla="*/ 3188754 w 3188754"/>
                          <a:gd name="connsiteY4" fmla="*/ 1044711 h 1253659"/>
                          <a:gd name="connsiteX5" fmla="*/ 3122011 w 3188754"/>
                          <a:gd name="connsiteY5" fmla="*/ 1253659 h 1253659"/>
                          <a:gd name="connsiteX6" fmla="*/ 66742 w 3188754"/>
                          <a:gd name="connsiteY6" fmla="*/ 1253659 h 1253659"/>
                          <a:gd name="connsiteX7" fmla="*/ 0 w 3188754"/>
                          <a:gd name="connsiteY7" fmla="*/ 1044711 h 1253659"/>
                          <a:gd name="connsiteX8" fmla="*/ 0 w 3188754"/>
                          <a:gd name="connsiteY8" fmla="*/ 208947 h 12536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188754" h="1253659" fill="none" extrusionOk="0">
                            <a:moveTo>
                              <a:pt x="0" y="208947"/>
                            </a:moveTo>
                            <a:cubicBezTo>
                              <a:pt x="7061" y="105874"/>
                              <a:pt x="36260" y="19365"/>
                              <a:pt x="66742" y="0"/>
                            </a:cubicBezTo>
                            <a:cubicBezTo>
                              <a:pt x="1197840" y="-161563"/>
                              <a:pt x="2818167" y="-38150"/>
                              <a:pt x="3122011" y="0"/>
                            </a:cubicBezTo>
                            <a:cubicBezTo>
                              <a:pt x="3167110" y="10236"/>
                              <a:pt x="3187894" y="80243"/>
                              <a:pt x="3188754" y="208947"/>
                            </a:cubicBezTo>
                            <a:cubicBezTo>
                              <a:pt x="3210927" y="454431"/>
                              <a:pt x="3186691" y="733999"/>
                              <a:pt x="3188754" y="1044711"/>
                            </a:cubicBezTo>
                            <a:cubicBezTo>
                              <a:pt x="3195958" y="1151166"/>
                              <a:pt x="3164691" y="1279532"/>
                              <a:pt x="3122011" y="1253659"/>
                            </a:cubicBezTo>
                            <a:cubicBezTo>
                              <a:pt x="2254242" y="1403302"/>
                              <a:pt x="1286239" y="1203213"/>
                              <a:pt x="66742" y="1253659"/>
                            </a:cubicBezTo>
                            <a:cubicBezTo>
                              <a:pt x="32608" y="1260048"/>
                              <a:pt x="13760" y="1147033"/>
                              <a:pt x="0" y="1044711"/>
                            </a:cubicBezTo>
                            <a:cubicBezTo>
                              <a:pt x="-638" y="822925"/>
                              <a:pt x="-31164" y="558264"/>
                              <a:pt x="0" y="208947"/>
                            </a:cubicBezTo>
                            <a:close/>
                          </a:path>
                          <a:path w="3188754" h="1253659" stroke="0" extrusionOk="0">
                            <a:moveTo>
                              <a:pt x="0" y="208947"/>
                            </a:moveTo>
                            <a:cubicBezTo>
                              <a:pt x="443" y="85578"/>
                              <a:pt x="29567" y="4119"/>
                              <a:pt x="66742" y="0"/>
                            </a:cubicBezTo>
                            <a:cubicBezTo>
                              <a:pt x="1284747" y="228753"/>
                              <a:pt x="2213326" y="320451"/>
                              <a:pt x="3122011" y="0"/>
                            </a:cubicBezTo>
                            <a:cubicBezTo>
                              <a:pt x="3160427" y="4880"/>
                              <a:pt x="3180372" y="102126"/>
                              <a:pt x="3188754" y="208947"/>
                            </a:cubicBezTo>
                            <a:cubicBezTo>
                              <a:pt x="3223761" y="621369"/>
                              <a:pt x="3169901" y="758351"/>
                              <a:pt x="3188754" y="1044711"/>
                            </a:cubicBezTo>
                            <a:cubicBezTo>
                              <a:pt x="3184161" y="1174766"/>
                              <a:pt x="3163206" y="1260971"/>
                              <a:pt x="3122011" y="1253659"/>
                            </a:cubicBezTo>
                            <a:cubicBezTo>
                              <a:pt x="2688400" y="1328044"/>
                              <a:pt x="1434630" y="1142698"/>
                              <a:pt x="66742" y="1253659"/>
                            </a:cubicBezTo>
                            <a:cubicBezTo>
                              <a:pt x="26395" y="1256478"/>
                              <a:pt x="2033" y="1162092"/>
                              <a:pt x="0" y="1044711"/>
                            </a:cubicBezTo>
                            <a:cubicBezTo>
                              <a:pt x="31300" y="854610"/>
                              <a:pt x="3519" y="467789"/>
                              <a:pt x="0" y="208947"/>
                            </a:cubicBezTo>
                            <a:close/>
                          </a:path>
                          <a:path w="3188754" h="1253659" fill="none" stroke="0" extrusionOk="0">
                            <a:moveTo>
                              <a:pt x="0" y="208947"/>
                            </a:moveTo>
                            <a:cubicBezTo>
                              <a:pt x="1882" y="97258"/>
                              <a:pt x="30539" y="21691"/>
                              <a:pt x="66742" y="0"/>
                            </a:cubicBezTo>
                            <a:cubicBezTo>
                              <a:pt x="1216369" y="-245767"/>
                              <a:pt x="2805417" y="-51261"/>
                              <a:pt x="3122011" y="0"/>
                            </a:cubicBezTo>
                            <a:cubicBezTo>
                              <a:pt x="3163308" y="4020"/>
                              <a:pt x="3192138" y="104250"/>
                              <a:pt x="3188754" y="208947"/>
                            </a:cubicBezTo>
                            <a:cubicBezTo>
                              <a:pt x="3219877" y="491881"/>
                              <a:pt x="3152049" y="730118"/>
                              <a:pt x="3188754" y="1044711"/>
                            </a:cubicBezTo>
                            <a:cubicBezTo>
                              <a:pt x="3188516" y="1159386"/>
                              <a:pt x="3161647" y="1274619"/>
                              <a:pt x="3122011" y="1253659"/>
                            </a:cubicBezTo>
                            <a:cubicBezTo>
                              <a:pt x="2221450" y="1269711"/>
                              <a:pt x="1021559" y="1264421"/>
                              <a:pt x="66742" y="1253659"/>
                            </a:cubicBezTo>
                            <a:cubicBezTo>
                              <a:pt x="34039" y="1255252"/>
                              <a:pt x="-2946" y="1165983"/>
                              <a:pt x="0" y="1044711"/>
                            </a:cubicBezTo>
                            <a:cubicBezTo>
                              <a:pt x="-12648" y="821785"/>
                              <a:pt x="-31757" y="555681"/>
                              <a:pt x="0" y="208947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98" name="Google Shape;438;p31">
                <a:extLst>
                  <a:ext uri="{FF2B5EF4-FFF2-40B4-BE49-F238E27FC236}">
                    <a16:creationId xmlns:a16="http://schemas.microsoft.com/office/drawing/2014/main" id="{3DAE5115-E40E-3F6A-B977-93FF430EA0D9}"/>
                  </a:ext>
                </a:extLst>
              </p:cNvPr>
              <p:cNvGrpSpPr/>
              <p:nvPr/>
            </p:nvGrpSpPr>
            <p:grpSpPr>
              <a:xfrm>
                <a:off x="1861725" y="2234656"/>
                <a:ext cx="507020" cy="871735"/>
                <a:chOff x="1702688" y="1411106"/>
                <a:chExt cx="192167" cy="453017"/>
              </a:xfrm>
            </p:grpSpPr>
            <p:sp>
              <p:nvSpPr>
                <p:cNvPr id="101" name="Google Shape;439;p31">
                  <a:extLst>
                    <a:ext uri="{FF2B5EF4-FFF2-40B4-BE49-F238E27FC236}">
                      <a16:creationId xmlns:a16="http://schemas.microsoft.com/office/drawing/2014/main" id="{3A9B3296-4B44-CD9B-1C4B-EEEB2E91F153}"/>
                    </a:ext>
                  </a:extLst>
                </p:cNvPr>
                <p:cNvSpPr/>
                <p:nvPr/>
              </p:nvSpPr>
              <p:spPr>
                <a:xfrm>
                  <a:off x="1702688" y="1792926"/>
                  <a:ext cx="73402" cy="7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615" extrusionOk="0">
                      <a:moveTo>
                        <a:pt x="399" y="0"/>
                      </a:moveTo>
                      <a:cubicBezTo>
                        <a:pt x="389" y="0"/>
                        <a:pt x="379" y="3"/>
                        <a:pt x="370" y="8"/>
                      </a:cubicBezTo>
                      <a:cubicBezTo>
                        <a:pt x="346" y="19"/>
                        <a:pt x="334" y="55"/>
                        <a:pt x="346" y="79"/>
                      </a:cubicBezTo>
                      <a:lnTo>
                        <a:pt x="477" y="317"/>
                      </a:lnTo>
                      <a:cubicBezTo>
                        <a:pt x="429" y="341"/>
                        <a:pt x="394" y="389"/>
                        <a:pt x="370" y="436"/>
                      </a:cubicBezTo>
                      <a:lnTo>
                        <a:pt x="72" y="424"/>
                      </a:lnTo>
                      <a:cubicBezTo>
                        <a:pt x="13" y="424"/>
                        <a:pt x="1" y="508"/>
                        <a:pt x="60" y="519"/>
                      </a:cubicBezTo>
                      <a:lnTo>
                        <a:pt x="346" y="543"/>
                      </a:lnTo>
                      <a:cubicBezTo>
                        <a:pt x="334" y="579"/>
                        <a:pt x="334" y="615"/>
                        <a:pt x="346" y="650"/>
                      </a:cubicBezTo>
                      <a:cubicBezTo>
                        <a:pt x="377" y="785"/>
                        <a:pt x="507" y="884"/>
                        <a:pt x="650" y="884"/>
                      </a:cubicBezTo>
                      <a:cubicBezTo>
                        <a:pt x="672" y="884"/>
                        <a:pt x="693" y="881"/>
                        <a:pt x="715" y="877"/>
                      </a:cubicBezTo>
                      <a:cubicBezTo>
                        <a:pt x="715" y="877"/>
                        <a:pt x="715" y="889"/>
                        <a:pt x="715" y="900"/>
                      </a:cubicBezTo>
                      <a:cubicBezTo>
                        <a:pt x="376" y="1017"/>
                        <a:pt x="499" y="1483"/>
                        <a:pt x="799" y="1483"/>
                      </a:cubicBezTo>
                      <a:cubicBezTo>
                        <a:pt x="836" y="1483"/>
                        <a:pt x="876" y="1476"/>
                        <a:pt x="918" y="1460"/>
                      </a:cubicBezTo>
                      <a:cubicBezTo>
                        <a:pt x="965" y="1448"/>
                        <a:pt x="1025" y="1424"/>
                        <a:pt x="1060" y="1377"/>
                      </a:cubicBezTo>
                      <a:lnTo>
                        <a:pt x="1334" y="1603"/>
                      </a:lnTo>
                      <a:cubicBezTo>
                        <a:pt x="1346" y="1603"/>
                        <a:pt x="1358" y="1615"/>
                        <a:pt x="1370" y="1615"/>
                      </a:cubicBezTo>
                      <a:cubicBezTo>
                        <a:pt x="1382" y="1615"/>
                        <a:pt x="1394" y="1603"/>
                        <a:pt x="1406" y="1591"/>
                      </a:cubicBezTo>
                      <a:cubicBezTo>
                        <a:pt x="1418" y="1579"/>
                        <a:pt x="1418" y="1543"/>
                        <a:pt x="1406" y="1531"/>
                      </a:cubicBezTo>
                      <a:lnTo>
                        <a:pt x="1120" y="1293"/>
                      </a:lnTo>
                      <a:cubicBezTo>
                        <a:pt x="1132" y="1281"/>
                        <a:pt x="1132" y="1258"/>
                        <a:pt x="1144" y="1246"/>
                      </a:cubicBezTo>
                      <a:lnTo>
                        <a:pt x="1525" y="1305"/>
                      </a:lnTo>
                      <a:lnTo>
                        <a:pt x="1537" y="1305"/>
                      </a:lnTo>
                      <a:cubicBezTo>
                        <a:pt x="1561" y="1305"/>
                        <a:pt x="1572" y="1293"/>
                        <a:pt x="1584" y="1270"/>
                      </a:cubicBezTo>
                      <a:cubicBezTo>
                        <a:pt x="1584" y="1246"/>
                        <a:pt x="1572" y="1222"/>
                        <a:pt x="1537" y="1210"/>
                      </a:cubicBezTo>
                      <a:lnTo>
                        <a:pt x="1144" y="1150"/>
                      </a:lnTo>
                      <a:cubicBezTo>
                        <a:pt x="1144" y="1127"/>
                        <a:pt x="1144" y="1115"/>
                        <a:pt x="1144" y="1103"/>
                      </a:cubicBezTo>
                      <a:cubicBezTo>
                        <a:pt x="1144" y="1067"/>
                        <a:pt x="1132" y="1043"/>
                        <a:pt x="1108" y="1020"/>
                      </a:cubicBezTo>
                      <a:cubicBezTo>
                        <a:pt x="1144" y="996"/>
                        <a:pt x="1168" y="960"/>
                        <a:pt x="1180" y="924"/>
                      </a:cubicBezTo>
                      <a:lnTo>
                        <a:pt x="1537" y="1031"/>
                      </a:lnTo>
                      <a:lnTo>
                        <a:pt x="1561" y="1031"/>
                      </a:lnTo>
                      <a:cubicBezTo>
                        <a:pt x="1572" y="1031"/>
                        <a:pt x="1596" y="1020"/>
                        <a:pt x="1596" y="1008"/>
                      </a:cubicBezTo>
                      <a:cubicBezTo>
                        <a:pt x="1608" y="984"/>
                        <a:pt x="1596" y="948"/>
                        <a:pt x="1572" y="948"/>
                      </a:cubicBezTo>
                      <a:lnTo>
                        <a:pt x="1191" y="829"/>
                      </a:lnTo>
                      <a:cubicBezTo>
                        <a:pt x="1191" y="817"/>
                        <a:pt x="1191" y="793"/>
                        <a:pt x="1191" y="781"/>
                      </a:cubicBezTo>
                      <a:lnTo>
                        <a:pt x="1608" y="698"/>
                      </a:lnTo>
                      <a:cubicBezTo>
                        <a:pt x="1664" y="687"/>
                        <a:pt x="1646" y="602"/>
                        <a:pt x="1594" y="602"/>
                      </a:cubicBezTo>
                      <a:cubicBezTo>
                        <a:pt x="1591" y="602"/>
                        <a:pt x="1588" y="602"/>
                        <a:pt x="1584" y="603"/>
                      </a:cubicBezTo>
                      <a:lnTo>
                        <a:pt x="1180" y="698"/>
                      </a:lnTo>
                      <a:cubicBezTo>
                        <a:pt x="1168" y="698"/>
                        <a:pt x="1168" y="698"/>
                        <a:pt x="1156" y="710"/>
                      </a:cubicBezTo>
                      <a:lnTo>
                        <a:pt x="1310" y="484"/>
                      </a:lnTo>
                      <a:cubicBezTo>
                        <a:pt x="1328" y="450"/>
                        <a:pt x="1302" y="422"/>
                        <a:pt x="1273" y="422"/>
                      </a:cubicBezTo>
                      <a:cubicBezTo>
                        <a:pt x="1261" y="422"/>
                        <a:pt x="1249" y="426"/>
                        <a:pt x="1239" y="436"/>
                      </a:cubicBezTo>
                      <a:lnTo>
                        <a:pt x="1096" y="650"/>
                      </a:lnTo>
                      <a:cubicBezTo>
                        <a:pt x="1049" y="615"/>
                        <a:pt x="1001" y="603"/>
                        <a:pt x="941" y="603"/>
                      </a:cubicBezTo>
                      <a:cubicBezTo>
                        <a:pt x="953" y="567"/>
                        <a:pt x="953" y="531"/>
                        <a:pt x="941" y="496"/>
                      </a:cubicBezTo>
                      <a:cubicBezTo>
                        <a:pt x="911" y="352"/>
                        <a:pt x="783" y="262"/>
                        <a:pt x="642" y="262"/>
                      </a:cubicBezTo>
                      <a:cubicBezTo>
                        <a:pt x="619" y="262"/>
                        <a:pt x="596" y="264"/>
                        <a:pt x="572" y="269"/>
                      </a:cubicBezTo>
                      <a:lnTo>
                        <a:pt x="441" y="31"/>
                      </a:lnTo>
                      <a:cubicBezTo>
                        <a:pt x="434" y="9"/>
                        <a:pt x="417" y="0"/>
                        <a:pt x="399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440;p31">
                  <a:extLst>
                    <a:ext uri="{FF2B5EF4-FFF2-40B4-BE49-F238E27FC236}">
                      <a16:creationId xmlns:a16="http://schemas.microsoft.com/office/drawing/2014/main" id="{4D21FE4B-80AF-6110-C27B-A51DAA6D3006}"/>
                    </a:ext>
                  </a:extLst>
                </p:cNvPr>
                <p:cNvSpPr/>
                <p:nvPr/>
              </p:nvSpPr>
              <p:spPr>
                <a:xfrm>
                  <a:off x="1749948" y="1801567"/>
                  <a:ext cx="13137" cy="12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78" extrusionOk="0">
                      <a:moveTo>
                        <a:pt x="209" y="0"/>
                      </a:moveTo>
                      <a:cubicBezTo>
                        <a:pt x="195" y="0"/>
                        <a:pt x="177" y="5"/>
                        <a:pt x="155" y="14"/>
                      </a:cubicBezTo>
                      <a:cubicBezTo>
                        <a:pt x="72" y="38"/>
                        <a:pt x="0" y="73"/>
                        <a:pt x="24" y="157"/>
                      </a:cubicBezTo>
                      <a:cubicBezTo>
                        <a:pt x="35" y="232"/>
                        <a:pt x="103" y="278"/>
                        <a:pt x="186" y="278"/>
                      </a:cubicBezTo>
                      <a:cubicBezTo>
                        <a:pt x="195" y="278"/>
                        <a:pt x="205" y="277"/>
                        <a:pt x="215" y="276"/>
                      </a:cubicBezTo>
                      <a:cubicBezTo>
                        <a:pt x="298" y="252"/>
                        <a:pt x="298" y="193"/>
                        <a:pt x="274" y="97"/>
                      </a:cubicBezTo>
                      <a:cubicBezTo>
                        <a:pt x="265" y="36"/>
                        <a:pt x="250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441;p31">
                  <a:extLst>
                    <a:ext uri="{FF2B5EF4-FFF2-40B4-BE49-F238E27FC236}">
                      <a16:creationId xmlns:a16="http://schemas.microsoft.com/office/drawing/2014/main" id="{016C9A86-42B8-0E39-4706-1A3318A052B1}"/>
                    </a:ext>
                  </a:extLst>
                </p:cNvPr>
                <p:cNvSpPr/>
                <p:nvPr/>
              </p:nvSpPr>
              <p:spPr>
                <a:xfrm>
                  <a:off x="1734915" y="1706343"/>
                  <a:ext cx="70712" cy="74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" h="1698" extrusionOk="0">
                      <a:moveTo>
                        <a:pt x="442" y="0"/>
                      </a:moveTo>
                      <a:cubicBezTo>
                        <a:pt x="413" y="0"/>
                        <a:pt x="381" y="28"/>
                        <a:pt x="389" y="67"/>
                      </a:cubicBezTo>
                      <a:lnTo>
                        <a:pt x="496" y="317"/>
                      </a:lnTo>
                      <a:cubicBezTo>
                        <a:pt x="449" y="340"/>
                        <a:pt x="413" y="376"/>
                        <a:pt x="377" y="436"/>
                      </a:cubicBezTo>
                      <a:lnTo>
                        <a:pt x="79" y="388"/>
                      </a:lnTo>
                      <a:cubicBezTo>
                        <a:pt x="75" y="387"/>
                        <a:pt x="71" y="387"/>
                        <a:pt x="67" y="387"/>
                      </a:cubicBezTo>
                      <a:cubicBezTo>
                        <a:pt x="7" y="387"/>
                        <a:pt x="0" y="472"/>
                        <a:pt x="68" y="483"/>
                      </a:cubicBezTo>
                      <a:lnTo>
                        <a:pt x="341" y="531"/>
                      </a:lnTo>
                      <a:cubicBezTo>
                        <a:pt x="329" y="567"/>
                        <a:pt x="329" y="602"/>
                        <a:pt x="341" y="638"/>
                      </a:cubicBezTo>
                      <a:cubicBezTo>
                        <a:pt x="364" y="785"/>
                        <a:pt x="494" y="889"/>
                        <a:pt x="639" y="889"/>
                      </a:cubicBezTo>
                      <a:cubicBezTo>
                        <a:pt x="647" y="889"/>
                        <a:pt x="655" y="889"/>
                        <a:pt x="663" y="888"/>
                      </a:cubicBezTo>
                      <a:cubicBezTo>
                        <a:pt x="663" y="912"/>
                        <a:pt x="663" y="924"/>
                        <a:pt x="663" y="936"/>
                      </a:cubicBezTo>
                      <a:cubicBezTo>
                        <a:pt x="340" y="1092"/>
                        <a:pt x="516" y="1514"/>
                        <a:pt x="787" y="1514"/>
                      </a:cubicBezTo>
                      <a:cubicBezTo>
                        <a:pt x="845" y="1514"/>
                        <a:pt x="909" y="1494"/>
                        <a:pt x="972" y="1448"/>
                      </a:cubicBezTo>
                      <a:lnTo>
                        <a:pt x="1222" y="1686"/>
                      </a:lnTo>
                      <a:cubicBezTo>
                        <a:pt x="1234" y="1698"/>
                        <a:pt x="1246" y="1698"/>
                        <a:pt x="1258" y="1698"/>
                      </a:cubicBezTo>
                      <a:cubicBezTo>
                        <a:pt x="1270" y="1698"/>
                        <a:pt x="1282" y="1698"/>
                        <a:pt x="1294" y="1686"/>
                      </a:cubicBezTo>
                      <a:cubicBezTo>
                        <a:pt x="1306" y="1674"/>
                        <a:pt x="1306" y="1638"/>
                        <a:pt x="1294" y="1614"/>
                      </a:cubicBezTo>
                      <a:lnTo>
                        <a:pt x="1032" y="1364"/>
                      </a:lnTo>
                      <a:cubicBezTo>
                        <a:pt x="1044" y="1352"/>
                        <a:pt x="1044" y="1329"/>
                        <a:pt x="1056" y="1317"/>
                      </a:cubicBezTo>
                      <a:lnTo>
                        <a:pt x="1437" y="1412"/>
                      </a:lnTo>
                      <a:lnTo>
                        <a:pt x="1449" y="1412"/>
                      </a:lnTo>
                      <a:cubicBezTo>
                        <a:pt x="1508" y="1412"/>
                        <a:pt x="1520" y="1329"/>
                        <a:pt x="1461" y="1317"/>
                      </a:cubicBezTo>
                      <a:lnTo>
                        <a:pt x="1068" y="1221"/>
                      </a:lnTo>
                      <a:cubicBezTo>
                        <a:pt x="1068" y="1210"/>
                        <a:pt x="1068" y="1186"/>
                        <a:pt x="1068" y="1174"/>
                      </a:cubicBezTo>
                      <a:cubicBezTo>
                        <a:pt x="1068" y="1138"/>
                        <a:pt x="1056" y="1114"/>
                        <a:pt x="1044" y="1090"/>
                      </a:cubicBezTo>
                      <a:cubicBezTo>
                        <a:pt x="1080" y="1067"/>
                        <a:pt x="1103" y="1031"/>
                        <a:pt x="1115" y="995"/>
                      </a:cubicBezTo>
                      <a:lnTo>
                        <a:pt x="1472" y="1150"/>
                      </a:lnTo>
                      <a:lnTo>
                        <a:pt x="1484" y="1150"/>
                      </a:lnTo>
                      <a:cubicBezTo>
                        <a:pt x="1508" y="1150"/>
                        <a:pt x="1520" y="1138"/>
                        <a:pt x="1532" y="1114"/>
                      </a:cubicBezTo>
                      <a:cubicBezTo>
                        <a:pt x="1544" y="1090"/>
                        <a:pt x="1532" y="1067"/>
                        <a:pt x="1508" y="1055"/>
                      </a:cubicBezTo>
                      <a:lnTo>
                        <a:pt x="1139" y="912"/>
                      </a:lnTo>
                      <a:cubicBezTo>
                        <a:pt x="1139" y="888"/>
                        <a:pt x="1139" y="876"/>
                        <a:pt x="1139" y="864"/>
                      </a:cubicBezTo>
                      <a:lnTo>
                        <a:pt x="1556" y="805"/>
                      </a:lnTo>
                      <a:cubicBezTo>
                        <a:pt x="1592" y="805"/>
                        <a:pt x="1603" y="781"/>
                        <a:pt x="1603" y="757"/>
                      </a:cubicBezTo>
                      <a:cubicBezTo>
                        <a:pt x="1592" y="733"/>
                        <a:pt x="1568" y="721"/>
                        <a:pt x="1544" y="721"/>
                      </a:cubicBezTo>
                      <a:lnTo>
                        <a:pt x="1127" y="781"/>
                      </a:lnTo>
                      <a:cubicBezTo>
                        <a:pt x="1126" y="781"/>
                        <a:pt x="1125" y="781"/>
                        <a:pt x="1125" y="781"/>
                      </a:cubicBezTo>
                      <a:lnTo>
                        <a:pt x="1125" y="781"/>
                      </a:lnTo>
                      <a:lnTo>
                        <a:pt x="1282" y="578"/>
                      </a:lnTo>
                      <a:cubicBezTo>
                        <a:pt x="1306" y="555"/>
                        <a:pt x="1306" y="531"/>
                        <a:pt x="1282" y="519"/>
                      </a:cubicBezTo>
                      <a:cubicBezTo>
                        <a:pt x="1276" y="513"/>
                        <a:pt x="1267" y="510"/>
                        <a:pt x="1258" y="510"/>
                      </a:cubicBezTo>
                      <a:cubicBezTo>
                        <a:pt x="1249" y="510"/>
                        <a:pt x="1240" y="513"/>
                        <a:pt x="1234" y="519"/>
                      </a:cubicBezTo>
                      <a:lnTo>
                        <a:pt x="1068" y="721"/>
                      </a:lnTo>
                      <a:cubicBezTo>
                        <a:pt x="1032" y="698"/>
                        <a:pt x="996" y="674"/>
                        <a:pt x="949" y="662"/>
                      </a:cubicBezTo>
                      <a:cubicBezTo>
                        <a:pt x="960" y="626"/>
                        <a:pt x="960" y="578"/>
                        <a:pt x="949" y="543"/>
                      </a:cubicBezTo>
                      <a:cubicBezTo>
                        <a:pt x="927" y="390"/>
                        <a:pt x="796" y="278"/>
                        <a:pt x="646" y="278"/>
                      </a:cubicBezTo>
                      <a:cubicBezTo>
                        <a:pt x="632" y="278"/>
                        <a:pt x="618" y="279"/>
                        <a:pt x="603" y="281"/>
                      </a:cubicBezTo>
                      <a:lnTo>
                        <a:pt x="484" y="31"/>
                      </a:lnTo>
                      <a:cubicBezTo>
                        <a:pt x="476" y="9"/>
                        <a:pt x="459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442;p31">
                  <a:extLst>
                    <a:ext uri="{FF2B5EF4-FFF2-40B4-BE49-F238E27FC236}">
                      <a16:creationId xmlns:a16="http://schemas.microsoft.com/office/drawing/2014/main" id="{E5CD71B7-1393-7607-26DB-366201FAFEF7}"/>
                    </a:ext>
                  </a:extLst>
                </p:cNvPr>
                <p:cNvSpPr/>
                <p:nvPr/>
              </p:nvSpPr>
              <p:spPr>
                <a:xfrm>
                  <a:off x="1781424" y="1719613"/>
                  <a:ext cx="13181" cy="11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68" extrusionOk="0">
                      <a:moveTo>
                        <a:pt x="202" y="1"/>
                      </a:moveTo>
                      <a:cubicBezTo>
                        <a:pt x="192" y="1"/>
                        <a:pt x="181" y="2"/>
                        <a:pt x="167" y="4"/>
                      </a:cubicBezTo>
                      <a:cubicBezTo>
                        <a:pt x="84" y="16"/>
                        <a:pt x="1" y="39"/>
                        <a:pt x="13" y="123"/>
                      </a:cubicBezTo>
                      <a:cubicBezTo>
                        <a:pt x="24" y="210"/>
                        <a:pt x="94" y="267"/>
                        <a:pt x="179" y="267"/>
                      </a:cubicBezTo>
                      <a:cubicBezTo>
                        <a:pt x="187" y="267"/>
                        <a:pt x="195" y="267"/>
                        <a:pt x="203" y="266"/>
                      </a:cubicBezTo>
                      <a:cubicBezTo>
                        <a:pt x="275" y="242"/>
                        <a:pt x="298" y="182"/>
                        <a:pt x="275" y="99"/>
                      </a:cubicBezTo>
                      <a:cubicBezTo>
                        <a:pt x="265" y="29"/>
                        <a:pt x="255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444;p31">
                  <a:extLst>
                    <a:ext uri="{FF2B5EF4-FFF2-40B4-BE49-F238E27FC236}">
                      <a16:creationId xmlns:a16="http://schemas.microsoft.com/office/drawing/2014/main" id="{AB1620FB-C0FE-5DE9-DCF1-1E04FEA6495E}"/>
                    </a:ext>
                  </a:extLst>
                </p:cNvPr>
                <p:cNvSpPr/>
                <p:nvPr/>
              </p:nvSpPr>
              <p:spPr>
                <a:xfrm>
                  <a:off x="1809771" y="1642508"/>
                  <a:ext cx="12123" cy="1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65" extrusionOk="0">
                      <a:moveTo>
                        <a:pt x="184" y="0"/>
                      </a:moveTo>
                      <a:cubicBezTo>
                        <a:pt x="175" y="0"/>
                        <a:pt x="166" y="1"/>
                        <a:pt x="155" y="2"/>
                      </a:cubicBezTo>
                      <a:cubicBezTo>
                        <a:pt x="72" y="2"/>
                        <a:pt x="1" y="26"/>
                        <a:pt x="13" y="110"/>
                      </a:cubicBezTo>
                      <a:cubicBezTo>
                        <a:pt x="13" y="205"/>
                        <a:pt x="84" y="264"/>
                        <a:pt x="179" y="264"/>
                      </a:cubicBezTo>
                      <a:cubicBezTo>
                        <a:pt x="263" y="252"/>
                        <a:pt x="275" y="193"/>
                        <a:pt x="275" y="110"/>
                      </a:cubicBezTo>
                      <a:cubicBezTo>
                        <a:pt x="264" y="37"/>
                        <a:pt x="245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445;p31">
                  <a:extLst>
                    <a:ext uri="{FF2B5EF4-FFF2-40B4-BE49-F238E27FC236}">
                      <a16:creationId xmlns:a16="http://schemas.microsoft.com/office/drawing/2014/main" id="{3EE6567C-6A87-1B46-5C51-F6657F2A68A2}"/>
                    </a:ext>
                  </a:extLst>
                </p:cNvPr>
                <p:cNvSpPr/>
                <p:nvPr/>
              </p:nvSpPr>
              <p:spPr>
                <a:xfrm>
                  <a:off x="1861218" y="1435706"/>
                  <a:ext cx="33637" cy="32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742" extrusionOk="0">
                      <a:moveTo>
                        <a:pt x="414" y="0"/>
                      </a:moveTo>
                      <a:cubicBezTo>
                        <a:pt x="205" y="0"/>
                        <a:pt x="23" y="53"/>
                        <a:pt x="12" y="276"/>
                      </a:cubicBezTo>
                      <a:cubicBezTo>
                        <a:pt x="0" y="514"/>
                        <a:pt x="191" y="717"/>
                        <a:pt x="429" y="741"/>
                      </a:cubicBezTo>
                      <a:cubicBezTo>
                        <a:pt x="437" y="741"/>
                        <a:pt x="445" y="741"/>
                        <a:pt x="452" y="741"/>
                      </a:cubicBezTo>
                      <a:cubicBezTo>
                        <a:pt x="683" y="741"/>
                        <a:pt x="739" y="566"/>
                        <a:pt x="751" y="336"/>
                      </a:cubicBezTo>
                      <a:cubicBezTo>
                        <a:pt x="762" y="86"/>
                        <a:pt x="727" y="14"/>
                        <a:pt x="489" y="2"/>
                      </a:cubicBezTo>
                      <a:cubicBezTo>
                        <a:pt x="464" y="1"/>
                        <a:pt x="439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447;p31">
                  <a:extLst>
                    <a:ext uri="{FF2B5EF4-FFF2-40B4-BE49-F238E27FC236}">
                      <a16:creationId xmlns:a16="http://schemas.microsoft.com/office/drawing/2014/main" id="{041CB0A8-738B-B8A1-1989-A25C73B3D8BF}"/>
                    </a:ext>
                  </a:extLst>
                </p:cNvPr>
                <p:cNvSpPr/>
                <p:nvPr/>
              </p:nvSpPr>
              <p:spPr>
                <a:xfrm>
                  <a:off x="1787199" y="1434736"/>
                  <a:ext cx="16840" cy="1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18" extrusionOk="0">
                      <a:moveTo>
                        <a:pt x="227" y="1"/>
                      </a:moveTo>
                      <a:cubicBezTo>
                        <a:pt x="72" y="1"/>
                        <a:pt x="1" y="167"/>
                        <a:pt x="108" y="274"/>
                      </a:cubicBezTo>
                      <a:cubicBezTo>
                        <a:pt x="138" y="304"/>
                        <a:pt x="176" y="318"/>
                        <a:pt x="214" y="318"/>
                      </a:cubicBezTo>
                      <a:cubicBezTo>
                        <a:pt x="298" y="318"/>
                        <a:pt x="382" y="253"/>
                        <a:pt x="382" y="155"/>
                      </a:cubicBezTo>
                      <a:cubicBezTo>
                        <a:pt x="382" y="72"/>
                        <a:pt x="310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448;p31">
                  <a:extLst>
                    <a:ext uri="{FF2B5EF4-FFF2-40B4-BE49-F238E27FC236}">
                      <a16:creationId xmlns:a16="http://schemas.microsoft.com/office/drawing/2014/main" id="{9ADA1A66-DA3A-C0D8-B6EE-358C52D727F1}"/>
                    </a:ext>
                  </a:extLst>
                </p:cNvPr>
                <p:cNvSpPr/>
                <p:nvPr/>
              </p:nvSpPr>
              <p:spPr>
                <a:xfrm>
                  <a:off x="1824495" y="1411106"/>
                  <a:ext cx="16840" cy="14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27" extrusionOk="0">
                      <a:moveTo>
                        <a:pt x="214" y="1"/>
                      </a:moveTo>
                      <a:cubicBezTo>
                        <a:pt x="71" y="1"/>
                        <a:pt x="0" y="179"/>
                        <a:pt x="107" y="275"/>
                      </a:cubicBezTo>
                      <a:cubicBezTo>
                        <a:pt x="139" y="310"/>
                        <a:pt x="180" y="326"/>
                        <a:pt x="221" y="326"/>
                      </a:cubicBezTo>
                      <a:cubicBezTo>
                        <a:pt x="302" y="326"/>
                        <a:pt x="381" y="263"/>
                        <a:pt x="381" y="167"/>
                      </a:cubicBezTo>
                      <a:cubicBezTo>
                        <a:pt x="381" y="72"/>
                        <a:pt x="310" y="1"/>
                        <a:pt x="214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449;p31">
                  <a:extLst>
                    <a:ext uri="{FF2B5EF4-FFF2-40B4-BE49-F238E27FC236}">
                      <a16:creationId xmlns:a16="http://schemas.microsoft.com/office/drawing/2014/main" id="{821D9A2A-E306-2D26-590F-EC930C0000DB}"/>
                    </a:ext>
                  </a:extLst>
                </p:cNvPr>
                <p:cNvSpPr/>
                <p:nvPr/>
              </p:nvSpPr>
              <p:spPr>
                <a:xfrm>
                  <a:off x="1809374" y="1423582"/>
                  <a:ext cx="15650" cy="1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02" extrusionOk="0">
                      <a:moveTo>
                        <a:pt x="268" y="1"/>
                      </a:moveTo>
                      <a:cubicBezTo>
                        <a:pt x="244" y="1"/>
                        <a:pt x="219" y="26"/>
                        <a:pt x="236" y="51"/>
                      </a:cubicBezTo>
                      <a:cubicBezTo>
                        <a:pt x="284" y="99"/>
                        <a:pt x="272" y="170"/>
                        <a:pt x="224" y="218"/>
                      </a:cubicBezTo>
                      <a:cubicBezTo>
                        <a:pt x="209" y="229"/>
                        <a:pt x="191" y="235"/>
                        <a:pt x="173" y="235"/>
                      </a:cubicBezTo>
                      <a:cubicBezTo>
                        <a:pt x="134" y="235"/>
                        <a:pt x="93" y="211"/>
                        <a:pt x="69" y="170"/>
                      </a:cubicBezTo>
                      <a:cubicBezTo>
                        <a:pt x="64" y="165"/>
                        <a:pt x="57" y="162"/>
                        <a:pt x="50" y="162"/>
                      </a:cubicBezTo>
                      <a:cubicBezTo>
                        <a:pt x="27" y="162"/>
                        <a:pt x="0" y="190"/>
                        <a:pt x="10" y="218"/>
                      </a:cubicBezTo>
                      <a:cubicBezTo>
                        <a:pt x="45" y="265"/>
                        <a:pt x="105" y="301"/>
                        <a:pt x="176" y="301"/>
                      </a:cubicBezTo>
                      <a:cubicBezTo>
                        <a:pt x="212" y="301"/>
                        <a:pt x="236" y="289"/>
                        <a:pt x="272" y="277"/>
                      </a:cubicBezTo>
                      <a:cubicBezTo>
                        <a:pt x="343" y="206"/>
                        <a:pt x="355" y="99"/>
                        <a:pt x="295" y="15"/>
                      </a:cubicBezTo>
                      <a:cubicBezTo>
                        <a:pt x="288" y="5"/>
                        <a:pt x="278" y="1"/>
                        <a:pt x="26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450;p31">
                  <a:extLst>
                    <a:ext uri="{FF2B5EF4-FFF2-40B4-BE49-F238E27FC236}">
                      <a16:creationId xmlns:a16="http://schemas.microsoft.com/office/drawing/2014/main" id="{A6F393F9-CB44-8EF3-B4D8-AC379CE970F4}"/>
                    </a:ext>
                  </a:extLst>
                </p:cNvPr>
                <p:cNvSpPr/>
                <p:nvPr/>
              </p:nvSpPr>
              <p:spPr>
                <a:xfrm>
                  <a:off x="1789844" y="1449945"/>
                  <a:ext cx="14195" cy="10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39" extrusionOk="0">
                      <a:moveTo>
                        <a:pt x="216" y="1"/>
                      </a:moveTo>
                      <a:cubicBezTo>
                        <a:pt x="182" y="1"/>
                        <a:pt x="143" y="13"/>
                        <a:pt x="107" y="37"/>
                      </a:cubicBezTo>
                      <a:cubicBezTo>
                        <a:pt x="36" y="84"/>
                        <a:pt x="0" y="156"/>
                        <a:pt x="36" y="203"/>
                      </a:cubicBezTo>
                      <a:cubicBezTo>
                        <a:pt x="54" y="227"/>
                        <a:pt x="84" y="239"/>
                        <a:pt x="118" y="239"/>
                      </a:cubicBezTo>
                      <a:cubicBezTo>
                        <a:pt x="152" y="239"/>
                        <a:pt x="191" y="227"/>
                        <a:pt x="226" y="203"/>
                      </a:cubicBezTo>
                      <a:cubicBezTo>
                        <a:pt x="298" y="156"/>
                        <a:pt x="322" y="84"/>
                        <a:pt x="298" y="37"/>
                      </a:cubicBezTo>
                      <a:cubicBezTo>
                        <a:pt x="280" y="13"/>
                        <a:pt x="250" y="1"/>
                        <a:pt x="216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451;p31">
                  <a:extLst>
                    <a:ext uri="{FF2B5EF4-FFF2-40B4-BE49-F238E27FC236}">
                      <a16:creationId xmlns:a16="http://schemas.microsoft.com/office/drawing/2014/main" id="{0F3678BE-EDFE-C260-BE7D-22C23A376548}"/>
                    </a:ext>
                  </a:extLst>
                </p:cNvPr>
                <p:cNvSpPr/>
                <p:nvPr/>
              </p:nvSpPr>
              <p:spPr>
                <a:xfrm>
                  <a:off x="1839705" y="1417807"/>
                  <a:ext cx="16840" cy="1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290" extrusionOk="0">
                      <a:moveTo>
                        <a:pt x="191" y="1"/>
                      </a:moveTo>
                      <a:cubicBezTo>
                        <a:pt x="161" y="1"/>
                        <a:pt x="131" y="10"/>
                        <a:pt x="107" y="27"/>
                      </a:cubicBezTo>
                      <a:cubicBezTo>
                        <a:pt x="0" y="111"/>
                        <a:pt x="60" y="289"/>
                        <a:pt x="191" y="289"/>
                      </a:cubicBezTo>
                      <a:cubicBezTo>
                        <a:pt x="322" y="289"/>
                        <a:pt x="381" y="111"/>
                        <a:pt x="274" y="27"/>
                      </a:cubicBezTo>
                      <a:cubicBezTo>
                        <a:pt x="250" y="10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7FCE8F0-681E-DA7D-6993-05ADCCE5FFA8}"/>
                  </a:ext>
                </a:extLst>
              </p:cNvPr>
              <p:cNvSpPr txBox="1"/>
              <p:nvPr/>
            </p:nvSpPr>
            <p:spPr>
              <a:xfrm>
                <a:off x="5798001" y="2595611"/>
                <a:ext cx="3780830" cy="947370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3 015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4" name="Google Shape;1408;p39">
              <a:extLst>
                <a:ext uri="{FF2B5EF4-FFF2-40B4-BE49-F238E27FC236}">
                  <a16:creationId xmlns:a16="http://schemas.microsoft.com/office/drawing/2014/main" id="{A9EB28E4-A3EC-75E3-9C24-CAA31ECB47B6}"/>
                </a:ext>
              </a:extLst>
            </p:cNvPr>
            <p:cNvGrpSpPr/>
            <p:nvPr/>
          </p:nvGrpSpPr>
          <p:grpSpPr>
            <a:xfrm flipH="1">
              <a:off x="7452546" y="2296653"/>
              <a:ext cx="1805754" cy="1610631"/>
              <a:chOff x="2178000" y="1370575"/>
              <a:chExt cx="1417475" cy="1417450"/>
            </a:xfrm>
          </p:grpSpPr>
          <p:sp>
            <p:nvSpPr>
              <p:cNvPr id="5" name="Google Shape;1409;p39">
                <a:extLst>
                  <a:ext uri="{FF2B5EF4-FFF2-40B4-BE49-F238E27FC236}">
                    <a16:creationId xmlns:a16="http://schemas.microsoft.com/office/drawing/2014/main" id="{29EC73A0-7794-5AD6-89FC-0A94A0779F85}"/>
                  </a:ext>
                </a:extLst>
              </p:cNvPr>
              <p:cNvSpPr/>
              <p:nvPr/>
            </p:nvSpPr>
            <p:spPr>
              <a:xfrm>
                <a:off x="2437575" y="1615825"/>
                <a:ext cx="926925" cy="926925"/>
              </a:xfrm>
              <a:custGeom>
                <a:avLst/>
                <a:gdLst/>
                <a:ahLst/>
                <a:cxnLst/>
                <a:rect l="l" t="t" r="r" b="b"/>
                <a:pathLst>
                  <a:path w="37077" h="37077" extrusionOk="0">
                    <a:moveTo>
                      <a:pt x="18538" y="1"/>
                    </a:moveTo>
                    <a:cubicBezTo>
                      <a:pt x="8299" y="1"/>
                      <a:pt x="0" y="8300"/>
                      <a:pt x="0" y="18539"/>
                    </a:cubicBezTo>
                    <a:cubicBezTo>
                      <a:pt x="0" y="28778"/>
                      <a:pt x="8299" y="37077"/>
                      <a:pt x="18538" y="37077"/>
                    </a:cubicBezTo>
                    <a:cubicBezTo>
                      <a:pt x="28778" y="37077"/>
                      <a:pt x="37076" y="28778"/>
                      <a:pt x="37076" y="18539"/>
                    </a:cubicBezTo>
                    <a:cubicBezTo>
                      <a:pt x="37076" y="8300"/>
                      <a:pt x="28778" y="1"/>
                      <a:pt x="1853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" name="Google Shape;1410;p39">
                <a:extLst>
                  <a:ext uri="{FF2B5EF4-FFF2-40B4-BE49-F238E27FC236}">
                    <a16:creationId xmlns:a16="http://schemas.microsoft.com/office/drawing/2014/main" id="{09661FEC-244D-EB39-787A-7E509C68C1C9}"/>
                  </a:ext>
                </a:extLst>
              </p:cNvPr>
              <p:cNvSpPr/>
              <p:nvPr/>
            </p:nvSpPr>
            <p:spPr>
              <a:xfrm>
                <a:off x="2725998" y="1974523"/>
                <a:ext cx="37100" cy="7304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05" extrusionOk="0">
                    <a:moveTo>
                      <a:pt x="547" y="1"/>
                    </a:moveTo>
                    <a:cubicBezTo>
                      <a:pt x="543" y="1"/>
                      <a:pt x="540" y="1"/>
                      <a:pt x="536" y="1"/>
                    </a:cubicBezTo>
                    <a:cubicBezTo>
                      <a:pt x="239" y="13"/>
                      <a:pt x="1" y="501"/>
                      <a:pt x="13" y="1120"/>
                    </a:cubicBezTo>
                    <a:cubicBezTo>
                      <a:pt x="24" y="1720"/>
                      <a:pt x="280" y="2204"/>
                      <a:pt x="573" y="2204"/>
                    </a:cubicBezTo>
                    <a:cubicBezTo>
                      <a:pt x="577" y="2204"/>
                      <a:pt x="581" y="2204"/>
                      <a:pt x="584" y="2204"/>
                    </a:cubicBezTo>
                    <a:cubicBezTo>
                      <a:pt x="882" y="2204"/>
                      <a:pt x="1120" y="1704"/>
                      <a:pt x="1108" y="1097"/>
                    </a:cubicBezTo>
                    <a:cubicBezTo>
                      <a:pt x="1096" y="496"/>
                      <a:pt x="840" y="1"/>
                      <a:pt x="54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1411;p39">
                <a:extLst>
                  <a:ext uri="{FF2B5EF4-FFF2-40B4-BE49-F238E27FC236}">
                    <a16:creationId xmlns:a16="http://schemas.microsoft.com/office/drawing/2014/main" id="{706B6784-D4BB-FAC2-78D3-BACBF56C6A6A}"/>
                  </a:ext>
                </a:extLst>
              </p:cNvPr>
              <p:cNvSpPr/>
              <p:nvPr/>
            </p:nvSpPr>
            <p:spPr>
              <a:xfrm>
                <a:off x="3037174" y="1967832"/>
                <a:ext cx="37100" cy="7340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6" extrusionOk="0">
                    <a:moveTo>
                      <a:pt x="537" y="1"/>
                    </a:moveTo>
                    <a:cubicBezTo>
                      <a:pt x="239" y="13"/>
                      <a:pt x="1" y="513"/>
                      <a:pt x="25" y="1120"/>
                    </a:cubicBezTo>
                    <a:cubicBezTo>
                      <a:pt x="36" y="1727"/>
                      <a:pt x="286" y="2215"/>
                      <a:pt x="584" y="2215"/>
                    </a:cubicBezTo>
                    <a:cubicBezTo>
                      <a:pt x="894" y="2203"/>
                      <a:pt x="1120" y="1703"/>
                      <a:pt x="1108" y="1096"/>
                    </a:cubicBezTo>
                    <a:cubicBezTo>
                      <a:pt x="1096" y="501"/>
                      <a:pt x="846" y="1"/>
                      <a:pt x="53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1412;p39">
                <a:extLst>
                  <a:ext uri="{FF2B5EF4-FFF2-40B4-BE49-F238E27FC236}">
                    <a16:creationId xmlns:a16="http://schemas.microsoft.com/office/drawing/2014/main" id="{AB3609BF-C841-DA42-9952-56B712EB8BB6}"/>
                  </a:ext>
                </a:extLst>
              </p:cNvPr>
              <p:cNvSpPr/>
              <p:nvPr/>
            </p:nvSpPr>
            <p:spPr>
              <a:xfrm>
                <a:off x="2841173" y="2079427"/>
                <a:ext cx="120708" cy="4899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479" extrusionOk="0">
                    <a:moveTo>
                      <a:pt x="3617" y="1"/>
                    </a:moveTo>
                    <a:cubicBezTo>
                      <a:pt x="3578" y="1"/>
                      <a:pt x="3458" y="223"/>
                      <a:pt x="3191" y="525"/>
                    </a:cubicBezTo>
                    <a:cubicBezTo>
                      <a:pt x="3036" y="704"/>
                      <a:pt x="2858" y="870"/>
                      <a:pt x="2655" y="989"/>
                    </a:cubicBezTo>
                    <a:cubicBezTo>
                      <a:pt x="2417" y="1144"/>
                      <a:pt x="2143" y="1228"/>
                      <a:pt x="1858" y="1251"/>
                    </a:cubicBezTo>
                    <a:cubicBezTo>
                      <a:pt x="1834" y="1252"/>
                      <a:pt x="1810" y="1253"/>
                      <a:pt x="1786" y="1253"/>
                    </a:cubicBezTo>
                    <a:cubicBezTo>
                      <a:pt x="1525" y="1253"/>
                      <a:pt x="1265" y="1193"/>
                      <a:pt x="1036" y="1073"/>
                    </a:cubicBezTo>
                    <a:cubicBezTo>
                      <a:pt x="822" y="978"/>
                      <a:pt x="631" y="835"/>
                      <a:pt x="465" y="668"/>
                    </a:cubicBezTo>
                    <a:cubicBezTo>
                      <a:pt x="192" y="384"/>
                      <a:pt x="82" y="143"/>
                      <a:pt x="41" y="143"/>
                    </a:cubicBezTo>
                    <a:cubicBezTo>
                      <a:pt x="39" y="143"/>
                      <a:pt x="38" y="143"/>
                      <a:pt x="36" y="144"/>
                    </a:cubicBezTo>
                    <a:cubicBezTo>
                      <a:pt x="0" y="156"/>
                      <a:pt x="60" y="418"/>
                      <a:pt x="334" y="775"/>
                    </a:cubicBezTo>
                    <a:cubicBezTo>
                      <a:pt x="500" y="978"/>
                      <a:pt x="703" y="1144"/>
                      <a:pt x="929" y="1263"/>
                    </a:cubicBezTo>
                    <a:cubicBezTo>
                      <a:pt x="1194" y="1407"/>
                      <a:pt x="1490" y="1479"/>
                      <a:pt x="1789" y="1479"/>
                    </a:cubicBezTo>
                    <a:cubicBezTo>
                      <a:pt x="1812" y="1479"/>
                      <a:pt x="1835" y="1478"/>
                      <a:pt x="1858" y="1478"/>
                    </a:cubicBezTo>
                    <a:cubicBezTo>
                      <a:pt x="2191" y="1466"/>
                      <a:pt x="2501" y="1359"/>
                      <a:pt x="2763" y="1168"/>
                    </a:cubicBezTo>
                    <a:cubicBezTo>
                      <a:pt x="2977" y="1025"/>
                      <a:pt x="3167" y="847"/>
                      <a:pt x="3322" y="632"/>
                    </a:cubicBezTo>
                    <a:cubicBezTo>
                      <a:pt x="3572" y="275"/>
                      <a:pt x="3644" y="13"/>
                      <a:pt x="3620" y="1"/>
                    </a:cubicBezTo>
                    <a:cubicBezTo>
                      <a:pt x="3619" y="1"/>
                      <a:pt x="3618" y="1"/>
                      <a:pt x="361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1413;p39">
                <a:extLst>
                  <a:ext uri="{FF2B5EF4-FFF2-40B4-BE49-F238E27FC236}">
                    <a16:creationId xmlns:a16="http://schemas.microsoft.com/office/drawing/2014/main" id="{7DF39D61-A145-1754-8BCB-9537880B0A49}"/>
                  </a:ext>
                </a:extLst>
              </p:cNvPr>
              <p:cNvSpPr/>
              <p:nvPr/>
            </p:nvSpPr>
            <p:spPr>
              <a:xfrm>
                <a:off x="2644775" y="2060116"/>
                <a:ext cx="143564" cy="122331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3693" extrusionOk="0">
                    <a:moveTo>
                      <a:pt x="2182" y="0"/>
                    </a:moveTo>
                    <a:cubicBezTo>
                      <a:pt x="2165" y="0"/>
                      <a:pt x="2148" y="1"/>
                      <a:pt x="2131" y="1"/>
                    </a:cubicBezTo>
                    <a:cubicBezTo>
                      <a:pt x="941" y="25"/>
                      <a:pt x="0" y="870"/>
                      <a:pt x="24" y="1894"/>
                    </a:cubicBezTo>
                    <a:cubicBezTo>
                      <a:pt x="36" y="2891"/>
                      <a:pt x="984" y="3692"/>
                      <a:pt x="2151" y="3692"/>
                    </a:cubicBezTo>
                    <a:cubicBezTo>
                      <a:pt x="2168" y="3692"/>
                      <a:pt x="2186" y="3692"/>
                      <a:pt x="2203" y="3692"/>
                    </a:cubicBezTo>
                    <a:cubicBezTo>
                      <a:pt x="3393" y="3668"/>
                      <a:pt x="4334" y="2823"/>
                      <a:pt x="4322" y="1799"/>
                    </a:cubicBezTo>
                    <a:cubicBezTo>
                      <a:pt x="4299" y="801"/>
                      <a:pt x="3338" y="0"/>
                      <a:pt x="2182" y="0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1414;p39">
                <a:extLst>
                  <a:ext uri="{FF2B5EF4-FFF2-40B4-BE49-F238E27FC236}">
                    <a16:creationId xmlns:a16="http://schemas.microsoft.com/office/drawing/2014/main" id="{F71E3C19-6023-10C3-9720-CC7C952B8011}"/>
                  </a:ext>
                </a:extLst>
              </p:cNvPr>
              <p:cNvSpPr/>
              <p:nvPr/>
            </p:nvSpPr>
            <p:spPr>
              <a:xfrm>
                <a:off x="3015080" y="2052232"/>
                <a:ext cx="143994" cy="122728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705" extrusionOk="0">
                    <a:moveTo>
                      <a:pt x="2183" y="0"/>
                    </a:moveTo>
                    <a:cubicBezTo>
                      <a:pt x="2166" y="0"/>
                      <a:pt x="2149" y="0"/>
                      <a:pt x="2132" y="1"/>
                    </a:cubicBezTo>
                    <a:cubicBezTo>
                      <a:pt x="953" y="25"/>
                      <a:pt x="1" y="870"/>
                      <a:pt x="25" y="1894"/>
                    </a:cubicBezTo>
                    <a:cubicBezTo>
                      <a:pt x="48" y="2903"/>
                      <a:pt x="997" y="3704"/>
                      <a:pt x="2164" y="3704"/>
                    </a:cubicBezTo>
                    <a:cubicBezTo>
                      <a:pt x="2181" y="3704"/>
                      <a:pt x="2198" y="3704"/>
                      <a:pt x="2216" y="3704"/>
                    </a:cubicBezTo>
                    <a:cubicBezTo>
                      <a:pt x="3394" y="3680"/>
                      <a:pt x="4347" y="2823"/>
                      <a:pt x="4323" y="1810"/>
                    </a:cubicBezTo>
                    <a:cubicBezTo>
                      <a:pt x="4299" y="801"/>
                      <a:pt x="3351" y="0"/>
                      <a:pt x="2183" y="0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1415;p39">
                <a:extLst>
                  <a:ext uri="{FF2B5EF4-FFF2-40B4-BE49-F238E27FC236}">
                    <a16:creationId xmlns:a16="http://schemas.microsoft.com/office/drawing/2014/main" id="{AF8583DE-CBB0-6229-47E8-7A3C8D683FA9}"/>
                  </a:ext>
                </a:extLst>
              </p:cNvPr>
              <p:cNvSpPr/>
              <p:nvPr/>
            </p:nvSpPr>
            <p:spPr>
              <a:xfrm>
                <a:off x="2833150" y="1370575"/>
                <a:ext cx="166725" cy="1833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335" extrusionOk="0">
                    <a:moveTo>
                      <a:pt x="3334" y="0"/>
                    </a:moveTo>
                    <a:lnTo>
                      <a:pt x="1" y="7334"/>
                    </a:lnTo>
                    <a:lnTo>
                      <a:pt x="6668" y="7334"/>
                    </a:lnTo>
                    <a:lnTo>
                      <a:pt x="3334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1416;p39">
                <a:extLst>
                  <a:ext uri="{FF2B5EF4-FFF2-40B4-BE49-F238E27FC236}">
                    <a16:creationId xmlns:a16="http://schemas.microsoft.com/office/drawing/2014/main" id="{AF42A7B8-56D4-983C-0198-4D4AFB2A2C69}"/>
                  </a:ext>
                </a:extLst>
              </p:cNvPr>
              <p:cNvSpPr/>
              <p:nvPr/>
            </p:nvSpPr>
            <p:spPr>
              <a:xfrm>
                <a:off x="2833150" y="2604650"/>
                <a:ext cx="166725" cy="1833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7335" extrusionOk="0">
                    <a:moveTo>
                      <a:pt x="1" y="0"/>
                    </a:moveTo>
                    <a:lnTo>
                      <a:pt x="3334" y="7335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1417;p39">
                <a:extLst>
                  <a:ext uri="{FF2B5EF4-FFF2-40B4-BE49-F238E27FC236}">
                    <a16:creationId xmlns:a16="http://schemas.microsoft.com/office/drawing/2014/main" id="{D8289B85-AF91-110E-6C15-8D8AA101C584}"/>
                  </a:ext>
                </a:extLst>
              </p:cNvPr>
              <p:cNvSpPr/>
              <p:nvPr/>
            </p:nvSpPr>
            <p:spPr>
              <a:xfrm>
                <a:off x="3412100" y="1995950"/>
                <a:ext cx="183375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7335" h="6668" extrusionOk="0">
                    <a:moveTo>
                      <a:pt x="0" y="0"/>
                    </a:moveTo>
                    <a:lnTo>
                      <a:pt x="0" y="6668"/>
                    </a:lnTo>
                    <a:lnTo>
                      <a:pt x="7334" y="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1418;p39">
                <a:extLst>
                  <a:ext uri="{FF2B5EF4-FFF2-40B4-BE49-F238E27FC236}">
                    <a16:creationId xmlns:a16="http://schemas.microsoft.com/office/drawing/2014/main" id="{D7318CA5-59EC-EF88-5694-9AAFCDE4289E}"/>
                  </a:ext>
                </a:extLst>
              </p:cNvPr>
              <p:cNvSpPr/>
              <p:nvPr/>
            </p:nvSpPr>
            <p:spPr>
              <a:xfrm>
                <a:off x="2178000" y="1995950"/>
                <a:ext cx="1834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7336" h="6668" extrusionOk="0">
                    <a:moveTo>
                      <a:pt x="7335" y="0"/>
                    </a:moveTo>
                    <a:lnTo>
                      <a:pt x="1" y="3334"/>
                    </a:lnTo>
                    <a:lnTo>
                      <a:pt x="7335" y="6668"/>
                    </a:lnTo>
                    <a:lnTo>
                      <a:pt x="7335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1419;p39">
                <a:extLst>
                  <a:ext uri="{FF2B5EF4-FFF2-40B4-BE49-F238E27FC236}">
                    <a16:creationId xmlns:a16="http://schemas.microsoft.com/office/drawing/2014/main" id="{03F982A9-AC4D-36E1-8303-257DF8202529}"/>
                  </a:ext>
                </a:extLst>
              </p:cNvPr>
              <p:cNvSpPr/>
              <p:nvPr/>
            </p:nvSpPr>
            <p:spPr>
              <a:xfrm>
                <a:off x="2420900" y="1556900"/>
                <a:ext cx="1887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50" extrusionOk="0">
                    <a:moveTo>
                      <a:pt x="0" y="1"/>
                    </a:moveTo>
                    <a:lnTo>
                      <a:pt x="2822" y="7549"/>
                    </a:lnTo>
                    <a:lnTo>
                      <a:pt x="7549" y="283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1420;p39">
                <a:extLst>
                  <a:ext uri="{FF2B5EF4-FFF2-40B4-BE49-F238E27FC236}">
                    <a16:creationId xmlns:a16="http://schemas.microsoft.com/office/drawing/2014/main" id="{2EF47B25-E676-CBC6-154F-C313489DD2C6}"/>
                  </a:ext>
                </a:extLst>
              </p:cNvPr>
              <p:cNvSpPr/>
              <p:nvPr/>
            </p:nvSpPr>
            <p:spPr>
              <a:xfrm>
                <a:off x="3234400" y="2370700"/>
                <a:ext cx="188725" cy="188725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49" extrusionOk="0">
                    <a:moveTo>
                      <a:pt x="4727" y="0"/>
                    </a:moveTo>
                    <a:lnTo>
                      <a:pt x="0" y="4715"/>
                    </a:lnTo>
                    <a:lnTo>
                      <a:pt x="7549" y="7549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1421;p39">
                <a:extLst>
                  <a:ext uri="{FF2B5EF4-FFF2-40B4-BE49-F238E27FC236}">
                    <a16:creationId xmlns:a16="http://schemas.microsoft.com/office/drawing/2014/main" id="{E345EBAC-6C1C-A66F-CE7A-BD246B4A68FB}"/>
                  </a:ext>
                </a:extLst>
              </p:cNvPr>
              <p:cNvSpPr/>
              <p:nvPr/>
            </p:nvSpPr>
            <p:spPr>
              <a:xfrm>
                <a:off x="3213550" y="1578025"/>
                <a:ext cx="188750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7550" extrusionOk="0">
                    <a:moveTo>
                      <a:pt x="7549" y="1"/>
                    </a:moveTo>
                    <a:lnTo>
                      <a:pt x="1" y="2835"/>
                    </a:lnTo>
                    <a:lnTo>
                      <a:pt x="4716" y="7549"/>
                    </a:lnTo>
                    <a:lnTo>
                      <a:pt x="7549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1422;p39">
                <a:extLst>
                  <a:ext uri="{FF2B5EF4-FFF2-40B4-BE49-F238E27FC236}">
                    <a16:creationId xmlns:a16="http://schemas.microsoft.com/office/drawing/2014/main" id="{C89164A3-D609-3E1E-DA66-5B4A3F85550B}"/>
                  </a:ext>
                </a:extLst>
              </p:cNvPr>
              <p:cNvSpPr/>
              <p:nvPr/>
            </p:nvSpPr>
            <p:spPr>
              <a:xfrm>
                <a:off x="2399775" y="2391825"/>
                <a:ext cx="1887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7550" extrusionOk="0">
                    <a:moveTo>
                      <a:pt x="2834" y="1"/>
                    </a:moveTo>
                    <a:lnTo>
                      <a:pt x="0" y="7549"/>
                    </a:lnTo>
                    <a:lnTo>
                      <a:pt x="0" y="7549"/>
                    </a:lnTo>
                    <a:lnTo>
                      <a:pt x="7549" y="4715"/>
                    </a:lnTo>
                    <a:lnTo>
                      <a:pt x="2834" y="1"/>
                    </a:lnTo>
                    <a:close/>
                  </a:path>
                </a:pathLst>
              </a:custGeom>
              <a:solidFill>
                <a:srgbClr val="EFC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2FD83-8B1E-A0ED-9788-57089B636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2778" y="2030633"/>
            <a:ext cx="8823802" cy="235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D22F6-C610-4BDA-71DF-61EE05EB8F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8621" y="3934926"/>
            <a:ext cx="262150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718676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406935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Tính giá trị của mỗi biểu thức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BFA2E-23EF-D3F6-68A5-4AE35F8A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747837"/>
            <a:ext cx="11180844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AB982-0DF4-12CE-02D8-C901CAC45BCA}"/>
              </a:ext>
            </a:extLst>
          </p:cNvPr>
          <p:cNvSpPr txBox="1"/>
          <p:nvPr/>
        </p:nvSpPr>
        <p:spPr>
          <a:xfrm>
            <a:off x="495299" y="619125"/>
            <a:ext cx="1147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34 x 3 + 28                         b) 223 – 23 x 5                    c) 354 : 6 – 264 : 12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3E4E6E-FC7F-9F8B-69E4-6E67A7AA7CE3}"/>
              </a:ext>
            </a:extLst>
          </p:cNvPr>
          <p:cNvSpPr txBox="1"/>
          <p:nvPr/>
        </p:nvSpPr>
        <p:spPr>
          <a:xfrm>
            <a:off x="561975" y="127635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102 + 28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130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836E7-B99F-B9C9-E465-5F76EF738537}"/>
              </a:ext>
            </a:extLst>
          </p:cNvPr>
          <p:cNvSpPr txBox="1"/>
          <p:nvPr/>
        </p:nvSpPr>
        <p:spPr>
          <a:xfrm>
            <a:off x="4638675" y="1266825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223 – 115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108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61A53-368A-7E33-EE8F-4366D5159570}"/>
              </a:ext>
            </a:extLst>
          </p:cNvPr>
          <p:cNvSpPr txBox="1"/>
          <p:nvPr/>
        </p:nvSpPr>
        <p:spPr>
          <a:xfrm>
            <a:off x="8810625" y="131445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59 – 22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37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AE65EE-473D-A500-6205-3AE46D8C5952}"/>
              </a:ext>
            </a:extLst>
          </p:cNvPr>
          <p:cNvSpPr txBox="1"/>
          <p:nvPr/>
        </p:nvSpPr>
        <p:spPr>
          <a:xfrm>
            <a:off x="438149" y="2943225"/>
            <a:ext cx="1147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(18 + 37) × 24                e) (256 + 64) : 16                  g) (121 - 88) : 11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481E21-4A60-2B9B-9017-9B93877E60AE}"/>
              </a:ext>
            </a:extLst>
          </p:cNvPr>
          <p:cNvSpPr txBox="1"/>
          <p:nvPr/>
        </p:nvSpPr>
        <p:spPr>
          <a:xfrm>
            <a:off x="561975" y="36195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55 × 24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1 320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68A7E0-0FB9-81FE-331F-E6861C85CB32}"/>
              </a:ext>
            </a:extLst>
          </p:cNvPr>
          <p:cNvSpPr txBox="1"/>
          <p:nvPr/>
        </p:nvSpPr>
        <p:spPr>
          <a:xfrm>
            <a:off x="4657725" y="3552825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320 : 16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B11DF8-CCCB-D067-C46D-8A8EA453178E}"/>
              </a:ext>
            </a:extLst>
          </p:cNvPr>
          <p:cNvSpPr txBox="1"/>
          <p:nvPr/>
        </p:nvSpPr>
        <p:spPr>
          <a:xfrm>
            <a:off x="8734425" y="3495675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33 : 11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296</Words>
  <Application>Microsoft Office PowerPoint</Application>
  <PresentationFormat>Widescreen</PresentationFormat>
  <Paragraphs>42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Love Ya Like A Sister</vt:lpstr>
      <vt:lpstr>思源黑体 CN Medium</vt:lpstr>
      <vt:lpstr>#9Slide05 Angelline</vt:lpstr>
      <vt:lpstr>Arial</vt:lpstr>
      <vt:lpstr>Bebas Neue</vt:lpstr>
      <vt:lpstr>Calibri</vt:lpstr>
      <vt:lpstr>Cambria</vt:lpstr>
      <vt:lpstr>Karla</vt:lpstr>
      <vt:lpstr>UTM Avo</vt:lpstr>
      <vt:lpstr>Office 主题</vt:lpstr>
      <vt:lpstr>1_Office Theme</vt:lpstr>
      <vt:lpstr>2_Office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2024-07-18T10:25:15Z</dcterms:created>
  <dcterms:modified xsi:type="dcterms:W3CDTF">2024-07-21T01:07:33Z</dcterms:modified>
</cp:coreProperties>
</file>