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7" r:id="rId3"/>
    <p:sldId id="273" r:id="rId4"/>
    <p:sldId id="274" r:id="rId5"/>
    <p:sldId id="275" r:id="rId6"/>
    <p:sldId id="276" r:id="rId7"/>
    <p:sldId id="260" r:id="rId8"/>
    <p:sldId id="277" r:id="rId9"/>
    <p:sldId id="278" r:id="rId10"/>
    <p:sldId id="268" r:id="rId11"/>
    <p:sldId id="261" r:id="rId12"/>
    <p:sldId id="4412" r:id="rId13"/>
    <p:sldId id="279" r:id="rId14"/>
    <p:sldId id="264" r:id="rId15"/>
    <p:sldId id="265" r:id="rId16"/>
    <p:sldId id="266" r:id="rId17"/>
    <p:sldId id="267" r:id="rId18"/>
    <p:sldId id="4417" r:id="rId19"/>
    <p:sldId id="269" r:id="rId20"/>
    <p:sldId id="270" r:id="rId21"/>
    <p:sldId id="4418" r:id="rId22"/>
    <p:sldId id="272" r:id="rId23"/>
    <p:sldId id="4419" r:id="rId24"/>
    <p:sldId id="4420" r:id="rId25"/>
    <p:sldId id="4421" r:id="rId26"/>
    <p:sldId id="4422" r:id="rId27"/>
    <p:sldId id="4423" r:id="rId28"/>
    <p:sldId id="280" r:id="rId29"/>
    <p:sldId id="4416" r:id="rId30"/>
    <p:sldId id="4424" r:id="rId31"/>
    <p:sldId id="4425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c8cbc5e8d9_0_2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c8cbc5e8d9_0_2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c8cbc5e8d9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c8cbc5e8d9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c8cbc5e8d9_0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c8cbc5e8d9_0_2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c8cbc5e8d9_0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c8cbc5e8d9_0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1c8cbc5e8d9_0_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1c8cbc5e8d9_0_2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c8cbc5e8d9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1c8cbc5e8d9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1c8cbc5e8d9_0_2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1c8cbc5e8d9_0_2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c8cbc5e8d9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1c8cbc5e8d9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c8cbc5e8d9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c8cbc5e8d9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c8cbc5e8d9_0_1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c8cbc5e8d9_0_1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c8cbc5e8d9_0_2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c8cbc5e8d9_0_2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c8cbc5e8d9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c8cbc5e8d9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c8cbc5e8d9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1c8cbc5e8d9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13" Type="http://schemas.openxmlformats.org/officeDocument/2006/relationships/slide" Target="../slides/slide7.xml"/><Relationship Id="rId3" Type="http://schemas.openxmlformats.org/officeDocument/2006/relationships/slide" Target="../slides/slide16.xml"/><Relationship Id="rId7" Type="http://schemas.openxmlformats.org/officeDocument/2006/relationships/slide" Target="../slides/slide31.xml"/><Relationship Id="rId12" Type="http://schemas.openxmlformats.org/officeDocument/2006/relationships/slide" Target="../slides/slide5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19.xml"/><Relationship Id="rId11" Type="http://schemas.openxmlformats.org/officeDocument/2006/relationships/slide" Target="../slides/slide4.xml"/><Relationship Id="rId5" Type="http://schemas.openxmlformats.org/officeDocument/2006/relationships/slide" Target="../slides/slide18.xml"/><Relationship Id="rId10" Type="http://schemas.openxmlformats.org/officeDocument/2006/relationships/slide" Target="../slides/slide3.xml"/><Relationship Id="rId4" Type="http://schemas.openxmlformats.org/officeDocument/2006/relationships/slide" Target="../slides/slide9.xml"/><Relationship Id="rId9" Type="http://schemas.openxmlformats.org/officeDocument/2006/relationships/slide" Target="../slides/slide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0" y="0"/>
            <a:ext cx="9912394" cy="6858000"/>
            <a:chOff x="0" y="0"/>
            <a:chExt cx="9912394" cy="6858000"/>
          </a:xfrm>
        </p:grpSpPr>
        <p:sp>
          <p:nvSpPr>
            <p:cNvPr id="12" name="Google Shape;12;p2"/>
            <p:cNvSpPr/>
            <p:nvPr/>
          </p:nvSpPr>
          <p:spPr>
            <a:xfrm>
              <a:off x="57022" y="0"/>
              <a:ext cx="9243631" cy="749551"/>
            </a:xfrm>
            <a:custGeom>
              <a:avLst/>
              <a:gdLst/>
              <a:ahLst/>
              <a:cxnLst/>
              <a:rect l="l" t="t" r="r" b="b"/>
              <a:pathLst>
                <a:path w="9243631" h="749551" extrusionOk="0">
                  <a:moveTo>
                    <a:pt x="8262149" y="0"/>
                  </a:moveTo>
                  <a:lnTo>
                    <a:pt x="9243631" y="0"/>
                  </a:lnTo>
                  <a:lnTo>
                    <a:pt x="9243631" y="440865"/>
                  </a:lnTo>
                  <a:cubicBezTo>
                    <a:pt x="9243631" y="462870"/>
                    <a:pt x="9231406" y="483128"/>
                    <a:pt x="9212196" y="493956"/>
                  </a:cubicBezTo>
                  <a:lnTo>
                    <a:pt x="8763718" y="741946"/>
                  </a:lnTo>
                  <a:cubicBezTo>
                    <a:pt x="8744857" y="752424"/>
                    <a:pt x="8721455" y="752075"/>
                    <a:pt x="8702943" y="740898"/>
                  </a:cubicBezTo>
                  <a:lnTo>
                    <a:pt x="8291838" y="493956"/>
                  </a:lnTo>
                  <a:cubicBezTo>
                    <a:pt x="8273326" y="483128"/>
                    <a:pt x="8262149" y="463219"/>
                    <a:pt x="8262149" y="441913"/>
                  </a:cubicBezTo>
                  <a:close/>
                  <a:moveTo>
                    <a:pt x="7081842" y="0"/>
                  </a:moveTo>
                  <a:lnTo>
                    <a:pt x="8063324" y="0"/>
                  </a:lnTo>
                  <a:lnTo>
                    <a:pt x="8063324" y="440865"/>
                  </a:lnTo>
                  <a:cubicBezTo>
                    <a:pt x="8063324" y="462870"/>
                    <a:pt x="8051099" y="483128"/>
                    <a:pt x="8031888" y="493956"/>
                  </a:cubicBezTo>
                  <a:lnTo>
                    <a:pt x="7583411" y="741946"/>
                  </a:lnTo>
                  <a:cubicBezTo>
                    <a:pt x="7564549" y="752424"/>
                    <a:pt x="7541148" y="752075"/>
                    <a:pt x="7522635" y="740898"/>
                  </a:cubicBezTo>
                  <a:lnTo>
                    <a:pt x="7111531" y="493956"/>
                  </a:lnTo>
                  <a:cubicBezTo>
                    <a:pt x="7093019" y="483128"/>
                    <a:pt x="7081842" y="463219"/>
                    <a:pt x="7081842" y="441913"/>
                  </a:cubicBezTo>
                  <a:close/>
                  <a:moveTo>
                    <a:pt x="5901536" y="0"/>
                  </a:moveTo>
                  <a:lnTo>
                    <a:pt x="6883017" y="0"/>
                  </a:lnTo>
                  <a:lnTo>
                    <a:pt x="6883017" y="440865"/>
                  </a:lnTo>
                  <a:cubicBezTo>
                    <a:pt x="6883017" y="462870"/>
                    <a:pt x="6870792" y="483128"/>
                    <a:pt x="6851581" y="493956"/>
                  </a:cubicBezTo>
                  <a:lnTo>
                    <a:pt x="6403104" y="741946"/>
                  </a:lnTo>
                  <a:cubicBezTo>
                    <a:pt x="6384242" y="752424"/>
                    <a:pt x="6360841" y="752075"/>
                    <a:pt x="6342328" y="740898"/>
                  </a:cubicBezTo>
                  <a:lnTo>
                    <a:pt x="5931224" y="493956"/>
                  </a:lnTo>
                  <a:cubicBezTo>
                    <a:pt x="5912713" y="483128"/>
                    <a:pt x="5901536" y="463219"/>
                    <a:pt x="5901536" y="441913"/>
                  </a:cubicBezTo>
                  <a:close/>
                  <a:moveTo>
                    <a:pt x="4721228" y="0"/>
                  </a:moveTo>
                  <a:lnTo>
                    <a:pt x="5702710" y="0"/>
                  </a:lnTo>
                  <a:lnTo>
                    <a:pt x="5702710" y="440865"/>
                  </a:lnTo>
                  <a:cubicBezTo>
                    <a:pt x="5702710" y="462870"/>
                    <a:pt x="5690485" y="483128"/>
                    <a:pt x="5671274" y="493956"/>
                  </a:cubicBezTo>
                  <a:lnTo>
                    <a:pt x="5222798" y="741946"/>
                  </a:lnTo>
                  <a:cubicBezTo>
                    <a:pt x="5203935" y="752424"/>
                    <a:pt x="5180534" y="752075"/>
                    <a:pt x="5162021" y="740898"/>
                  </a:cubicBezTo>
                  <a:lnTo>
                    <a:pt x="4750918" y="493956"/>
                  </a:lnTo>
                  <a:cubicBezTo>
                    <a:pt x="4732405" y="483128"/>
                    <a:pt x="4721228" y="463219"/>
                    <a:pt x="4721228" y="441913"/>
                  </a:cubicBezTo>
                  <a:close/>
                  <a:moveTo>
                    <a:pt x="3540921" y="0"/>
                  </a:moveTo>
                  <a:lnTo>
                    <a:pt x="4522403" y="0"/>
                  </a:lnTo>
                  <a:lnTo>
                    <a:pt x="4522403" y="440865"/>
                  </a:lnTo>
                  <a:cubicBezTo>
                    <a:pt x="4522403" y="462870"/>
                    <a:pt x="4510178" y="483128"/>
                    <a:pt x="4490967" y="493956"/>
                  </a:cubicBezTo>
                  <a:lnTo>
                    <a:pt x="4042490" y="741946"/>
                  </a:lnTo>
                  <a:cubicBezTo>
                    <a:pt x="4023628" y="752424"/>
                    <a:pt x="4000227" y="752075"/>
                    <a:pt x="3981715" y="740898"/>
                  </a:cubicBezTo>
                  <a:lnTo>
                    <a:pt x="3570610" y="493956"/>
                  </a:lnTo>
                  <a:cubicBezTo>
                    <a:pt x="3552098" y="483128"/>
                    <a:pt x="3540921" y="463219"/>
                    <a:pt x="3540921" y="441913"/>
                  </a:cubicBezTo>
                  <a:close/>
                  <a:moveTo>
                    <a:pt x="2360615" y="0"/>
                  </a:moveTo>
                  <a:lnTo>
                    <a:pt x="3342097" y="0"/>
                  </a:lnTo>
                  <a:lnTo>
                    <a:pt x="3342097" y="440865"/>
                  </a:lnTo>
                  <a:cubicBezTo>
                    <a:pt x="3342097" y="462870"/>
                    <a:pt x="3329872" y="483128"/>
                    <a:pt x="3310661" y="493956"/>
                  </a:cubicBezTo>
                  <a:lnTo>
                    <a:pt x="2862184" y="741946"/>
                  </a:lnTo>
                  <a:cubicBezTo>
                    <a:pt x="2843322" y="752424"/>
                    <a:pt x="2819920" y="752075"/>
                    <a:pt x="2801408" y="740898"/>
                  </a:cubicBezTo>
                  <a:lnTo>
                    <a:pt x="2390304" y="493956"/>
                  </a:lnTo>
                  <a:cubicBezTo>
                    <a:pt x="2371792" y="483128"/>
                    <a:pt x="2360615" y="463219"/>
                    <a:pt x="2360615" y="441913"/>
                  </a:cubicBezTo>
                  <a:close/>
                  <a:moveTo>
                    <a:pt x="1180307" y="0"/>
                  </a:moveTo>
                  <a:lnTo>
                    <a:pt x="2161789" y="0"/>
                  </a:lnTo>
                  <a:lnTo>
                    <a:pt x="2161789" y="440865"/>
                  </a:lnTo>
                  <a:cubicBezTo>
                    <a:pt x="2161789" y="462870"/>
                    <a:pt x="2149564" y="483128"/>
                    <a:pt x="2130354" y="493956"/>
                  </a:cubicBezTo>
                  <a:lnTo>
                    <a:pt x="1681876" y="741946"/>
                  </a:lnTo>
                  <a:cubicBezTo>
                    <a:pt x="1663014" y="752424"/>
                    <a:pt x="1639612" y="752075"/>
                    <a:pt x="1621101" y="740898"/>
                  </a:cubicBezTo>
                  <a:lnTo>
                    <a:pt x="1209996" y="493956"/>
                  </a:lnTo>
                  <a:cubicBezTo>
                    <a:pt x="1191484" y="483128"/>
                    <a:pt x="1180307" y="463219"/>
                    <a:pt x="1180307" y="441913"/>
                  </a:cubicBezTo>
                  <a:close/>
                  <a:moveTo>
                    <a:pt x="0" y="0"/>
                  </a:moveTo>
                  <a:lnTo>
                    <a:pt x="981482" y="0"/>
                  </a:lnTo>
                  <a:lnTo>
                    <a:pt x="981482" y="440865"/>
                  </a:lnTo>
                  <a:cubicBezTo>
                    <a:pt x="981482" y="462870"/>
                    <a:pt x="969257" y="483128"/>
                    <a:pt x="950046" y="493956"/>
                  </a:cubicBezTo>
                  <a:lnTo>
                    <a:pt x="501569" y="741946"/>
                  </a:lnTo>
                  <a:cubicBezTo>
                    <a:pt x="482707" y="752424"/>
                    <a:pt x="459306" y="752075"/>
                    <a:pt x="440794" y="740898"/>
                  </a:cubicBezTo>
                  <a:lnTo>
                    <a:pt x="29689" y="493956"/>
                  </a:lnTo>
                  <a:cubicBezTo>
                    <a:pt x="11177" y="483128"/>
                    <a:pt x="0" y="463219"/>
                    <a:pt x="0" y="441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0528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50836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1143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711450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891757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72064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52371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6609786"/>
              <a:ext cx="8787752" cy="248214"/>
            </a:xfrm>
            <a:custGeom>
              <a:avLst/>
              <a:gdLst/>
              <a:ahLst/>
              <a:cxnLst/>
              <a:rect l="l" t="t" r="r" b="b"/>
              <a:pathLst>
                <a:path w="8787752" h="248214" extrusionOk="0">
                  <a:moveTo>
                    <a:pt x="8332803" y="2"/>
                  </a:moveTo>
                  <a:cubicBezTo>
                    <a:pt x="8343020" y="90"/>
                    <a:pt x="8353236" y="2797"/>
                    <a:pt x="8362492" y="8036"/>
                  </a:cubicBezTo>
                  <a:lnTo>
                    <a:pt x="8787752" y="248214"/>
                  </a:lnTo>
                  <a:lnTo>
                    <a:pt x="7881815" y="248214"/>
                  </a:lnTo>
                  <a:lnTo>
                    <a:pt x="7893058" y="237165"/>
                  </a:lnTo>
                  <a:lnTo>
                    <a:pt x="8303114" y="7687"/>
                  </a:lnTo>
                  <a:cubicBezTo>
                    <a:pt x="8312370" y="2448"/>
                    <a:pt x="8322587" y="-85"/>
                    <a:pt x="8332803" y="2"/>
                  </a:cubicBezTo>
                  <a:close/>
                  <a:moveTo>
                    <a:pt x="7152496" y="2"/>
                  </a:moveTo>
                  <a:cubicBezTo>
                    <a:pt x="7162713" y="90"/>
                    <a:pt x="7172929" y="2797"/>
                    <a:pt x="7182185" y="8036"/>
                  </a:cubicBezTo>
                  <a:lnTo>
                    <a:pt x="7607446" y="248214"/>
                  </a:lnTo>
                  <a:lnTo>
                    <a:pt x="6701508" y="248214"/>
                  </a:lnTo>
                  <a:lnTo>
                    <a:pt x="6712751" y="237165"/>
                  </a:lnTo>
                  <a:lnTo>
                    <a:pt x="7122807" y="7687"/>
                  </a:lnTo>
                  <a:cubicBezTo>
                    <a:pt x="7132063" y="2448"/>
                    <a:pt x="7142280" y="-85"/>
                    <a:pt x="7152496" y="2"/>
                  </a:cubicBezTo>
                  <a:close/>
                  <a:moveTo>
                    <a:pt x="5972189" y="2"/>
                  </a:moveTo>
                  <a:cubicBezTo>
                    <a:pt x="5982406" y="90"/>
                    <a:pt x="5992622" y="2797"/>
                    <a:pt x="6001878" y="8036"/>
                  </a:cubicBezTo>
                  <a:lnTo>
                    <a:pt x="6427139" y="248214"/>
                  </a:lnTo>
                  <a:lnTo>
                    <a:pt x="5521201" y="248214"/>
                  </a:lnTo>
                  <a:lnTo>
                    <a:pt x="5532445" y="237165"/>
                  </a:lnTo>
                  <a:lnTo>
                    <a:pt x="5942500" y="7687"/>
                  </a:lnTo>
                  <a:cubicBezTo>
                    <a:pt x="5951756" y="2448"/>
                    <a:pt x="5961973" y="-85"/>
                    <a:pt x="5972189" y="2"/>
                  </a:cubicBezTo>
                  <a:close/>
                  <a:moveTo>
                    <a:pt x="4791882" y="2"/>
                  </a:moveTo>
                  <a:cubicBezTo>
                    <a:pt x="4802100" y="90"/>
                    <a:pt x="4812315" y="2797"/>
                    <a:pt x="4821571" y="8036"/>
                  </a:cubicBezTo>
                  <a:lnTo>
                    <a:pt x="5246832" y="248214"/>
                  </a:lnTo>
                  <a:lnTo>
                    <a:pt x="4340894" y="248214"/>
                  </a:lnTo>
                  <a:lnTo>
                    <a:pt x="4352137" y="237165"/>
                  </a:lnTo>
                  <a:lnTo>
                    <a:pt x="4762193" y="7687"/>
                  </a:lnTo>
                  <a:cubicBezTo>
                    <a:pt x="4771449" y="2448"/>
                    <a:pt x="4781666" y="-85"/>
                    <a:pt x="4791882" y="2"/>
                  </a:cubicBezTo>
                  <a:close/>
                  <a:moveTo>
                    <a:pt x="3611576" y="2"/>
                  </a:moveTo>
                  <a:cubicBezTo>
                    <a:pt x="3621792" y="90"/>
                    <a:pt x="3632008" y="2797"/>
                    <a:pt x="3641264" y="8036"/>
                  </a:cubicBezTo>
                  <a:lnTo>
                    <a:pt x="4066525" y="248214"/>
                  </a:lnTo>
                  <a:lnTo>
                    <a:pt x="3160586" y="248214"/>
                  </a:lnTo>
                  <a:lnTo>
                    <a:pt x="3171829" y="237165"/>
                  </a:lnTo>
                  <a:lnTo>
                    <a:pt x="3581886" y="7687"/>
                  </a:lnTo>
                  <a:cubicBezTo>
                    <a:pt x="3591143" y="2448"/>
                    <a:pt x="3601359" y="-85"/>
                    <a:pt x="3611576" y="2"/>
                  </a:cubicBezTo>
                  <a:close/>
                  <a:moveTo>
                    <a:pt x="2431268" y="2"/>
                  </a:moveTo>
                  <a:cubicBezTo>
                    <a:pt x="2441485" y="90"/>
                    <a:pt x="2451701" y="2797"/>
                    <a:pt x="2460958" y="8036"/>
                  </a:cubicBezTo>
                  <a:lnTo>
                    <a:pt x="2886219" y="248214"/>
                  </a:lnTo>
                  <a:lnTo>
                    <a:pt x="1980280" y="248214"/>
                  </a:lnTo>
                  <a:lnTo>
                    <a:pt x="1991523" y="237165"/>
                  </a:lnTo>
                  <a:lnTo>
                    <a:pt x="2401580" y="7687"/>
                  </a:lnTo>
                  <a:cubicBezTo>
                    <a:pt x="2410836" y="2448"/>
                    <a:pt x="2421052" y="-85"/>
                    <a:pt x="2431268" y="2"/>
                  </a:cubicBezTo>
                  <a:close/>
                  <a:moveTo>
                    <a:pt x="1250961" y="2"/>
                  </a:moveTo>
                  <a:cubicBezTo>
                    <a:pt x="1261177" y="90"/>
                    <a:pt x="1271394" y="2797"/>
                    <a:pt x="1280650" y="8036"/>
                  </a:cubicBezTo>
                  <a:lnTo>
                    <a:pt x="1705911" y="248214"/>
                  </a:lnTo>
                  <a:lnTo>
                    <a:pt x="799972" y="248214"/>
                  </a:lnTo>
                  <a:lnTo>
                    <a:pt x="811215" y="237165"/>
                  </a:lnTo>
                  <a:lnTo>
                    <a:pt x="1221272" y="7687"/>
                  </a:lnTo>
                  <a:cubicBezTo>
                    <a:pt x="1230527" y="2448"/>
                    <a:pt x="1240744" y="-85"/>
                    <a:pt x="1250961" y="2"/>
                  </a:cubicBezTo>
                  <a:close/>
                  <a:moveTo>
                    <a:pt x="70653" y="2"/>
                  </a:moveTo>
                  <a:cubicBezTo>
                    <a:pt x="80870" y="90"/>
                    <a:pt x="91087" y="2797"/>
                    <a:pt x="100343" y="8036"/>
                  </a:cubicBezTo>
                  <a:lnTo>
                    <a:pt x="525604" y="248214"/>
                  </a:lnTo>
                  <a:lnTo>
                    <a:pt x="0" y="248214"/>
                  </a:lnTo>
                  <a:lnTo>
                    <a:pt x="0" y="30612"/>
                  </a:lnTo>
                  <a:lnTo>
                    <a:pt x="40965" y="7687"/>
                  </a:lnTo>
                  <a:cubicBezTo>
                    <a:pt x="50221" y="2448"/>
                    <a:pt x="60437" y="-85"/>
                    <a:pt x="7065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" y="667689"/>
              <a:ext cx="505103" cy="1071127"/>
            </a:xfrm>
            <a:custGeom>
              <a:avLst/>
              <a:gdLst/>
              <a:ahLst/>
              <a:cxnLst/>
              <a:rect l="l" t="t" r="r" b="b"/>
              <a:pathLst>
                <a:path w="505103" h="1071127" extrusionOk="0">
                  <a:moveTo>
                    <a:pt x="0" y="0"/>
                  </a:moveTo>
                  <a:lnTo>
                    <a:pt x="24142" y="6533"/>
                  </a:lnTo>
                  <a:lnTo>
                    <a:pt x="474366" y="260810"/>
                  </a:lnTo>
                  <a:cubicBezTo>
                    <a:pt x="493228" y="271638"/>
                    <a:pt x="505103" y="291896"/>
                    <a:pt x="505103" y="313901"/>
                  </a:cubicBezTo>
                  <a:lnTo>
                    <a:pt x="505103" y="763776"/>
                  </a:lnTo>
                  <a:cubicBezTo>
                    <a:pt x="505103" y="785781"/>
                    <a:pt x="492879" y="806039"/>
                    <a:pt x="473668" y="816867"/>
                  </a:cubicBezTo>
                  <a:lnTo>
                    <a:pt x="25190" y="1064857"/>
                  </a:lnTo>
                  <a:lnTo>
                    <a:pt x="0" y="10711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3928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84236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64543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4850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425157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05464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85771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328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74636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54943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35250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15557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5864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76171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26473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41236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21543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01850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2157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62464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42771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28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50836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31143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11450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91757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72064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52371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282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23128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03436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83743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64050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44357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24664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2877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00" y="46285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29627" y="370618"/>
            <a:ext cx="9299703" cy="6233019"/>
            <a:chOff x="129627" y="370618"/>
            <a:chExt cx="9299703" cy="6233019"/>
          </a:xfrm>
        </p:grpSpPr>
        <p:sp>
          <p:nvSpPr>
            <p:cNvPr id="60" name="Google Shape;60;p2"/>
            <p:cNvSpPr/>
            <p:nvPr/>
          </p:nvSpPr>
          <p:spPr>
            <a:xfrm>
              <a:off x="243133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23441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03748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4055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64362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144669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324976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2962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309934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90242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70549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50856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31163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11470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39177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6533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56841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37148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17455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497762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678069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58376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66933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47241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527548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707855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888162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068469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48776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3841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994148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174455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54762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535069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5376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43133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423441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03748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4055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4362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144669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324976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542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95733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76041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56348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536655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716962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897269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00137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1474200" y="950100"/>
            <a:ext cx="92436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"/>
          <p:cNvGrpSpPr/>
          <p:nvPr/>
        </p:nvGrpSpPr>
        <p:grpSpPr>
          <a:xfrm>
            <a:off x="331309" y="4446016"/>
            <a:ext cx="2311930" cy="1941933"/>
            <a:chOff x="2076453" y="1626619"/>
            <a:chExt cx="3249831" cy="2729734"/>
          </a:xfrm>
        </p:grpSpPr>
        <p:grpSp>
          <p:nvGrpSpPr>
            <p:cNvPr id="112" name="Google Shape;112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" name="Google Shape;135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38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9202879" y="4080297"/>
            <a:ext cx="2989124" cy="2612856"/>
            <a:chOff x="5916127" y="1590589"/>
            <a:chExt cx="4201749" cy="3672836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142" name="Google Shape;142;p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" name="Google Shape;145;p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146" name="Google Shape;146;p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" name="Google Shape;148;p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" name="Google Shape;161;p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166" name="Google Shape;166;p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" name="Google Shape;175;p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76" name="Google Shape;176;p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" name="Google Shape;178;p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 flipH="1">
            <a:off x="9650884" y="134541"/>
            <a:ext cx="2311930" cy="1941933"/>
            <a:chOff x="2076453" y="1626619"/>
            <a:chExt cx="3249831" cy="2729734"/>
          </a:xfrm>
        </p:grpSpPr>
        <p:grpSp>
          <p:nvGrpSpPr>
            <p:cNvPr id="180" name="Google Shape;180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84" name="Google Shape;184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71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26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1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7" name="Google Shape;887;p11"/>
          <p:cNvGrpSpPr/>
          <p:nvPr/>
        </p:nvGrpSpPr>
        <p:grpSpPr>
          <a:xfrm flipH="1">
            <a:off x="7487634" y="1665567"/>
            <a:ext cx="4571212" cy="3839644"/>
            <a:chOff x="2076453" y="1626619"/>
            <a:chExt cx="3249831" cy="2729734"/>
          </a:xfrm>
        </p:grpSpPr>
        <p:grpSp>
          <p:nvGrpSpPr>
            <p:cNvPr id="888" name="Google Shape;888;p11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889" name="Google Shape;889;p11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1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11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4" name="Google Shape;894;p11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3" name="Google Shape;903;p11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1" name="Google Shape;911;p11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912" name="Google Shape;912;p11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4" name="Google Shape;914;p11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1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7" name="Google Shape;917;p11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8" name="Google Shape;918;p11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19" name="Google Shape;919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5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2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4" name="Google Shape;924;p12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25" name="Google Shape;925;p12"/>
          <p:cNvGrpSpPr/>
          <p:nvPr/>
        </p:nvGrpSpPr>
        <p:grpSpPr>
          <a:xfrm>
            <a:off x="109645" y="1069031"/>
            <a:ext cx="5027813" cy="4394916"/>
            <a:chOff x="5916127" y="1590589"/>
            <a:chExt cx="4201749" cy="3672836"/>
          </a:xfrm>
        </p:grpSpPr>
        <p:grpSp>
          <p:nvGrpSpPr>
            <p:cNvPr id="926" name="Google Shape;926;p1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27" name="Google Shape;927;p1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28" name="Google Shape;928;p1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0" name="Google Shape;930;p1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31" name="Google Shape;931;p1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1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33" name="Google Shape;933;p1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34" name="Google Shape;934;p1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1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37" name="Google Shape;937;p1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38" name="Google Shape;938;p1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1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0" name="Google Shape;940;p1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41" name="Google Shape;941;p1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1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44" name="Google Shape;944;p1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6" name="Google Shape;946;p1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0" name="Google Shape;950;p1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51" name="Google Shape;951;p1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3" name="Google Shape;953;p1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0" name="Google Shape;960;p1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961" name="Google Shape;961;p1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3" name="Google Shape;963;p1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4" name="Google Shape;964;p12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65" name="Google Shape;965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94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3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3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9" name="Google Shape;969;p13"/>
          <p:cNvGrpSpPr/>
          <p:nvPr/>
        </p:nvGrpSpPr>
        <p:grpSpPr>
          <a:xfrm>
            <a:off x="7043845" y="1069031"/>
            <a:ext cx="5027813" cy="4394916"/>
            <a:chOff x="5916127" y="1590589"/>
            <a:chExt cx="4201749" cy="3672836"/>
          </a:xfrm>
        </p:grpSpPr>
        <p:grpSp>
          <p:nvGrpSpPr>
            <p:cNvPr id="970" name="Google Shape;970;p13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71" name="Google Shape;971;p13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72" name="Google Shape;972;p13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3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3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75" name="Google Shape;975;p13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3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7" name="Google Shape;977;p13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78" name="Google Shape;978;p13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3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81" name="Google Shape;981;p13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82" name="Google Shape;982;p13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4" name="Google Shape;984;p13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85" name="Google Shape;985;p13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7" name="Google Shape;987;p13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88" name="Google Shape;988;p13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0" name="Google Shape;990;p13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4" name="Google Shape;994;p13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95" name="Google Shape;995;p13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7" name="Google Shape;997;p13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4" name="Google Shape;1004;p13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005" name="Google Shape;1005;p13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7" name="Google Shape;1007;p13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8" name="Google Shape;1008;p13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9" name="Google Shape;1009;p13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0" name="Google Shape;1010;p13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11" name="Google Shape;101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98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03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50" name="Google Shape;1050;p1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11649239" y="5996639"/>
                  </a:moveTo>
                  <a:cubicBezTo>
                    <a:pt x="11670477" y="5996820"/>
                    <a:pt x="11691716" y="6002447"/>
                    <a:pt x="11710958" y="6013339"/>
                  </a:cubicBezTo>
                  <a:lnTo>
                    <a:pt x="12192000" y="6285022"/>
                  </a:lnTo>
                  <a:lnTo>
                    <a:pt x="12192000" y="6858000"/>
                  </a:lnTo>
                  <a:lnTo>
                    <a:pt x="10670454" y="6858000"/>
                  </a:lnTo>
                  <a:lnTo>
                    <a:pt x="10670454" y="6600029"/>
                  </a:lnTo>
                  <a:cubicBezTo>
                    <a:pt x="10670454" y="6554285"/>
                    <a:pt x="10695141" y="6512171"/>
                    <a:pt x="10735077" y="6489661"/>
                  </a:cubicBezTo>
                  <a:lnTo>
                    <a:pt x="11587520" y="6012613"/>
                  </a:lnTo>
                  <a:cubicBezTo>
                    <a:pt x="11606762" y="6001722"/>
                    <a:pt x="11628001" y="5996457"/>
                    <a:pt x="11649239" y="5996639"/>
                  </a:cubicBezTo>
                  <a:close/>
                  <a:moveTo>
                    <a:pt x="9366100" y="5996639"/>
                  </a:moveTo>
                  <a:cubicBezTo>
                    <a:pt x="9387338" y="5996820"/>
                    <a:pt x="9408577" y="6002447"/>
                    <a:pt x="9427819" y="6013339"/>
                  </a:cubicBezTo>
                  <a:lnTo>
                    <a:pt x="10363763" y="6541941"/>
                  </a:lnTo>
                  <a:cubicBezTo>
                    <a:pt x="10402972" y="6564450"/>
                    <a:pt x="10427660" y="6606564"/>
                    <a:pt x="10427660" y="6652309"/>
                  </a:cubicBezTo>
                  <a:lnTo>
                    <a:pt x="10427660" y="6858000"/>
                  </a:lnTo>
                  <a:lnTo>
                    <a:pt x="8387315" y="6858000"/>
                  </a:lnTo>
                  <a:lnTo>
                    <a:pt x="8387315" y="6600029"/>
                  </a:lnTo>
                  <a:cubicBezTo>
                    <a:pt x="8387315" y="6554285"/>
                    <a:pt x="8412002" y="6512171"/>
                    <a:pt x="8451938" y="6489661"/>
                  </a:cubicBezTo>
                  <a:lnTo>
                    <a:pt x="9304382" y="6012613"/>
                  </a:lnTo>
                  <a:cubicBezTo>
                    <a:pt x="9323623" y="6001722"/>
                    <a:pt x="9344861" y="5996457"/>
                    <a:pt x="9366100" y="5996639"/>
                  </a:cubicBezTo>
                  <a:close/>
                  <a:moveTo>
                    <a:pt x="7152104" y="5996639"/>
                  </a:moveTo>
                  <a:cubicBezTo>
                    <a:pt x="7173343" y="5996820"/>
                    <a:pt x="7194581" y="6002447"/>
                    <a:pt x="7213823" y="6013339"/>
                  </a:cubicBezTo>
                  <a:lnTo>
                    <a:pt x="8149767" y="6541941"/>
                  </a:lnTo>
                  <a:cubicBezTo>
                    <a:pt x="8188977" y="6564450"/>
                    <a:pt x="8213664" y="6606564"/>
                    <a:pt x="8213664" y="6652309"/>
                  </a:cubicBezTo>
                  <a:lnTo>
                    <a:pt x="8213664" y="6858000"/>
                  </a:lnTo>
                  <a:lnTo>
                    <a:pt x="6173320" y="6858000"/>
                  </a:lnTo>
                  <a:lnTo>
                    <a:pt x="6173320" y="6600029"/>
                  </a:lnTo>
                  <a:cubicBezTo>
                    <a:pt x="6173320" y="6554285"/>
                    <a:pt x="6198008" y="6512171"/>
                    <a:pt x="6237944" y="6489661"/>
                  </a:cubicBezTo>
                  <a:lnTo>
                    <a:pt x="7090386" y="6012613"/>
                  </a:lnTo>
                  <a:cubicBezTo>
                    <a:pt x="7109627" y="6001722"/>
                    <a:pt x="7130866" y="5996457"/>
                    <a:pt x="7152104" y="5996639"/>
                  </a:cubicBezTo>
                  <a:close/>
                  <a:moveTo>
                    <a:pt x="4938110" y="5996639"/>
                  </a:moveTo>
                  <a:cubicBezTo>
                    <a:pt x="4959350" y="5996820"/>
                    <a:pt x="4980587" y="6002447"/>
                    <a:pt x="4999831" y="6013339"/>
                  </a:cubicBezTo>
                  <a:lnTo>
                    <a:pt x="5935773" y="6541941"/>
                  </a:lnTo>
                  <a:cubicBezTo>
                    <a:pt x="5974982" y="6564450"/>
                    <a:pt x="5999672" y="6606564"/>
                    <a:pt x="5999672" y="6652309"/>
                  </a:cubicBezTo>
                  <a:lnTo>
                    <a:pt x="5999672" y="6858000"/>
                  </a:lnTo>
                  <a:lnTo>
                    <a:pt x="3959326" y="6858000"/>
                  </a:lnTo>
                  <a:lnTo>
                    <a:pt x="3959326" y="6600029"/>
                  </a:lnTo>
                  <a:cubicBezTo>
                    <a:pt x="3959326" y="6554285"/>
                    <a:pt x="3984013" y="6512171"/>
                    <a:pt x="4023949" y="6489661"/>
                  </a:cubicBezTo>
                  <a:lnTo>
                    <a:pt x="4876392" y="6012613"/>
                  </a:lnTo>
                  <a:cubicBezTo>
                    <a:pt x="4895634" y="6001722"/>
                    <a:pt x="4916871" y="5996457"/>
                    <a:pt x="4938110" y="5996639"/>
                  </a:cubicBezTo>
                  <a:close/>
                  <a:moveTo>
                    <a:pt x="2724113" y="5996639"/>
                  </a:moveTo>
                  <a:cubicBezTo>
                    <a:pt x="2745352" y="5996820"/>
                    <a:pt x="2766590" y="6002447"/>
                    <a:pt x="2785832" y="6013339"/>
                  </a:cubicBezTo>
                  <a:lnTo>
                    <a:pt x="3721776" y="6541941"/>
                  </a:lnTo>
                  <a:cubicBezTo>
                    <a:pt x="3760986" y="6564450"/>
                    <a:pt x="3785673" y="6606564"/>
                    <a:pt x="3785673" y="6652309"/>
                  </a:cubicBezTo>
                  <a:lnTo>
                    <a:pt x="3785673" y="6858000"/>
                  </a:lnTo>
                  <a:lnTo>
                    <a:pt x="1745328" y="6858000"/>
                  </a:lnTo>
                  <a:lnTo>
                    <a:pt x="1745328" y="6600029"/>
                  </a:lnTo>
                  <a:cubicBezTo>
                    <a:pt x="1745328" y="6554285"/>
                    <a:pt x="1770016" y="6512171"/>
                    <a:pt x="1809952" y="6489661"/>
                  </a:cubicBezTo>
                  <a:lnTo>
                    <a:pt x="2662395" y="6012613"/>
                  </a:lnTo>
                  <a:cubicBezTo>
                    <a:pt x="2681636" y="6001722"/>
                    <a:pt x="2702875" y="5996457"/>
                    <a:pt x="2724113" y="5996639"/>
                  </a:cubicBezTo>
                  <a:close/>
                  <a:moveTo>
                    <a:pt x="510117" y="5996639"/>
                  </a:moveTo>
                  <a:cubicBezTo>
                    <a:pt x="531355" y="5996820"/>
                    <a:pt x="552594" y="6002447"/>
                    <a:pt x="571836" y="6013339"/>
                  </a:cubicBezTo>
                  <a:lnTo>
                    <a:pt x="1507780" y="6541941"/>
                  </a:lnTo>
                  <a:cubicBezTo>
                    <a:pt x="1546989" y="6564450"/>
                    <a:pt x="1571677" y="6606564"/>
                    <a:pt x="1571677" y="6652309"/>
                  </a:cubicBezTo>
                  <a:lnTo>
                    <a:pt x="1571677" y="6858000"/>
                  </a:lnTo>
                  <a:lnTo>
                    <a:pt x="0" y="6858000"/>
                  </a:lnTo>
                  <a:lnTo>
                    <a:pt x="0" y="6263548"/>
                  </a:lnTo>
                  <a:lnTo>
                    <a:pt x="448398" y="6012613"/>
                  </a:lnTo>
                  <a:cubicBezTo>
                    <a:pt x="467640" y="6001722"/>
                    <a:pt x="488878" y="5996457"/>
                    <a:pt x="510117" y="5996639"/>
                  </a:cubicBezTo>
                  <a:close/>
                  <a:moveTo>
                    <a:pt x="12192000" y="4430901"/>
                  </a:moveTo>
                  <a:lnTo>
                    <a:pt x="12192000" y="6014775"/>
                  </a:lnTo>
                  <a:lnTo>
                    <a:pt x="11866857" y="5819468"/>
                  </a:lnTo>
                  <a:cubicBezTo>
                    <a:pt x="11828373" y="5796959"/>
                    <a:pt x="11805138" y="5755571"/>
                    <a:pt x="11805138" y="5711279"/>
                  </a:cubicBezTo>
                  <a:lnTo>
                    <a:pt x="11805138" y="4721602"/>
                  </a:lnTo>
                  <a:cubicBezTo>
                    <a:pt x="11805138" y="4675858"/>
                    <a:pt x="11829825" y="4633744"/>
                    <a:pt x="11869761" y="4611234"/>
                  </a:cubicBezTo>
                  <a:close/>
                  <a:moveTo>
                    <a:pt x="0" y="4429991"/>
                  </a:moveTo>
                  <a:lnTo>
                    <a:pt x="413477" y="4663514"/>
                  </a:lnTo>
                  <a:cubicBezTo>
                    <a:pt x="452686" y="4686023"/>
                    <a:pt x="477374" y="4728137"/>
                    <a:pt x="477374" y="4773882"/>
                  </a:cubicBezTo>
                  <a:lnTo>
                    <a:pt x="477374" y="5709101"/>
                  </a:lnTo>
                  <a:cubicBezTo>
                    <a:pt x="477374" y="5754845"/>
                    <a:pt x="451961" y="5796959"/>
                    <a:pt x="412025" y="5819468"/>
                  </a:cubicBezTo>
                  <a:lnTo>
                    <a:pt x="0" y="6047301"/>
                  </a:lnTo>
                  <a:close/>
                  <a:moveTo>
                    <a:pt x="11649239" y="2229416"/>
                  </a:moveTo>
                  <a:cubicBezTo>
                    <a:pt x="11670478" y="2229598"/>
                    <a:pt x="11691716" y="2235225"/>
                    <a:pt x="11710958" y="2246117"/>
                  </a:cubicBezTo>
                  <a:lnTo>
                    <a:pt x="12192000" y="2517799"/>
                  </a:lnTo>
                  <a:lnTo>
                    <a:pt x="12192000" y="4181411"/>
                  </a:lnTo>
                  <a:lnTo>
                    <a:pt x="11713136" y="4446203"/>
                  </a:lnTo>
                  <a:cubicBezTo>
                    <a:pt x="11673926" y="4467986"/>
                    <a:pt x="11625278" y="4467260"/>
                    <a:pt x="11586794" y="4444025"/>
                  </a:cubicBezTo>
                  <a:lnTo>
                    <a:pt x="10732173" y="3930671"/>
                  </a:lnTo>
                  <a:cubicBezTo>
                    <a:pt x="10693689" y="3908162"/>
                    <a:pt x="10670454" y="3866774"/>
                    <a:pt x="10670454" y="3822482"/>
                  </a:cubicBezTo>
                  <a:lnTo>
                    <a:pt x="10670454" y="2832807"/>
                  </a:lnTo>
                  <a:cubicBezTo>
                    <a:pt x="10670454" y="2787062"/>
                    <a:pt x="10695141" y="2744949"/>
                    <a:pt x="10735077" y="2722439"/>
                  </a:cubicBezTo>
                  <a:lnTo>
                    <a:pt x="11587520" y="2245391"/>
                  </a:lnTo>
                  <a:cubicBezTo>
                    <a:pt x="11606762" y="2234500"/>
                    <a:pt x="11628000" y="2229235"/>
                    <a:pt x="11649239" y="2229416"/>
                  </a:cubicBezTo>
                  <a:close/>
                  <a:moveTo>
                    <a:pt x="510116" y="2229415"/>
                  </a:moveTo>
                  <a:cubicBezTo>
                    <a:pt x="531355" y="2229596"/>
                    <a:pt x="552593" y="2235223"/>
                    <a:pt x="571835" y="2246115"/>
                  </a:cubicBezTo>
                  <a:lnTo>
                    <a:pt x="1507780" y="2774717"/>
                  </a:lnTo>
                  <a:cubicBezTo>
                    <a:pt x="1546989" y="2797227"/>
                    <a:pt x="1571676" y="2839341"/>
                    <a:pt x="1571676" y="2885085"/>
                  </a:cubicBezTo>
                  <a:lnTo>
                    <a:pt x="1571676" y="3820304"/>
                  </a:lnTo>
                  <a:cubicBezTo>
                    <a:pt x="1571676" y="3866048"/>
                    <a:pt x="1546263" y="3908162"/>
                    <a:pt x="1506328" y="3930671"/>
                  </a:cubicBezTo>
                  <a:lnTo>
                    <a:pt x="574013" y="4446203"/>
                  </a:lnTo>
                  <a:cubicBezTo>
                    <a:pt x="534804" y="4467986"/>
                    <a:pt x="486155" y="4467260"/>
                    <a:pt x="447672" y="4444025"/>
                  </a:cubicBezTo>
                  <a:lnTo>
                    <a:pt x="0" y="4175117"/>
                  </a:lnTo>
                  <a:lnTo>
                    <a:pt x="0" y="2496324"/>
                  </a:lnTo>
                  <a:lnTo>
                    <a:pt x="448398" y="2245389"/>
                  </a:lnTo>
                  <a:cubicBezTo>
                    <a:pt x="467640" y="2234498"/>
                    <a:pt x="488878" y="2229234"/>
                    <a:pt x="510116" y="2229415"/>
                  </a:cubicBezTo>
                  <a:close/>
                  <a:moveTo>
                    <a:pt x="0" y="652397"/>
                  </a:moveTo>
                  <a:lnTo>
                    <a:pt x="413476" y="885920"/>
                  </a:lnTo>
                  <a:cubicBezTo>
                    <a:pt x="452686" y="908429"/>
                    <a:pt x="477373" y="950543"/>
                    <a:pt x="477373" y="996288"/>
                  </a:cubicBezTo>
                  <a:lnTo>
                    <a:pt x="477373" y="1931507"/>
                  </a:lnTo>
                  <a:cubicBezTo>
                    <a:pt x="477373" y="1977251"/>
                    <a:pt x="451960" y="2019365"/>
                    <a:pt x="412024" y="2041874"/>
                  </a:cubicBezTo>
                  <a:lnTo>
                    <a:pt x="0" y="2269707"/>
                  </a:lnTo>
                  <a:close/>
                  <a:moveTo>
                    <a:pt x="12192000" y="649734"/>
                  </a:moveTo>
                  <a:lnTo>
                    <a:pt x="12192000" y="2303182"/>
                  </a:lnTo>
                  <a:lnTo>
                    <a:pt x="11806895" y="2071857"/>
                  </a:lnTo>
                  <a:cubicBezTo>
                    <a:pt x="11768411" y="2049347"/>
                    <a:pt x="11745176" y="2007960"/>
                    <a:pt x="11745176" y="1963667"/>
                  </a:cubicBezTo>
                  <a:lnTo>
                    <a:pt x="11745176" y="973990"/>
                  </a:lnTo>
                  <a:cubicBezTo>
                    <a:pt x="11745176" y="928246"/>
                    <a:pt x="11769863" y="886132"/>
                    <a:pt x="11809799" y="863623"/>
                  </a:cubicBezTo>
                  <a:close/>
                  <a:moveTo>
                    <a:pt x="10608962" y="0"/>
                  </a:moveTo>
                  <a:lnTo>
                    <a:pt x="12192000" y="0"/>
                  </a:lnTo>
                  <a:lnTo>
                    <a:pt x="12192000" y="369816"/>
                  </a:lnTo>
                  <a:lnTo>
                    <a:pt x="11651644" y="668610"/>
                  </a:lnTo>
                  <a:cubicBezTo>
                    <a:pt x="11612434" y="690393"/>
                    <a:pt x="11563786" y="689667"/>
                    <a:pt x="11525302" y="666432"/>
                  </a:cubicBezTo>
                  <a:lnTo>
                    <a:pt x="10670681" y="153079"/>
                  </a:lnTo>
                  <a:cubicBezTo>
                    <a:pt x="10632197" y="130569"/>
                    <a:pt x="10608962" y="89182"/>
                    <a:pt x="10608962" y="44889"/>
                  </a:cubicBezTo>
                  <a:close/>
                  <a:moveTo>
                    <a:pt x="8393435" y="0"/>
                  </a:moveTo>
                  <a:lnTo>
                    <a:pt x="10433780" y="0"/>
                  </a:lnTo>
                  <a:lnTo>
                    <a:pt x="10433780" y="42711"/>
                  </a:lnTo>
                  <a:cubicBezTo>
                    <a:pt x="10433780" y="88455"/>
                    <a:pt x="10408367" y="130569"/>
                    <a:pt x="10368431" y="153079"/>
                  </a:cubicBezTo>
                  <a:lnTo>
                    <a:pt x="9436117" y="668610"/>
                  </a:lnTo>
                  <a:cubicBezTo>
                    <a:pt x="9396907" y="690393"/>
                    <a:pt x="9348259" y="689667"/>
                    <a:pt x="9309775" y="666432"/>
                  </a:cubicBezTo>
                  <a:lnTo>
                    <a:pt x="8455154" y="153079"/>
                  </a:lnTo>
                  <a:cubicBezTo>
                    <a:pt x="8416670" y="130569"/>
                    <a:pt x="8393435" y="89182"/>
                    <a:pt x="8393435" y="44889"/>
                  </a:cubicBezTo>
                  <a:close/>
                  <a:moveTo>
                    <a:pt x="6177911" y="0"/>
                  </a:moveTo>
                  <a:lnTo>
                    <a:pt x="8218254" y="0"/>
                  </a:lnTo>
                  <a:lnTo>
                    <a:pt x="8218254" y="42711"/>
                  </a:lnTo>
                  <a:cubicBezTo>
                    <a:pt x="8218254" y="88455"/>
                    <a:pt x="8192841" y="130569"/>
                    <a:pt x="8152905" y="153079"/>
                  </a:cubicBezTo>
                  <a:lnTo>
                    <a:pt x="7220591" y="668610"/>
                  </a:lnTo>
                  <a:cubicBezTo>
                    <a:pt x="7181381" y="690393"/>
                    <a:pt x="7132733" y="689667"/>
                    <a:pt x="7094249" y="666432"/>
                  </a:cubicBezTo>
                  <a:lnTo>
                    <a:pt x="6239630" y="153079"/>
                  </a:lnTo>
                  <a:cubicBezTo>
                    <a:pt x="6201147" y="130569"/>
                    <a:pt x="6177911" y="89182"/>
                    <a:pt x="6177911" y="44889"/>
                  </a:cubicBezTo>
                  <a:close/>
                  <a:moveTo>
                    <a:pt x="3962386" y="0"/>
                  </a:moveTo>
                  <a:lnTo>
                    <a:pt x="6002731" y="0"/>
                  </a:lnTo>
                  <a:lnTo>
                    <a:pt x="6002731" y="42711"/>
                  </a:lnTo>
                  <a:cubicBezTo>
                    <a:pt x="6002731" y="88455"/>
                    <a:pt x="5977318" y="130569"/>
                    <a:pt x="5937383" y="153079"/>
                  </a:cubicBezTo>
                  <a:lnTo>
                    <a:pt x="5005068" y="668610"/>
                  </a:lnTo>
                  <a:cubicBezTo>
                    <a:pt x="4965859" y="690393"/>
                    <a:pt x="4917211" y="689667"/>
                    <a:pt x="4878725" y="666432"/>
                  </a:cubicBezTo>
                  <a:lnTo>
                    <a:pt x="4024105" y="153079"/>
                  </a:lnTo>
                  <a:cubicBezTo>
                    <a:pt x="3985622" y="130569"/>
                    <a:pt x="3962386" y="89182"/>
                    <a:pt x="3962386" y="44889"/>
                  </a:cubicBezTo>
                  <a:close/>
                  <a:moveTo>
                    <a:pt x="1746859" y="0"/>
                  </a:moveTo>
                  <a:lnTo>
                    <a:pt x="3787204" y="0"/>
                  </a:lnTo>
                  <a:lnTo>
                    <a:pt x="3787204" y="42711"/>
                  </a:lnTo>
                  <a:cubicBezTo>
                    <a:pt x="3787204" y="88455"/>
                    <a:pt x="3761791" y="130569"/>
                    <a:pt x="3721856" y="153079"/>
                  </a:cubicBezTo>
                  <a:lnTo>
                    <a:pt x="2789541" y="668610"/>
                  </a:lnTo>
                  <a:cubicBezTo>
                    <a:pt x="2750331" y="690393"/>
                    <a:pt x="2701683" y="689667"/>
                    <a:pt x="2663200" y="666432"/>
                  </a:cubicBezTo>
                  <a:lnTo>
                    <a:pt x="1808578" y="153079"/>
                  </a:lnTo>
                  <a:cubicBezTo>
                    <a:pt x="1770094" y="130569"/>
                    <a:pt x="1746859" y="89182"/>
                    <a:pt x="1746859" y="44889"/>
                  </a:cubicBezTo>
                  <a:close/>
                  <a:moveTo>
                    <a:pt x="0" y="0"/>
                  </a:moveTo>
                  <a:lnTo>
                    <a:pt x="1571679" y="0"/>
                  </a:lnTo>
                  <a:lnTo>
                    <a:pt x="1571679" y="42711"/>
                  </a:lnTo>
                  <a:cubicBezTo>
                    <a:pt x="1571679" y="88455"/>
                    <a:pt x="1546266" y="130569"/>
                    <a:pt x="1506330" y="153079"/>
                  </a:cubicBezTo>
                  <a:lnTo>
                    <a:pt x="574016" y="668610"/>
                  </a:lnTo>
                  <a:cubicBezTo>
                    <a:pt x="534806" y="690393"/>
                    <a:pt x="486158" y="689667"/>
                    <a:pt x="447674" y="666432"/>
                  </a:cubicBezTo>
                  <a:lnTo>
                    <a:pt x="0" y="3975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651024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865020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5079016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7293013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1745327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959324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6173319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8387315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651024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865020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5079016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7293013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9531180" y="370595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9517425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-1177" y="0"/>
            <a:ext cx="12192000" cy="6163564"/>
            <a:chOff x="-1177" y="0"/>
            <a:chExt cx="12192000" cy="6163564"/>
          </a:xfrm>
        </p:grpSpPr>
        <p:sp>
          <p:nvSpPr>
            <p:cNvPr id="1066" name="Google Shape;1066;p15"/>
            <p:cNvSpPr/>
            <p:nvPr/>
          </p:nvSpPr>
          <p:spPr>
            <a:xfrm>
              <a:off x="801959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3015955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229951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7443948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1896262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1025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324254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8538250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801959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3015955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229951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7443948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9682115" y="1815456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1082138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9668360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1177" y="0"/>
              <a:ext cx="12192000" cy="5809648"/>
            </a:xfrm>
            <a:custGeom>
              <a:avLst/>
              <a:gdLst/>
              <a:ahLst/>
              <a:cxnLst/>
              <a:rect l="l" t="t" r="r" b="b"/>
              <a:pathLst>
                <a:path w="12192000" h="5809648" extrusionOk="0">
                  <a:moveTo>
                    <a:pt x="12111791" y="5563151"/>
                  </a:moveTo>
                  <a:lnTo>
                    <a:pt x="12192000" y="5566621"/>
                  </a:lnTo>
                  <a:lnTo>
                    <a:pt x="12192000" y="5809648"/>
                  </a:lnTo>
                  <a:lnTo>
                    <a:pt x="12124067" y="5762352"/>
                  </a:lnTo>
                  <a:cubicBezTo>
                    <a:pt x="12058604" y="5714815"/>
                    <a:pt x="12004601" y="5671249"/>
                    <a:pt x="11970111" y="5636759"/>
                  </a:cubicBezTo>
                  <a:cubicBezTo>
                    <a:pt x="11926545" y="5593556"/>
                    <a:pt x="11998611" y="5564875"/>
                    <a:pt x="12111791" y="5563151"/>
                  </a:cubicBezTo>
                  <a:close/>
                  <a:moveTo>
                    <a:pt x="0" y="3689073"/>
                  </a:moveTo>
                  <a:lnTo>
                    <a:pt x="29278" y="3693539"/>
                  </a:lnTo>
                  <a:cubicBezTo>
                    <a:pt x="97112" y="3707709"/>
                    <a:pt x="165910" y="3730173"/>
                    <a:pt x="226358" y="3762484"/>
                  </a:cubicBezTo>
                  <a:cubicBezTo>
                    <a:pt x="498645" y="3907704"/>
                    <a:pt x="647496" y="4318678"/>
                    <a:pt x="531320" y="4270755"/>
                  </a:cubicBezTo>
                  <a:cubicBezTo>
                    <a:pt x="407883" y="4219928"/>
                    <a:pt x="233619" y="4123720"/>
                    <a:pt x="72969" y="4022973"/>
                  </a:cubicBezTo>
                  <a:lnTo>
                    <a:pt x="0" y="3975687"/>
                  </a:lnTo>
                  <a:close/>
                  <a:moveTo>
                    <a:pt x="12051829" y="1815538"/>
                  </a:moveTo>
                  <a:cubicBezTo>
                    <a:pt x="12080124" y="1815107"/>
                    <a:pt x="12110989" y="1816360"/>
                    <a:pt x="12143260" y="1819493"/>
                  </a:cubicBezTo>
                  <a:lnTo>
                    <a:pt x="12192000" y="1826926"/>
                  </a:lnTo>
                  <a:lnTo>
                    <a:pt x="12192000" y="2102715"/>
                  </a:lnTo>
                  <a:lnTo>
                    <a:pt x="12169886" y="2088385"/>
                  </a:lnTo>
                  <a:cubicBezTo>
                    <a:pt x="12057525" y="2013038"/>
                    <a:pt x="11961884" y="1940881"/>
                    <a:pt x="11910149" y="1889146"/>
                  </a:cubicBezTo>
                  <a:cubicBezTo>
                    <a:pt x="11866583" y="1845943"/>
                    <a:pt x="11938649" y="1817262"/>
                    <a:pt x="12051829" y="1815538"/>
                  </a:cubicBezTo>
                  <a:close/>
                  <a:moveTo>
                    <a:pt x="10807384" y="0"/>
                  </a:moveTo>
                  <a:lnTo>
                    <a:pt x="11326145" y="0"/>
                  </a:lnTo>
                  <a:lnTo>
                    <a:pt x="11400034" y="50390"/>
                  </a:lnTo>
                  <a:cubicBezTo>
                    <a:pt x="11609348" y="225684"/>
                    <a:pt x="11710605" y="535094"/>
                    <a:pt x="11608951" y="493162"/>
                  </a:cubicBezTo>
                  <a:cubicBezTo>
                    <a:pt x="11392936" y="404214"/>
                    <a:pt x="11021263" y="176287"/>
                    <a:pt x="10839298" y="28272"/>
                  </a:cubicBezTo>
                  <a:close/>
                  <a:moveTo>
                    <a:pt x="8591856" y="0"/>
                  </a:moveTo>
                  <a:lnTo>
                    <a:pt x="9110618" y="0"/>
                  </a:lnTo>
                  <a:lnTo>
                    <a:pt x="9184507" y="50390"/>
                  </a:lnTo>
                  <a:cubicBezTo>
                    <a:pt x="9393821" y="225684"/>
                    <a:pt x="9495078" y="535094"/>
                    <a:pt x="9393424" y="493162"/>
                  </a:cubicBezTo>
                  <a:cubicBezTo>
                    <a:pt x="9177409" y="404214"/>
                    <a:pt x="8805736" y="176287"/>
                    <a:pt x="8623771" y="28273"/>
                  </a:cubicBezTo>
                  <a:close/>
                  <a:moveTo>
                    <a:pt x="6376330" y="0"/>
                  </a:moveTo>
                  <a:lnTo>
                    <a:pt x="6895091" y="0"/>
                  </a:lnTo>
                  <a:lnTo>
                    <a:pt x="6968981" y="50391"/>
                  </a:lnTo>
                  <a:cubicBezTo>
                    <a:pt x="7178295" y="225684"/>
                    <a:pt x="7279552" y="535094"/>
                    <a:pt x="7177898" y="493162"/>
                  </a:cubicBezTo>
                  <a:cubicBezTo>
                    <a:pt x="6961884" y="404215"/>
                    <a:pt x="6590210" y="176287"/>
                    <a:pt x="6408246" y="28273"/>
                  </a:cubicBezTo>
                  <a:close/>
                  <a:moveTo>
                    <a:pt x="4160805" y="0"/>
                  </a:moveTo>
                  <a:lnTo>
                    <a:pt x="4679566" y="0"/>
                  </a:lnTo>
                  <a:lnTo>
                    <a:pt x="4753456" y="50391"/>
                  </a:lnTo>
                  <a:cubicBezTo>
                    <a:pt x="4962770" y="225684"/>
                    <a:pt x="5064028" y="535095"/>
                    <a:pt x="4962373" y="493162"/>
                  </a:cubicBezTo>
                  <a:cubicBezTo>
                    <a:pt x="4746359" y="404215"/>
                    <a:pt x="4374685" y="176287"/>
                    <a:pt x="4192720" y="28273"/>
                  </a:cubicBezTo>
                  <a:close/>
                  <a:moveTo>
                    <a:pt x="1945279" y="0"/>
                  </a:moveTo>
                  <a:lnTo>
                    <a:pt x="2464039" y="0"/>
                  </a:lnTo>
                  <a:lnTo>
                    <a:pt x="2537930" y="50391"/>
                  </a:lnTo>
                  <a:cubicBezTo>
                    <a:pt x="2747244" y="225684"/>
                    <a:pt x="2848501" y="535095"/>
                    <a:pt x="2746847" y="493162"/>
                  </a:cubicBezTo>
                  <a:cubicBezTo>
                    <a:pt x="2530832" y="404215"/>
                    <a:pt x="2159158" y="176287"/>
                    <a:pt x="1977194" y="28273"/>
                  </a:cubicBezTo>
                  <a:close/>
                  <a:moveTo>
                    <a:pt x="0" y="0"/>
                  </a:moveTo>
                  <a:lnTo>
                    <a:pt x="248514" y="0"/>
                  </a:lnTo>
                  <a:lnTo>
                    <a:pt x="322405" y="50391"/>
                  </a:lnTo>
                  <a:cubicBezTo>
                    <a:pt x="531719" y="225684"/>
                    <a:pt x="632976" y="535095"/>
                    <a:pt x="531322" y="493162"/>
                  </a:cubicBezTo>
                  <a:cubicBezTo>
                    <a:pt x="407885" y="442335"/>
                    <a:pt x="233620" y="346127"/>
                    <a:pt x="72971" y="245380"/>
                  </a:cubicBezTo>
                  <a:lnTo>
                    <a:pt x="0" y="198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2" name="Google Shape;1082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5"/>
          <p:cNvSpPr/>
          <p:nvPr/>
        </p:nvSpPr>
        <p:spPr>
          <a:xfrm>
            <a:off x="470100" y="332700"/>
            <a:ext cx="11251800" cy="61926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p15"/>
          <p:cNvGrpSpPr/>
          <p:nvPr/>
        </p:nvGrpSpPr>
        <p:grpSpPr>
          <a:xfrm>
            <a:off x="89409" y="4337441"/>
            <a:ext cx="2311930" cy="1941933"/>
            <a:chOff x="2076453" y="1626619"/>
            <a:chExt cx="3249831" cy="2729734"/>
          </a:xfrm>
        </p:grpSpPr>
        <p:grpSp>
          <p:nvGrpSpPr>
            <p:cNvPr id="1085" name="Google Shape;1085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86" name="Google Shape;1086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89" name="Google Shape;1089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1" name="Google Shape;1091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7" name="Google Shape;1097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98" name="Google Shape;1098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0" name="Google Shape;1100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09" name="Google Shape;1109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3" name="Google Shape;1113;p15"/>
          <p:cNvGrpSpPr/>
          <p:nvPr/>
        </p:nvGrpSpPr>
        <p:grpSpPr>
          <a:xfrm flipH="1">
            <a:off x="9758423" y="515108"/>
            <a:ext cx="2109140" cy="1771597"/>
            <a:chOff x="2076453" y="1626619"/>
            <a:chExt cx="3249831" cy="2729734"/>
          </a:xfrm>
        </p:grpSpPr>
        <p:grpSp>
          <p:nvGrpSpPr>
            <p:cNvPr id="1114" name="Google Shape;1114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15" name="Google Shape;1115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18" name="Google Shape;1118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0" name="Google Shape;1120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6" name="Google Shape;1126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127" name="Google Shape;1127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9" name="Google Shape;1129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7" name="Google Shape;1137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38" name="Google Shape;1138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0" name="Google Shape;1140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15">
            <a:hlinkClick r:id="rId2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3" name="Google Shape;1143;p15">
            <a:hlinkClick r:id="rId3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4" name="Google Shape;1144;p15">
            <a:hlinkClick r:id="rId4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5" name="Google Shape;1145;p15">
            <a:hlinkClick r:id="rId5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6" name="Google Shape;1146;p15">
            <a:hlinkClick r:id="rId6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7" name="Google Shape;1147;p15">
            <a:hlinkClick r:id="rId7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8" name="Google Shape;1148;p15">
            <a:hlinkClick r:id="rId8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9" name="Google Shape;1149;p15">
            <a:hlinkClick r:id="rId9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0" name="Google Shape;1150;p15">
            <a:hlinkClick r:id="rId10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1" name="Google Shape;1151;p15">
            <a:hlinkClick r:id="rId11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2" name="Google Shape;1152;p15">
            <a:hlinkClick r:id="rId12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3" name="Google Shape;1153;p15">
            <a:hlinkClick r:id="rId13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222260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550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3" Type="http://schemas.openxmlformats.org/officeDocument/2006/relationships/slide" Target="slide15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4" Type="http://schemas.openxmlformats.org/officeDocument/2006/relationships/slide" Target="slide16.xml"/><Relationship Id="rId9" Type="http://schemas.openxmlformats.org/officeDocument/2006/relationships/slide" Target="slide21.xml"/><Relationship Id="rId14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5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gif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slide" Target="slide5.xml"/><Relationship Id="rId22" Type="http://schemas.openxmlformats.org/officeDocument/2006/relationships/image" Target="../media/image27.png"/><Relationship Id="rId27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7.svg"/><Relationship Id="rId3" Type="http://schemas.openxmlformats.org/officeDocument/2006/relationships/image" Target="../media/image59.svg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45.sv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4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21" Type="http://schemas.openxmlformats.org/officeDocument/2006/relationships/image" Target="../media/image55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4DB627-E0C8-3D27-2A15-EBCAFEB4F931}"/>
              </a:ext>
            </a:extLst>
          </p:cNvPr>
          <p:cNvSpPr txBox="1"/>
          <p:nvPr/>
        </p:nvSpPr>
        <p:spPr>
          <a:xfrm>
            <a:off x="904875" y="1352550"/>
            <a:ext cx="979170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416 067 + 874 125                   </a:t>
            </a:r>
            <a:r>
              <a:rPr lang="pl-PL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608 341 – 276 303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32 019 × 7                                   d) 82 984 : 41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FFB6CB-EF63-12A7-32F5-5DA732C6B7BC}"/>
              </a:ext>
            </a:extLst>
          </p:cNvPr>
          <p:cNvGrpSpPr/>
          <p:nvPr/>
        </p:nvGrpSpPr>
        <p:grpSpPr>
          <a:xfrm>
            <a:off x="1628775" y="571500"/>
            <a:ext cx="4772025" cy="1200329"/>
            <a:chOff x="752475" y="2286000"/>
            <a:chExt cx="4772025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35A3B7-6545-8037-A2E8-BE08725DD9D5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416 067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874 125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7F4805-41B4-68BB-9119-62815F78FD8E}"/>
                </a:ext>
              </a:extLst>
            </p:cNvPr>
            <p:cNvCxnSpPr>
              <a:cxnSpLocks/>
            </p:cNvCxnSpPr>
            <p:nvPr/>
          </p:nvCxnSpPr>
          <p:spPr>
            <a:xfrm>
              <a:off x="923925" y="3438525"/>
              <a:ext cx="21145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956547-D229-91BD-99C4-B8E6A2A2BDA5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9E0BCA-8B49-4589-F08B-7C40902301D3}"/>
              </a:ext>
            </a:extLst>
          </p:cNvPr>
          <p:cNvGrpSpPr/>
          <p:nvPr/>
        </p:nvGrpSpPr>
        <p:grpSpPr>
          <a:xfrm>
            <a:off x="6648450" y="542925"/>
            <a:ext cx="4772025" cy="1200329"/>
            <a:chOff x="752475" y="2286000"/>
            <a:chExt cx="4772025" cy="12003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5B7A86-DA22-73DE-514D-39939980D105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608 341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276 303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1E0B62-BF6C-2E92-5022-ABACAEB0C0A6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25" y="3438525"/>
              <a:ext cx="19240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133ADD-B834-149E-36B4-4B749ED43892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D62EF63-E314-D07F-90FE-E14C112DA66D}"/>
              </a:ext>
            </a:extLst>
          </p:cNvPr>
          <p:cNvSpPr txBox="1"/>
          <p:nvPr/>
        </p:nvSpPr>
        <p:spPr>
          <a:xfrm>
            <a:off x="1724025" y="17621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1 290 192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017A67-0E41-DDE1-2BAC-9E7F1AA2EBC4}"/>
              </a:ext>
            </a:extLst>
          </p:cNvPr>
          <p:cNvSpPr txBox="1"/>
          <p:nvPr/>
        </p:nvSpPr>
        <p:spPr>
          <a:xfrm>
            <a:off x="6943725" y="174307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332 038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17260D-8781-DB3D-80FC-B8DBA7AABA83}"/>
              </a:ext>
            </a:extLst>
          </p:cNvPr>
          <p:cNvGrpSpPr/>
          <p:nvPr/>
        </p:nvGrpSpPr>
        <p:grpSpPr>
          <a:xfrm>
            <a:off x="1628775" y="2647950"/>
            <a:ext cx="4772025" cy="1200329"/>
            <a:chOff x="752475" y="2286000"/>
            <a:chExt cx="4772025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D09AD4-5135-53E1-18F7-442A28AB9201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32 019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7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D74966-AE84-45FF-A205-14ED3DF3C2C4}"/>
                </a:ext>
              </a:extLst>
            </p:cNvPr>
            <p:cNvCxnSpPr>
              <a:cxnSpLocks/>
            </p:cNvCxnSpPr>
            <p:nvPr/>
          </p:nvCxnSpPr>
          <p:spPr>
            <a:xfrm>
              <a:off x="923925" y="3438525"/>
              <a:ext cx="21145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DEBCBB-9779-BE76-C9E5-E5F531CCC3A1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ea typeface="Cambria" panose="02040503050406030204" pitchFamily="18" charset="0"/>
                </a:rPr>
                <a:t>x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9C4D870-85F7-6760-4CC6-DFD0009EA8BF}"/>
              </a:ext>
            </a:extLst>
          </p:cNvPr>
          <p:cNvSpPr txBox="1"/>
          <p:nvPr/>
        </p:nvSpPr>
        <p:spPr>
          <a:xfrm>
            <a:off x="1638300" y="38195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224 133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1D7720-47B7-62BF-66A5-02FE3C6D3F59}"/>
              </a:ext>
            </a:extLst>
          </p:cNvPr>
          <p:cNvGrpSpPr/>
          <p:nvPr/>
        </p:nvGrpSpPr>
        <p:grpSpPr>
          <a:xfrm>
            <a:off x="5876925" y="2714625"/>
            <a:ext cx="4448175" cy="1638300"/>
            <a:chOff x="1076325" y="2286000"/>
            <a:chExt cx="4448175" cy="16383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6E58C9-16CB-9EB2-3A20-2006E716BACD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82984  41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F76C8C-E1FD-67FC-5E5F-D43E99169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775" y="2305050"/>
              <a:ext cx="0" cy="16192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CEB34F3-031D-DECE-D550-540AED836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0350" y="2847975"/>
              <a:ext cx="12858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A7A75B9-A5DA-FED4-35FC-614D6A992AA0}"/>
              </a:ext>
            </a:extLst>
          </p:cNvPr>
          <p:cNvSpPr txBox="1"/>
          <p:nvPr/>
        </p:nvSpPr>
        <p:spPr>
          <a:xfrm>
            <a:off x="5953125" y="32099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0098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07B0F-41CD-B975-8930-3F2DE14217C5}"/>
              </a:ext>
            </a:extLst>
          </p:cNvPr>
          <p:cNvSpPr txBox="1"/>
          <p:nvPr/>
        </p:nvSpPr>
        <p:spPr>
          <a:xfrm>
            <a:off x="6505575" y="376237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209169-5982-21F0-A563-7A3749D84819}"/>
              </a:ext>
            </a:extLst>
          </p:cNvPr>
          <p:cNvSpPr txBox="1"/>
          <p:nvPr/>
        </p:nvSpPr>
        <p:spPr>
          <a:xfrm>
            <a:off x="6838950" y="436245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CFB8FC-C398-CE8C-5599-D8E150BE6C6D}"/>
              </a:ext>
            </a:extLst>
          </p:cNvPr>
          <p:cNvSpPr txBox="1"/>
          <p:nvPr/>
        </p:nvSpPr>
        <p:spPr>
          <a:xfrm>
            <a:off x="7639050" y="327660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2 024</a:t>
            </a:r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97024" y="615950"/>
            <a:ext cx="1011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a) Tính nhẩm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5B252-B1FF-DD09-6CDA-92A8DEBE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1676400"/>
            <a:ext cx="104108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5"/>
          <p:cNvSpPr txBox="1">
            <a:spLocks noGrp="1"/>
          </p:cNvSpPr>
          <p:nvPr>
            <p:ph type="title"/>
          </p:nvPr>
        </p:nvSpPr>
        <p:spPr>
          <a:xfrm>
            <a:off x="1767150" y="166953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SVN-SAF" panose="02040603050506020204" pitchFamily="18" charset="0"/>
              </a:rPr>
              <a:t>ONG VÀNG</a:t>
            </a:r>
            <a:br>
              <a:rPr lang="en" sz="9600">
                <a:latin typeface="SVN-SAF" panose="02040603050506020204" pitchFamily="18" charset="0"/>
              </a:rPr>
            </a:br>
            <a:r>
              <a:rPr lang="en" sz="9600">
                <a:latin typeface="SVN-SAF" panose="02040603050506020204" pitchFamily="18" charset="0"/>
              </a:rPr>
              <a:t>BIẾT TUỐT</a:t>
            </a:r>
            <a:endParaRPr sz="9600">
              <a:latin typeface="SVN-SAF" panose="0204060305050602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>
            <a:hlinkClick r:id="rId3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HOA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39" name="Google Shape;1539;p26">
            <a:hlinkClick r:id="rId4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CON VẬT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0" name="Google Shape;1540;p26">
            <a:hlinkClick r:id="rId5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VŨ TRỤ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1" name="Google Shape;1541;p26">
            <a:hlinkClick r:id="rId6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ĐẠI DƯƠNG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2" name="Google Shape;1542;p26">
            <a:hlinkClick r:id="rId7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ĐỒ VẬT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3" name="Google Shape;1543;p26">
            <a:hlinkClick r:id="rId8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Q</a:t>
            </a: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ỦA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4" name="Google Shape;1544;p26">
            <a:hlinkClick r:id="rId9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G</a:t>
            </a: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IA ĐÌNH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5" name="Google Shape;1545;p26">
            <a:hlinkClick r:id="rId10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TRƯỜNG HỌC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6" name="Google Shape;1546;p26">
            <a:hlinkClick r:id="rId11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BẠN BÈ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7" name="Google Shape;1547;p26">
            <a:hlinkClick r:id="rId12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CÂY CỐI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8" name="Google Shape;1548;p26">
            <a:hlinkClick r:id="rId13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ÂM NHẠC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9" name="Google Shape;1549;p26">
            <a:hlinkClick r:id="rId14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THỂ THAO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4DCC4F3D-ED60-21AA-F2DD-B3A90EB3054B}"/>
              </a:ext>
            </a:extLst>
          </p:cNvPr>
          <p:cNvSpPr/>
          <p:nvPr/>
        </p:nvSpPr>
        <p:spPr>
          <a:xfrm>
            <a:off x="10106025" y="133350"/>
            <a:ext cx="1552575" cy="3333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7"/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000" b="1" dirty="0">
                <a:latin typeface="Cambria" panose="02040503050406030204" pitchFamily="18" charset="0"/>
                <a:ea typeface="Cambria" panose="02040503050406030204" pitchFamily="18" charset="0"/>
              </a:rPr>
              <a:t>67 x 10 = ?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6" name="Google Shape;1556;p27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2" name="Google Shape;1555;p27">
            <a:extLst>
              <a:ext uri="{FF2B5EF4-FFF2-40B4-BE49-F238E27FC236}">
                <a16:creationId xmlns:a16="http://schemas.microsoft.com/office/drawing/2014/main" id="{87C4CA60-62B0-3589-08D0-F2FFD99C316C}"/>
              </a:ext>
            </a:extLst>
          </p:cNvPr>
          <p:cNvSpPr txBox="1">
            <a:spLocks/>
          </p:cNvSpPr>
          <p:nvPr/>
        </p:nvSpPr>
        <p:spPr>
          <a:xfrm>
            <a:off x="5185860" y="3648075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670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8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6" name="Google Shape;1555;p27">
            <a:extLst>
              <a:ext uri="{FF2B5EF4-FFF2-40B4-BE49-F238E27FC236}">
                <a16:creationId xmlns:a16="http://schemas.microsoft.com/office/drawing/2014/main" id="{EAA4557C-B3B6-8DBD-5FA5-1F5129AF9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59655" y="2065625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67 x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555;p27">
            <a:extLst>
              <a:ext uri="{FF2B5EF4-FFF2-40B4-BE49-F238E27FC236}">
                <a16:creationId xmlns:a16="http://schemas.microsoft.com/office/drawing/2014/main" id="{EA2B8E8E-2F9C-A39B-7471-ECBBDBFDAC64}"/>
              </a:ext>
            </a:extLst>
          </p:cNvPr>
          <p:cNvSpPr txBox="1">
            <a:spLocks/>
          </p:cNvSpPr>
          <p:nvPr/>
        </p:nvSpPr>
        <p:spPr>
          <a:xfrm>
            <a:off x="125965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6 700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51755C8C-EC46-2AB9-8A24-CACB692C3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66810" y="1951325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dirty="0">
                <a:latin typeface="Cambria" panose="02040503050406030204" pitchFamily="18" charset="0"/>
                <a:ea typeface="Cambria" panose="02040503050406030204" pitchFamily="18" charset="0"/>
              </a:rPr>
              <a:t>18 x 100 = 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747DEB77-7BA0-97D5-10D6-CCE7827E25DA}"/>
              </a:ext>
            </a:extLst>
          </p:cNvPr>
          <p:cNvSpPr txBox="1">
            <a:spLocks/>
          </p:cNvSpPr>
          <p:nvPr/>
        </p:nvSpPr>
        <p:spPr>
          <a:xfrm>
            <a:off x="5166810" y="3190875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0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8" name="Google Shape;1555;p27">
            <a:extLst>
              <a:ext uri="{FF2B5EF4-FFF2-40B4-BE49-F238E27FC236}">
                <a16:creationId xmlns:a16="http://schemas.microsoft.com/office/drawing/2014/main" id="{3C2BC8DE-AF98-4632-AE62-41B4B79CDB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2960" y="1808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dirty="0">
                <a:latin typeface="Cambria" panose="02040503050406030204" pitchFamily="18" charset="0"/>
                <a:ea typeface="Cambria" panose="02040503050406030204" pitchFamily="18" charset="0"/>
              </a:rPr>
              <a:t>18 x 1 000 = 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55;p27">
            <a:extLst>
              <a:ext uri="{FF2B5EF4-FFF2-40B4-BE49-F238E27FC236}">
                <a16:creationId xmlns:a16="http://schemas.microsoft.com/office/drawing/2014/main" id="{21A3103E-BF3E-00B4-86D1-9A27E59DF5B1}"/>
              </a:ext>
            </a:extLst>
          </p:cNvPr>
          <p:cNvSpPr txBox="1">
            <a:spLocks/>
          </p:cNvSpPr>
          <p:nvPr/>
        </p:nvSpPr>
        <p:spPr>
          <a:xfrm>
            <a:off x="1032960" y="3048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18 000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31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AEE3886B-B134-C96F-8556-1E0DBF4E6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5 240 : 10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46501E55-C159-8C8F-2376-B5797B11FA26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524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2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1AD30A9-81B5-21EA-F750-FD1CBAF7B1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3625" y="238376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52 400 :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8E5038AE-5B34-3757-2DCB-68B32C5FD771}"/>
              </a:ext>
            </a:extLst>
          </p:cNvPr>
          <p:cNvSpPr txBox="1">
            <a:spLocks/>
          </p:cNvSpPr>
          <p:nvPr/>
        </p:nvSpPr>
        <p:spPr>
          <a:xfrm>
            <a:off x="1223625" y="362331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524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33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6" name="Google Shape;1555;p27">
            <a:extLst>
              <a:ext uri="{FF2B5EF4-FFF2-40B4-BE49-F238E27FC236}">
                <a16:creationId xmlns:a16="http://schemas.microsoft.com/office/drawing/2014/main" id="{8EA436A2-FC62-EFE4-660A-EB3C3E110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117 300 : 10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555;p27">
            <a:extLst>
              <a:ext uri="{FF2B5EF4-FFF2-40B4-BE49-F238E27FC236}">
                <a16:creationId xmlns:a16="http://schemas.microsoft.com/office/drawing/2014/main" id="{F63C8794-0EEB-6967-9C8C-9575B5E013E0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11 730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4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DF12EA68-7233-A77C-270D-6482659DD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19625" y="248663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117 300 : 100 = ?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F580A7BF-0B0E-F321-14FF-D8A5F64F4F25}"/>
              </a:ext>
            </a:extLst>
          </p:cNvPr>
          <p:cNvSpPr txBox="1">
            <a:spLocks/>
          </p:cNvSpPr>
          <p:nvPr/>
        </p:nvSpPr>
        <p:spPr>
          <a:xfrm>
            <a:off x="1019625" y="372618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 173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aloo 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5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39EA8D0-09BC-8B7F-B754-C8903DADD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100 x 129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415196AB-B443-7E66-FC2C-7FB56CEE7FAC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12 900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6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DFA30748-9457-BF19-9608-D057B9354C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3625" y="247520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1 000 x 16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C3F66619-6A30-7E1D-4332-B89CD3A7FF5F}"/>
              </a:ext>
            </a:extLst>
          </p:cNvPr>
          <p:cNvSpPr txBox="1">
            <a:spLocks/>
          </p:cNvSpPr>
          <p:nvPr/>
        </p:nvSpPr>
        <p:spPr>
          <a:xfrm>
            <a:off x="1223625" y="371475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16 000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7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607387B9-DF5C-1A29-9CBD-2EFED57300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72425" y="24180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880 000 :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AF4085DA-C402-7B49-5418-76DDF192857F}"/>
              </a:ext>
            </a:extLst>
          </p:cNvPr>
          <p:cNvSpPr txBox="1">
            <a:spLocks/>
          </p:cNvSpPr>
          <p:nvPr/>
        </p:nvSpPr>
        <p:spPr>
          <a:xfrm>
            <a:off x="5172425" y="36576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8 800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38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9955EBF-B5FA-B915-C0B5-E8C04F21FF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8195" y="244091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880 000 : 1 000 = ?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D02AAE1E-8EFB-7B9B-77D3-4D7D30A252C3}"/>
              </a:ext>
            </a:extLst>
          </p:cNvPr>
          <p:cNvSpPr txBox="1">
            <a:spLocks/>
          </p:cNvSpPr>
          <p:nvPr/>
        </p:nvSpPr>
        <p:spPr>
          <a:xfrm>
            <a:off x="1008195" y="368046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Lấy một ví dụ và nói cho bạn nghe cách thực hiện nhân một số với 10, 100, 1 000,…; chia một số cho 10, 100, 1 000,…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983C4E-1948-FA6E-F2D9-15B9DE0B41A7}"/>
              </a:ext>
            </a:extLst>
          </p:cNvPr>
          <p:cNvSpPr/>
          <p:nvPr/>
        </p:nvSpPr>
        <p:spPr>
          <a:xfrm>
            <a:off x="1514475" y="2333624"/>
            <a:ext cx="9124950" cy="3800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 × 10 = 80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10, 100, 1000, …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80 : 10 = 8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Khi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10, 100, 1000, …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 ở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Tìm thành phần chưa biết của mỗi phép tính sau: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39148-D722-D88B-6721-5FBB99164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2" y="1466850"/>
            <a:ext cx="9648825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914555-B28A-2C42-2169-3999ED12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481387"/>
            <a:ext cx="9848850" cy="714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EB2F1-9141-8EFA-6903-C4BEBECF5AA1}"/>
              </a:ext>
            </a:extLst>
          </p:cNvPr>
          <p:cNvSpPr txBox="1"/>
          <p:nvPr/>
        </p:nvSpPr>
        <p:spPr>
          <a:xfrm>
            <a:off x="1104900" y="23812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213 – 150 = 63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91D5AC-C8A6-B823-CC3A-FEDABECC5762}"/>
              </a:ext>
            </a:extLst>
          </p:cNvPr>
          <p:cNvSpPr/>
          <p:nvPr/>
        </p:nvSpPr>
        <p:spPr>
          <a:xfrm>
            <a:off x="2428875" y="1581150"/>
            <a:ext cx="5429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AFEB3-9447-E979-384E-AD3E7348AF06}"/>
              </a:ext>
            </a:extLst>
          </p:cNvPr>
          <p:cNvSpPr txBox="1"/>
          <p:nvPr/>
        </p:nvSpPr>
        <p:spPr>
          <a:xfrm>
            <a:off x="4724400" y="23431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360 – 259 = 101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600BA1-BBE6-31C8-23CC-8D701EE33B08}"/>
              </a:ext>
            </a:extLst>
          </p:cNvPr>
          <p:cNvSpPr/>
          <p:nvPr/>
        </p:nvSpPr>
        <p:spPr>
          <a:xfrm>
            <a:off x="5848350" y="1571625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BBAA0-6DFD-254A-5D9C-8CF1786C52E0}"/>
              </a:ext>
            </a:extLst>
          </p:cNvPr>
          <p:cNvSpPr txBox="1"/>
          <p:nvPr/>
        </p:nvSpPr>
        <p:spPr>
          <a:xfrm>
            <a:off x="8334375" y="23431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latin typeface="Cambria" panose="02040503050406030204" pitchFamily="18" charset="0"/>
                <a:ea typeface="Cambria" panose="02040503050406030204" pitchFamily="18" charset="0"/>
              </a:rPr>
              <a:t>265 + 81 = 346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496D54-FF2E-16FC-CC8A-0AB824566EE1}"/>
              </a:ext>
            </a:extLst>
          </p:cNvPr>
          <p:cNvSpPr/>
          <p:nvPr/>
        </p:nvSpPr>
        <p:spPr>
          <a:xfrm>
            <a:off x="8439150" y="1543050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A3B68-7B01-4429-40F1-B74268542A76}"/>
              </a:ext>
            </a:extLst>
          </p:cNvPr>
          <p:cNvSpPr txBox="1"/>
          <p:nvPr/>
        </p:nvSpPr>
        <p:spPr>
          <a:xfrm>
            <a:off x="1466850" y="42862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560 : 56 = 10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F6EE85-4469-612F-EBE7-E4E41EBDF74C}"/>
              </a:ext>
            </a:extLst>
          </p:cNvPr>
          <p:cNvSpPr/>
          <p:nvPr/>
        </p:nvSpPr>
        <p:spPr>
          <a:xfrm>
            <a:off x="2514600" y="3571875"/>
            <a:ext cx="5429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4B621-6DDC-83B6-F944-AA7C93A2C2F6}"/>
              </a:ext>
            </a:extLst>
          </p:cNvPr>
          <p:cNvSpPr txBox="1"/>
          <p:nvPr/>
        </p:nvSpPr>
        <p:spPr>
          <a:xfrm>
            <a:off x="4743450" y="4257675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8 700 : 87 = 100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09732B-BC3D-FA1D-2CEC-AB43A9E8FB27}"/>
              </a:ext>
            </a:extLst>
          </p:cNvPr>
          <p:cNvSpPr/>
          <p:nvPr/>
        </p:nvSpPr>
        <p:spPr>
          <a:xfrm>
            <a:off x="5915025" y="3505200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6F63E2-A688-6E37-5DB8-46F6F1929A31}"/>
              </a:ext>
            </a:extLst>
          </p:cNvPr>
          <p:cNvSpPr txBox="1"/>
          <p:nvPr/>
        </p:nvSpPr>
        <p:spPr>
          <a:xfrm>
            <a:off x="8534400" y="4257675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79 × 1 000 = 79 000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F80C79-77DA-ADDC-1D09-74E2BA401857}"/>
              </a:ext>
            </a:extLst>
          </p:cNvPr>
          <p:cNvSpPr/>
          <p:nvPr/>
        </p:nvSpPr>
        <p:spPr>
          <a:xfrm>
            <a:off x="8286750" y="3562350"/>
            <a:ext cx="8858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79 000</a:t>
            </a: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BDD0511-177F-E444-3FE2-AFA233FB40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3" y="8950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810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D35117-33EB-0942-DD3C-AE0827C599C3}"/>
              </a:ext>
            </a:extLst>
          </p:cNvPr>
          <p:cNvSpPr txBox="1"/>
          <p:nvPr/>
        </p:nvSpPr>
        <p:spPr>
          <a:xfrm>
            <a:off x="816077" y="1164717"/>
            <a:ext cx="105060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Mẹ đưa An tờ tiền có mệnh giá 50 000 đồng và bảo An đi mua 2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kg gạo.  Bà bán gạo đã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lại cho An 1 tờ tiền mệnh giá 10 000 và 1 tờ tiền mệnh giá 5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000.  Đố em, giá tiền một ki- lô- gam gạo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7D7B0-12A6-7959-3697-7B79EE13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ADD329-B4D2-8562-2850-B1B17D377ACC}"/>
              </a:ext>
            </a:extLst>
          </p:cNvPr>
          <p:cNvSpPr/>
          <p:nvPr/>
        </p:nvSpPr>
        <p:spPr>
          <a:xfrm>
            <a:off x="1371600" y="2998839"/>
            <a:ext cx="10005237" cy="3441289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4E400-2A8E-875F-36CA-7069CDDA8636}"/>
              </a:ext>
            </a:extLst>
          </p:cNvPr>
          <p:cNvSpPr txBox="1"/>
          <p:nvPr/>
        </p:nvSpPr>
        <p:spPr>
          <a:xfrm>
            <a:off x="4916487" y="2974542"/>
            <a:ext cx="2405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B7F11-1555-7030-1E2E-FB9434FAFA79}"/>
              </a:ext>
            </a:extLst>
          </p:cNvPr>
          <p:cNvSpPr txBox="1"/>
          <p:nvPr/>
        </p:nvSpPr>
        <p:spPr>
          <a:xfrm>
            <a:off x="1383834" y="3566761"/>
            <a:ext cx="9494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kg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7BD52-A539-968E-7412-AF4F8BBE548D}"/>
              </a:ext>
            </a:extLst>
          </p:cNvPr>
          <p:cNvSpPr txBox="1"/>
          <p:nvPr/>
        </p:nvSpPr>
        <p:spPr>
          <a:xfrm>
            <a:off x="2569292" y="4114462"/>
            <a:ext cx="702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 – 10 000 – 5 000 = 35 000 (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BBA09-F949-9F49-D715-31C18F8B0DC7}"/>
              </a:ext>
            </a:extLst>
          </p:cNvPr>
          <p:cNvSpPr txBox="1"/>
          <p:nvPr/>
        </p:nvSpPr>
        <p:spPr>
          <a:xfrm>
            <a:off x="2237647" y="4573439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kg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69E31-126F-027E-455A-3D7E55C284A8}"/>
              </a:ext>
            </a:extLst>
          </p:cNvPr>
          <p:cNvSpPr txBox="1"/>
          <p:nvPr/>
        </p:nvSpPr>
        <p:spPr>
          <a:xfrm>
            <a:off x="2857080" y="5114213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: 2 = 17 500 (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4E1C64-11DB-CB46-73A8-245E5A981F7C}"/>
              </a:ext>
            </a:extLst>
          </p:cNvPr>
          <p:cNvSpPr txBox="1"/>
          <p:nvPr/>
        </p:nvSpPr>
        <p:spPr>
          <a:xfrm>
            <a:off x="3977958" y="5733645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17 500 </a:t>
            </a: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9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1" grpId="0"/>
      <p:bldP spid="12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5D098B-0581-A8D1-0C1E-005FB6A39B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2753" y="2249708"/>
            <a:ext cx="8352244" cy="2225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DE58B"/>
      </a:lt1>
      <a:dk2>
        <a:srgbClr val="000000"/>
      </a:dk2>
      <a:lt2>
        <a:srgbClr val="EEEEEE"/>
      </a:lt2>
      <a:accent1>
        <a:srgbClr val="FCCC19"/>
      </a:accent1>
      <a:accent2>
        <a:srgbClr val="FF943F"/>
      </a:accent2>
      <a:accent3>
        <a:srgbClr val="000000"/>
      </a:accent3>
      <a:accent4>
        <a:srgbClr val="FEE599"/>
      </a:accent4>
      <a:accent5>
        <a:srgbClr val="000000"/>
      </a:accent5>
      <a:accent6>
        <a:srgbClr val="000000"/>
      </a:accent6>
      <a:hlink>
        <a:srgbClr val="BF9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572</Words>
  <Application>Microsoft Office PowerPoint</Application>
  <PresentationFormat>Widescreen</PresentationFormat>
  <Paragraphs>120</Paragraphs>
  <Slides>31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Aldrich</vt:lpstr>
      <vt:lpstr>Chelsea Market</vt:lpstr>
      <vt:lpstr>Abril Fatface</vt:lpstr>
      <vt:lpstr>Arial</vt:lpstr>
      <vt:lpstr>Baloo 2</vt:lpstr>
      <vt:lpstr>Calibri</vt:lpstr>
      <vt:lpstr>Cambria</vt:lpstr>
      <vt:lpstr>SVN-Caprica Script</vt:lpstr>
      <vt:lpstr>SVN-SAF</vt:lpstr>
      <vt:lpstr>1_Office Theme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 VÀNG BIẾT TUỐT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2024-05-15T08:48:24Z</dcterms:created>
  <dcterms:modified xsi:type="dcterms:W3CDTF">2024-08-07T03:33:12Z</dcterms:modified>
</cp:coreProperties>
</file>