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  <p:sldMasterId id="2147483735" r:id="rId5"/>
  </p:sldMasterIdLst>
  <p:sldIdLst>
    <p:sldId id="259" r:id="rId6"/>
    <p:sldId id="339" r:id="rId7"/>
    <p:sldId id="257" r:id="rId8"/>
    <p:sldId id="265" r:id="rId9"/>
    <p:sldId id="350" r:id="rId10"/>
    <p:sldId id="335" r:id="rId11"/>
    <p:sldId id="266" r:id="rId12"/>
    <p:sldId id="346" r:id="rId13"/>
    <p:sldId id="2007577111" r:id="rId14"/>
    <p:sldId id="347" r:id="rId15"/>
    <p:sldId id="2007577116" r:id="rId16"/>
    <p:sldId id="345" r:id="rId17"/>
    <p:sldId id="2007577113" r:id="rId18"/>
    <p:sldId id="342" r:id="rId19"/>
    <p:sldId id="349" r:id="rId20"/>
    <p:sldId id="2007577115" r:id="rId21"/>
    <p:sldId id="44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90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68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78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1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2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77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0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5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6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221D043-D604-0989-9DD8-E03EA4F920A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092" y="141403"/>
            <a:ext cx="1661372" cy="166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A30BAC-5B5F-9146-7A27-8C997FF9B27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55" y="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887E18-236F-EABF-14D1-23D5743454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55" y="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028700" y="365673"/>
            <a:ext cx="10667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prstClr val="black"/>
                </a:solidFill>
                <a:cs typeface="Arial" panose="020B0604020202020204" pitchFamily="34" charset="0"/>
              </a:rPr>
              <a:t>b) Cứ 12 m vải may được 4 bộ quần áo. Hỏi 36 m vải may được bao nhiêu bộ quần áo như thế?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411779" y="270795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F3EA97-EDFD-BFE9-EE69-197539A37D50}"/>
              </a:ext>
            </a:extLst>
          </p:cNvPr>
          <p:cNvSpPr txBox="1"/>
          <p:nvPr/>
        </p:nvSpPr>
        <p:spPr>
          <a:xfrm>
            <a:off x="2657475" y="1828800"/>
            <a:ext cx="644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lvl="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12m vải : 4 bộ quần áo</a:t>
            </a:r>
          </a:p>
          <a:p>
            <a:pPr lvl="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36m vải: …… b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quần áo như thế?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8476A-0D36-AB8F-3F07-330E8CAA9CD1}"/>
              </a:ext>
            </a:extLst>
          </p:cNvPr>
          <p:cNvSpPr txBox="1"/>
          <p:nvPr/>
        </p:nvSpPr>
        <p:spPr>
          <a:xfrm>
            <a:off x="1333501" y="3590925"/>
            <a:ext cx="96107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Số mét vải để may 1 bộ quần áo là: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: 4 = 3 (m)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m vải may được số bộ quần áo là: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: 3 = 12 (bộ quần áo)</a:t>
            </a:r>
          </a:p>
          <a:p>
            <a:pPr lvl="0" algn="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 số: 12 bộ quần áo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68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09" y="350318"/>
            <a:ext cx="10716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 Ly mua một chiếc bàn là và một chiếc quạt điện hết 1 500 000 đồng. Biết rằng giá tiền mua chiếc bàn là nhiều hơn giá tiền mua chiếc quạt điện là 380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đồng. Tính giá tiền mỗi loại đồ vật cô Ly đã mua.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A3DF4-D15F-D797-0BA1-CFB0A5C63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5" y="1833562"/>
            <a:ext cx="4076700" cy="3038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98EE0-9CF0-F286-4993-682B1DDAE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2" y="2571750"/>
            <a:ext cx="5896737" cy="1200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CE56A5-2642-BE89-D4B7-CD7C5BA3B8C6}"/>
              </a:ext>
            </a:extLst>
          </p:cNvPr>
          <p:cNvSpPr txBox="1"/>
          <p:nvPr/>
        </p:nvSpPr>
        <p:spPr>
          <a:xfrm>
            <a:off x="2695575" y="2171700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6BAFC-717D-2F9A-8063-37E625EB9B35}"/>
              </a:ext>
            </a:extLst>
          </p:cNvPr>
          <p:cNvSpPr txBox="1"/>
          <p:nvPr/>
        </p:nvSpPr>
        <p:spPr>
          <a:xfrm>
            <a:off x="609600" y="3981450"/>
            <a:ext cx="72485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Giá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tiền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chiếc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bàn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là là: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(1 500 000 + 380 000) : 2 = 940 000 (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đồng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Giá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tiền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chiếc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quạt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điện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là: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1 500 000 – 940 000 = 560 000 (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đồng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940 000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đồng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560 000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đồng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95C0E-52C1-9BE0-5ECC-32648E31C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025" y="1226351"/>
            <a:ext cx="7200000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36280" y="790858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06000" y="911192"/>
            <a:ext cx="9790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cs typeface="Arial" panose="020B0604020202020204" pitchFamily="34" charset="0"/>
              </a:rPr>
              <a:t>Kể tên một số dạng toán đã học liên quan đến các phép tính với số tự nhiên: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F951-56D5-54BE-EA2E-4450C11A2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712" y="2176462"/>
            <a:ext cx="87344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028700" y="365673"/>
            <a:ext cx="1066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prstClr val="black"/>
                </a:solidFill>
                <a:cs typeface="Arial" panose="020B0604020202020204" pitchFamily="34" charset="0"/>
              </a:rPr>
              <a:t>a) Có 3 chiếc xe ben chở 21 tấn cát ra công trường, mỗi xe chở lượng cát như nhau. Hỏi 8 chiếc xe ben như thế thì chở được bao nhiêu tấn cát?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411779" y="270795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F3EA97-EDFD-BFE9-EE69-197539A37D50}"/>
              </a:ext>
            </a:extLst>
          </p:cNvPr>
          <p:cNvSpPr txBox="1"/>
          <p:nvPr/>
        </p:nvSpPr>
        <p:spPr>
          <a:xfrm>
            <a:off x="3848100" y="18288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ben : 21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ben: ……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8476A-0D36-AB8F-3F07-330E8CAA9CD1}"/>
              </a:ext>
            </a:extLst>
          </p:cNvPr>
          <p:cNvSpPr txBox="1"/>
          <p:nvPr/>
        </p:nvSpPr>
        <p:spPr>
          <a:xfrm>
            <a:off x="1333501" y="3590925"/>
            <a:ext cx="96107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chiếc xe ben chở được số tấn cát là: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: 3 = 7 (tấn)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chiếc xe ben như thế thì chở được số tấn cát là: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× 8 = 56 (tấn)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 số: 56 tấn cát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637</Words>
  <Application>Microsoft Office PowerPoint</Application>
  <PresentationFormat>Widescreen</PresentationFormat>
  <Paragraphs>78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等线 Light</vt:lpstr>
      <vt:lpstr>DFPOP1-W9</vt:lpstr>
      <vt:lpstr>字魂151号-联盟综艺体</vt:lpstr>
      <vt:lpstr>#9Slide07 HoneyCream</vt:lpstr>
      <vt:lpstr>Arial</vt:lpstr>
      <vt:lpstr>Calibri</vt:lpstr>
      <vt:lpstr>Cambria</vt:lpstr>
      <vt:lpstr>SVN-Newton</vt:lpstr>
      <vt:lpstr>Times New Roman</vt:lpstr>
      <vt:lpstr>UTM Aquarelle</vt:lpstr>
      <vt:lpstr>UTM Avo</vt:lpstr>
      <vt:lpstr>Office 主题​​</vt:lpstr>
      <vt:lpstr>1_Office Theme</vt:lpstr>
      <vt:lpstr>1_Office 主题​​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2024-06-02T08:02:26Z</dcterms:created>
  <dcterms:modified xsi:type="dcterms:W3CDTF">2024-07-21T01:07:51Z</dcterms:modified>
</cp:coreProperties>
</file>