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</p:sldMasterIdLst>
  <p:notesMasterIdLst>
    <p:notesMasterId r:id="rId20"/>
  </p:notesMasterIdLst>
  <p:sldIdLst>
    <p:sldId id="1057" r:id="rId3"/>
    <p:sldId id="2007577116" r:id="rId4"/>
    <p:sldId id="259" r:id="rId5"/>
    <p:sldId id="258" r:id="rId6"/>
    <p:sldId id="260" r:id="rId7"/>
    <p:sldId id="261" r:id="rId8"/>
    <p:sldId id="257" r:id="rId9"/>
    <p:sldId id="1058" r:id="rId10"/>
    <p:sldId id="858" r:id="rId11"/>
    <p:sldId id="2007577107" r:id="rId12"/>
    <p:sldId id="2007577117" r:id="rId13"/>
    <p:sldId id="2007577113" r:id="rId14"/>
    <p:sldId id="2007577118" r:id="rId15"/>
    <p:sldId id="1059" r:id="rId16"/>
    <p:sldId id="2007577115" r:id="rId17"/>
    <p:sldId id="1056" r:id="rId18"/>
    <p:sldId id="10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49" autoAdjust="0"/>
  </p:normalViewPr>
  <p:slideViewPr>
    <p:cSldViewPr snapToGrid="0">
      <p:cViewPr varScale="1">
        <p:scale>
          <a:sx n="58" d="100"/>
          <a:sy n="58" d="100"/>
        </p:scale>
        <p:origin x="9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8625-0E6D-46DC-847F-85852F71F3D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1979A-2E60-407D-B03A-432B4ABE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5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5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97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3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6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1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0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5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75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09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25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64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4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6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9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6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0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4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9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7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4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8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8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75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22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7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7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34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7" y="90783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3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52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1.svg"/><Relationship Id="rId18" Type="http://schemas.openxmlformats.org/officeDocument/2006/relationships/image" Target="../media/image23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microsoft.com/office/2007/relationships/media" Target="../media/media2.m4a"/><Relationship Id="rId16" Type="http://schemas.openxmlformats.org/officeDocument/2006/relationships/image" Target="../media/image34.png"/><Relationship Id="rId20" Type="http://schemas.openxmlformats.org/officeDocument/2006/relationships/image" Target="../media/image35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9.svg"/><Relationship Id="rId5" Type="http://schemas.microsoft.com/office/2007/relationships/media" Target="../media/media4.mp3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26.png"/><Relationship Id="rId4" Type="http://schemas.openxmlformats.org/officeDocument/2006/relationships/audio" Target="../media/media3.m4a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0.png"/><Relationship Id="rId18" Type="http://schemas.openxmlformats.org/officeDocument/2006/relationships/image" Target="../media/image22.png"/><Relationship Id="rId3" Type="http://schemas.microsoft.com/office/2007/relationships/media" Target="../media/media3.m4a"/><Relationship Id="rId21" Type="http://schemas.openxmlformats.org/officeDocument/2006/relationships/image" Target="../media/image35.jpeg"/><Relationship Id="rId7" Type="http://schemas.openxmlformats.org/officeDocument/2006/relationships/video" Target="../media/media5.mp4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microsoft.com/office/2007/relationships/media" Target="../media/media2.m4a"/><Relationship Id="rId16" Type="http://schemas.openxmlformats.org/officeDocument/2006/relationships/image" Target="../media/image33.sv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19" Type="http://schemas.openxmlformats.org/officeDocument/2006/relationships/image" Target="../media/image23.svg"/><Relationship Id="rId4" Type="http://schemas.openxmlformats.org/officeDocument/2006/relationships/audio" Target="../media/media3.m4a"/><Relationship Id="rId9" Type="http://schemas.openxmlformats.org/officeDocument/2006/relationships/image" Target="../media/image36.jpe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1.svg"/><Relationship Id="rId18" Type="http://schemas.openxmlformats.org/officeDocument/2006/relationships/image" Target="../media/image23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microsoft.com/office/2007/relationships/media" Target="../media/media2.m4a"/><Relationship Id="rId16" Type="http://schemas.openxmlformats.org/officeDocument/2006/relationships/image" Target="../media/image34.png"/><Relationship Id="rId20" Type="http://schemas.openxmlformats.org/officeDocument/2006/relationships/image" Target="../media/image35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9.svg"/><Relationship Id="rId5" Type="http://schemas.microsoft.com/office/2007/relationships/media" Target="../media/media4.mp3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26.png"/><Relationship Id="rId4" Type="http://schemas.openxmlformats.org/officeDocument/2006/relationships/audio" Target="../media/media3.m4a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1.svg"/><Relationship Id="rId18" Type="http://schemas.openxmlformats.org/officeDocument/2006/relationships/image" Target="../media/image23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microsoft.com/office/2007/relationships/media" Target="../media/media2.m4a"/><Relationship Id="rId16" Type="http://schemas.openxmlformats.org/officeDocument/2006/relationships/image" Target="../media/image34.png"/><Relationship Id="rId20" Type="http://schemas.openxmlformats.org/officeDocument/2006/relationships/image" Target="../media/image35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9.svg"/><Relationship Id="rId5" Type="http://schemas.microsoft.com/office/2007/relationships/media" Target="../media/media4.mp3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26.png"/><Relationship Id="rId4" Type="http://schemas.openxmlformats.org/officeDocument/2006/relationships/audio" Target="../media/media3.m4a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1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39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8E3488-E83A-D10D-E79F-0CBC6B660D79}"/>
              </a:ext>
            </a:extLst>
          </p:cNvPr>
          <p:cNvSpPr/>
          <p:nvPr/>
        </p:nvSpPr>
        <p:spPr>
          <a:xfrm>
            <a:off x="363557" y="242371"/>
            <a:ext cx="11358390" cy="6345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72E1B-709B-50AD-F8E1-8DD71E4AD22D}"/>
              </a:ext>
            </a:extLst>
          </p:cNvPr>
          <p:cNvGrpSpPr/>
          <p:nvPr/>
        </p:nvGrpSpPr>
        <p:grpSpPr>
          <a:xfrm>
            <a:off x="1516385" y="141939"/>
            <a:ext cx="9599633" cy="1312286"/>
            <a:chOff x="2188414" y="252108"/>
            <a:chExt cx="7940530" cy="233032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119A5F9-A2A8-D895-241B-B19F8F4EBF21}"/>
                </a:ext>
              </a:extLst>
            </p:cNvPr>
            <p:cNvSpPr/>
            <p:nvPr/>
          </p:nvSpPr>
          <p:spPr>
            <a:xfrm>
              <a:off x="2188414" y="252108"/>
              <a:ext cx="7940530" cy="2330327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515C54-4D9F-311A-9F7A-2A3768DE7782}"/>
                </a:ext>
              </a:extLst>
            </p:cNvPr>
            <p:cNvSpPr txBox="1"/>
            <p:nvPr/>
          </p:nvSpPr>
          <p:spPr>
            <a:xfrm>
              <a:off x="2451122" y="304712"/>
              <a:ext cx="7495567" cy="1912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Dân số của một số tỉnh/thành phố tính đến năm 2021 được thống kê trong bảng dưới đây: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AB5EE5D-6B67-1DA8-569B-B72D85601466}"/>
              </a:ext>
            </a:extLst>
          </p:cNvPr>
          <p:cNvSpPr/>
          <p:nvPr/>
        </p:nvSpPr>
        <p:spPr>
          <a:xfrm>
            <a:off x="647814" y="358392"/>
            <a:ext cx="762345" cy="733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B3137C-3F53-AA94-B3BD-30A98C191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359" y="1674564"/>
            <a:ext cx="5457459" cy="3461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4466B0-C8CE-611F-ED8A-2D62E87D0F8A}"/>
              </a:ext>
            </a:extLst>
          </p:cNvPr>
          <p:cNvSpPr txBox="1"/>
          <p:nvPr/>
        </p:nvSpPr>
        <p:spPr>
          <a:xfrm>
            <a:off x="936435" y="5012674"/>
            <a:ext cx="10675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Ninh.               B. Hà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               C.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                D.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91CC2C-0F9D-AAF7-78B8-EA5EC8914FCF}"/>
              </a:ext>
            </a:extLst>
          </p:cNvPr>
          <p:cNvSpPr/>
          <p:nvPr/>
        </p:nvSpPr>
        <p:spPr>
          <a:xfrm>
            <a:off x="3503364" y="2754217"/>
            <a:ext cx="5045725" cy="3855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60E1AE-36EE-5D20-294E-987DF36A443F}"/>
              </a:ext>
            </a:extLst>
          </p:cNvPr>
          <p:cNvSpPr/>
          <p:nvPr/>
        </p:nvSpPr>
        <p:spPr>
          <a:xfrm>
            <a:off x="9452472" y="5860973"/>
            <a:ext cx="605928" cy="5508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8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8E3488-E83A-D10D-E79F-0CBC6B660D79}"/>
              </a:ext>
            </a:extLst>
          </p:cNvPr>
          <p:cNvSpPr/>
          <p:nvPr/>
        </p:nvSpPr>
        <p:spPr>
          <a:xfrm>
            <a:off x="363557" y="242371"/>
            <a:ext cx="11358390" cy="6345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B3137C-3F53-AA94-B3BD-30A98C191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41" y="418641"/>
            <a:ext cx="5457459" cy="3461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4466B0-C8CE-611F-ED8A-2D62E87D0F8A}"/>
              </a:ext>
            </a:extLst>
          </p:cNvPr>
          <p:cNvSpPr txBox="1"/>
          <p:nvPr/>
        </p:nvSpPr>
        <p:spPr>
          <a:xfrm>
            <a:off x="1156772" y="3833870"/>
            <a:ext cx="1067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D38C13-98F5-214E-8F25-98B3CED08314}"/>
              </a:ext>
            </a:extLst>
          </p:cNvPr>
          <p:cNvSpPr/>
          <p:nvPr/>
        </p:nvSpPr>
        <p:spPr>
          <a:xfrm>
            <a:off x="848299" y="4825388"/>
            <a:ext cx="10311788" cy="156439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Tỉnh/thành phố nào có số dân nhiều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dân của thành phố Hồ Chí Minh hơn số dân thành phố Hà Nội bao nhiêu?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 có số dân lớn hơn 9 000 000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5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8E3488-E83A-D10D-E79F-0CBC6B660D79}"/>
              </a:ext>
            </a:extLst>
          </p:cNvPr>
          <p:cNvSpPr/>
          <p:nvPr/>
        </p:nvSpPr>
        <p:spPr>
          <a:xfrm>
            <a:off x="363557" y="209320"/>
            <a:ext cx="11358390" cy="6521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16C63A-C214-ACC0-5533-D554B62F33D5}"/>
              </a:ext>
            </a:extLst>
          </p:cNvPr>
          <p:cNvGrpSpPr/>
          <p:nvPr/>
        </p:nvGrpSpPr>
        <p:grpSpPr>
          <a:xfrm>
            <a:off x="286347" y="242371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CAC018-13B2-5B63-6CC8-D99A2CF0FB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E09385-E321-D880-B854-FE781BEBC56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45DCB5-EA64-F5CE-4158-19039B4AADA7}"/>
              </a:ext>
            </a:extLst>
          </p:cNvPr>
          <p:cNvSpPr txBox="1"/>
          <p:nvPr/>
        </p:nvSpPr>
        <p:spPr>
          <a:xfrm>
            <a:off x="892367" y="251552"/>
            <a:ext cx="10212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 đọc một tài liệu về biển, đại dương và biết được thông tin về độ sâu tối đa của một số đại dương như sau: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33615-1214-B3C1-9681-0F9EA246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758" y="1375043"/>
            <a:ext cx="3600450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E0344-B175-DCCF-4FCD-1DAFFE420956}"/>
              </a:ext>
            </a:extLst>
          </p:cNvPr>
          <p:cNvSpPr txBox="1"/>
          <p:nvPr/>
        </p:nvSpPr>
        <p:spPr>
          <a:xfrm>
            <a:off x="616945" y="2930486"/>
            <a:ext cx="10961783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đặt những câu hỏi liên quan đến bảng trên.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EA0500-9CE1-4A99-1A84-24623160B0FD}"/>
              </a:ext>
            </a:extLst>
          </p:cNvPr>
          <p:cNvSpPr/>
          <p:nvPr/>
        </p:nvSpPr>
        <p:spPr>
          <a:xfrm>
            <a:off x="848299" y="4296578"/>
            <a:ext cx="10311788" cy="209320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câu hỏi liên quan đến bảng trên là: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Đại dương nào sâu nhất?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Đại dương nào nông nhất?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tròn độ sâu có Thái Bình Dương đến hàng trăm thì độ sâu của Thái Bình Dương là bao nhiêu?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18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8E3488-E83A-D10D-E79F-0CBC6B660D79}"/>
              </a:ext>
            </a:extLst>
          </p:cNvPr>
          <p:cNvSpPr/>
          <p:nvPr/>
        </p:nvSpPr>
        <p:spPr>
          <a:xfrm>
            <a:off x="363557" y="209320"/>
            <a:ext cx="11358390" cy="6521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16C63A-C214-ACC0-5533-D554B62F33D5}"/>
              </a:ext>
            </a:extLst>
          </p:cNvPr>
          <p:cNvGrpSpPr/>
          <p:nvPr/>
        </p:nvGrpSpPr>
        <p:grpSpPr>
          <a:xfrm>
            <a:off x="286347" y="242371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CAC018-13B2-5B63-6CC8-D99A2CF0FB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E09385-E321-D880-B854-FE781BEBC56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45DCB5-EA64-F5CE-4158-19039B4AADA7}"/>
              </a:ext>
            </a:extLst>
          </p:cNvPr>
          <p:cNvSpPr txBox="1"/>
          <p:nvPr/>
        </p:nvSpPr>
        <p:spPr>
          <a:xfrm>
            <a:off x="892367" y="251552"/>
            <a:ext cx="10212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Tuấn đọc một tài liệu về biển, đại dương và biết được thông tin về độ sâu tối đa của một số đại dương như sau: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33615-1214-B3C1-9681-0F9EA246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758" y="1375043"/>
            <a:ext cx="3600450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E0344-B175-DCCF-4FCD-1DAFFE420956}"/>
              </a:ext>
            </a:extLst>
          </p:cNvPr>
          <p:cNvSpPr txBox="1"/>
          <p:nvPr/>
        </p:nvSpPr>
        <p:spPr>
          <a:xfrm>
            <a:off x="616945" y="2930486"/>
            <a:ext cx="1096178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Tuấn muốn làm tròn số để nhớ dữ liệu này dễ dàng hơn.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Em hãy giúp Tuấn làm tròn những số dưới đây đến hàng trăm, hàng nghìn (theo mẫu):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3147D-D466-A861-6D3C-93314A3E8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026" y="4034985"/>
            <a:ext cx="8506317" cy="23217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0B2984-3983-2278-20DC-D03C71A2BBC2}"/>
              </a:ext>
            </a:extLst>
          </p:cNvPr>
          <p:cNvSpPr/>
          <p:nvPr/>
        </p:nvSpPr>
        <p:spPr>
          <a:xfrm>
            <a:off x="6610119" y="5398266"/>
            <a:ext cx="1377109" cy="385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11 100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649A08-C941-84D7-C1CB-BEC670158D6B}"/>
              </a:ext>
            </a:extLst>
          </p:cNvPr>
          <p:cNvSpPr/>
          <p:nvPr/>
        </p:nvSpPr>
        <p:spPr>
          <a:xfrm>
            <a:off x="8637223" y="5409283"/>
            <a:ext cx="1377109" cy="385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C2CB93-D2F6-22ED-4DF3-86E4E0F2A843}"/>
              </a:ext>
            </a:extLst>
          </p:cNvPr>
          <p:cNvSpPr/>
          <p:nvPr/>
        </p:nvSpPr>
        <p:spPr>
          <a:xfrm>
            <a:off x="6555035" y="5860974"/>
            <a:ext cx="1377109" cy="385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7 300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0F27E3-1530-378D-AA16-D5DD831EE42E}"/>
              </a:ext>
            </a:extLst>
          </p:cNvPr>
          <p:cNvSpPr/>
          <p:nvPr/>
        </p:nvSpPr>
        <p:spPr>
          <a:xfrm>
            <a:off x="8615189" y="5894025"/>
            <a:ext cx="1377109" cy="385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46433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8E3488-E83A-D10D-E79F-0CBC6B660D79}"/>
              </a:ext>
            </a:extLst>
          </p:cNvPr>
          <p:cNvSpPr/>
          <p:nvPr/>
        </p:nvSpPr>
        <p:spPr>
          <a:xfrm>
            <a:off x="363557" y="209320"/>
            <a:ext cx="11358390" cy="6279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51,200+ Kids Talking Illustrations, Royalty-Free Vector Graphics &amp; Clip Art  - iStock | Two kids talking, Kids talking to camera, Parents and kids  talking">
            <a:extLst>
              <a:ext uri="{FF2B5EF4-FFF2-40B4-BE49-F238E27FC236}">
                <a16:creationId xmlns:a16="http://schemas.microsoft.com/office/drawing/2014/main" id="{0CD31195-16E4-F28D-062E-D319ABFE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90033" l="9967" r="89869">
                        <a14:foregroundMark x1="42974" y1="27778" x2="41993" y2="33660"/>
                        <a14:foregroundMark x1="73039" y1="19118" x2="69608" y2="59477"/>
                        <a14:foregroundMark x1="75980" y1="45588" x2="75980" y2="45588"/>
                        <a14:foregroundMark x1="77778" y1="52941" x2="75490" y2="57026"/>
                        <a14:foregroundMark x1="70098" y1="45752" x2="64052" y2="49510"/>
                        <a14:foregroundMark x1="62255" y1="56699" x2="63725" y2="71078"/>
                        <a14:foregroundMark x1="72712" y1="83497" x2="75980" y2="90033"/>
                        <a14:foregroundMark x1="63725" y1="84150" x2="60458" y2="88235"/>
                        <a14:foregroundMark x1="58170" y1="89379" x2="61928" y2="88889"/>
                        <a14:foregroundMark x1="63725" y1="88889" x2="64869" y2="88399"/>
                        <a14:foregroundMark x1="57026" y1="89052" x2="61928" y2="87582"/>
                        <a14:foregroundMark x1="65523" y1="87745" x2="65523" y2="87745"/>
                        <a14:foregroundMark x1="72712" y1="89869" x2="73693" y2="86765"/>
                        <a14:foregroundMark x1="23529" y1="90033" x2="25163" y2="8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4" y="2541533"/>
            <a:ext cx="3742423" cy="37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ng bóng Lời nói: Hình chữ nhật với Góc Tròn 2">
            <a:extLst>
              <a:ext uri="{FF2B5EF4-FFF2-40B4-BE49-F238E27FC236}">
                <a16:creationId xmlns:a16="http://schemas.microsoft.com/office/drawing/2014/main" id="{ED4C0EBB-FB84-30CC-386A-F778741CB9D8}"/>
              </a:ext>
            </a:extLst>
          </p:cNvPr>
          <p:cNvSpPr/>
          <p:nvPr/>
        </p:nvSpPr>
        <p:spPr>
          <a:xfrm>
            <a:off x="3279735" y="615371"/>
            <a:ext cx="6489701" cy="1879068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</a:rPr>
              <a:t>Qua 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hôm</a:t>
            </a:r>
            <a:r>
              <a:rPr lang="en-US" sz="3600" b="1" dirty="0">
                <a:solidFill>
                  <a:srgbClr val="002060"/>
                </a:solidFill>
              </a:rPr>
              <a:t> nay,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ôn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tập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kiến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thức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gì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1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869282" y="1247660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75 834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fr-FR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fr-F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5334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429683" y="5253184"/>
              <a:ext cx="3145065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vi-VN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Bảy mươi lăm nghìn tám trăm ba mươi lăm</a:t>
              </a:r>
              <a:endParaRPr lang="en-US" sz="2133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197454" y="5253184"/>
              <a:ext cx="3317578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vi-VN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Bảy mươi lăm nghìn tám trăm bốn mươi bốn</a:t>
              </a:r>
              <a:endParaRPr lang="en-US" sz="2133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063275" y="5253184"/>
              <a:ext cx="3397201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vi-VN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Bảy mươi lăm nghìn tám trăm bốn mươi ba</a:t>
              </a:r>
              <a:endParaRPr lang="en-US" sz="2133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402102" y="3375758"/>
              <a:ext cx="3208950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vi-VN" sz="1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Bảy mươi lăm nghìn tám trăm ba mươi bốn</a:t>
              </a:r>
              <a:endParaRPr lang="en-US" sz="2133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46400" y="1236643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56 089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1990289" y="5253184"/>
              <a:ext cx="3742229" cy="4310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vi-VN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50000 + 600 + 80 + 9</a:t>
              </a:r>
              <a:endPara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597"/>
            <a:ext cx="3352800" cy="1269999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1905505" y="5253184"/>
              <a:ext cx="3768771" cy="828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vi-VN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50000 + 6000 + 800 + 9</a:t>
              </a:r>
              <a:br>
                <a:rPr lang="vi-VN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199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1943842" y="5253184"/>
              <a:ext cx="3463552" cy="535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vi-VN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5000 + 600 + 80 + 9</a:t>
              </a:r>
              <a:endParaRPr lang="en-US" sz="2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133139" y="3506302"/>
              <a:ext cx="3651583" cy="828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vi-VN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50000 + 6000 + 80 + 9</a:t>
              </a:r>
              <a:br>
                <a:rPr lang="vi-VN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869282" y="1170542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56 789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45 678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67 890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78 901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13350" y="1357829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74 258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70 000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70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7 000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5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700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2139" y="608128"/>
            <a:ext cx="2969009" cy="1457070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23DE93B6-2451-5FA8-1891-5B008D1C8F89}"/>
              </a:ext>
            </a:extLst>
          </p:cNvPr>
          <p:cNvSpPr/>
          <p:nvPr/>
        </p:nvSpPr>
        <p:spPr>
          <a:xfrm>
            <a:off x="112035" y="2798285"/>
            <a:ext cx="2818452" cy="4059715"/>
          </a:xfrm>
          <a:custGeom>
            <a:avLst/>
            <a:gdLst/>
            <a:ahLst/>
            <a:cxnLst/>
            <a:rect l="l" t="t" r="r" b="b"/>
            <a:pathLst>
              <a:path w="4276042" h="7141614">
                <a:moveTo>
                  <a:pt x="0" y="0"/>
                </a:moveTo>
                <a:lnTo>
                  <a:pt x="4276042" y="0"/>
                </a:lnTo>
                <a:lnTo>
                  <a:pt x="4276042" y="7141615"/>
                </a:lnTo>
                <a:lnTo>
                  <a:pt x="0" y="71416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F3DA4-C0DD-5A06-B45E-3B5E056BB5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24444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white text with pink and yellow outline&#10;&#10;Description automatically generated">
            <a:extLst>
              <a:ext uri="{FF2B5EF4-FFF2-40B4-BE49-F238E27FC236}">
                <a16:creationId xmlns:a16="http://schemas.microsoft.com/office/drawing/2014/main" id="{3D9EDB24-D8DF-3724-B5E7-253FCAC255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13" y="2251012"/>
            <a:ext cx="11164187" cy="2485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9ADA3-E337-13A3-7028-104788E768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53167" y="1952592"/>
            <a:ext cx="342624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BC844-E8A2-A26C-F189-8B263C19A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370436F3-D47C-1C18-341F-E086511F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8E3B7C1-361E-D61F-1538-183A192B0003}"/>
              </a:ext>
            </a:extLst>
          </p:cNvPr>
          <p:cNvGrpSpPr/>
          <p:nvPr/>
        </p:nvGrpSpPr>
        <p:grpSpPr>
          <a:xfrm>
            <a:off x="881349" y="213663"/>
            <a:ext cx="778097" cy="830996"/>
            <a:chOff x="3174278" y="311514"/>
            <a:chExt cx="605826" cy="69952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C5DDDD-CC01-2163-E535-207899BB667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944056-5E0F-92AE-97B2-382CB3A4D90D}"/>
                </a:ext>
              </a:extLst>
            </p:cNvPr>
            <p:cNvSpPr txBox="1"/>
            <p:nvPr/>
          </p:nvSpPr>
          <p:spPr>
            <a:xfrm>
              <a:off x="3250591" y="311514"/>
              <a:ext cx="301686" cy="699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DDBCDC4-573D-6590-F81F-C8A1BF317286}"/>
              </a:ext>
            </a:extLst>
          </p:cNvPr>
          <p:cNvSpPr txBox="1"/>
          <p:nvPr/>
        </p:nvSpPr>
        <p:spPr>
          <a:xfrm>
            <a:off x="1805508" y="223255"/>
            <a:ext cx="9982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C08194-2CF6-EDB7-4F8B-6F26E065EF14}"/>
              </a:ext>
            </a:extLst>
          </p:cNvPr>
          <p:cNvSpPr/>
          <p:nvPr/>
        </p:nvSpPr>
        <p:spPr>
          <a:xfrm>
            <a:off x="187287" y="1388126"/>
            <a:ext cx="11766013" cy="51008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D629A-670B-0B19-0006-B1D85B1C4A9C}"/>
              </a:ext>
            </a:extLst>
          </p:cNvPr>
          <p:cNvSpPr txBox="1"/>
          <p:nvPr/>
        </p:nvSpPr>
        <p:spPr>
          <a:xfrm>
            <a:off x="506776" y="1762699"/>
            <a:ext cx="1104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422 357; 322 945; 223 954; 432 375.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185 867; 184 999; 186 143; 186 134.</a:t>
            </a:r>
          </a:p>
        </p:txBody>
      </p:sp>
      <p:sp>
        <p:nvSpPr>
          <p:cNvPr id="12" name="圆角矩形 25">
            <a:extLst>
              <a:ext uri="{FF2B5EF4-FFF2-40B4-BE49-F238E27FC236}">
                <a16:creationId xmlns:a16="http://schemas.microsoft.com/office/drawing/2014/main" id="{A4AE2220-D244-1A1D-E977-F48B8804F38B}"/>
              </a:ext>
            </a:extLst>
          </p:cNvPr>
          <p:cNvSpPr/>
          <p:nvPr/>
        </p:nvSpPr>
        <p:spPr>
          <a:xfrm>
            <a:off x="4329361" y="3683229"/>
            <a:ext cx="6984962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432 375; 422 357; 322 945; 223 954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3FD5C-1483-E1E0-03C8-8B3E8135D053}"/>
              </a:ext>
            </a:extLst>
          </p:cNvPr>
          <p:cNvSpPr txBox="1"/>
          <p:nvPr/>
        </p:nvSpPr>
        <p:spPr>
          <a:xfrm>
            <a:off x="506792" y="3725293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圆角矩形 25">
            <a:extLst>
              <a:ext uri="{FF2B5EF4-FFF2-40B4-BE49-F238E27FC236}">
                <a16:creationId xmlns:a16="http://schemas.microsoft.com/office/drawing/2014/main" id="{3E3BAFFA-F480-BAFC-5A44-BFDB5791AE45}"/>
              </a:ext>
            </a:extLst>
          </p:cNvPr>
          <p:cNvSpPr/>
          <p:nvPr/>
        </p:nvSpPr>
        <p:spPr>
          <a:xfrm>
            <a:off x="4406479" y="4828983"/>
            <a:ext cx="6984962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184 999; 185 867; 186 134; 186 143.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C38868-F86A-BF94-3970-5C0D48298B62}"/>
              </a:ext>
            </a:extLst>
          </p:cNvPr>
          <p:cNvSpPr txBox="1"/>
          <p:nvPr/>
        </p:nvSpPr>
        <p:spPr>
          <a:xfrm>
            <a:off x="583910" y="4871047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4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547</Words>
  <Application>Microsoft Office PowerPoint</Application>
  <PresentationFormat>Widescreen</PresentationFormat>
  <Paragraphs>57</Paragraphs>
  <Slides>17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Arial</vt:lpstr>
      <vt:lpstr>Calibri</vt:lpstr>
      <vt:lpstr>Cambria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2024-05-17T01:08:10Z</dcterms:created>
  <dcterms:modified xsi:type="dcterms:W3CDTF">2024-07-21T01:07:47Z</dcterms:modified>
</cp:coreProperties>
</file>