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</p:sldMasterIdLst>
  <p:notesMasterIdLst>
    <p:notesMasterId r:id="rId27"/>
  </p:notesMasterIdLst>
  <p:sldIdLst>
    <p:sldId id="258" r:id="rId5"/>
    <p:sldId id="790" r:id="rId6"/>
    <p:sldId id="791" r:id="rId7"/>
    <p:sldId id="257" r:id="rId8"/>
    <p:sldId id="793" r:id="rId9"/>
    <p:sldId id="297" r:id="rId10"/>
    <p:sldId id="770" r:id="rId11"/>
    <p:sldId id="779" r:id="rId12"/>
    <p:sldId id="780" r:id="rId13"/>
    <p:sldId id="781" r:id="rId14"/>
    <p:sldId id="784" r:id="rId15"/>
    <p:sldId id="783" r:id="rId16"/>
    <p:sldId id="786" r:id="rId17"/>
    <p:sldId id="792" r:id="rId18"/>
    <p:sldId id="787" r:id="rId19"/>
    <p:sldId id="789" r:id="rId20"/>
    <p:sldId id="794" r:id="rId21"/>
    <p:sldId id="280" r:id="rId22"/>
    <p:sldId id="349" r:id="rId23"/>
    <p:sldId id="434" r:id="rId24"/>
    <p:sldId id="435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2875"/>
    <a:srgbClr val="00FFFF"/>
    <a:srgbClr val="CC3300"/>
    <a:srgbClr val="6F3D5B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B7AC8-25E4-4103-93F8-6EFEA2802100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A3E40-FF36-4E48-A0BD-65B7556D3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3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0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5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36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45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4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13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7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0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51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72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08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32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5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0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8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9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1.png"/><Relationship Id="rId7" Type="http://schemas.openxmlformats.org/officeDocument/2006/relationships/slide" Target="slide10.xml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43.sv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1.png"/><Relationship Id="rId7" Type="http://schemas.openxmlformats.org/officeDocument/2006/relationships/slide" Target="slide10.xml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43.sv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1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audio" Target="../media/audio4.wav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8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7.svg"/><Relationship Id="rId10" Type="http://schemas.openxmlformats.org/officeDocument/2006/relationships/image" Target="../media/image63.svg"/><Relationship Id="rId4" Type="http://schemas.openxmlformats.org/officeDocument/2006/relationships/audio" Target="../media/audio1.wav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12" Type="http://schemas.openxmlformats.org/officeDocument/2006/relationships/image" Target="../media/image68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6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1.png"/><Relationship Id="rId7" Type="http://schemas.openxmlformats.org/officeDocument/2006/relationships/slide" Target="slide10.xml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43.sv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192098-06D5-4D83-D6BB-7ABE018C4D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047" y="114300"/>
            <a:ext cx="1619249" cy="1619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6B1A36-B5E0-F991-F7A8-032D75A60876}"/>
              </a:ext>
            </a:extLst>
          </p:cNvPr>
          <p:cNvSpPr txBox="1"/>
          <p:nvPr/>
        </p:nvSpPr>
        <p:spPr>
          <a:xfrm>
            <a:off x="1192239" y="547358"/>
            <a:ext cx="102296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Đọc số rồi nêu giá trị của chữ số 7 trong mỗi số sau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C5F798-01FD-63E5-E7D8-A8E4C3A51E25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C3F857-181A-3405-E47C-11A3203A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80" y="3307280"/>
            <a:ext cx="2971800" cy="9239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7E4CE6-038B-8AA2-1C32-D6A48138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20" y="3217787"/>
            <a:ext cx="2800350" cy="84772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8C7DF5-34DA-DAA5-78A0-8ED5F1690EC5}"/>
              </a:ext>
            </a:extLst>
          </p:cNvPr>
          <p:cNvSpPr/>
          <p:nvPr/>
        </p:nvSpPr>
        <p:spPr>
          <a:xfrm>
            <a:off x="542260" y="1855750"/>
            <a:ext cx="5061098" cy="1302119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mươi ba triệu bốn trăm năm mươi sáu nghìn bảy trăm tám mươi chín.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B3CC1E-9ED6-1B80-72FF-BABC7E04AB0E}"/>
              </a:ext>
            </a:extLst>
          </p:cNvPr>
          <p:cNvCxnSpPr/>
          <p:nvPr/>
        </p:nvCxnSpPr>
        <p:spPr>
          <a:xfrm flipH="1">
            <a:off x="2530549" y="3902149"/>
            <a:ext cx="563525" cy="478465"/>
          </a:xfrm>
          <a:prstGeom prst="line">
            <a:avLst/>
          </a:prstGeom>
          <a:ln w="57150">
            <a:solidFill>
              <a:srgbClr val="CA2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848F7B-8BBD-0600-06A0-6F85F87F605B}"/>
              </a:ext>
            </a:extLst>
          </p:cNvPr>
          <p:cNvSpPr/>
          <p:nvPr/>
        </p:nvSpPr>
        <p:spPr>
          <a:xfrm>
            <a:off x="1850066" y="4401878"/>
            <a:ext cx="1254642" cy="723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E6B4083-9E15-0652-780F-92BA2C512942}"/>
              </a:ext>
            </a:extLst>
          </p:cNvPr>
          <p:cNvSpPr/>
          <p:nvPr/>
        </p:nvSpPr>
        <p:spPr>
          <a:xfrm>
            <a:off x="6741041" y="1781322"/>
            <a:ext cx="5061098" cy="1302119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hín trăm tám mươi bảy triệu sáu trăm năm mươi tư nghìn ba trăm hai mươi mốt.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5ACC1F-0C03-9B46-0751-6D8B93CE24FA}"/>
              </a:ext>
            </a:extLst>
          </p:cNvPr>
          <p:cNvCxnSpPr>
            <a:cxnSpLocks/>
          </p:cNvCxnSpPr>
          <p:nvPr/>
        </p:nvCxnSpPr>
        <p:spPr>
          <a:xfrm>
            <a:off x="8856921" y="3827721"/>
            <a:ext cx="0" cy="531628"/>
          </a:xfrm>
          <a:prstGeom prst="line">
            <a:avLst/>
          </a:prstGeom>
          <a:ln w="57150">
            <a:solidFill>
              <a:srgbClr val="CA2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138ECB-FCEB-EDEE-F161-47B489DBB550}"/>
              </a:ext>
            </a:extLst>
          </p:cNvPr>
          <p:cNvSpPr/>
          <p:nvPr/>
        </p:nvSpPr>
        <p:spPr>
          <a:xfrm>
            <a:off x="7793666" y="4391246"/>
            <a:ext cx="2604976" cy="723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7 000 000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 flipH="1">
            <a:off x="5360581" y="2663456"/>
            <a:ext cx="143362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3A8DBAE-EF23-F017-F41D-02114FD45458}"/>
              </a:ext>
            </a:extLst>
          </p:cNvPr>
          <p:cNvSpPr/>
          <p:nvPr/>
        </p:nvSpPr>
        <p:spPr>
          <a:xfrm rot="16351719">
            <a:off x="2661508" y="3492278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20301129">
            <a:off x="4046142" y="1859322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DBBF346B-4D81-D153-6E11-43527FA5616D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9BC41B4-A660-DBA3-1B0B-A082729A6501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590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5 -0.00486 L 0.01705 -0.00463 C 0.02213 -0.00602 0.02747 -0.00717 0.03268 -0.00856 C 0.05403 -0.01458 0.03724 -0.0118 0.05221 -0.01389 C 0.05937 -0.0169 0.06484 -0.01921 0.07174 -0.02176 C 0.07278 -0.02222 0.07383 -0.02245 0.07487 -0.02268 C 0.08125 -0.02477 0.08021 -0.02523 0.08828 -0.02616 C 0.09349 -0.02685 0.09857 -0.02685 0.1039 -0.02708 C 0.10781 -0.02893 0.10807 -0.02917 0.1125 -0.03079 C 0.11432 -0.03125 0.11614 -0.03148 0.1181 -0.03217 C 0.12031 -0.03333 0.12265 -0.03495 0.125 -0.03588 C 0.1263 -0.03657 0.1276 -0.03634 0.1289 -0.0368 C 0.13034 -0.03727 0.13151 -0.03819 0.13294 -0.03842 C 0.13541 -0.03889 0.13802 -0.03889 0.14075 -0.03935 L 0.14622 -0.0412 C 0.14726 -0.04143 0.1483 -0.04167 0.14922 -0.04213 C 0.15039 -0.04282 0.15143 -0.04375 0.15247 -0.04467 C 0.15664 -0.04907 0.15703 -0.04954 0.1595 -0.0544 C 0.16054 -0.05671 0.16159 -0.05903 0.16263 -0.06134 C 0.16406 -0.06481 0.16562 -0.06921 0.16653 -0.07292 C 0.16692 -0.0743 0.16705 -0.07592 0.16745 -0.07754 C 0.16666 -0.09213 0.16758 -0.09259 0.16497 -0.1037 C 0.16458 -0.10555 0.16406 -0.10741 0.16341 -0.10903 C 0.16224 -0.1118 0.16028 -0.11504 0.15794 -0.11713 C 0.15625 -0.11829 0.15416 -0.11921 0.15247 -0.1206 C 0.13854 -0.13079 0.15638 -0.11898 0.14544 -0.12569 C 0.14414 -0.12662 0.14271 -0.12754 0.1414 -0.12847 C 0.13984 -0.12963 0.13841 -0.13079 0.13672 -0.13194 C 0.13554 -0.13264 0.13411 -0.13287 0.13294 -0.13356 C 0.12135 -0.13958 0.13489 -0.13333 0.12344 -0.13796 C 0.12213 -0.13866 0.12096 -0.13958 0.11953 -0.13981 C 0.11549 -0.14074 0.1112 -0.14097 0.10703 -0.14167 C 0.09505 -0.14375 0.09974 -0.14236 0.09284 -0.14398 C 0.08372 -0.14398 0.07461 -0.14398 0.06549 -0.14352 C 0.06419 -0.14329 0.06302 -0.1419 0.06159 -0.14167 C 0.05937 -0.14097 0.0569 -0.14097 0.05455 -0.14074 C 0.05273 -0.13981 0.05091 -0.13866 0.04909 -0.13796 C 0.04609 -0.13704 0.04166 -0.1368 0.03893 -0.13634 C 0.03737 -0.13565 0.03567 -0.13472 0.03424 -0.13356 C 0.0319 -0.13217 0.02955 -0.13079 0.02721 -0.1294 C 0.01914 -0.12454 0.0276 -0.13125 0.01614 -0.12315 C 0.01393 -0.12153 0.01211 -0.11921 0.00989 -0.11782 C 0.00664 -0.11551 0.00312 -0.11389 -0.00026 -0.11157 C -0.01029 -0.10486 -0.00143 -0.10972 -0.01042 -0.10301 C -0.0138 -0.10046 -0.01719 -0.09792 -0.02071 -0.09583 C -0.0267 -0.0919 -0.02891 -0.09213 -0.03399 -0.08704 C -0.0349 -0.08588 -0.03542 -0.08449 -0.03633 -0.08356 C -0.03776 -0.08148 -0.03959 -0.08009 -0.04102 -0.07801 C -0.04271 -0.07592 -0.04401 -0.07338 -0.04571 -0.07106 C -0.0474 -0.06875 -0.04935 -0.06643 -0.05117 -0.06412 C -0.053 -0.06134 -0.05456 -0.05833 -0.05664 -0.05625 C -0.05677 -0.05602 -0.06888 -0.04491 -0.07227 -0.04305 C -0.07435 -0.0419 -0.07656 -0.04143 -0.07852 -0.04028 C -0.07904 -0.04004 -0.08308 -0.03634 -0.08399 -0.03588 C -0.08607 -0.03518 -0.09037 -0.03403 -0.09037 -0.03379 C -0.09375 -0.03148 -0.09479 -0.03055 -0.09818 -0.02893 C -0.09883 -0.02847 -0.09974 -0.02847 -0.10052 -0.02801 C -0.1013 -0.02754 -0.10209 -0.02662 -0.10287 -0.02616 C -0.10326 -0.02592 -0.10391 -0.02546 -0.1043 -0.02523 " pathEditMode="relative" rAng="0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961 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6B1A36-B5E0-F991-F7A8-032D75A60876}"/>
              </a:ext>
            </a:extLst>
          </p:cNvPr>
          <p:cNvSpPr txBox="1"/>
          <p:nvPr/>
        </p:nvSpPr>
        <p:spPr>
          <a:xfrm>
            <a:off x="1192239" y="547358"/>
            <a:ext cx="10229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Viết mỗi số ở câu a thành tổng (theo mẫu)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C5F798-01FD-63E5-E7D8-A8E4C3A51E25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80D4-987A-B2C2-6D59-FAAFB3862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285729"/>
            <a:ext cx="10916092" cy="977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8F78D-86BB-DC71-E353-9D3E23CBD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1" y="2679959"/>
            <a:ext cx="2971800" cy="92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8EB36-B8D3-A581-DD0E-08D5C7B04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83" y="4249145"/>
            <a:ext cx="2800350" cy="84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799307-73B3-3D78-0621-782E21B7A191}"/>
              </a:ext>
            </a:extLst>
          </p:cNvPr>
          <p:cNvSpPr txBox="1"/>
          <p:nvPr/>
        </p:nvSpPr>
        <p:spPr>
          <a:xfrm>
            <a:off x="3359889" y="2860158"/>
            <a:ext cx="815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20 000 000 + 3 000 000 + 400 000 + 50 000 + 6 000 + 700 + 80 + 9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EF351-D1F5-9CEE-C034-DE0F412AE9B1}"/>
              </a:ext>
            </a:extLst>
          </p:cNvPr>
          <p:cNvSpPr txBox="1"/>
          <p:nvPr/>
        </p:nvSpPr>
        <p:spPr>
          <a:xfrm>
            <a:off x="3476846" y="4401880"/>
            <a:ext cx="815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900 000 000 + 80 000 000 + 7 000 000 + 600 000 + 50 000 + 4 000 + 300 + 20 + 1.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>
            <a:off x="2498650" y="2658140"/>
            <a:ext cx="1298944" cy="2407388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20301129">
            <a:off x="4524607" y="1285163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407856DC-8D4C-6761-181D-BF7E168B1C90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F95DA7F-9785-E6D1-8F52-7660ECE1625A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80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092 L -0.00299 0.00047 C -0.01458 -0.00972 -0.02187 -0.01342 -0.03138 -0.03356 L -0.03711 -0.0456 L -0.0388 -0.04884 C -0.03906 -0.05208 -0.03919 -0.05555 -0.03958 -0.05879 C -0.04257 -0.08773 -0.03997 -0.05602 -0.04179 -0.08171 C -0.04179 -0.09791 -0.04192 -0.11389 -0.04127 -0.12963 C -0.04101 -0.13541 -0.04062 -0.14143 -0.0388 -0.14537 C -0.03541 -0.15231 -0.03359 -0.15671 -0.02981 -0.16319 C -0.01836 -0.18078 -0.03229 -0.15625 -0.02252 -0.17315 C -0.01041 -0.19421 -0.02213 -0.17801 0.00104 -0.20416 C 0.00326 -0.20625 0.00534 -0.20902 0.00769 -0.21065 C 0.02292 -0.22315 0.00391 -0.20856 0.02396 -0.22106 C 0.02604 -0.22222 0.02813 -0.22477 0.03034 -0.22639 C 0.03177 -0.22708 0.03308 -0.22754 0.03464 -0.22801 C 0.03933 -0.22986 0.04414 -0.23264 0.04909 -0.23264 L 0.09323 -0.2326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4349 0.1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0B094F-3DDC-5D2A-2643-67189E17A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20" y="421757"/>
            <a:ext cx="1510931" cy="1197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F9995-42E0-B802-516F-6FF312CE9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24" y="1775527"/>
            <a:ext cx="10563225" cy="292417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34A4CE25-F501-692E-A13A-F345DFF6B8B7}"/>
              </a:ext>
            </a:extLst>
          </p:cNvPr>
          <p:cNvSpPr/>
          <p:nvPr/>
        </p:nvSpPr>
        <p:spPr>
          <a:xfrm>
            <a:off x="4380614" y="1573619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71CCCD-E930-E5BC-5B5A-E45046651FC9}"/>
              </a:ext>
            </a:extLst>
          </p:cNvPr>
          <p:cNvSpPr/>
          <p:nvPr/>
        </p:nvSpPr>
        <p:spPr>
          <a:xfrm>
            <a:off x="2360427" y="2009553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31E8C6-7A06-30E1-16D1-270B5B93EDD5}"/>
              </a:ext>
            </a:extLst>
          </p:cNvPr>
          <p:cNvSpPr/>
          <p:nvPr/>
        </p:nvSpPr>
        <p:spPr>
          <a:xfrm>
            <a:off x="2371059" y="2945218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3A68B1-EC91-B4D1-7E2D-D7674EAE136A}"/>
              </a:ext>
            </a:extLst>
          </p:cNvPr>
          <p:cNvSpPr/>
          <p:nvPr/>
        </p:nvSpPr>
        <p:spPr>
          <a:xfrm>
            <a:off x="2371059" y="3870251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C6D937B-149C-CFCC-F525-2C7BC47BCDDC}"/>
              </a:ext>
            </a:extLst>
          </p:cNvPr>
          <p:cNvSpPr/>
          <p:nvPr/>
        </p:nvSpPr>
        <p:spPr>
          <a:xfrm rot="5400000">
            <a:off x="4066953" y="3934048"/>
            <a:ext cx="483779" cy="1547037"/>
          </a:xfrm>
          <a:prstGeom prst="rightBrace">
            <a:avLst>
              <a:gd name="adj1" fmla="val 2500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C0C73-2D52-0D5F-D9AB-549E26B966BC}"/>
              </a:ext>
            </a:extLst>
          </p:cNvPr>
          <p:cNvSpPr txBox="1"/>
          <p:nvPr/>
        </p:nvSpPr>
        <p:spPr>
          <a:xfrm>
            <a:off x="3763925" y="4976038"/>
            <a:ext cx="14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3 450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3AB34C-9321-20F4-675F-2D3010557466}"/>
              </a:ext>
            </a:extLst>
          </p:cNvPr>
          <p:cNvSpPr/>
          <p:nvPr/>
        </p:nvSpPr>
        <p:spPr>
          <a:xfrm>
            <a:off x="8878185" y="2030819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0AEC72-A8BF-12C8-E98F-3FB29AB0FB28}"/>
              </a:ext>
            </a:extLst>
          </p:cNvPr>
          <p:cNvSpPr/>
          <p:nvPr/>
        </p:nvSpPr>
        <p:spPr>
          <a:xfrm>
            <a:off x="8878185" y="2955851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EC14367-FD42-B1CE-3F24-4279B3D41E0E}"/>
              </a:ext>
            </a:extLst>
          </p:cNvPr>
          <p:cNvSpPr/>
          <p:nvPr/>
        </p:nvSpPr>
        <p:spPr>
          <a:xfrm rot="5400000">
            <a:off x="7628860" y="3944681"/>
            <a:ext cx="483779" cy="1547037"/>
          </a:xfrm>
          <a:prstGeom prst="rightBrace">
            <a:avLst>
              <a:gd name="adj1" fmla="val 2500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A5FFA6-AA4B-9184-E6A6-7B9926BC4D69}"/>
              </a:ext>
            </a:extLst>
          </p:cNvPr>
          <p:cNvSpPr txBox="1"/>
          <p:nvPr/>
        </p:nvSpPr>
        <p:spPr>
          <a:xfrm>
            <a:off x="7166344" y="4965406"/>
            <a:ext cx="14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57 100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4A5F5DE-2CD0-5464-69CE-DD6B5E94F987}"/>
              </a:ext>
            </a:extLst>
          </p:cNvPr>
          <p:cNvSpPr/>
          <p:nvPr/>
        </p:nvSpPr>
        <p:spPr>
          <a:xfrm>
            <a:off x="8878185" y="3891516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F55D7706-F436-BB6D-216B-25720081B608}"/>
              </a:ext>
            </a:extLst>
          </p:cNvPr>
          <p:cNvSpPr/>
          <p:nvPr/>
        </p:nvSpPr>
        <p:spPr>
          <a:xfrm>
            <a:off x="4476307" y="265814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105C2D3D-D78D-23D9-9624-2B4E44979A3B}"/>
              </a:ext>
            </a:extLst>
          </p:cNvPr>
          <p:cNvSpPr/>
          <p:nvPr/>
        </p:nvSpPr>
        <p:spPr>
          <a:xfrm>
            <a:off x="5273748" y="3636335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6F31E787-CE8D-7198-E53B-647549389A4B}"/>
              </a:ext>
            </a:extLst>
          </p:cNvPr>
          <p:cNvSpPr/>
          <p:nvPr/>
        </p:nvSpPr>
        <p:spPr>
          <a:xfrm>
            <a:off x="10909003" y="1669312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EC048957-96EB-2D62-597E-1ADB52577FFE}"/>
              </a:ext>
            </a:extLst>
          </p:cNvPr>
          <p:cNvSpPr/>
          <p:nvPr/>
        </p:nvSpPr>
        <p:spPr>
          <a:xfrm>
            <a:off x="11142919" y="278573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6769CBEE-ED1A-987A-AD65-4FEFE9F05F5B}"/>
              </a:ext>
            </a:extLst>
          </p:cNvPr>
          <p:cNvSpPr/>
          <p:nvPr/>
        </p:nvSpPr>
        <p:spPr>
          <a:xfrm>
            <a:off x="10898370" y="378519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E4BE8D23-E4FF-62EE-41A5-74AB6FC8B37B}"/>
              </a:ext>
            </a:extLst>
          </p:cNvPr>
          <p:cNvSpPr/>
          <p:nvPr/>
        </p:nvSpPr>
        <p:spPr>
          <a:xfrm>
            <a:off x="0" y="4805916"/>
            <a:ext cx="3045657" cy="2052084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8" y="0"/>
                </a:lnTo>
                <a:lnTo>
                  <a:pt x="3688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02E22A-8754-79F6-255C-3C9BA91DF94B}"/>
              </a:ext>
            </a:extLst>
          </p:cNvPr>
          <p:cNvSpPr txBox="1"/>
          <p:nvPr/>
        </p:nvSpPr>
        <p:spPr>
          <a:xfrm>
            <a:off x="4970738" y="6032587"/>
            <a:ext cx="3705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2760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34219 0.535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-0.31615 0.368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7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34231 0.230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77135 0.5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68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84023 0.316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7181 0.21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1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7" grpId="0"/>
      <p:bldP spid="18" grpId="0" animBg="1"/>
      <p:bldP spid="20" grpId="0" animBg="1"/>
      <p:bldP spid="23" grpId="0" animBg="1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8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 flipH="1">
            <a:off x="4307958" y="909084"/>
            <a:ext cx="143362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3800BF02-E182-9A49-2F34-736D02A5EA2C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28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046 L 6.25E-7 0.00024 C 0.00977 -0.00856 0.02161 -0.01296 0.02956 -0.02453 C 0.03099 -0.02662 0.03268 -0.02893 0.03398 -0.03101 C 0.03867 -0.03935 0.03763 -0.03865 0.04141 -0.04699 C 0.04232 -0.04861 0.04336 -0.05023 0.0444 -0.05185 C 0.04479 -0.05463 0.04518 -0.0574 0.04583 -0.06018 C 0.04987 -0.07592 0.04805 -0.06388 0.04961 -0.07546 C 0.04922 -0.08588 0.04961 -0.09675 0.04883 -0.10717 C 0.04857 -0.10995 0.047 -0.11157 0.04661 -0.11365 C 0.04583 -0.11759 0.0457 -0.12129 0.04505 -0.12476 C 0.04375 -0.13171 0.04232 -0.13171 0.03984 -0.13888 C 0.03919 -0.1412 0.03893 -0.14328 0.03841 -0.1456 C 0.03789 -0.14768 0.0375 -0.1493 0.03698 -0.15162 C 0.03646 -0.15254 0.0362 -0.1537 0.03542 -0.15486 C 0.03125 -0.15925 0.03112 -0.15648 0.02656 -0.15972 C 0.025 -0.16134 0.0237 -0.16296 0.02213 -0.16458 C 0.01602 -0.17013 0.0224 -0.16365 0.01615 -0.16782 C 0.01367 -0.16967 0.01159 -0.17291 0.00885 -0.17338 C 0.00742 -0.17338 0.00586 -0.17384 0.00443 -0.17453 C -0.0388 -0.18333 -0.0181 -0.17777 -0.09987 -0.17893 L -0.11081 -0.17777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12031 0.0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71D4DF-CF9D-6C7E-A042-F832613EAB32}"/>
              </a:ext>
            </a:extLst>
          </p:cNvPr>
          <p:cNvGrpSpPr/>
          <p:nvPr/>
        </p:nvGrpSpPr>
        <p:grpSpPr>
          <a:xfrm>
            <a:off x="3125973" y="914401"/>
            <a:ext cx="3604437" cy="5837274"/>
            <a:chOff x="3912782" y="744280"/>
            <a:chExt cx="3604437" cy="5837274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075DE6A-E7D9-AD12-1D16-DC6D258FA6B1}"/>
                </a:ext>
              </a:extLst>
            </p:cNvPr>
            <p:cNvSpPr/>
            <p:nvPr/>
          </p:nvSpPr>
          <p:spPr>
            <a:xfrm flipH="1">
              <a:off x="4167963" y="744280"/>
              <a:ext cx="3349256" cy="5837274"/>
            </a:xfrm>
            <a:custGeom>
              <a:avLst/>
              <a:gdLst/>
              <a:ahLst/>
              <a:cxnLst/>
              <a:rect l="l" t="t" r="r" b="b"/>
              <a:pathLst>
                <a:path w="4999482" h="8229600">
                  <a:moveTo>
                    <a:pt x="0" y="0"/>
                  </a:moveTo>
                  <a:lnTo>
                    <a:pt x="4999482" y="0"/>
                  </a:lnTo>
                  <a:lnTo>
                    <a:pt x="499948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2F6D77E-953E-091E-8DA2-ED30E14DCE4A}"/>
                </a:ext>
              </a:extLst>
            </p:cNvPr>
            <p:cNvSpPr/>
            <p:nvPr/>
          </p:nvSpPr>
          <p:spPr>
            <a:xfrm>
              <a:off x="3912782" y="4412513"/>
              <a:ext cx="1738216" cy="1554110"/>
            </a:xfrm>
            <a:custGeom>
              <a:avLst/>
              <a:gdLst/>
              <a:ahLst/>
              <a:cxnLst/>
              <a:rect l="l" t="t" r="r" b="b"/>
              <a:pathLst>
                <a:path w="7005447" h="8229600">
                  <a:moveTo>
                    <a:pt x="0" y="0"/>
                  </a:moveTo>
                  <a:lnTo>
                    <a:pt x="7005447" y="0"/>
                  </a:lnTo>
                  <a:lnTo>
                    <a:pt x="700544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B887534-138C-A40A-E4BF-7B1E24A542E4}"/>
              </a:ext>
            </a:extLst>
          </p:cNvPr>
          <p:cNvSpPr/>
          <p:nvPr/>
        </p:nvSpPr>
        <p:spPr>
          <a:xfrm>
            <a:off x="6677245" y="478464"/>
            <a:ext cx="4540103" cy="2636875"/>
          </a:xfrm>
          <a:prstGeom prst="cloudCallout">
            <a:avLst>
              <a:gd name="adj1" fmla="val -55904"/>
              <a:gd name="adj2" fmla="val 45968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Duepuntozero" panose="02040603050506020204" pitchFamily="18" charset="0"/>
              </a:rPr>
              <a:t>Cảm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ơn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các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bạn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đã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giúp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mình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săn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cà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rốt</a:t>
            </a:r>
            <a:r>
              <a:rPr lang="en-US" sz="3600" b="1" dirty="0">
                <a:latin typeface="UTM Duepuntozer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1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DE638-E571-1D26-453A-13D4645EAA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8048" y="2179998"/>
            <a:ext cx="613920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  <p:pic>
        <p:nvPicPr>
          <p:cNvPr id="3" name="Picture 2" descr="51,200+ Kids Talking Illustrations, Royalty-Free Vector Graphics &amp; Clip Art  - iStock | Two kids talking, Kids talking to camera, Parents and kids  talking">
            <a:extLst>
              <a:ext uri="{FF2B5EF4-FFF2-40B4-BE49-F238E27FC236}">
                <a16:creationId xmlns:a16="http://schemas.microsoft.com/office/drawing/2014/main" id="{A0FB7A57-20C3-C9DE-9354-52F9517F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0033" l="9967" r="89869">
                        <a14:foregroundMark x1="42974" y1="27778" x2="41993" y2="33660"/>
                        <a14:foregroundMark x1="73039" y1="19118" x2="69608" y2="59477"/>
                        <a14:foregroundMark x1="75980" y1="45588" x2="75980" y2="45588"/>
                        <a14:foregroundMark x1="77778" y1="52941" x2="75490" y2="57026"/>
                        <a14:foregroundMark x1="70098" y1="45752" x2="64052" y2="49510"/>
                        <a14:foregroundMark x1="62255" y1="56699" x2="63725" y2="71078"/>
                        <a14:foregroundMark x1="72712" y1="83497" x2="75980" y2="90033"/>
                        <a14:foregroundMark x1="63725" y1="84150" x2="60458" y2="88235"/>
                        <a14:foregroundMark x1="58170" y1="89379" x2="61928" y2="88889"/>
                        <a14:foregroundMark x1="63725" y1="88889" x2="64869" y2="88399"/>
                        <a14:foregroundMark x1="57026" y1="89052" x2="61928" y2="87582"/>
                        <a14:foregroundMark x1="65523" y1="87745" x2="65523" y2="87745"/>
                        <a14:foregroundMark x1="72712" y1="89869" x2="73693" y2="86765"/>
                        <a14:foregroundMark x1="23529" y1="90033" x2="25163" y2="8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6" y="3264311"/>
            <a:ext cx="3914382" cy="39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chục nghìn,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nghìn,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trăm,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chục và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rời Nắng Trời Mưa  Nhạc Thiếu Nhi Có Lời_720pFH">
            <a:hlinkClick r:id="" action="ppaction://media"/>
            <a:extLst>
              <a:ext uri="{FF2B5EF4-FFF2-40B4-BE49-F238E27FC236}">
                <a16:creationId xmlns:a16="http://schemas.microsoft.com/office/drawing/2014/main" id="{D698DF57-A70B-167E-004D-CB53156333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1 670 900 = 1 000 000 + 600 000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AC3F60-9A27-2005-9E73-DBA2EA7DB4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65" y="114300"/>
            <a:ext cx="1704667" cy="1704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ffles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94667A2D-B658-C126-DFA3-536B60B64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CAF0104D-229B-AB7F-ADA3-F63AB28B4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0772" y="2598479"/>
            <a:ext cx="406400" cy="40640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3B98CD7B-9B56-DEE4-ED38-B37223D9A352}"/>
              </a:ext>
            </a:extLst>
          </p:cNvPr>
          <p:cNvSpPr/>
          <p:nvPr/>
        </p:nvSpPr>
        <p:spPr>
          <a:xfrm>
            <a:off x="637954" y="4880343"/>
            <a:ext cx="3923213" cy="1903227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CC5F705-DBAD-499F-1FBC-5B8FFF3DC42A}"/>
              </a:ext>
            </a:extLst>
          </p:cNvPr>
          <p:cNvSpPr/>
          <p:nvPr/>
        </p:nvSpPr>
        <p:spPr>
          <a:xfrm>
            <a:off x="8548576" y="4306185"/>
            <a:ext cx="3045657" cy="2413591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8" y="0"/>
                </a:lnTo>
                <a:lnTo>
                  <a:pt x="3688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4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611504" y="1030215"/>
            <a:ext cx="2841919" cy="139400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97C78C-7A29-41A8-2F46-553C8E751F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60848" y="1256433"/>
            <a:ext cx="2078916" cy="1176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54B943-2D9C-450A-5D1D-8A820D558E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524444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white text with pink and yellow outline&#10;&#10;Description automatically generated">
            <a:extLst>
              <a:ext uri="{FF2B5EF4-FFF2-40B4-BE49-F238E27FC236}">
                <a16:creationId xmlns:a16="http://schemas.microsoft.com/office/drawing/2014/main" id="{07D9B8E1-AFE0-DBBE-A8BE-6D54D97E40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8" y="2107793"/>
            <a:ext cx="11164187" cy="2485472"/>
          </a:xfrm>
          <a:prstGeom prst="rect">
            <a:avLst/>
          </a:prstGeom>
        </p:spPr>
      </p:pic>
      <p:sp>
        <p:nvSpPr>
          <p:cNvPr id="25" name="Freeform 9">
            <a:extLst>
              <a:ext uri="{FF2B5EF4-FFF2-40B4-BE49-F238E27FC236}">
                <a16:creationId xmlns:a16="http://schemas.microsoft.com/office/drawing/2014/main" id="{766A17EF-3992-303F-83F9-D8ECBE9DF521}"/>
              </a:ext>
            </a:extLst>
          </p:cNvPr>
          <p:cNvSpPr/>
          <p:nvPr/>
        </p:nvSpPr>
        <p:spPr>
          <a:xfrm>
            <a:off x="9867014" y="3880884"/>
            <a:ext cx="2091069" cy="2977116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766A17EF-3992-303F-83F9-D8ECBE9DF521}"/>
              </a:ext>
            </a:extLst>
          </p:cNvPr>
          <p:cNvSpPr/>
          <p:nvPr/>
        </p:nvSpPr>
        <p:spPr>
          <a:xfrm>
            <a:off x="9867014" y="3880884"/>
            <a:ext cx="2091069" cy="2977116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B012E-8997-83AF-E753-48E8E0804279}"/>
              </a:ext>
            </a:extLst>
          </p:cNvPr>
          <p:cNvSpPr txBox="1"/>
          <p:nvPr/>
        </p:nvSpPr>
        <p:spPr>
          <a:xfrm>
            <a:off x="1704819" y="2360865"/>
            <a:ext cx="951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</p:txBody>
      </p:sp>
      <p:pic>
        <p:nvPicPr>
          <p:cNvPr id="12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148A20A6-97F4-CACF-A9DF-578D2318E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3" y="2284669"/>
            <a:ext cx="875812" cy="87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DD1BFE-B305-5BE7-B5D5-95AFC84B43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4735" y="1081515"/>
            <a:ext cx="559051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6D2FB01-4F42-17AD-B2EC-44C8D1629C6A}"/>
              </a:ext>
            </a:extLst>
          </p:cNvPr>
          <p:cNvSpPr/>
          <p:nvPr/>
        </p:nvSpPr>
        <p:spPr>
          <a:xfrm>
            <a:off x="5212940" y="1802069"/>
            <a:ext cx="3187911" cy="4906296"/>
          </a:xfrm>
          <a:custGeom>
            <a:avLst/>
            <a:gdLst/>
            <a:ahLst/>
            <a:cxnLst/>
            <a:rect l="l" t="t" r="r" b="b"/>
            <a:pathLst>
              <a:path w="5277231" h="8229600">
                <a:moveTo>
                  <a:pt x="0" y="0"/>
                </a:moveTo>
                <a:lnTo>
                  <a:pt x="5277231" y="0"/>
                </a:lnTo>
                <a:lnTo>
                  <a:pt x="52772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08BC679-1327-58E9-811C-B6DD0FC345E3}"/>
              </a:ext>
            </a:extLst>
          </p:cNvPr>
          <p:cNvSpPr/>
          <p:nvPr/>
        </p:nvSpPr>
        <p:spPr>
          <a:xfrm>
            <a:off x="0" y="4074355"/>
            <a:ext cx="5145957" cy="2857388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383751-2E8B-CEE2-1544-9850A90AA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202" y="302065"/>
            <a:ext cx="10165473" cy="17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F4F0CE5-E6FB-82B9-4A66-E4874D10B378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835779D0-DE40-8FB0-5C13-FDFEA1CF2986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7A2AB4A4-05F9-EFDC-F231-3E7B4E3F9850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D09BF1C-917A-D988-131B-B89C60E0193E}"/>
              </a:ext>
            </a:extLst>
          </p:cNvPr>
          <p:cNvSpPr txBox="1"/>
          <p:nvPr/>
        </p:nvSpPr>
        <p:spPr>
          <a:xfrm>
            <a:off x="1192239" y="547358"/>
            <a:ext cx="10229623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20000"/>
              </a:lnSpc>
              <a:buFontTx/>
              <a:buAutoNum type="alphaLcParenR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 “Viết số, đọc số”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96EAB3-A27B-97C5-299C-A91D6123EFE6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B9057-E07F-2DAC-D9B1-2463655D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792" y="2625354"/>
            <a:ext cx="7543800" cy="37338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89F458-BF0B-ABAD-C176-5C7C1C2815F8}"/>
              </a:ext>
            </a:extLst>
          </p:cNvPr>
          <p:cNvSpPr/>
          <p:nvPr/>
        </p:nvSpPr>
        <p:spPr>
          <a:xfrm>
            <a:off x="2137144" y="1324123"/>
            <a:ext cx="8272130" cy="90871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Hãy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viết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79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>
            <a:off x="7629526" y="3886200"/>
            <a:ext cx="159067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83EB9CC-9A7B-5CEA-D924-06F5763A3C07}"/>
              </a:ext>
            </a:extLst>
          </p:cNvPr>
          <p:cNvSpPr/>
          <p:nvPr/>
        </p:nvSpPr>
        <p:spPr>
          <a:xfrm>
            <a:off x="6358666" y="3157867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3A8DBAE-EF23-F017-F41D-02114FD45458}"/>
              </a:ext>
            </a:extLst>
          </p:cNvPr>
          <p:cNvSpPr/>
          <p:nvPr/>
        </p:nvSpPr>
        <p:spPr>
          <a:xfrm rot="16351719">
            <a:off x="3161239" y="3598604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507059">
            <a:off x="4960542" y="1976281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E51E8E04-9B85-EE4E-0843-84CDF82478C5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FF1F61C-7FB8-A97D-53F3-201472E610E5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675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83 -0.03426 L -0.05183 -0.03356 C -0.05678 -0.0287 -0.06159 -0.02338 -0.06667 -0.01852 C -0.06888 -0.01643 -0.07136 -0.01574 -0.0737 -0.01435 C -0.11068 0.00255 -0.08633 -0.00694 -0.10678 -0.00278 C -0.11276 -0.00162 -0.12435 0.00255 -0.12956 0.00394 C -0.13334 0.00463 -0.13711 0.00533 -0.14089 0.00602 L -0.15573 0.01088 C -0.19089 0.0088 -0.22605 0.00949 -0.2612 0.00602 C -0.26433 0.00602 -0.26706 0.00324 -0.26993 0.00116 C -0.27227 -0.00023 -0.27448 -0.00208 -0.27696 -0.00416 C -0.2806 -0.00625 -0.28295 -0.00625 -0.28646 -0.00903 C -0.29857 -0.01852 -0.29115 -0.01574 -0.2987 -0.01852 C -0.29987 -0.01991 -0.30118 -0.0206 -0.30222 -0.02268 C -0.30495 -0.02685 -0.30743 -0.03565 -0.30912 -0.04097 C -0.30951 -0.04305 -0.30977 -0.04583 -0.31003 -0.04861 C -0.31068 -0.05463 -0.31172 -0.0669 -0.31172 -0.0662 C -0.31159 -0.07245 -0.31276 -0.11203 -0.30573 -0.11944 C -0.29987 -0.125 -0.29948 -0.125 -0.29349 -0.13241 C -0.29167 -0.13449 -0.29011 -0.13727 -0.28829 -0.13866 C -0.28373 -0.14328 -0.27943 -0.14884 -0.27422 -0.15023 L -0.26641 -0.15301 C -0.2599 -0.15833 -0.26602 -0.15416 -0.25599 -0.15833 C -0.25339 -0.15972 -0.25079 -0.16111 -0.24818 -0.1625 C -0.24584 -0.16319 -0.24349 -0.16319 -0.24115 -0.16389 C -0.22696 -0.16643 -0.24571 -0.16528 -0.21498 -0.16528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4219 0.097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291</Words>
  <Application>Microsoft Office PowerPoint</Application>
  <PresentationFormat>Widescreen</PresentationFormat>
  <Paragraphs>57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#9Slide02 Noi dung dai</vt:lpstr>
      <vt:lpstr>#9Slide02 Tieu de dai</vt:lpstr>
      <vt:lpstr>Arial</vt:lpstr>
      <vt:lpstr>Calibri</vt:lpstr>
      <vt:lpstr>Calibri Light</vt:lpstr>
      <vt:lpstr>Cambria</vt:lpstr>
      <vt:lpstr>Pattaya</vt:lpstr>
      <vt:lpstr>UTM Duepuntozero</vt:lpstr>
      <vt:lpstr>1_Office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2024-06-26T01:45:45Z</dcterms:created>
  <dcterms:modified xsi:type="dcterms:W3CDTF">2024-06-26T08:59:57Z</dcterms:modified>
</cp:coreProperties>
</file>