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27"/>
  </p:notesMasterIdLst>
  <p:sldIdLst>
    <p:sldId id="312" r:id="rId2"/>
    <p:sldId id="256" r:id="rId3"/>
    <p:sldId id="311" r:id="rId4"/>
    <p:sldId id="313" r:id="rId5"/>
    <p:sldId id="314" r:id="rId6"/>
    <p:sldId id="315" r:id="rId7"/>
    <p:sldId id="316" r:id="rId8"/>
    <p:sldId id="317" r:id="rId9"/>
    <p:sldId id="318" r:id="rId10"/>
    <p:sldId id="319" r:id="rId11"/>
    <p:sldId id="320" r:id="rId12"/>
    <p:sldId id="321" r:id="rId13"/>
    <p:sldId id="322" r:id="rId14"/>
    <p:sldId id="323" r:id="rId15"/>
    <p:sldId id="324" r:id="rId16"/>
    <p:sldId id="325" r:id="rId17"/>
    <p:sldId id="326" r:id="rId18"/>
    <p:sldId id="327" r:id="rId19"/>
    <p:sldId id="328" r:id="rId20"/>
    <p:sldId id="329" r:id="rId21"/>
    <p:sldId id="330" r:id="rId22"/>
    <p:sldId id="331" r:id="rId23"/>
    <p:sldId id="332" r:id="rId24"/>
    <p:sldId id="333" r:id="rId25"/>
    <p:sldId id="334" r:id="rId26"/>
  </p:sldIdLst>
  <p:sldSz cx="12192000" cy="6858000"/>
  <p:notesSz cx="6858000" cy="9144000"/>
  <p:embeddedFontLst>
    <p:embeddedFont>
      <p:font typeface="等线" panose="02010600030101010101" pitchFamily="2" charset="-122"/>
      <p:regular r:id="rId28"/>
      <p:bold r:id="rId29"/>
    </p:embeddedFont>
    <p:embeddedFont>
      <p:font typeface="#9Slide03 AllRoundGothic" panose="020B0703020202020104" pitchFamily="34" charset="0"/>
      <p:regular r:id="rId30"/>
    </p:embeddedFont>
    <p:embeddedFont>
      <p:font typeface="#9Slide03 Duepuntozero" panose="02000507000000020004" pitchFamily="2" charset="0"/>
      <p:regular r:id="rId31"/>
    </p:embeddedFont>
    <p:embeddedFont>
      <p:font typeface="SVN-Poky's" panose="020B0606040200020203" pitchFamily="34" charset="0"/>
      <p:regular r:id="rId32"/>
    </p:embeddedFont>
    <p:embeddedFont>
      <p:font typeface="UTM Avo" panose="02040603050506020204" pitchFamily="18" charset="0"/>
      <p:regular r:id="rId33"/>
      <p:bold r:id="rId34"/>
      <p:italic r:id="rId35"/>
      <p:boldItalic r:id="rId36"/>
    </p:embeddedFont>
    <p:embeddedFont>
      <p:font typeface="UTM Duepuntozero" panose="02040603050506020204" pitchFamily="18" charset="0"/>
      <p:regular r:id="rId37"/>
      <p:bold r:id="rId38"/>
    </p:embeddedFont>
  </p:embeddedFontLst>
  <p:custDataLst>
    <p:tags r:id="rId3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7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AF3E"/>
    <a:srgbClr val="07448C"/>
    <a:srgbClr val="F03939"/>
    <a:srgbClr val="F9EC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40" autoAdjust="0"/>
    <p:restoredTop sz="94643"/>
  </p:normalViewPr>
  <p:slideViewPr>
    <p:cSldViewPr snapToGrid="0" snapToObjects="1">
      <p:cViewPr varScale="1">
        <p:scale>
          <a:sx n="57" d="100"/>
          <a:sy n="57" d="100"/>
        </p:scale>
        <p:origin x="1200" y="72"/>
      </p:cViewPr>
      <p:guideLst>
        <p:guide orient="horz" pos="2160"/>
        <p:guide pos="3780"/>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gs" Target="tags/tag1.xml"/><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3F0D55-61F3-48E7-A738-F8074EE60223}" type="datetimeFigureOut">
              <a:rPr lang="zh-CN" altLang="en-US" smtClean="0"/>
              <a:t>2024/8/18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F03F35-9DA7-417C-950B-7A3AF3B9796A}"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1F03F35-9DA7-417C-950B-7A3AF3B9796A}" type="slidenum">
              <a:rPr lang="zh-CN" altLang="en-US" smtClean="0"/>
              <a:t>2</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1F03F35-9DA7-417C-950B-7A3AF3B9796A}" type="slidenum">
              <a:rPr lang="zh-CN" altLang="en-US" smtClean="0"/>
              <a:t>11</a:t>
            </a:fld>
            <a:endParaRPr lang="zh-CN" altLang="en-US"/>
          </a:p>
        </p:txBody>
      </p:sp>
    </p:spTree>
    <p:extLst>
      <p:ext uri="{BB962C8B-B14F-4D97-AF65-F5344CB8AC3E}">
        <p14:creationId xmlns:p14="http://schemas.microsoft.com/office/powerpoint/2010/main" val="31596679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1F03F35-9DA7-417C-950B-7A3AF3B9796A}" type="slidenum">
              <a:rPr lang="zh-CN" altLang="en-US" smtClean="0"/>
              <a:t>12</a:t>
            </a:fld>
            <a:endParaRPr lang="zh-CN" altLang="en-US"/>
          </a:p>
        </p:txBody>
      </p:sp>
    </p:spTree>
    <p:extLst>
      <p:ext uri="{BB962C8B-B14F-4D97-AF65-F5344CB8AC3E}">
        <p14:creationId xmlns:p14="http://schemas.microsoft.com/office/powerpoint/2010/main" val="30368123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F03F35-9DA7-417C-950B-7A3AF3B9796A}"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Arial"/>
            </a:endParaRPr>
          </a:p>
        </p:txBody>
      </p:sp>
    </p:spTree>
    <p:extLst>
      <p:ext uri="{BB962C8B-B14F-4D97-AF65-F5344CB8AC3E}">
        <p14:creationId xmlns:p14="http://schemas.microsoft.com/office/powerpoint/2010/main" val="29719174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F03F35-9DA7-417C-950B-7A3AF3B9796A}"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Arial"/>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Arial"/>
            </a:endParaRPr>
          </a:p>
        </p:txBody>
      </p:sp>
    </p:spTree>
    <p:extLst>
      <p:ext uri="{BB962C8B-B14F-4D97-AF65-F5344CB8AC3E}">
        <p14:creationId xmlns:p14="http://schemas.microsoft.com/office/powerpoint/2010/main" val="3236867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F03F35-9DA7-417C-950B-7A3AF3B9796A}"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Arial"/>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Arial"/>
            </a:endParaRPr>
          </a:p>
        </p:txBody>
      </p:sp>
    </p:spTree>
    <p:extLst>
      <p:ext uri="{BB962C8B-B14F-4D97-AF65-F5344CB8AC3E}">
        <p14:creationId xmlns:p14="http://schemas.microsoft.com/office/powerpoint/2010/main" val="7940043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F03F35-9DA7-417C-950B-7A3AF3B9796A}"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Arial"/>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Arial"/>
            </a:endParaRPr>
          </a:p>
        </p:txBody>
      </p:sp>
    </p:spTree>
    <p:extLst>
      <p:ext uri="{BB962C8B-B14F-4D97-AF65-F5344CB8AC3E}">
        <p14:creationId xmlns:p14="http://schemas.microsoft.com/office/powerpoint/2010/main" val="41550973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F03F35-9DA7-417C-950B-7A3AF3B9796A}"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Arial"/>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Arial"/>
            </a:endParaRPr>
          </a:p>
        </p:txBody>
      </p:sp>
    </p:spTree>
    <p:extLst>
      <p:ext uri="{BB962C8B-B14F-4D97-AF65-F5344CB8AC3E}">
        <p14:creationId xmlns:p14="http://schemas.microsoft.com/office/powerpoint/2010/main" val="38432315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F03F35-9DA7-417C-950B-7A3AF3B9796A}"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Arial"/>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Arial"/>
            </a:endParaRPr>
          </a:p>
        </p:txBody>
      </p:sp>
    </p:spTree>
    <p:extLst>
      <p:ext uri="{BB962C8B-B14F-4D97-AF65-F5344CB8AC3E}">
        <p14:creationId xmlns:p14="http://schemas.microsoft.com/office/powerpoint/2010/main" val="40398262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F03F35-9DA7-417C-950B-7A3AF3B9796A}"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Arial"/>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Arial"/>
            </a:endParaRPr>
          </a:p>
        </p:txBody>
      </p:sp>
    </p:spTree>
    <p:extLst>
      <p:ext uri="{BB962C8B-B14F-4D97-AF65-F5344CB8AC3E}">
        <p14:creationId xmlns:p14="http://schemas.microsoft.com/office/powerpoint/2010/main" val="18523544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F03F35-9DA7-417C-950B-7A3AF3B9796A}"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Arial"/>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Arial"/>
            </a:endParaRPr>
          </a:p>
        </p:txBody>
      </p:sp>
    </p:spTree>
    <p:extLst>
      <p:ext uri="{BB962C8B-B14F-4D97-AF65-F5344CB8AC3E}">
        <p14:creationId xmlns:p14="http://schemas.microsoft.com/office/powerpoint/2010/main" val="25772946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1F03F35-9DA7-417C-950B-7A3AF3B9796A}" type="slidenum">
              <a:rPr lang="zh-CN" altLang="en-US" smtClean="0"/>
              <a:t>3</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F03F35-9DA7-417C-950B-7A3AF3B9796A}"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Arial"/>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Arial"/>
            </a:endParaRPr>
          </a:p>
        </p:txBody>
      </p:sp>
    </p:spTree>
    <p:extLst>
      <p:ext uri="{BB962C8B-B14F-4D97-AF65-F5344CB8AC3E}">
        <p14:creationId xmlns:p14="http://schemas.microsoft.com/office/powerpoint/2010/main" val="16196206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F03F35-9DA7-417C-950B-7A3AF3B9796A}"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Arial"/>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Arial"/>
            </a:endParaRPr>
          </a:p>
        </p:txBody>
      </p:sp>
    </p:spTree>
    <p:extLst>
      <p:ext uri="{BB962C8B-B14F-4D97-AF65-F5344CB8AC3E}">
        <p14:creationId xmlns:p14="http://schemas.microsoft.com/office/powerpoint/2010/main" val="15987090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F03F35-9DA7-417C-950B-7A3AF3B9796A}"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Arial"/>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Arial"/>
            </a:endParaRPr>
          </a:p>
        </p:txBody>
      </p:sp>
    </p:spTree>
    <p:extLst>
      <p:ext uri="{BB962C8B-B14F-4D97-AF65-F5344CB8AC3E}">
        <p14:creationId xmlns:p14="http://schemas.microsoft.com/office/powerpoint/2010/main" val="18823983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F03F35-9DA7-417C-950B-7A3AF3B9796A}"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Arial"/>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Arial"/>
            </a:endParaRPr>
          </a:p>
        </p:txBody>
      </p:sp>
    </p:spTree>
    <p:extLst>
      <p:ext uri="{BB962C8B-B14F-4D97-AF65-F5344CB8AC3E}">
        <p14:creationId xmlns:p14="http://schemas.microsoft.com/office/powerpoint/2010/main" val="14199441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F03F35-9DA7-417C-950B-7A3AF3B9796A}"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Arial"/>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Arial"/>
            </a:endParaRPr>
          </a:p>
        </p:txBody>
      </p:sp>
    </p:spTree>
    <p:extLst>
      <p:ext uri="{BB962C8B-B14F-4D97-AF65-F5344CB8AC3E}">
        <p14:creationId xmlns:p14="http://schemas.microsoft.com/office/powerpoint/2010/main" val="31829808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1F03F35-9DA7-417C-950B-7A3AF3B9796A}" type="slidenum">
              <a:rPr lang="zh-CN" altLang="en-US" smtClean="0"/>
              <a:t>4</a:t>
            </a:fld>
            <a:endParaRPr lang="zh-CN" altLang="en-US"/>
          </a:p>
        </p:txBody>
      </p:sp>
    </p:spTree>
    <p:extLst>
      <p:ext uri="{BB962C8B-B14F-4D97-AF65-F5344CB8AC3E}">
        <p14:creationId xmlns:p14="http://schemas.microsoft.com/office/powerpoint/2010/main" val="19304873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1F03F35-9DA7-417C-950B-7A3AF3B9796A}" type="slidenum">
              <a:rPr lang="zh-CN" altLang="en-US" smtClean="0"/>
              <a:t>5</a:t>
            </a:fld>
            <a:endParaRPr lang="zh-CN" altLang="en-US"/>
          </a:p>
        </p:txBody>
      </p:sp>
    </p:spTree>
    <p:extLst>
      <p:ext uri="{BB962C8B-B14F-4D97-AF65-F5344CB8AC3E}">
        <p14:creationId xmlns:p14="http://schemas.microsoft.com/office/powerpoint/2010/main" val="310937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1F03F35-9DA7-417C-950B-7A3AF3B9796A}" type="slidenum">
              <a:rPr lang="zh-CN" altLang="en-US" smtClean="0"/>
              <a:t>6</a:t>
            </a:fld>
            <a:endParaRPr lang="zh-CN" altLang="en-US"/>
          </a:p>
        </p:txBody>
      </p:sp>
    </p:spTree>
    <p:extLst>
      <p:ext uri="{BB962C8B-B14F-4D97-AF65-F5344CB8AC3E}">
        <p14:creationId xmlns:p14="http://schemas.microsoft.com/office/powerpoint/2010/main" val="5517362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1F03F35-9DA7-417C-950B-7A3AF3B9796A}" type="slidenum">
              <a:rPr lang="zh-CN" altLang="en-US" smtClean="0"/>
              <a:t>7</a:t>
            </a:fld>
            <a:endParaRPr lang="zh-CN" altLang="en-US"/>
          </a:p>
        </p:txBody>
      </p:sp>
    </p:spTree>
    <p:extLst>
      <p:ext uri="{BB962C8B-B14F-4D97-AF65-F5344CB8AC3E}">
        <p14:creationId xmlns:p14="http://schemas.microsoft.com/office/powerpoint/2010/main" val="39874667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1F03F35-9DA7-417C-950B-7A3AF3B9796A}" type="slidenum">
              <a:rPr lang="zh-CN" altLang="en-US" smtClean="0"/>
              <a:t>8</a:t>
            </a:fld>
            <a:endParaRPr lang="zh-CN" altLang="en-US"/>
          </a:p>
        </p:txBody>
      </p:sp>
    </p:spTree>
    <p:extLst>
      <p:ext uri="{BB962C8B-B14F-4D97-AF65-F5344CB8AC3E}">
        <p14:creationId xmlns:p14="http://schemas.microsoft.com/office/powerpoint/2010/main" val="1146283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1F03F35-9DA7-417C-950B-7A3AF3B9796A}" type="slidenum">
              <a:rPr lang="zh-CN" altLang="en-US" smtClean="0"/>
              <a:t>9</a:t>
            </a:fld>
            <a:endParaRPr lang="zh-CN" altLang="en-US"/>
          </a:p>
        </p:txBody>
      </p:sp>
    </p:spTree>
    <p:extLst>
      <p:ext uri="{BB962C8B-B14F-4D97-AF65-F5344CB8AC3E}">
        <p14:creationId xmlns:p14="http://schemas.microsoft.com/office/powerpoint/2010/main" val="6465474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1F03F35-9DA7-417C-950B-7A3AF3B9796A}" type="slidenum">
              <a:rPr lang="zh-CN" altLang="en-US" smtClean="0"/>
              <a:t>10</a:t>
            </a:fld>
            <a:endParaRPr lang="zh-CN" altLang="en-US"/>
          </a:p>
        </p:txBody>
      </p:sp>
    </p:spTree>
    <p:extLst>
      <p:ext uri="{BB962C8B-B14F-4D97-AF65-F5344CB8AC3E}">
        <p14:creationId xmlns:p14="http://schemas.microsoft.com/office/powerpoint/2010/main" val="2184604432"/>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tags" Target="../tags/tag10.xml"/><Relationship Id="rId7" Type="http://schemas.openxmlformats.org/officeDocument/2006/relationships/slideMaster" Target="../slideMasters/slideMaster1.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tags" Target="../tags/tag13.xml"/><Relationship Id="rId11" Type="http://schemas.openxmlformats.org/officeDocument/2006/relationships/image" Target="file:///C:\Users\1V994W2\PycharmProjects\PPT_Background_Generation/pic_temp/1_pic_quater_left_down.png" TargetMode="External"/><Relationship Id="rId5" Type="http://schemas.openxmlformats.org/officeDocument/2006/relationships/tags" Target="../tags/tag12.xml"/><Relationship Id="rId10" Type="http://schemas.openxmlformats.org/officeDocument/2006/relationships/image" Target="../media/image2.png"/><Relationship Id="rId4" Type="http://schemas.openxmlformats.org/officeDocument/2006/relationships/tags" Target="../tags/tag11.xml"/><Relationship Id="rId9" Type="http://schemas.openxmlformats.org/officeDocument/2006/relationships/image" Target="file:////Users/1V994W2/Documents/Tencent%20Files/574576071/FileRecv/&#25340;&#35013;&#32032;&#26448;/&#21345;&#36890;-33//31/subject_holdright_214,123,114_0_lively_full_0.png" TargetMode="Externa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tags" Target="../tags/tag14.xml"/><Relationship Id="rId4"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7" name="图片 6"/>
          <p:cNvPicPr/>
          <p:nvPr userDrawn="1">
            <p:custDataLst>
              <p:tags r:id="rId1"/>
            </p:custDataLst>
          </p:nvPr>
        </p:nvPicPr>
        <p:blipFill>
          <a:blip r:embed="rId8" r:link="rId9"/>
          <a:stretch>
            <a:fillRect/>
          </a:stretch>
        </p:blipFill>
        <p:spPr>
          <a:xfrm>
            <a:off x="7498080" y="1234440"/>
            <a:ext cx="4389120" cy="4389120"/>
          </a:xfrm>
          <a:prstGeom prst="rect">
            <a:avLst/>
          </a:prstGeom>
        </p:spPr>
      </p:pic>
      <p:pic>
        <p:nvPicPr>
          <p:cNvPr id="6" name="图片 5"/>
          <p:cNvPicPr/>
          <p:nvPr userDrawn="1">
            <p:custDataLst>
              <p:tags r:id="rId2"/>
            </p:custDataLst>
          </p:nvPr>
        </p:nvPicPr>
        <p:blipFill>
          <a:blip r:embed="rId10" r:link="rId11" cstate="email"/>
          <a:stretch>
            <a:fillRect/>
          </a:stretch>
        </p:blipFill>
        <p:spPr>
          <a:xfrm>
            <a:off x="0" y="6137910"/>
            <a:ext cx="720090" cy="720090"/>
          </a:xfrm>
          <a:prstGeom prst="rect">
            <a:avLst/>
          </a:prstGeom>
        </p:spPr>
      </p:pic>
      <p:sp>
        <p:nvSpPr>
          <p:cNvPr id="2" name="标题 1"/>
          <p:cNvSpPr>
            <a:spLocks noGrp="1"/>
          </p:cNvSpPr>
          <p:nvPr>
            <p:ph type="title"/>
            <p:custDataLst>
              <p:tags r:id="rId3"/>
            </p:custDataLst>
          </p:nvPr>
        </p:nvSpPr>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0" i="0" u="none" strike="noStrike" kern="1200" cap="none" spc="200" normalizeH="0" baseline="0" noProof="1">
                <a:solidFill>
                  <a:schemeClr val="tx1"/>
                </a:solidFill>
                <a:uFillTx/>
                <a:latin typeface="Arial" panose="020B0604020202020204" pitchFamily="34" charset="0"/>
                <a:ea typeface="汉仪乐喵体W" panose="00020600040101010101" pitchFamily="18" charset="-122"/>
                <a:cs typeface="+mj-cs"/>
                <a:sym typeface="+mn-ea"/>
              </a:defRPr>
            </a:lvl1pPr>
          </a:lstStyle>
          <a:p>
            <a:pPr lvl="0"/>
            <a:r>
              <a:rPr>
                <a:sym typeface="+mn-ea"/>
              </a:rPr>
              <a:t>单击此处编辑母版标题样式</a:t>
            </a:r>
          </a:p>
        </p:txBody>
      </p:sp>
      <p:sp>
        <p:nvSpPr>
          <p:cNvPr id="3" name="日期占位符 2"/>
          <p:cNvSpPr>
            <a:spLocks noGrp="1"/>
          </p:cNvSpPr>
          <p:nvPr>
            <p:ph type="dt" sz="half" idx="10"/>
            <p:custDataLst>
              <p:tags r:id="rId4"/>
            </p:custDataLst>
          </p:nvPr>
        </p:nvSpPr>
        <p:spPr/>
        <p:txBody>
          <a:bodyPr/>
          <a:lstStyle>
            <a:lvl1pPr>
              <a:defRPr>
                <a:latin typeface="Arial" panose="020B0604020202020204" pitchFamily="34" charset="0"/>
                <a:ea typeface="幼圆" panose="02010509060101010101" pitchFamily="49" charset="-122"/>
              </a:defRPr>
            </a:lvl1pPr>
          </a:lstStyle>
          <a:p>
            <a:fld id="{760FBDFE-C587-4B4C-A407-44438C67B59E}" type="datetimeFigureOut">
              <a:rPr lang="zh-CN" altLang="en-US" smtClean="0"/>
              <a:t>2024/8/18</a:t>
            </a:fld>
            <a:endParaRPr lang="zh-CN" altLang="en-US"/>
          </a:p>
        </p:txBody>
      </p:sp>
      <p:sp>
        <p:nvSpPr>
          <p:cNvPr id="4" name="页脚占位符 3"/>
          <p:cNvSpPr>
            <a:spLocks noGrp="1"/>
          </p:cNvSpPr>
          <p:nvPr>
            <p:ph type="ftr" sz="quarter" idx="11"/>
            <p:custDataLst>
              <p:tags r:id="rId5"/>
            </p:custDataLst>
          </p:nvPr>
        </p:nvSpPr>
        <p:spPr/>
        <p:txBody>
          <a:bodyPr/>
          <a:lstStyle>
            <a:lvl1pPr>
              <a:defRPr>
                <a:latin typeface="Arial" panose="020B0604020202020204" pitchFamily="34" charset="0"/>
                <a:ea typeface="幼圆" panose="02010509060101010101" pitchFamily="49" charset="-122"/>
              </a:defRPr>
            </a:lvl1pPr>
          </a:lstStyle>
          <a:p>
            <a:endParaRPr lang="zh-CN" altLang="en-US"/>
          </a:p>
        </p:txBody>
      </p:sp>
      <p:sp>
        <p:nvSpPr>
          <p:cNvPr id="5" name="灯片编号占位符 4"/>
          <p:cNvSpPr>
            <a:spLocks noGrp="1"/>
          </p:cNvSpPr>
          <p:nvPr>
            <p:ph type="sldNum" sz="quarter" idx="12"/>
            <p:custDataLst>
              <p:tags r:id="rId6"/>
            </p:custDataLst>
          </p:nvPr>
        </p:nvSpPr>
        <p:spPr/>
        <p:txBody>
          <a:bodyPr/>
          <a:lstStyle>
            <a:lvl1pPr>
              <a:defRPr>
                <a:latin typeface="Arial" panose="020B0604020202020204" pitchFamily="34" charset="0"/>
                <a:ea typeface="幼圆" panose="02010509060101010101" pitchFamily="49" charset="-122"/>
              </a:defRPr>
            </a:lvl1pPr>
          </a:lstStyle>
          <a:p>
            <a:fld id="{49AE70B2-8BF9-45C0-BB95-33D1B9D3A854}" type="slidenum">
              <a:rPr lang="zh-CN" altLang="en-US" smtClean="0"/>
              <a:t>‹#›</a:t>
            </a:fld>
            <a:endParaRPr lang="zh-CN" altLang="en-US"/>
          </a:p>
        </p:txBody>
      </p:sp>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lvl1pPr>
              <a:defRPr>
                <a:latin typeface="Arial" panose="020B0604020202020204" pitchFamily="34" charset="0"/>
                <a:ea typeface="幼圆" panose="02010509060101010101" pitchFamily="49" charset="-122"/>
              </a:defRPr>
            </a:lvl1pPr>
          </a:lstStyle>
          <a:p>
            <a:fld id="{760FBDFE-C587-4B4C-A407-44438C67B59E}" type="datetimeFigureOut">
              <a:rPr lang="zh-CN" altLang="en-US" smtClean="0"/>
              <a:t>2024/8/18</a:t>
            </a:fld>
            <a:endParaRPr lang="zh-CN" altLang="en-US"/>
          </a:p>
        </p:txBody>
      </p:sp>
      <p:sp>
        <p:nvSpPr>
          <p:cNvPr id="3" name="页脚占位符 2"/>
          <p:cNvSpPr>
            <a:spLocks noGrp="1"/>
          </p:cNvSpPr>
          <p:nvPr>
            <p:ph type="ftr" sz="quarter" idx="11"/>
            <p:custDataLst>
              <p:tags r:id="rId2"/>
            </p:custDataLst>
          </p:nvPr>
        </p:nvSpPr>
        <p:spPr/>
        <p:txBody>
          <a:bodyPr/>
          <a:lstStyle>
            <a:lvl1pPr>
              <a:defRPr>
                <a:latin typeface="Arial" panose="020B0604020202020204" pitchFamily="34" charset="0"/>
                <a:ea typeface="幼圆" panose="02010509060101010101" pitchFamily="49" charset="-122"/>
              </a:defRPr>
            </a:lvl1pPr>
          </a:lstStyle>
          <a:p>
            <a:endParaRPr lang="zh-CN" altLang="en-US"/>
          </a:p>
        </p:txBody>
      </p:sp>
      <p:sp>
        <p:nvSpPr>
          <p:cNvPr id="4" name="灯片编号占位符 3"/>
          <p:cNvSpPr>
            <a:spLocks noGrp="1"/>
          </p:cNvSpPr>
          <p:nvPr>
            <p:ph type="sldNum" sz="quarter" idx="12"/>
            <p:custDataLst>
              <p:tags r:id="rId3"/>
            </p:custDataLst>
          </p:nvPr>
        </p:nvSpPr>
        <p:spPr/>
        <p:txBody>
          <a:bodyPr/>
          <a:lstStyle>
            <a:lvl1pPr>
              <a:defRPr>
                <a:latin typeface="Arial" panose="020B0604020202020204" pitchFamily="34" charset="0"/>
                <a:ea typeface="幼圆" panose="02010509060101010101" pitchFamily="49" charset="-122"/>
              </a:defRPr>
            </a:lvl1pPr>
          </a:lstStyle>
          <a:p>
            <a:fld id="{49AE70B2-8BF9-45C0-BB95-33D1B9D3A854}" type="slidenum">
              <a:rPr lang="zh-CN" altLang="en-US" smtClean="0"/>
              <a:t>‹#›</a:t>
            </a:fld>
            <a:endParaRPr lang="zh-CN" altLang="en-US"/>
          </a:p>
        </p:txBody>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tags" Target="../tags/tag6.xml"/><Relationship Id="rId3" Type="http://schemas.openxmlformats.org/officeDocument/2006/relationships/theme" Target="../theme/theme1.xml"/><Relationship Id="rId7" Type="http://schemas.openxmlformats.org/officeDocument/2006/relationships/tags" Target="../tags/tag5.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9" Type="http://schemas.openxmlformats.org/officeDocument/2006/relationships/tags" Target="../tags/tag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78475CA2-2E5D-A758-44ED-0FE3B785852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custDataLst>
              <p:tags r:id="rId4"/>
            </p:custDataLst>
          </p:nvPr>
        </p:nvSpPr>
        <p:spPr>
          <a:xfrm>
            <a:off x="669882" y="443230"/>
            <a:ext cx="10852237" cy="441964"/>
          </a:xfrm>
          <a:prstGeom prst="rect">
            <a:avLst/>
          </a:prstGeom>
        </p:spPr>
        <p:txBody>
          <a:bodyPr vert="horz" lIns="90170" tIns="46990" rIns="90170" bIns="46990" rtlCol="0" anchor="ctr" anchorCtr="0">
            <a:noAutofit/>
          </a:bodyPr>
          <a:lstStyle/>
          <a:p>
            <a:r>
              <a:rPr lang="zh-CN" altLang="en-US"/>
              <a:t>单击此处编辑母版标题样式</a:t>
            </a:r>
          </a:p>
        </p:txBody>
      </p:sp>
      <p:sp>
        <p:nvSpPr>
          <p:cNvPr id="3" name="文本占位符 2"/>
          <p:cNvSpPr>
            <a:spLocks noGrp="1"/>
          </p:cNvSpPr>
          <p:nvPr>
            <p:ph type="body" idx="1"/>
            <p:custDataLst>
              <p:tags r:id="rId5"/>
            </p:custDataLst>
          </p:nvPr>
        </p:nvSpPr>
        <p:spPr>
          <a:xfrm>
            <a:off x="669882" y="961398"/>
            <a:ext cx="10852237" cy="5388907"/>
          </a:xfrm>
          <a:prstGeom prst="rect">
            <a:avLst/>
          </a:prstGeom>
        </p:spPr>
        <p:txBody>
          <a:bodyPr vert="horz" lIns="90170" tIns="46990" rIns="90170" bIns="4699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custDataLst>
              <p:tags r:id="rId6"/>
            </p:custDataLst>
          </p:nvPr>
        </p:nvSpPr>
        <p:spPr>
          <a:xfrm>
            <a:off x="879742" y="6349833"/>
            <a:ext cx="2700000" cy="316800"/>
          </a:xfrm>
          <a:prstGeom prst="rect">
            <a:avLst/>
          </a:prstGeom>
        </p:spPr>
        <p:txBody>
          <a:bodyPr vert="horz" lIns="91440" tIns="45720" rIns="91440" bIns="45720" rtlCol="0" anchor="ctr">
            <a:normAutofit/>
          </a:bodyPr>
          <a:lstStyle>
            <a:lvl1pPr algn="l">
              <a:defRPr sz="1200">
                <a:solidFill>
                  <a:schemeClr val="tx1">
                    <a:tint val="75000"/>
                  </a:schemeClr>
                </a:solidFill>
                <a:latin typeface="Arial" panose="020B0604020202020204" pitchFamily="34" charset="0"/>
                <a:ea typeface="幼圆" panose="02010509060101010101" pitchFamily="49" charset="-122"/>
              </a:defRPr>
            </a:lvl1pPr>
          </a:lstStyle>
          <a:p>
            <a:fld id="{760FBDFE-C587-4B4C-A407-44438C67B59E}" type="datetimeFigureOut">
              <a:rPr lang="zh-CN" altLang="en-US" smtClean="0"/>
              <a:t>2024/8/18</a:t>
            </a:fld>
            <a:endParaRPr lang="zh-CN" altLang="en-US"/>
          </a:p>
        </p:txBody>
      </p:sp>
      <p:sp>
        <p:nvSpPr>
          <p:cNvPr id="5" name="页脚占位符 4"/>
          <p:cNvSpPr>
            <a:spLocks noGrp="1"/>
          </p:cNvSpPr>
          <p:nvPr>
            <p:ph type="ftr" sz="quarter" idx="3"/>
            <p:custDataLst>
              <p:tags r:id="rId7"/>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a:solidFill>
                  <a:schemeClr val="tx1">
                    <a:tint val="75000"/>
                  </a:schemeClr>
                </a:solidFill>
                <a:latin typeface="Arial" panose="020B0604020202020204" pitchFamily="34" charset="0"/>
                <a:ea typeface="幼圆" panose="02010509060101010101" pitchFamily="49" charset="-122"/>
              </a:defRPr>
            </a:lvl1pPr>
          </a:lstStyle>
          <a:p>
            <a:endParaRPr lang="zh-CN" altLang="en-US"/>
          </a:p>
        </p:txBody>
      </p:sp>
      <p:sp>
        <p:nvSpPr>
          <p:cNvPr id="6" name="灯片编号占位符 5"/>
          <p:cNvSpPr>
            <a:spLocks noGrp="1"/>
          </p:cNvSpPr>
          <p:nvPr>
            <p:ph type="sldNum" sz="quarter" idx="4"/>
            <p:custDataLst>
              <p:tags r:id="rId8"/>
            </p:custDataLst>
          </p:nvPr>
        </p:nvSpPr>
        <p:spPr>
          <a:xfrm>
            <a:off x="8610600" y="6349833"/>
            <a:ext cx="2700000" cy="316800"/>
          </a:xfrm>
          <a:prstGeom prst="rect">
            <a:avLst/>
          </a:prstGeom>
        </p:spPr>
        <p:txBody>
          <a:bodyPr vert="horz" lIns="91440" tIns="45720" rIns="91440" bIns="45720" rtlCol="0" anchor="ctr">
            <a:normAutofit/>
          </a:bodyPr>
          <a:lstStyle>
            <a:lvl1pPr algn="r">
              <a:defRPr sz="1200">
                <a:solidFill>
                  <a:schemeClr val="tx1">
                    <a:tint val="75000"/>
                  </a:schemeClr>
                </a:solidFill>
                <a:latin typeface="Arial" panose="020B0604020202020204" pitchFamily="34" charset="0"/>
                <a:ea typeface="幼圆" panose="02010509060101010101" pitchFamily="49" charset="-122"/>
              </a:defRPr>
            </a:lvl1pPr>
          </a:lstStyle>
          <a:p>
            <a:fld id="{49AE70B2-8BF9-45C0-BB95-33D1B9D3A854}" type="slidenum">
              <a:rPr lang="zh-CN" altLang="en-US" smtClean="0"/>
              <a:t>‹#›</a:t>
            </a:fld>
            <a:endParaRPr lang="zh-CN" altLang="en-US"/>
          </a:p>
        </p:txBody>
      </p:sp>
      <p:sp>
        <p:nvSpPr>
          <p:cNvPr id="7" name="KSO_TEMPLATE"/>
          <p:cNvSpPr/>
          <p:nvPr userDrawn="1">
            <p:custDataLst>
              <p:tags r:id="rId9"/>
            </p:custDataLst>
          </p:nvPr>
        </p:nvSpPr>
        <p:spPr>
          <a:xfrm flipH="1">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transition spd="slow">
    <p:push dir="u"/>
  </p:transition>
  <p:txStyles>
    <p:titleStyle>
      <a:lvl1pPr algn="l" defTabSz="914400" rtl="0" eaLnBrk="1" fontAlgn="auto" latinLnBrk="0" hangingPunct="1">
        <a:lnSpc>
          <a:spcPct val="100000"/>
        </a:lnSpc>
        <a:spcBef>
          <a:spcPct val="0"/>
        </a:spcBef>
        <a:buNone/>
        <a:defRPr sz="2400" b="0" u="none" strike="noStrike" kern="1200" cap="none" spc="200" normalizeH="0">
          <a:solidFill>
            <a:schemeClr val="tx1"/>
          </a:solidFill>
          <a:uFillTx/>
          <a:latin typeface="Arial" panose="020B0604020202020204" pitchFamily="34" charset="0"/>
          <a:ea typeface="幼圆" panose="02010509060101010101" pitchFamily="49" charset="-122"/>
          <a:cs typeface="+mj-cs"/>
        </a:defRPr>
      </a:lvl1pPr>
    </p:titleStyle>
    <p:body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幼圆" panose="02010509060101010101" pitchFamily="49" charset="-122"/>
          <a:cs typeface="+mn-cs"/>
        </a:defRPr>
      </a:lvl1pPr>
      <a:lvl2pPr marL="685800"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Arial" panose="020B0604020202020204" pitchFamily="34" charset="0"/>
          <a:ea typeface="幼圆" panose="02010509060101010101" pitchFamily="49" charset="-122"/>
          <a:cs typeface="+mn-cs"/>
        </a:defRPr>
      </a:lvl2pPr>
      <a:lvl3pPr marL="1143000" indent="-228600" algn="l" defTabSz="914400" rtl="0" eaLnBrk="1" fontAlgn="auto" latinLnBrk="0" hangingPunct="1">
        <a:lnSpc>
          <a:spcPct val="130000"/>
        </a:lnSpc>
        <a:spcBef>
          <a:spcPct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幼圆" panose="02010509060101010101" pitchFamily="49" charset="-122"/>
          <a:cs typeface="+mn-cs"/>
        </a:defRPr>
      </a:lvl3pPr>
      <a:lvl4pPr marL="1600200" indent="-228600" algn="l" defTabSz="914400" rtl="0" eaLnBrk="1" fontAlgn="auto" latinLnBrk="0" hangingPunct="1">
        <a:lnSpc>
          <a:spcPct val="130000"/>
        </a:lnSpc>
        <a:spcBef>
          <a:spcPct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幼圆" panose="02010509060101010101" pitchFamily="49" charset="-122"/>
          <a:cs typeface="+mn-cs"/>
        </a:defRPr>
      </a:lvl4pPr>
      <a:lvl5pPr marL="2057400" indent="-228600" algn="l" defTabSz="914400" rtl="0" eaLnBrk="1" fontAlgn="auto" latinLnBrk="0" hangingPunct="1">
        <a:lnSpc>
          <a:spcPct val="130000"/>
        </a:lnSpc>
        <a:spcBef>
          <a:spcPct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幼圆" panose="02010509060101010101" pitchFamily="49"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4.png"/><Relationship Id="rId7" Type="http://schemas.openxmlformats.org/officeDocument/2006/relationships/image" Target="../media/image19.sv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7.png"/><Relationship Id="rId4" Type="http://schemas.openxmlformats.org/officeDocument/2006/relationships/image" Target="../media/image5.png"/><Relationship Id="rId9" Type="http://schemas.openxmlformats.org/officeDocument/2006/relationships/image" Target="../media/image21.svg"/></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4.png"/><Relationship Id="rId7" Type="http://schemas.openxmlformats.org/officeDocument/2006/relationships/image" Target="../media/image19.sv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7.png"/><Relationship Id="rId4" Type="http://schemas.openxmlformats.org/officeDocument/2006/relationships/image" Target="../media/image5.png"/><Relationship Id="rId9" Type="http://schemas.openxmlformats.org/officeDocument/2006/relationships/image" Target="../media/image21.svg"/></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4.png"/><Relationship Id="rId7" Type="http://schemas.openxmlformats.org/officeDocument/2006/relationships/image" Target="../media/image19.sv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7.png"/><Relationship Id="rId4" Type="http://schemas.openxmlformats.org/officeDocument/2006/relationships/image" Target="../media/image5.png"/><Relationship Id="rId9" Type="http://schemas.openxmlformats.org/officeDocument/2006/relationships/image" Target="../media/image21.svg"/></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png"/><Relationship Id="rId7" Type="http://schemas.openxmlformats.org/officeDocument/2006/relationships/image" Target="../media/image16.sv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7.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4.png"/><Relationship Id="rId7"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7.png"/><Relationship Id="rId10" Type="http://schemas.openxmlformats.org/officeDocument/2006/relationships/image" Target="../media/image26.png"/><Relationship Id="rId4" Type="http://schemas.openxmlformats.org/officeDocument/2006/relationships/image" Target="../media/image5.png"/><Relationship Id="rId9"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31.svg"/><Relationship Id="rId3" Type="http://schemas.openxmlformats.org/officeDocument/2006/relationships/image" Target="../media/image4.png"/><Relationship Id="rId7" Type="http://schemas.openxmlformats.org/officeDocument/2006/relationships/image" Target="../media/image28.svg"/><Relationship Id="rId12"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29.png"/><Relationship Id="rId5" Type="http://schemas.openxmlformats.org/officeDocument/2006/relationships/image" Target="../media/image7.png"/><Relationship Id="rId10" Type="http://schemas.openxmlformats.org/officeDocument/2006/relationships/image" Target="../media/image25.png"/><Relationship Id="rId4" Type="http://schemas.openxmlformats.org/officeDocument/2006/relationships/image" Target="../media/image5.png"/><Relationship Id="rId9" Type="http://schemas.openxmlformats.org/officeDocument/2006/relationships/image" Target="../media/image24.svg"/></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7.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7.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7.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7.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7.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7.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7.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png"/><Relationship Id="rId7" Type="http://schemas.openxmlformats.org/officeDocument/2006/relationships/image" Target="../media/image16.sv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7.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4.png"/><Relationship Id="rId7" Type="http://schemas.openxmlformats.org/officeDocument/2006/relationships/image" Target="../media/image19.sv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7.png"/><Relationship Id="rId4" Type="http://schemas.openxmlformats.org/officeDocument/2006/relationships/image" Target="../media/image5.png"/><Relationship Id="rId9" Type="http://schemas.openxmlformats.org/officeDocument/2006/relationships/image" Target="../media/image21.sv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4.png"/><Relationship Id="rId7" Type="http://schemas.openxmlformats.org/officeDocument/2006/relationships/image" Target="../media/image19.sv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7.png"/><Relationship Id="rId4" Type="http://schemas.openxmlformats.org/officeDocument/2006/relationships/image" Target="../media/image5.png"/><Relationship Id="rId9" Type="http://schemas.openxmlformats.org/officeDocument/2006/relationships/image" Target="../media/image2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Người Thầy - Phương Mỹ Chi - Cover 1 - NHẬT KÝ CỦA CHI">
            <a:hlinkClick r:id="" action="ppaction://media"/>
            <a:extLst>
              <a:ext uri="{FF2B5EF4-FFF2-40B4-BE49-F238E27FC236}">
                <a16:creationId xmlns:a16="http://schemas.microsoft.com/office/drawing/2014/main" id="{61F56CAA-F737-6465-AA07-0F7ACF1FD58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5223263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201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stretch>
            <a:fillRect/>
          </a:stretch>
        </a:blipFill>
        <a:effectLst/>
      </p:bgPr>
    </p:bg>
    <p:spTree>
      <p:nvGrpSpPr>
        <p:cNvPr id="1" name=""/>
        <p:cNvGrpSpPr/>
        <p:nvPr/>
      </p:nvGrpSpPr>
      <p:grpSpPr>
        <a:xfrm>
          <a:off x="0" y="0"/>
          <a:ext cx="0" cy="0"/>
          <a:chOff x="0" y="0"/>
          <a:chExt cx="0" cy="0"/>
        </a:xfrm>
      </p:grpSpPr>
      <p:pic>
        <p:nvPicPr>
          <p:cNvPr id="2" name="图片 1" descr="D:\资料\PPT(1)\外\7月6号\框.png框"/>
          <p:cNvPicPr>
            <a:picLocks noChangeAspect="1"/>
          </p:cNvPicPr>
          <p:nvPr/>
        </p:nvPicPr>
        <p:blipFill>
          <a:blip r:embed="rId4"/>
          <a:srcRect l="5813" r="7802"/>
          <a:stretch>
            <a:fillRect/>
          </a:stretch>
        </p:blipFill>
        <p:spPr>
          <a:xfrm>
            <a:off x="-635" y="0"/>
            <a:ext cx="12193270" cy="6858000"/>
          </a:xfrm>
          <a:prstGeom prst="rect">
            <a:avLst/>
          </a:prstGeom>
        </p:spPr>
      </p:pic>
      <p:pic>
        <p:nvPicPr>
          <p:cNvPr id="21" name="图片 20" descr="D:\资料\PPT(1)\外\7月6号\图片4.png图片4"/>
          <p:cNvPicPr>
            <a:picLocks noChangeAspect="1"/>
          </p:cNvPicPr>
          <p:nvPr/>
        </p:nvPicPr>
        <p:blipFill>
          <a:blip r:embed="rId5"/>
          <a:srcRect/>
          <a:stretch>
            <a:fillRect/>
          </a:stretch>
        </p:blipFill>
        <p:spPr>
          <a:xfrm>
            <a:off x="6131010" y="-220158"/>
            <a:ext cx="1814195" cy="2014985"/>
          </a:xfrm>
          <a:prstGeom prst="rect">
            <a:avLst/>
          </a:prstGeom>
        </p:spPr>
      </p:pic>
      <p:pic>
        <p:nvPicPr>
          <p:cNvPr id="22" name="图片 21" descr="D:\资料\PPT(1)\外\7月6号\图片4.png图片4"/>
          <p:cNvPicPr>
            <a:picLocks noChangeAspect="1"/>
          </p:cNvPicPr>
          <p:nvPr/>
        </p:nvPicPr>
        <p:blipFill>
          <a:blip r:embed="rId5"/>
          <a:srcRect/>
          <a:stretch>
            <a:fillRect/>
          </a:stretch>
        </p:blipFill>
        <p:spPr>
          <a:xfrm flipH="1">
            <a:off x="9488890" y="-220158"/>
            <a:ext cx="1814195" cy="2014985"/>
          </a:xfrm>
          <a:prstGeom prst="rect">
            <a:avLst/>
          </a:prstGeom>
        </p:spPr>
      </p:pic>
      <p:sp>
        <p:nvSpPr>
          <p:cNvPr id="3" name="Rectangle: Rounded Corners 2">
            <a:extLst>
              <a:ext uri="{FF2B5EF4-FFF2-40B4-BE49-F238E27FC236}">
                <a16:creationId xmlns:a16="http://schemas.microsoft.com/office/drawing/2014/main" id="{9A27A4EB-C7B5-EEB4-0931-6FBED8724C10}"/>
              </a:ext>
            </a:extLst>
          </p:cNvPr>
          <p:cNvSpPr/>
          <p:nvPr/>
        </p:nvSpPr>
        <p:spPr>
          <a:xfrm>
            <a:off x="483066" y="384048"/>
            <a:ext cx="11295888" cy="6089904"/>
          </a:xfrm>
          <a:prstGeom prst="roundRect">
            <a:avLst>
              <a:gd name="adj" fmla="val 6457"/>
            </a:avLst>
          </a:prstGeom>
          <a:solidFill>
            <a:schemeClr val="bg1">
              <a:alpha val="94000"/>
            </a:schemeClr>
          </a:solidFill>
          <a:ln w="38100">
            <a:solidFill>
              <a:srgbClr val="07448C"/>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1" name="Group 10">
            <a:extLst>
              <a:ext uri="{FF2B5EF4-FFF2-40B4-BE49-F238E27FC236}">
                <a16:creationId xmlns:a16="http://schemas.microsoft.com/office/drawing/2014/main" id="{2B98A7A4-533E-11CB-3547-0A130A24371B}"/>
              </a:ext>
            </a:extLst>
          </p:cNvPr>
          <p:cNvGrpSpPr/>
          <p:nvPr/>
        </p:nvGrpSpPr>
        <p:grpSpPr>
          <a:xfrm>
            <a:off x="3952917" y="374183"/>
            <a:ext cx="3663103" cy="1804692"/>
            <a:chOff x="3952917" y="374183"/>
            <a:chExt cx="3663103" cy="1804692"/>
          </a:xfrm>
        </p:grpSpPr>
        <p:sp>
          <p:nvSpPr>
            <p:cNvPr id="5" name="Freeform 9">
              <a:extLst>
                <a:ext uri="{FF2B5EF4-FFF2-40B4-BE49-F238E27FC236}">
                  <a16:creationId xmlns:a16="http://schemas.microsoft.com/office/drawing/2014/main" id="{70DB1349-BF57-F957-D9EE-768A81C66DD6}"/>
                </a:ext>
              </a:extLst>
            </p:cNvPr>
            <p:cNvSpPr/>
            <p:nvPr/>
          </p:nvSpPr>
          <p:spPr>
            <a:xfrm>
              <a:off x="3952917" y="374183"/>
              <a:ext cx="3663103" cy="1804692"/>
            </a:xfrm>
            <a:custGeom>
              <a:avLst/>
              <a:gdLst/>
              <a:ahLst/>
              <a:cxnLst/>
              <a:rect l="l" t="t" r="r" b="b"/>
              <a:pathLst>
                <a:path w="2729672" h="1195369">
                  <a:moveTo>
                    <a:pt x="0" y="0"/>
                  </a:moveTo>
                  <a:lnTo>
                    <a:pt x="2729672" y="0"/>
                  </a:lnTo>
                  <a:lnTo>
                    <a:pt x="2729672" y="1195369"/>
                  </a:lnTo>
                  <a:lnTo>
                    <a:pt x="0" y="119536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7" name="TextBox 6">
              <a:extLst>
                <a:ext uri="{FF2B5EF4-FFF2-40B4-BE49-F238E27FC236}">
                  <a16:creationId xmlns:a16="http://schemas.microsoft.com/office/drawing/2014/main" id="{F909BC36-643C-2AED-C4C2-A9CD64406D81}"/>
                </a:ext>
              </a:extLst>
            </p:cNvPr>
            <p:cNvSpPr txBox="1"/>
            <p:nvPr/>
          </p:nvSpPr>
          <p:spPr>
            <a:xfrm>
              <a:off x="4004183" y="731521"/>
              <a:ext cx="3426291" cy="1446550"/>
            </a:xfrm>
            <a:prstGeom prst="rect">
              <a:avLst/>
            </a:prstGeom>
            <a:noFill/>
          </p:spPr>
          <p:txBody>
            <a:bodyPr wrap="square">
              <a:spAutoFit/>
            </a:bodyPr>
            <a:lstStyle/>
            <a:p>
              <a:pPr algn="ctr"/>
              <a:r>
                <a:rPr lang="en-GB" sz="4400" dirty="0">
                  <a:solidFill>
                    <a:schemeClr val="bg1"/>
                  </a:solidFill>
                  <a:latin typeface="#9Slide03 AllRoundGothic" panose="020B0703020202020104" pitchFamily="34" charset="-93"/>
                </a:rPr>
                <a:t>G</a:t>
              </a:r>
              <a:r>
                <a:rPr lang="vi-VN" sz="4400" dirty="0" err="1">
                  <a:solidFill>
                    <a:schemeClr val="bg1"/>
                  </a:solidFill>
                  <a:latin typeface="#9Slide03 AllRoundGothic" panose="020B0703020202020104" pitchFamily="34" charset="-93"/>
                </a:rPr>
                <a:t>iải</a:t>
              </a:r>
              <a:r>
                <a:rPr lang="vi-VN" sz="4400" dirty="0">
                  <a:solidFill>
                    <a:schemeClr val="bg1"/>
                  </a:solidFill>
                  <a:latin typeface="#9Slide03 AllRoundGothic" panose="020B0703020202020104" pitchFamily="34" charset="-93"/>
                </a:rPr>
                <a:t> nghĩa từ ngữ khó </a:t>
              </a:r>
            </a:p>
          </p:txBody>
        </p:sp>
      </p:grpSp>
      <p:grpSp>
        <p:nvGrpSpPr>
          <p:cNvPr id="16" name="Group 15">
            <a:extLst>
              <a:ext uri="{FF2B5EF4-FFF2-40B4-BE49-F238E27FC236}">
                <a16:creationId xmlns:a16="http://schemas.microsoft.com/office/drawing/2014/main" id="{C8FF215E-7F47-D32E-8BD4-A1265280B6A6}"/>
              </a:ext>
            </a:extLst>
          </p:cNvPr>
          <p:cNvGrpSpPr/>
          <p:nvPr/>
        </p:nvGrpSpPr>
        <p:grpSpPr>
          <a:xfrm>
            <a:off x="642348" y="1902171"/>
            <a:ext cx="3537754" cy="1883445"/>
            <a:chOff x="642348" y="1902171"/>
            <a:chExt cx="3537754" cy="1883445"/>
          </a:xfrm>
        </p:grpSpPr>
        <p:sp>
          <p:nvSpPr>
            <p:cNvPr id="13" name="Freeform 8">
              <a:extLst>
                <a:ext uri="{FF2B5EF4-FFF2-40B4-BE49-F238E27FC236}">
                  <a16:creationId xmlns:a16="http://schemas.microsoft.com/office/drawing/2014/main" id="{34DBBE83-64C3-A9B9-E77D-2780B73A2BFC}"/>
                </a:ext>
              </a:extLst>
            </p:cNvPr>
            <p:cNvSpPr/>
            <p:nvPr/>
          </p:nvSpPr>
          <p:spPr>
            <a:xfrm>
              <a:off x="725896" y="1902171"/>
              <a:ext cx="3370659" cy="1883445"/>
            </a:xfrm>
            <a:custGeom>
              <a:avLst/>
              <a:gdLst/>
              <a:ahLst/>
              <a:cxnLst/>
              <a:rect l="l" t="t" r="r" b="b"/>
              <a:pathLst>
                <a:path w="2824669" h="1670085">
                  <a:moveTo>
                    <a:pt x="0" y="0"/>
                  </a:moveTo>
                  <a:lnTo>
                    <a:pt x="2824669" y="0"/>
                  </a:lnTo>
                  <a:lnTo>
                    <a:pt x="2824669" y="1670085"/>
                  </a:lnTo>
                  <a:lnTo>
                    <a:pt x="0" y="167008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1" u="none" strike="noStrike" kern="0" cap="none" spc="0" normalizeH="0" baseline="0" noProof="0">
                <a:ln>
                  <a:noFill/>
                </a:ln>
                <a:solidFill>
                  <a:prstClr val="black"/>
                </a:solidFill>
                <a:effectLst/>
                <a:uLnTx/>
                <a:uFillTx/>
              </a:endParaRPr>
            </a:p>
          </p:txBody>
        </p:sp>
        <p:sp>
          <p:nvSpPr>
            <p:cNvPr id="15" name="TextBox 14">
              <a:extLst>
                <a:ext uri="{FF2B5EF4-FFF2-40B4-BE49-F238E27FC236}">
                  <a16:creationId xmlns:a16="http://schemas.microsoft.com/office/drawing/2014/main" id="{ABAA2DCE-A861-E7A9-158F-C0A1DD3A3EEB}"/>
                </a:ext>
              </a:extLst>
            </p:cNvPr>
            <p:cNvSpPr txBox="1"/>
            <p:nvPr/>
          </p:nvSpPr>
          <p:spPr>
            <a:xfrm>
              <a:off x="642348" y="2489950"/>
              <a:ext cx="3537754" cy="707886"/>
            </a:xfrm>
            <a:prstGeom prst="rect">
              <a:avLst/>
            </a:prstGeom>
            <a:noFill/>
          </p:spPr>
          <p:txBody>
            <a:bodyPr wrap="square">
              <a:spAutoFit/>
            </a:bodyPr>
            <a:lstStyle/>
            <a:p>
              <a:pPr algn="ctr"/>
              <a:r>
                <a:rPr lang="en-US" sz="4000" i="1" kern="0" dirty="0" err="1">
                  <a:effectLst/>
                  <a:latin typeface="Calibri" panose="020F0502020204030204" pitchFamily="34" charset="0"/>
                  <a:ea typeface="Calibri" panose="020F0502020204030204" pitchFamily="34" charset="0"/>
                  <a:cs typeface="Calibri" panose="020F0502020204030204" pitchFamily="34" charset="0"/>
                </a:rPr>
                <a:t>Máy</a:t>
              </a:r>
              <a:r>
                <a:rPr lang="en-US" sz="4000" i="1" kern="0" dirty="0">
                  <a:effectLst/>
                  <a:latin typeface="Calibri" panose="020F0502020204030204" pitchFamily="34" charset="0"/>
                  <a:ea typeface="Calibri" panose="020F0502020204030204" pitchFamily="34" charset="0"/>
                  <a:cs typeface="Calibri" panose="020F0502020204030204" pitchFamily="34" charset="0"/>
                </a:rPr>
                <a:t> </a:t>
              </a:r>
              <a:r>
                <a:rPr lang="en-US" sz="4000" i="1" kern="0" dirty="0" err="1">
                  <a:effectLst/>
                  <a:latin typeface="Calibri" panose="020F0502020204030204" pitchFamily="34" charset="0"/>
                  <a:ea typeface="Calibri" panose="020F0502020204030204" pitchFamily="34" charset="0"/>
                  <a:cs typeface="Calibri" panose="020F0502020204030204" pitchFamily="34" charset="0"/>
                </a:rPr>
                <a:t>nghe</a:t>
              </a:r>
              <a:r>
                <a:rPr lang="en-US" sz="4000" i="1" kern="0" dirty="0">
                  <a:effectLst/>
                  <a:latin typeface="Calibri" panose="020F0502020204030204" pitchFamily="34" charset="0"/>
                  <a:ea typeface="Calibri" panose="020F0502020204030204" pitchFamily="34" charset="0"/>
                  <a:cs typeface="Calibri" panose="020F0502020204030204" pitchFamily="34" charset="0"/>
                </a:rPr>
                <a:t> </a:t>
              </a:r>
              <a:r>
                <a:rPr lang="en-US" sz="4000" i="1" kern="0" dirty="0" err="1">
                  <a:effectLst/>
                  <a:latin typeface="Calibri" panose="020F0502020204030204" pitchFamily="34" charset="0"/>
                  <a:ea typeface="Calibri" panose="020F0502020204030204" pitchFamily="34" charset="0"/>
                  <a:cs typeface="Calibri" panose="020F0502020204030204" pitchFamily="34" charset="0"/>
                </a:rPr>
                <a:t>đĩa</a:t>
              </a:r>
              <a:endParaRPr lang="vi-VN" sz="6000" i="1" dirty="0">
                <a:latin typeface="Calibri" panose="020F0502020204030204" pitchFamily="34" charset="0"/>
                <a:ea typeface="Calibri" panose="020F0502020204030204" pitchFamily="34" charset="0"/>
                <a:cs typeface="Calibri" panose="020F0502020204030204" pitchFamily="34" charset="0"/>
              </a:endParaRPr>
            </a:p>
          </p:txBody>
        </p:sp>
      </p:grpSp>
      <p:sp>
        <p:nvSpPr>
          <p:cNvPr id="18" name="TextBox 17">
            <a:extLst>
              <a:ext uri="{FF2B5EF4-FFF2-40B4-BE49-F238E27FC236}">
                <a16:creationId xmlns:a16="http://schemas.microsoft.com/office/drawing/2014/main" id="{76179DF2-4469-DFF6-8712-165930D985DA}"/>
              </a:ext>
            </a:extLst>
          </p:cNvPr>
          <p:cNvSpPr txBox="1"/>
          <p:nvPr/>
        </p:nvSpPr>
        <p:spPr>
          <a:xfrm>
            <a:off x="1164632" y="3900729"/>
            <a:ext cx="9862736" cy="2308324"/>
          </a:xfrm>
          <a:prstGeom prst="rect">
            <a:avLst/>
          </a:prstGeom>
          <a:noFill/>
        </p:spPr>
        <p:txBody>
          <a:bodyPr wrap="square">
            <a:spAutoFit/>
          </a:bodyPr>
          <a:lstStyle/>
          <a:p>
            <a:r>
              <a:rPr lang="vi-VN" sz="4800" dirty="0">
                <a:latin typeface="Calibri" panose="020F0502020204030204" pitchFamily="34" charset="0"/>
                <a:ea typeface="Calibri" panose="020F0502020204030204" pitchFamily="34" charset="0"/>
                <a:cs typeface="Calibri" panose="020F0502020204030204" pitchFamily="34" charset="0"/>
              </a:rPr>
              <a:t>máy quay đĩa nhựa ghi âm để phát lại những bài hát, bản nhạc ... đã được ghi trên đĩa.</a:t>
            </a:r>
          </a:p>
        </p:txBody>
      </p:sp>
    </p:spTree>
    <p:extLst>
      <p:ext uri="{BB962C8B-B14F-4D97-AF65-F5344CB8AC3E}">
        <p14:creationId xmlns:p14="http://schemas.microsoft.com/office/powerpoint/2010/main" val="18249184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stretch>
            <a:fillRect/>
          </a:stretch>
        </a:blipFill>
        <a:effectLst/>
      </p:bgPr>
    </p:bg>
    <p:spTree>
      <p:nvGrpSpPr>
        <p:cNvPr id="1" name=""/>
        <p:cNvGrpSpPr/>
        <p:nvPr/>
      </p:nvGrpSpPr>
      <p:grpSpPr>
        <a:xfrm>
          <a:off x="0" y="0"/>
          <a:ext cx="0" cy="0"/>
          <a:chOff x="0" y="0"/>
          <a:chExt cx="0" cy="0"/>
        </a:xfrm>
      </p:grpSpPr>
      <p:pic>
        <p:nvPicPr>
          <p:cNvPr id="2" name="图片 1" descr="D:\资料\PPT(1)\外\7月6号\框.png框"/>
          <p:cNvPicPr>
            <a:picLocks noChangeAspect="1"/>
          </p:cNvPicPr>
          <p:nvPr/>
        </p:nvPicPr>
        <p:blipFill>
          <a:blip r:embed="rId4"/>
          <a:srcRect l="5813" r="7802"/>
          <a:stretch>
            <a:fillRect/>
          </a:stretch>
        </p:blipFill>
        <p:spPr>
          <a:xfrm>
            <a:off x="-635" y="0"/>
            <a:ext cx="12193270" cy="6858000"/>
          </a:xfrm>
          <a:prstGeom prst="rect">
            <a:avLst/>
          </a:prstGeom>
        </p:spPr>
      </p:pic>
      <p:pic>
        <p:nvPicPr>
          <p:cNvPr id="21" name="图片 20" descr="D:\资料\PPT(1)\外\7月6号\图片4.png图片4"/>
          <p:cNvPicPr>
            <a:picLocks noChangeAspect="1"/>
          </p:cNvPicPr>
          <p:nvPr/>
        </p:nvPicPr>
        <p:blipFill>
          <a:blip r:embed="rId5"/>
          <a:srcRect/>
          <a:stretch>
            <a:fillRect/>
          </a:stretch>
        </p:blipFill>
        <p:spPr>
          <a:xfrm>
            <a:off x="6131010" y="-220158"/>
            <a:ext cx="1814195" cy="2014985"/>
          </a:xfrm>
          <a:prstGeom prst="rect">
            <a:avLst/>
          </a:prstGeom>
        </p:spPr>
      </p:pic>
      <p:pic>
        <p:nvPicPr>
          <p:cNvPr id="22" name="图片 21" descr="D:\资料\PPT(1)\外\7月6号\图片4.png图片4"/>
          <p:cNvPicPr>
            <a:picLocks noChangeAspect="1"/>
          </p:cNvPicPr>
          <p:nvPr/>
        </p:nvPicPr>
        <p:blipFill>
          <a:blip r:embed="rId5"/>
          <a:srcRect/>
          <a:stretch>
            <a:fillRect/>
          </a:stretch>
        </p:blipFill>
        <p:spPr>
          <a:xfrm flipH="1">
            <a:off x="9488890" y="-220158"/>
            <a:ext cx="1814195" cy="2014985"/>
          </a:xfrm>
          <a:prstGeom prst="rect">
            <a:avLst/>
          </a:prstGeom>
        </p:spPr>
      </p:pic>
      <p:sp>
        <p:nvSpPr>
          <p:cNvPr id="3" name="Rectangle: Rounded Corners 2">
            <a:extLst>
              <a:ext uri="{FF2B5EF4-FFF2-40B4-BE49-F238E27FC236}">
                <a16:creationId xmlns:a16="http://schemas.microsoft.com/office/drawing/2014/main" id="{9A27A4EB-C7B5-EEB4-0931-6FBED8724C10}"/>
              </a:ext>
            </a:extLst>
          </p:cNvPr>
          <p:cNvSpPr/>
          <p:nvPr/>
        </p:nvSpPr>
        <p:spPr>
          <a:xfrm>
            <a:off x="483066" y="384048"/>
            <a:ext cx="11295888" cy="6089904"/>
          </a:xfrm>
          <a:prstGeom prst="roundRect">
            <a:avLst>
              <a:gd name="adj" fmla="val 6457"/>
            </a:avLst>
          </a:prstGeom>
          <a:solidFill>
            <a:schemeClr val="bg1">
              <a:alpha val="94000"/>
            </a:schemeClr>
          </a:solidFill>
          <a:ln w="38100">
            <a:solidFill>
              <a:srgbClr val="07448C"/>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1" name="Group 10">
            <a:extLst>
              <a:ext uri="{FF2B5EF4-FFF2-40B4-BE49-F238E27FC236}">
                <a16:creationId xmlns:a16="http://schemas.microsoft.com/office/drawing/2014/main" id="{2B98A7A4-533E-11CB-3547-0A130A24371B}"/>
              </a:ext>
            </a:extLst>
          </p:cNvPr>
          <p:cNvGrpSpPr/>
          <p:nvPr/>
        </p:nvGrpSpPr>
        <p:grpSpPr>
          <a:xfrm>
            <a:off x="3952917" y="374183"/>
            <a:ext cx="3663103" cy="1804692"/>
            <a:chOff x="3952917" y="374183"/>
            <a:chExt cx="3663103" cy="1804692"/>
          </a:xfrm>
        </p:grpSpPr>
        <p:sp>
          <p:nvSpPr>
            <p:cNvPr id="5" name="Freeform 9">
              <a:extLst>
                <a:ext uri="{FF2B5EF4-FFF2-40B4-BE49-F238E27FC236}">
                  <a16:creationId xmlns:a16="http://schemas.microsoft.com/office/drawing/2014/main" id="{70DB1349-BF57-F957-D9EE-768A81C66DD6}"/>
                </a:ext>
              </a:extLst>
            </p:cNvPr>
            <p:cNvSpPr/>
            <p:nvPr/>
          </p:nvSpPr>
          <p:spPr>
            <a:xfrm>
              <a:off x="3952917" y="374183"/>
              <a:ext cx="3663103" cy="1804692"/>
            </a:xfrm>
            <a:custGeom>
              <a:avLst/>
              <a:gdLst/>
              <a:ahLst/>
              <a:cxnLst/>
              <a:rect l="l" t="t" r="r" b="b"/>
              <a:pathLst>
                <a:path w="2729672" h="1195369">
                  <a:moveTo>
                    <a:pt x="0" y="0"/>
                  </a:moveTo>
                  <a:lnTo>
                    <a:pt x="2729672" y="0"/>
                  </a:lnTo>
                  <a:lnTo>
                    <a:pt x="2729672" y="1195369"/>
                  </a:lnTo>
                  <a:lnTo>
                    <a:pt x="0" y="119536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7" name="TextBox 6">
              <a:extLst>
                <a:ext uri="{FF2B5EF4-FFF2-40B4-BE49-F238E27FC236}">
                  <a16:creationId xmlns:a16="http://schemas.microsoft.com/office/drawing/2014/main" id="{F909BC36-643C-2AED-C4C2-A9CD64406D81}"/>
                </a:ext>
              </a:extLst>
            </p:cNvPr>
            <p:cNvSpPr txBox="1"/>
            <p:nvPr/>
          </p:nvSpPr>
          <p:spPr>
            <a:xfrm>
              <a:off x="4004183" y="731521"/>
              <a:ext cx="3426291" cy="1446550"/>
            </a:xfrm>
            <a:prstGeom prst="rect">
              <a:avLst/>
            </a:prstGeom>
            <a:noFill/>
          </p:spPr>
          <p:txBody>
            <a:bodyPr wrap="square">
              <a:spAutoFit/>
            </a:bodyPr>
            <a:lstStyle/>
            <a:p>
              <a:pPr algn="ctr"/>
              <a:r>
                <a:rPr lang="en-GB" sz="4400" dirty="0">
                  <a:solidFill>
                    <a:schemeClr val="bg1"/>
                  </a:solidFill>
                  <a:latin typeface="#9Slide03 AllRoundGothic" panose="020B0703020202020104" pitchFamily="34" charset="-93"/>
                </a:rPr>
                <a:t>G</a:t>
              </a:r>
              <a:r>
                <a:rPr lang="vi-VN" sz="4400" dirty="0" err="1">
                  <a:solidFill>
                    <a:schemeClr val="bg1"/>
                  </a:solidFill>
                  <a:latin typeface="#9Slide03 AllRoundGothic" panose="020B0703020202020104" pitchFamily="34" charset="-93"/>
                </a:rPr>
                <a:t>iải</a:t>
              </a:r>
              <a:r>
                <a:rPr lang="vi-VN" sz="4400" dirty="0">
                  <a:solidFill>
                    <a:schemeClr val="bg1"/>
                  </a:solidFill>
                  <a:latin typeface="#9Slide03 AllRoundGothic" panose="020B0703020202020104" pitchFamily="34" charset="-93"/>
                </a:rPr>
                <a:t> nghĩa từ ngữ khó </a:t>
              </a:r>
            </a:p>
          </p:txBody>
        </p:sp>
      </p:grpSp>
      <p:grpSp>
        <p:nvGrpSpPr>
          <p:cNvPr id="16" name="Group 15">
            <a:extLst>
              <a:ext uri="{FF2B5EF4-FFF2-40B4-BE49-F238E27FC236}">
                <a16:creationId xmlns:a16="http://schemas.microsoft.com/office/drawing/2014/main" id="{C8FF215E-7F47-D32E-8BD4-A1265280B6A6}"/>
              </a:ext>
            </a:extLst>
          </p:cNvPr>
          <p:cNvGrpSpPr/>
          <p:nvPr/>
        </p:nvGrpSpPr>
        <p:grpSpPr>
          <a:xfrm>
            <a:off x="642348" y="1902171"/>
            <a:ext cx="3537754" cy="1883445"/>
            <a:chOff x="642348" y="1902171"/>
            <a:chExt cx="3537754" cy="1883445"/>
          </a:xfrm>
        </p:grpSpPr>
        <p:sp>
          <p:nvSpPr>
            <p:cNvPr id="13" name="Freeform 8">
              <a:extLst>
                <a:ext uri="{FF2B5EF4-FFF2-40B4-BE49-F238E27FC236}">
                  <a16:creationId xmlns:a16="http://schemas.microsoft.com/office/drawing/2014/main" id="{34DBBE83-64C3-A9B9-E77D-2780B73A2BFC}"/>
                </a:ext>
              </a:extLst>
            </p:cNvPr>
            <p:cNvSpPr/>
            <p:nvPr/>
          </p:nvSpPr>
          <p:spPr>
            <a:xfrm>
              <a:off x="725896" y="1902171"/>
              <a:ext cx="3370659" cy="1883445"/>
            </a:xfrm>
            <a:custGeom>
              <a:avLst/>
              <a:gdLst/>
              <a:ahLst/>
              <a:cxnLst/>
              <a:rect l="l" t="t" r="r" b="b"/>
              <a:pathLst>
                <a:path w="2824669" h="1670085">
                  <a:moveTo>
                    <a:pt x="0" y="0"/>
                  </a:moveTo>
                  <a:lnTo>
                    <a:pt x="2824669" y="0"/>
                  </a:lnTo>
                  <a:lnTo>
                    <a:pt x="2824669" y="1670085"/>
                  </a:lnTo>
                  <a:lnTo>
                    <a:pt x="0" y="167008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1" u="none" strike="noStrike" kern="0" cap="none" spc="0" normalizeH="0" baseline="0" noProof="0">
                <a:ln>
                  <a:noFill/>
                </a:ln>
                <a:solidFill>
                  <a:prstClr val="black"/>
                </a:solidFill>
                <a:effectLst/>
                <a:uLnTx/>
                <a:uFillTx/>
              </a:endParaRPr>
            </a:p>
          </p:txBody>
        </p:sp>
        <p:sp>
          <p:nvSpPr>
            <p:cNvPr id="15" name="TextBox 14">
              <a:extLst>
                <a:ext uri="{FF2B5EF4-FFF2-40B4-BE49-F238E27FC236}">
                  <a16:creationId xmlns:a16="http://schemas.microsoft.com/office/drawing/2014/main" id="{ABAA2DCE-A861-E7A9-158F-C0A1DD3A3EEB}"/>
                </a:ext>
              </a:extLst>
            </p:cNvPr>
            <p:cNvSpPr txBox="1"/>
            <p:nvPr/>
          </p:nvSpPr>
          <p:spPr>
            <a:xfrm>
              <a:off x="642348" y="2398229"/>
              <a:ext cx="3537754" cy="830997"/>
            </a:xfrm>
            <a:prstGeom prst="rect">
              <a:avLst/>
            </a:prstGeom>
            <a:noFill/>
          </p:spPr>
          <p:txBody>
            <a:bodyPr wrap="square">
              <a:spAutoFit/>
            </a:bodyPr>
            <a:lstStyle/>
            <a:p>
              <a:pPr algn="ctr"/>
              <a:r>
                <a:rPr lang="en-US" sz="4800" i="1" kern="0" dirty="0" err="1">
                  <a:effectLst/>
                  <a:latin typeface="Calibri" panose="020F0502020204030204" pitchFamily="34" charset="0"/>
                  <a:ea typeface="Calibri" panose="020F0502020204030204" pitchFamily="34" charset="0"/>
                  <a:cs typeface="Calibri" panose="020F0502020204030204" pitchFamily="34" charset="0"/>
                </a:rPr>
                <a:t>Rẻo</a:t>
              </a:r>
              <a:r>
                <a:rPr lang="en-US" sz="4800" i="1" kern="0" dirty="0">
                  <a:effectLst/>
                  <a:latin typeface="Calibri" panose="020F0502020204030204" pitchFamily="34" charset="0"/>
                  <a:ea typeface="Calibri" panose="020F0502020204030204" pitchFamily="34" charset="0"/>
                  <a:cs typeface="Calibri" panose="020F0502020204030204" pitchFamily="34" charset="0"/>
                </a:rPr>
                <a:t> </a:t>
              </a:r>
              <a:r>
                <a:rPr lang="en-US" sz="4800" i="1" kern="0" dirty="0" err="1">
                  <a:effectLst/>
                  <a:latin typeface="Calibri" panose="020F0502020204030204" pitchFamily="34" charset="0"/>
                  <a:ea typeface="Calibri" panose="020F0502020204030204" pitchFamily="34" charset="0"/>
                  <a:cs typeface="Calibri" panose="020F0502020204030204" pitchFamily="34" charset="0"/>
                </a:rPr>
                <a:t>cao</a:t>
              </a:r>
              <a:endParaRPr lang="vi-VN" sz="16600" i="1" dirty="0">
                <a:latin typeface="Calibri" panose="020F0502020204030204" pitchFamily="34" charset="0"/>
                <a:ea typeface="Calibri" panose="020F0502020204030204" pitchFamily="34" charset="0"/>
                <a:cs typeface="Calibri" panose="020F0502020204030204" pitchFamily="34" charset="0"/>
              </a:endParaRPr>
            </a:p>
          </p:txBody>
        </p:sp>
      </p:grpSp>
      <p:sp>
        <p:nvSpPr>
          <p:cNvPr id="18" name="TextBox 17">
            <a:extLst>
              <a:ext uri="{FF2B5EF4-FFF2-40B4-BE49-F238E27FC236}">
                <a16:creationId xmlns:a16="http://schemas.microsoft.com/office/drawing/2014/main" id="{76179DF2-4469-DFF6-8712-165930D985DA}"/>
              </a:ext>
            </a:extLst>
          </p:cNvPr>
          <p:cNvSpPr txBox="1"/>
          <p:nvPr/>
        </p:nvSpPr>
        <p:spPr>
          <a:xfrm>
            <a:off x="1164632" y="3900729"/>
            <a:ext cx="9862736" cy="2193806"/>
          </a:xfrm>
          <a:prstGeom prst="rect">
            <a:avLst/>
          </a:prstGeom>
          <a:noFill/>
        </p:spPr>
        <p:txBody>
          <a:bodyPr wrap="square">
            <a:spAutoFit/>
          </a:bodyPr>
          <a:lstStyle/>
          <a:p>
            <a:pPr>
              <a:lnSpc>
                <a:spcPct val="150000"/>
              </a:lnSpc>
            </a:pPr>
            <a:r>
              <a:rPr lang="vi-VN" sz="4800" dirty="0">
                <a:latin typeface="Calibri" panose="020F0502020204030204" pitchFamily="34" charset="0"/>
                <a:ea typeface="Calibri" panose="020F0502020204030204" pitchFamily="34" charset="0"/>
                <a:cs typeface="Calibri" panose="020F0502020204030204" pitchFamily="34" charset="0"/>
              </a:rPr>
              <a:t>vùng núi cao có những rẻo đất (mảnh đất) trồng trọt nhỏ.</a:t>
            </a:r>
          </a:p>
        </p:txBody>
      </p:sp>
    </p:spTree>
    <p:extLst>
      <p:ext uri="{BB962C8B-B14F-4D97-AF65-F5344CB8AC3E}">
        <p14:creationId xmlns:p14="http://schemas.microsoft.com/office/powerpoint/2010/main" val="11263642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stretch>
            <a:fillRect/>
          </a:stretch>
        </a:blipFill>
        <a:effectLst/>
      </p:bgPr>
    </p:bg>
    <p:spTree>
      <p:nvGrpSpPr>
        <p:cNvPr id="1" name=""/>
        <p:cNvGrpSpPr/>
        <p:nvPr/>
      </p:nvGrpSpPr>
      <p:grpSpPr>
        <a:xfrm>
          <a:off x="0" y="0"/>
          <a:ext cx="0" cy="0"/>
          <a:chOff x="0" y="0"/>
          <a:chExt cx="0" cy="0"/>
        </a:xfrm>
      </p:grpSpPr>
      <p:pic>
        <p:nvPicPr>
          <p:cNvPr id="2" name="图片 1" descr="D:\资料\PPT(1)\外\7月6号\框.png框"/>
          <p:cNvPicPr>
            <a:picLocks noChangeAspect="1"/>
          </p:cNvPicPr>
          <p:nvPr/>
        </p:nvPicPr>
        <p:blipFill>
          <a:blip r:embed="rId4"/>
          <a:srcRect l="5813" r="7802"/>
          <a:stretch>
            <a:fillRect/>
          </a:stretch>
        </p:blipFill>
        <p:spPr>
          <a:xfrm>
            <a:off x="-635" y="0"/>
            <a:ext cx="12193270" cy="6858000"/>
          </a:xfrm>
          <a:prstGeom prst="rect">
            <a:avLst/>
          </a:prstGeom>
        </p:spPr>
      </p:pic>
      <p:pic>
        <p:nvPicPr>
          <p:cNvPr id="21" name="图片 20" descr="D:\资料\PPT(1)\外\7月6号\图片4.png图片4"/>
          <p:cNvPicPr>
            <a:picLocks noChangeAspect="1"/>
          </p:cNvPicPr>
          <p:nvPr/>
        </p:nvPicPr>
        <p:blipFill>
          <a:blip r:embed="rId5"/>
          <a:srcRect/>
          <a:stretch>
            <a:fillRect/>
          </a:stretch>
        </p:blipFill>
        <p:spPr>
          <a:xfrm>
            <a:off x="6131010" y="-220158"/>
            <a:ext cx="1814195" cy="2014985"/>
          </a:xfrm>
          <a:prstGeom prst="rect">
            <a:avLst/>
          </a:prstGeom>
        </p:spPr>
      </p:pic>
      <p:pic>
        <p:nvPicPr>
          <p:cNvPr id="22" name="图片 21" descr="D:\资料\PPT(1)\外\7月6号\图片4.png图片4"/>
          <p:cNvPicPr>
            <a:picLocks noChangeAspect="1"/>
          </p:cNvPicPr>
          <p:nvPr/>
        </p:nvPicPr>
        <p:blipFill>
          <a:blip r:embed="rId5"/>
          <a:srcRect/>
          <a:stretch>
            <a:fillRect/>
          </a:stretch>
        </p:blipFill>
        <p:spPr>
          <a:xfrm flipH="1">
            <a:off x="9488890" y="-220158"/>
            <a:ext cx="1814195" cy="2014985"/>
          </a:xfrm>
          <a:prstGeom prst="rect">
            <a:avLst/>
          </a:prstGeom>
        </p:spPr>
      </p:pic>
      <p:sp>
        <p:nvSpPr>
          <p:cNvPr id="3" name="Rectangle: Rounded Corners 2">
            <a:extLst>
              <a:ext uri="{FF2B5EF4-FFF2-40B4-BE49-F238E27FC236}">
                <a16:creationId xmlns:a16="http://schemas.microsoft.com/office/drawing/2014/main" id="{9A27A4EB-C7B5-EEB4-0931-6FBED8724C10}"/>
              </a:ext>
            </a:extLst>
          </p:cNvPr>
          <p:cNvSpPr/>
          <p:nvPr/>
        </p:nvSpPr>
        <p:spPr>
          <a:xfrm>
            <a:off x="483066" y="384048"/>
            <a:ext cx="11295888" cy="6089904"/>
          </a:xfrm>
          <a:prstGeom prst="roundRect">
            <a:avLst>
              <a:gd name="adj" fmla="val 6457"/>
            </a:avLst>
          </a:prstGeom>
          <a:solidFill>
            <a:schemeClr val="bg1">
              <a:alpha val="94000"/>
            </a:schemeClr>
          </a:solidFill>
          <a:ln w="38100">
            <a:solidFill>
              <a:srgbClr val="07448C"/>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1" name="Group 10">
            <a:extLst>
              <a:ext uri="{FF2B5EF4-FFF2-40B4-BE49-F238E27FC236}">
                <a16:creationId xmlns:a16="http://schemas.microsoft.com/office/drawing/2014/main" id="{2B98A7A4-533E-11CB-3547-0A130A24371B}"/>
              </a:ext>
            </a:extLst>
          </p:cNvPr>
          <p:cNvGrpSpPr/>
          <p:nvPr/>
        </p:nvGrpSpPr>
        <p:grpSpPr>
          <a:xfrm>
            <a:off x="3952917" y="374183"/>
            <a:ext cx="3663103" cy="1804692"/>
            <a:chOff x="3952917" y="374183"/>
            <a:chExt cx="3663103" cy="1804692"/>
          </a:xfrm>
        </p:grpSpPr>
        <p:sp>
          <p:nvSpPr>
            <p:cNvPr id="5" name="Freeform 9">
              <a:extLst>
                <a:ext uri="{FF2B5EF4-FFF2-40B4-BE49-F238E27FC236}">
                  <a16:creationId xmlns:a16="http://schemas.microsoft.com/office/drawing/2014/main" id="{70DB1349-BF57-F957-D9EE-768A81C66DD6}"/>
                </a:ext>
              </a:extLst>
            </p:cNvPr>
            <p:cNvSpPr/>
            <p:nvPr/>
          </p:nvSpPr>
          <p:spPr>
            <a:xfrm>
              <a:off x="3952917" y="374183"/>
              <a:ext cx="3663103" cy="1804692"/>
            </a:xfrm>
            <a:custGeom>
              <a:avLst/>
              <a:gdLst/>
              <a:ahLst/>
              <a:cxnLst/>
              <a:rect l="l" t="t" r="r" b="b"/>
              <a:pathLst>
                <a:path w="2729672" h="1195369">
                  <a:moveTo>
                    <a:pt x="0" y="0"/>
                  </a:moveTo>
                  <a:lnTo>
                    <a:pt x="2729672" y="0"/>
                  </a:lnTo>
                  <a:lnTo>
                    <a:pt x="2729672" y="1195369"/>
                  </a:lnTo>
                  <a:lnTo>
                    <a:pt x="0" y="119536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7" name="TextBox 6">
              <a:extLst>
                <a:ext uri="{FF2B5EF4-FFF2-40B4-BE49-F238E27FC236}">
                  <a16:creationId xmlns:a16="http://schemas.microsoft.com/office/drawing/2014/main" id="{F909BC36-643C-2AED-C4C2-A9CD64406D81}"/>
                </a:ext>
              </a:extLst>
            </p:cNvPr>
            <p:cNvSpPr txBox="1"/>
            <p:nvPr/>
          </p:nvSpPr>
          <p:spPr>
            <a:xfrm>
              <a:off x="4004183" y="731521"/>
              <a:ext cx="3426291" cy="1446550"/>
            </a:xfrm>
            <a:prstGeom prst="rect">
              <a:avLst/>
            </a:prstGeom>
            <a:noFill/>
          </p:spPr>
          <p:txBody>
            <a:bodyPr wrap="square">
              <a:spAutoFit/>
            </a:bodyPr>
            <a:lstStyle/>
            <a:p>
              <a:pPr algn="ctr"/>
              <a:r>
                <a:rPr lang="en-GB" sz="4400" dirty="0">
                  <a:solidFill>
                    <a:schemeClr val="bg1"/>
                  </a:solidFill>
                  <a:latin typeface="#9Slide03 AllRoundGothic" panose="020B0703020202020104" pitchFamily="34" charset="-93"/>
                </a:rPr>
                <a:t>G</a:t>
              </a:r>
              <a:r>
                <a:rPr lang="vi-VN" sz="4400" dirty="0" err="1">
                  <a:solidFill>
                    <a:schemeClr val="bg1"/>
                  </a:solidFill>
                  <a:latin typeface="#9Slide03 AllRoundGothic" panose="020B0703020202020104" pitchFamily="34" charset="-93"/>
                </a:rPr>
                <a:t>iải</a:t>
              </a:r>
              <a:r>
                <a:rPr lang="vi-VN" sz="4400" dirty="0">
                  <a:solidFill>
                    <a:schemeClr val="bg1"/>
                  </a:solidFill>
                  <a:latin typeface="#9Slide03 AllRoundGothic" panose="020B0703020202020104" pitchFamily="34" charset="-93"/>
                </a:rPr>
                <a:t> nghĩa từ ngữ khó </a:t>
              </a:r>
            </a:p>
          </p:txBody>
        </p:sp>
      </p:grpSp>
      <p:grpSp>
        <p:nvGrpSpPr>
          <p:cNvPr id="16" name="Group 15">
            <a:extLst>
              <a:ext uri="{FF2B5EF4-FFF2-40B4-BE49-F238E27FC236}">
                <a16:creationId xmlns:a16="http://schemas.microsoft.com/office/drawing/2014/main" id="{C8FF215E-7F47-D32E-8BD4-A1265280B6A6}"/>
              </a:ext>
            </a:extLst>
          </p:cNvPr>
          <p:cNvGrpSpPr/>
          <p:nvPr/>
        </p:nvGrpSpPr>
        <p:grpSpPr>
          <a:xfrm>
            <a:off x="642348" y="1902171"/>
            <a:ext cx="3537754" cy="1883445"/>
            <a:chOff x="642348" y="1902171"/>
            <a:chExt cx="3537754" cy="1883445"/>
          </a:xfrm>
        </p:grpSpPr>
        <p:sp>
          <p:nvSpPr>
            <p:cNvPr id="13" name="Freeform 8">
              <a:extLst>
                <a:ext uri="{FF2B5EF4-FFF2-40B4-BE49-F238E27FC236}">
                  <a16:creationId xmlns:a16="http://schemas.microsoft.com/office/drawing/2014/main" id="{34DBBE83-64C3-A9B9-E77D-2780B73A2BFC}"/>
                </a:ext>
              </a:extLst>
            </p:cNvPr>
            <p:cNvSpPr/>
            <p:nvPr/>
          </p:nvSpPr>
          <p:spPr>
            <a:xfrm>
              <a:off x="725896" y="1902171"/>
              <a:ext cx="3370659" cy="1883445"/>
            </a:xfrm>
            <a:custGeom>
              <a:avLst/>
              <a:gdLst/>
              <a:ahLst/>
              <a:cxnLst/>
              <a:rect l="l" t="t" r="r" b="b"/>
              <a:pathLst>
                <a:path w="2824669" h="1670085">
                  <a:moveTo>
                    <a:pt x="0" y="0"/>
                  </a:moveTo>
                  <a:lnTo>
                    <a:pt x="2824669" y="0"/>
                  </a:lnTo>
                  <a:lnTo>
                    <a:pt x="2824669" y="1670085"/>
                  </a:lnTo>
                  <a:lnTo>
                    <a:pt x="0" y="167008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1" u="none" strike="noStrike" kern="0" cap="none" spc="0" normalizeH="0" baseline="0" noProof="0">
                <a:ln>
                  <a:noFill/>
                </a:ln>
                <a:solidFill>
                  <a:prstClr val="black"/>
                </a:solidFill>
                <a:effectLst/>
                <a:uLnTx/>
                <a:uFillTx/>
              </a:endParaRPr>
            </a:p>
          </p:txBody>
        </p:sp>
        <p:sp>
          <p:nvSpPr>
            <p:cNvPr id="15" name="TextBox 14">
              <a:extLst>
                <a:ext uri="{FF2B5EF4-FFF2-40B4-BE49-F238E27FC236}">
                  <a16:creationId xmlns:a16="http://schemas.microsoft.com/office/drawing/2014/main" id="{ABAA2DCE-A861-E7A9-158F-C0A1DD3A3EEB}"/>
                </a:ext>
              </a:extLst>
            </p:cNvPr>
            <p:cNvSpPr txBox="1"/>
            <p:nvPr/>
          </p:nvSpPr>
          <p:spPr>
            <a:xfrm>
              <a:off x="642348" y="2524613"/>
              <a:ext cx="3537754" cy="646331"/>
            </a:xfrm>
            <a:prstGeom prst="rect">
              <a:avLst/>
            </a:prstGeom>
            <a:noFill/>
          </p:spPr>
          <p:txBody>
            <a:bodyPr wrap="square">
              <a:spAutoFit/>
            </a:bodyPr>
            <a:lstStyle/>
            <a:p>
              <a:pPr algn="ctr"/>
              <a:r>
                <a:rPr lang="en-US" sz="3600" i="1" kern="0" dirty="0" err="1">
                  <a:effectLst/>
                  <a:latin typeface="Calibri" panose="020F0502020204030204" pitchFamily="34" charset="0"/>
                  <a:ea typeface="Calibri" panose="020F0502020204030204" pitchFamily="34" charset="0"/>
                  <a:cs typeface="Calibri" panose="020F0502020204030204" pitchFamily="34" charset="0"/>
                </a:rPr>
                <a:t>Miền</a:t>
              </a:r>
              <a:r>
                <a:rPr lang="en-US" sz="3600" i="1" kern="0" dirty="0">
                  <a:effectLst/>
                  <a:latin typeface="Calibri" panose="020F0502020204030204" pitchFamily="34" charset="0"/>
                  <a:ea typeface="Calibri" panose="020F0502020204030204" pitchFamily="34" charset="0"/>
                  <a:cs typeface="Calibri" panose="020F0502020204030204" pitchFamily="34" charset="0"/>
                </a:rPr>
                <a:t> </a:t>
              </a:r>
              <a:r>
                <a:rPr lang="en-US" sz="3600" i="1" kern="0" dirty="0" err="1">
                  <a:effectLst/>
                  <a:latin typeface="Calibri" panose="020F0502020204030204" pitchFamily="34" charset="0"/>
                  <a:ea typeface="Calibri" panose="020F0502020204030204" pitchFamily="34" charset="0"/>
                  <a:cs typeface="Calibri" panose="020F0502020204030204" pitchFamily="34" charset="0"/>
                </a:rPr>
                <a:t>phên</a:t>
              </a:r>
              <a:r>
                <a:rPr lang="en-US" sz="3600" i="1" kern="0" dirty="0">
                  <a:effectLst/>
                  <a:latin typeface="Calibri" panose="020F0502020204030204" pitchFamily="34" charset="0"/>
                  <a:ea typeface="Calibri" panose="020F0502020204030204" pitchFamily="34" charset="0"/>
                  <a:cs typeface="Calibri" panose="020F0502020204030204" pitchFamily="34" charset="0"/>
                </a:rPr>
                <a:t> </a:t>
              </a:r>
              <a:r>
                <a:rPr lang="en-US" sz="3600" i="1" kern="0" dirty="0" err="1">
                  <a:effectLst/>
                  <a:latin typeface="Calibri" panose="020F0502020204030204" pitchFamily="34" charset="0"/>
                  <a:ea typeface="Calibri" panose="020F0502020204030204" pitchFamily="34" charset="0"/>
                  <a:cs typeface="Calibri" panose="020F0502020204030204" pitchFamily="34" charset="0"/>
                </a:rPr>
                <a:t>giậu</a:t>
              </a:r>
              <a:endParaRPr lang="vi-VN" sz="41300" i="1" dirty="0">
                <a:latin typeface="Calibri" panose="020F0502020204030204" pitchFamily="34" charset="0"/>
                <a:ea typeface="Calibri" panose="020F0502020204030204" pitchFamily="34" charset="0"/>
                <a:cs typeface="Calibri" panose="020F0502020204030204" pitchFamily="34" charset="0"/>
              </a:endParaRPr>
            </a:p>
          </p:txBody>
        </p:sp>
      </p:grpSp>
      <p:sp>
        <p:nvSpPr>
          <p:cNvPr id="18" name="TextBox 17">
            <a:extLst>
              <a:ext uri="{FF2B5EF4-FFF2-40B4-BE49-F238E27FC236}">
                <a16:creationId xmlns:a16="http://schemas.microsoft.com/office/drawing/2014/main" id="{76179DF2-4469-DFF6-8712-165930D985DA}"/>
              </a:ext>
            </a:extLst>
          </p:cNvPr>
          <p:cNvSpPr txBox="1"/>
          <p:nvPr/>
        </p:nvSpPr>
        <p:spPr>
          <a:xfrm>
            <a:off x="1440349" y="3935392"/>
            <a:ext cx="9862736" cy="1085810"/>
          </a:xfrm>
          <a:prstGeom prst="rect">
            <a:avLst/>
          </a:prstGeom>
          <a:noFill/>
        </p:spPr>
        <p:txBody>
          <a:bodyPr wrap="square">
            <a:spAutoFit/>
          </a:bodyPr>
          <a:lstStyle/>
          <a:p>
            <a:pPr>
              <a:lnSpc>
                <a:spcPct val="150000"/>
              </a:lnSpc>
            </a:pPr>
            <a:r>
              <a:rPr lang="vi-VN" sz="4800" dirty="0">
                <a:latin typeface="Calibri" panose="020F0502020204030204" pitchFamily="34" charset="0"/>
                <a:ea typeface="Calibri" panose="020F0502020204030204" pitchFamily="34" charset="0"/>
                <a:cs typeface="Calibri" panose="020F0502020204030204" pitchFamily="34" charset="0"/>
              </a:rPr>
              <a:t>khu vực biên giới.</a:t>
            </a:r>
          </a:p>
        </p:txBody>
      </p:sp>
    </p:spTree>
    <p:extLst>
      <p:ext uri="{BB962C8B-B14F-4D97-AF65-F5344CB8AC3E}">
        <p14:creationId xmlns:p14="http://schemas.microsoft.com/office/powerpoint/2010/main" val="23131499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stretch>
            <a:fillRect/>
          </a:stretch>
        </a:blipFill>
        <a:effectLst/>
      </p:bgPr>
    </p:bg>
    <p:spTree>
      <p:nvGrpSpPr>
        <p:cNvPr id="1" name=""/>
        <p:cNvGrpSpPr/>
        <p:nvPr/>
      </p:nvGrpSpPr>
      <p:grpSpPr>
        <a:xfrm>
          <a:off x="0" y="0"/>
          <a:ext cx="0" cy="0"/>
          <a:chOff x="0" y="0"/>
          <a:chExt cx="0" cy="0"/>
        </a:xfrm>
      </p:grpSpPr>
      <p:pic>
        <p:nvPicPr>
          <p:cNvPr id="2" name="图片 1" descr="D:\资料\PPT(1)\外\7月6号\框.png框"/>
          <p:cNvPicPr>
            <a:picLocks noChangeAspect="1"/>
          </p:cNvPicPr>
          <p:nvPr/>
        </p:nvPicPr>
        <p:blipFill>
          <a:blip r:embed="rId4"/>
          <a:srcRect l="5813" r="7802"/>
          <a:stretch>
            <a:fillRect/>
          </a:stretch>
        </p:blipFill>
        <p:spPr>
          <a:xfrm>
            <a:off x="-635" y="0"/>
            <a:ext cx="12193270" cy="6858000"/>
          </a:xfrm>
          <a:prstGeom prst="rect">
            <a:avLst/>
          </a:prstGeom>
        </p:spPr>
      </p:pic>
      <p:pic>
        <p:nvPicPr>
          <p:cNvPr id="21" name="图片 20" descr="D:\资料\PPT(1)\外\7月6号\图片4.png图片4"/>
          <p:cNvPicPr>
            <a:picLocks noChangeAspect="1"/>
          </p:cNvPicPr>
          <p:nvPr/>
        </p:nvPicPr>
        <p:blipFill>
          <a:blip r:embed="rId5"/>
          <a:srcRect/>
          <a:stretch>
            <a:fillRect/>
          </a:stretch>
        </p:blipFill>
        <p:spPr>
          <a:xfrm>
            <a:off x="6131010" y="-220158"/>
            <a:ext cx="1814195" cy="2014985"/>
          </a:xfrm>
          <a:prstGeom prst="rect">
            <a:avLst/>
          </a:prstGeom>
        </p:spPr>
      </p:pic>
      <p:pic>
        <p:nvPicPr>
          <p:cNvPr id="22" name="图片 21" descr="D:\资料\PPT(1)\外\7月6号\图片4.png图片4"/>
          <p:cNvPicPr>
            <a:picLocks noChangeAspect="1"/>
          </p:cNvPicPr>
          <p:nvPr/>
        </p:nvPicPr>
        <p:blipFill>
          <a:blip r:embed="rId5"/>
          <a:srcRect/>
          <a:stretch>
            <a:fillRect/>
          </a:stretch>
        </p:blipFill>
        <p:spPr>
          <a:xfrm flipH="1">
            <a:off x="9488890" y="-220158"/>
            <a:ext cx="1814195" cy="2014985"/>
          </a:xfrm>
          <a:prstGeom prst="rect">
            <a:avLst/>
          </a:prstGeom>
        </p:spPr>
      </p:pic>
      <p:sp>
        <p:nvSpPr>
          <p:cNvPr id="3" name="Rectangle: Rounded Corners 2">
            <a:extLst>
              <a:ext uri="{FF2B5EF4-FFF2-40B4-BE49-F238E27FC236}">
                <a16:creationId xmlns:a16="http://schemas.microsoft.com/office/drawing/2014/main" id="{9A27A4EB-C7B5-EEB4-0931-6FBED8724C10}"/>
              </a:ext>
            </a:extLst>
          </p:cNvPr>
          <p:cNvSpPr/>
          <p:nvPr/>
        </p:nvSpPr>
        <p:spPr>
          <a:xfrm>
            <a:off x="483066" y="356738"/>
            <a:ext cx="11295888" cy="6089904"/>
          </a:xfrm>
          <a:prstGeom prst="roundRect">
            <a:avLst>
              <a:gd name="adj" fmla="val 6457"/>
            </a:avLst>
          </a:prstGeom>
          <a:solidFill>
            <a:schemeClr val="bg1">
              <a:alpha val="94000"/>
            </a:schemeClr>
          </a:solidFill>
          <a:ln w="38100">
            <a:solidFill>
              <a:srgbClr val="07448C"/>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FFFFFF"/>
              </a:solidFill>
              <a:effectLst/>
              <a:uLnTx/>
              <a:uFillTx/>
              <a:latin typeface="Arial"/>
              <a:ea typeface="微软雅黑"/>
              <a:cs typeface="Arial"/>
            </a:endParaRPr>
          </a:p>
        </p:txBody>
      </p:sp>
      <p:grpSp>
        <p:nvGrpSpPr>
          <p:cNvPr id="10" name="Group 9">
            <a:extLst>
              <a:ext uri="{FF2B5EF4-FFF2-40B4-BE49-F238E27FC236}">
                <a16:creationId xmlns:a16="http://schemas.microsoft.com/office/drawing/2014/main" id="{184A3A13-BE00-0C69-FD6D-7F7667248295}"/>
              </a:ext>
            </a:extLst>
          </p:cNvPr>
          <p:cNvGrpSpPr/>
          <p:nvPr/>
        </p:nvGrpSpPr>
        <p:grpSpPr>
          <a:xfrm>
            <a:off x="-635" y="1516380"/>
            <a:ext cx="4771178" cy="5561778"/>
            <a:chOff x="-635" y="1516380"/>
            <a:chExt cx="4771178" cy="5561778"/>
          </a:xfrm>
        </p:grpSpPr>
        <p:sp>
          <p:nvSpPr>
            <p:cNvPr id="4" name="Freeform 8">
              <a:extLst>
                <a:ext uri="{FF2B5EF4-FFF2-40B4-BE49-F238E27FC236}">
                  <a16:creationId xmlns:a16="http://schemas.microsoft.com/office/drawing/2014/main" id="{71A0AAB9-65AE-6870-497B-0C73D8750EEE}"/>
                </a:ext>
              </a:extLst>
            </p:cNvPr>
            <p:cNvSpPr/>
            <p:nvPr/>
          </p:nvSpPr>
          <p:spPr>
            <a:xfrm>
              <a:off x="1190667" y="1516380"/>
              <a:ext cx="3579876" cy="3825240"/>
            </a:xfrm>
            <a:custGeom>
              <a:avLst/>
              <a:gdLst/>
              <a:ahLst/>
              <a:cxnLst/>
              <a:rect l="l" t="t" r="r" b="b"/>
              <a:pathLst>
                <a:path w="2263560" h="2209800">
                  <a:moveTo>
                    <a:pt x="0" y="0"/>
                  </a:moveTo>
                  <a:lnTo>
                    <a:pt x="2263560" y="0"/>
                  </a:lnTo>
                  <a:lnTo>
                    <a:pt x="2263560" y="2209800"/>
                  </a:lnTo>
                  <a:lnTo>
                    <a:pt x="0" y="2209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a:ea typeface="微软雅黑"/>
                <a:cs typeface="Arial"/>
              </a:endParaRPr>
            </a:p>
          </p:txBody>
        </p:sp>
        <p:sp>
          <p:nvSpPr>
            <p:cNvPr id="8" name="Freeform 12">
              <a:extLst>
                <a:ext uri="{FF2B5EF4-FFF2-40B4-BE49-F238E27FC236}">
                  <a16:creationId xmlns:a16="http://schemas.microsoft.com/office/drawing/2014/main" id="{BD9A7A9C-7546-DBD4-4C74-17C60FD7ED25}"/>
                </a:ext>
              </a:extLst>
            </p:cNvPr>
            <p:cNvSpPr/>
            <p:nvPr/>
          </p:nvSpPr>
          <p:spPr>
            <a:xfrm>
              <a:off x="-635" y="3456310"/>
              <a:ext cx="1939198" cy="3621848"/>
            </a:xfrm>
            <a:custGeom>
              <a:avLst/>
              <a:gdLst/>
              <a:ahLst/>
              <a:cxnLst/>
              <a:rect l="l" t="t" r="r" b="b"/>
              <a:pathLst>
                <a:path w="1939198" h="3621848">
                  <a:moveTo>
                    <a:pt x="0" y="0"/>
                  </a:moveTo>
                  <a:lnTo>
                    <a:pt x="1939198" y="0"/>
                  </a:lnTo>
                  <a:lnTo>
                    <a:pt x="1939198" y="3621848"/>
                  </a:lnTo>
                  <a:lnTo>
                    <a:pt x="0" y="3621848"/>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a:ea typeface="微软雅黑"/>
                <a:cs typeface="Arial"/>
              </a:endParaRPr>
            </a:p>
          </p:txBody>
        </p:sp>
        <p:sp>
          <p:nvSpPr>
            <p:cNvPr id="9" name="TextBox 8">
              <a:extLst>
                <a:ext uri="{FF2B5EF4-FFF2-40B4-BE49-F238E27FC236}">
                  <a16:creationId xmlns:a16="http://schemas.microsoft.com/office/drawing/2014/main" id="{634CA74A-216D-D620-301B-390DCDEE5FBF}"/>
                </a:ext>
              </a:extLst>
            </p:cNvPr>
            <p:cNvSpPr txBox="1"/>
            <p:nvPr/>
          </p:nvSpPr>
          <p:spPr>
            <a:xfrm>
              <a:off x="1742937" y="2478024"/>
              <a:ext cx="2673615"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5400" dirty="0" err="1">
                  <a:solidFill>
                    <a:srgbClr val="F03939"/>
                  </a:solidFill>
                  <a:latin typeface="#9Slide03 AllRoundGothic" panose="020B0703020202020104" pitchFamily="34" charset="-93"/>
                  <a:ea typeface="微软雅黑"/>
                  <a:cs typeface="Arial"/>
                </a:rPr>
                <a:t>Đọc</a:t>
              </a:r>
              <a:r>
                <a:rPr lang="en-GB" sz="5400" dirty="0">
                  <a:solidFill>
                    <a:srgbClr val="F03939"/>
                  </a:solidFill>
                  <a:latin typeface="#9Slide03 AllRoundGothic" panose="020B0703020202020104" pitchFamily="34" charset="-93"/>
                  <a:ea typeface="微软雅黑"/>
                  <a:cs typeface="Arial"/>
                </a:rPr>
                <a:t> </a:t>
              </a:r>
              <a:r>
                <a:rPr lang="en-GB" sz="5400" dirty="0" err="1">
                  <a:solidFill>
                    <a:srgbClr val="F03939"/>
                  </a:solidFill>
                  <a:latin typeface="#9Slide03 AllRoundGothic" panose="020B0703020202020104" pitchFamily="34" charset="-93"/>
                  <a:ea typeface="微软雅黑"/>
                  <a:cs typeface="Arial"/>
                </a:rPr>
                <a:t>nối</a:t>
              </a:r>
              <a:r>
                <a:rPr lang="en-GB" sz="5400" dirty="0">
                  <a:solidFill>
                    <a:srgbClr val="F03939"/>
                  </a:solidFill>
                  <a:latin typeface="#9Slide03 AllRoundGothic" panose="020B0703020202020104" pitchFamily="34" charset="-93"/>
                  <a:ea typeface="微软雅黑"/>
                  <a:cs typeface="Arial"/>
                </a:rPr>
                <a:t> </a:t>
              </a:r>
              <a:r>
                <a:rPr lang="en-GB" sz="5400" dirty="0" err="1">
                  <a:solidFill>
                    <a:srgbClr val="F03939"/>
                  </a:solidFill>
                  <a:latin typeface="#9Slide03 AllRoundGothic" panose="020B0703020202020104" pitchFamily="34" charset="-93"/>
                  <a:ea typeface="微软雅黑"/>
                  <a:cs typeface="Arial"/>
                </a:rPr>
                <a:t>tiếp</a:t>
              </a:r>
              <a:r>
                <a:rPr lang="en-GB" sz="5400" dirty="0">
                  <a:solidFill>
                    <a:srgbClr val="F03939"/>
                  </a:solidFill>
                  <a:latin typeface="#9Slide03 AllRoundGothic" panose="020B0703020202020104" pitchFamily="34" charset="-93"/>
                  <a:ea typeface="微软雅黑"/>
                  <a:cs typeface="Arial"/>
                </a:rPr>
                <a:t> </a:t>
              </a:r>
              <a:r>
                <a:rPr lang="en-GB" sz="5400" dirty="0" err="1">
                  <a:solidFill>
                    <a:srgbClr val="F03939"/>
                  </a:solidFill>
                  <a:latin typeface="#9Slide03 AllRoundGothic" panose="020B0703020202020104" pitchFamily="34" charset="-93"/>
                  <a:ea typeface="微软雅黑"/>
                  <a:cs typeface="Arial"/>
                </a:rPr>
                <a:t>đoạn</a:t>
              </a:r>
              <a:endParaRPr kumimoji="0" lang="vi-VN" sz="5400" b="0" i="0" u="none" strike="noStrike" kern="1200" cap="none" spc="0" normalizeH="0" baseline="0" noProof="0" dirty="0">
                <a:ln>
                  <a:noFill/>
                </a:ln>
                <a:solidFill>
                  <a:srgbClr val="F03939"/>
                </a:solidFill>
                <a:effectLst/>
                <a:uLnTx/>
                <a:uFillTx/>
                <a:latin typeface="#9Slide03 AllRoundGothic" panose="020B0703020202020104" pitchFamily="34" charset="-93"/>
                <a:ea typeface="微软雅黑"/>
                <a:cs typeface="Arial"/>
              </a:endParaRPr>
            </a:p>
          </p:txBody>
        </p:sp>
      </p:grpSp>
      <p:grpSp>
        <p:nvGrpSpPr>
          <p:cNvPr id="7" name="Group 6">
            <a:extLst>
              <a:ext uri="{FF2B5EF4-FFF2-40B4-BE49-F238E27FC236}">
                <a16:creationId xmlns:a16="http://schemas.microsoft.com/office/drawing/2014/main" id="{BB7FF6E7-ADA5-6088-9874-5FEDA5E4D487}"/>
              </a:ext>
            </a:extLst>
          </p:cNvPr>
          <p:cNvGrpSpPr/>
          <p:nvPr/>
        </p:nvGrpSpPr>
        <p:grpSpPr>
          <a:xfrm>
            <a:off x="4998106" y="145170"/>
            <a:ext cx="6400800" cy="1346771"/>
            <a:chOff x="5129784" y="832103"/>
            <a:chExt cx="6400800" cy="1346771"/>
          </a:xfrm>
        </p:grpSpPr>
        <p:sp>
          <p:nvSpPr>
            <p:cNvPr id="5" name="Rectangle: Rounded Corners 4">
              <a:extLst>
                <a:ext uri="{FF2B5EF4-FFF2-40B4-BE49-F238E27FC236}">
                  <a16:creationId xmlns:a16="http://schemas.microsoft.com/office/drawing/2014/main" id="{A1A6E280-476C-67BA-6A15-986274D9F273}"/>
                </a:ext>
              </a:extLst>
            </p:cNvPr>
            <p:cNvSpPr/>
            <p:nvPr/>
          </p:nvSpPr>
          <p:spPr>
            <a:xfrm>
              <a:off x="5129784" y="832103"/>
              <a:ext cx="6400800" cy="1346771"/>
            </a:xfrm>
            <a:prstGeom prst="roundRect">
              <a:avLst/>
            </a:prstGeom>
            <a:solidFill>
              <a:srgbClr val="FCAF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Rectangle: Rounded Corners 5">
              <a:extLst>
                <a:ext uri="{FF2B5EF4-FFF2-40B4-BE49-F238E27FC236}">
                  <a16:creationId xmlns:a16="http://schemas.microsoft.com/office/drawing/2014/main" id="{D7F772C1-38E8-7B04-83C6-367EB2B796A5}"/>
                </a:ext>
              </a:extLst>
            </p:cNvPr>
            <p:cNvSpPr/>
            <p:nvPr/>
          </p:nvSpPr>
          <p:spPr>
            <a:xfrm>
              <a:off x="5254244" y="942182"/>
              <a:ext cx="6245246" cy="107280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800" b="1" i="1" dirty="0">
                  <a:solidFill>
                    <a:schemeClr val="accent2">
                      <a:lumMod val="50000"/>
                    </a:schemeClr>
                  </a:solidFill>
                  <a:effectLst/>
                  <a:latin typeface="Calibri" panose="020F0502020204030204" pitchFamily="34" charset="0"/>
                  <a:ea typeface="Calibri" panose="020F0502020204030204" pitchFamily="34" charset="0"/>
                  <a:cs typeface="Calibri" panose="020F0502020204030204" pitchFamily="34" charset="0"/>
                </a:rPr>
                <a:t>Đoạn 1 (từ đầu đến ... vừa tròn 25 tuổi): </a:t>
              </a:r>
              <a:r>
                <a:rPr lang="vi-VN" sz="2800" dirty="0">
                  <a:solidFill>
                    <a:schemeClr val="accent2">
                      <a:lumMod val="50000"/>
                    </a:schemeClr>
                  </a:solidFill>
                  <a:effectLst/>
                  <a:latin typeface="Calibri" panose="020F0502020204030204" pitchFamily="34" charset="0"/>
                  <a:ea typeface="Calibri" panose="020F0502020204030204" pitchFamily="34" charset="0"/>
                  <a:cs typeface="Calibri" panose="020F0502020204030204" pitchFamily="34" charset="0"/>
                </a:rPr>
                <a:t>Đọc với giọng sôi nổi, vui vẻ.</a:t>
              </a:r>
            </a:p>
          </p:txBody>
        </p:sp>
      </p:grpSp>
      <p:grpSp>
        <p:nvGrpSpPr>
          <p:cNvPr id="20" name="Group 19">
            <a:extLst>
              <a:ext uri="{FF2B5EF4-FFF2-40B4-BE49-F238E27FC236}">
                <a16:creationId xmlns:a16="http://schemas.microsoft.com/office/drawing/2014/main" id="{5CECC139-3CD4-AC0A-DD2B-F9F6B668A3D4}"/>
              </a:ext>
            </a:extLst>
          </p:cNvPr>
          <p:cNvGrpSpPr/>
          <p:nvPr/>
        </p:nvGrpSpPr>
        <p:grpSpPr>
          <a:xfrm>
            <a:off x="4998106" y="1637111"/>
            <a:ext cx="6400800" cy="1346771"/>
            <a:chOff x="5098690" y="2626929"/>
            <a:chExt cx="6400800" cy="1346771"/>
          </a:xfrm>
        </p:grpSpPr>
        <p:grpSp>
          <p:nvGrpSpPr>
            <p:cNvPr id="11" name="Group 10">
              <a:extLst>
                <a:ext uri="{FF2B5EF4-FFF2-40B4-BE49-F238E27FC236}">
                  <a16:creationId xmlns:a16="http://schemas.microsoft.com/office/drawing/2014/main" id="{A8BB3BBB-C223-7DE3-5628-8BA857CDCDD0}"/>
                </a:ext>
              </a:extLst>
            </p:cNvPr>
            <p:cNvGrpSpPr/>
            <p:nvPr/>
          </p:nvGrpSpPr>
          <p:grpSpPr>
            <a:xfrm>
              <a:off x="5098690" y="2626929"/>
              <a:ext cx="6400800" cy="1346771"/>
              <a:chOff x="5129784" y="832103"/>
              <a:chExt cx="6400800" cy="1346771"/>
            </a:xfrm>
          </p:grpSpPr>
          <p:sp>
            <p:nvSpPr>
              <p:cNvPr id="13" name="Rectangle: Rounded Corners 12">
                <a:extLst>
                  <a:ext uri="{FF2B5EF4-FFF2-40B4-BE49-F238E27FC236}">
                    <a16:creationId xmlns:a16="http://schemas.microsoft.com/office/drawing/2014/main" id="{9D0D447D-4C7F-B2C3-0044-5F10B9028F89}"/>
                  </a:ext>
                </a:extLst>
              </p:cNvPr>
              <p:cNvSpPr/>
              <p:nvPr/>
            </p:nvSpPr>
            <p:spPr>
              <a:xfrm>
                <a:off x="5129784" y="832103"/>
                <a:ext cx="6400800" cy="1346771"/>
              </a:xfrm>
              <a:prstGeom prst="roundRect">
                <a:avLst/>
              </a:prstGeom>
              <a:solidFill>
                <a:srgbClr val="F039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1800" kern="0" dirty="0">
                    <a:solidFill>
                      <a:schemeClr val="accent2">
                        <a:lumMod val="50000"/>
                      </a:schemeClr>
                    </a:solidFill>
                    <a:effectLst/>
                    <a:latin typeface="Times New Roman" panose="02020603050405020304" pitchFamily="18" charset="0"/>
                    <a:ea typeface="Times New Roman" panose="02020603050405020304" pitchFamily="18" charset="0"/>
                  </a:rPr>
                  <a:t>Đoạn 2 (từ </a:t>
                </a:r>
                <a:r>
                  <a:rPr lang="vi-VN" sz="1800" i="1" kern="0" dirty="0">
                    <a:solidFill>
                      <a:schemeClr val="accent2">
                        <a:lumMod val="50000"/>
                      </a:schemeClr>
                    </a:solidFill>
                    <a:effectLst/>
                    <a:latin typeface="Times New Roman" panose="02020603050405020304" pitchFamily="18" charset="0"/>
                    <a:ea typeface="Times New Roman" panose="02020603050405020304" pitchFamily="18" charset="0"/>
                  </a:rPr>
                  <a:t>Thầy Bôn...</a:t>
                </a:r>
                <a:r>
                  <a:rPr lang="vi-VN" sz="1800" kern="0" dirty="0">
                    <a:solidFill>
                      <a:schemeClr val="accent2">
                        <a:lumMod val="50000"/>
                      </a:schemeClr>
                    </a:solidFill>
                    <a:effectLst/>
                    <a:latin typeface="Times New Roman" panose="02020603050405020304" pitchFamily="18" charset="0"/>
                    <a:ea typeface="Times New Roman" panose="02020603050405020304" pitchFamily="18" charset="0"/>
                  </a:rPr>
                  <a:t> đến </a:t>
                </a:r>
                <a:r>
                  <a:rPr lang="vi-VN" sz="1800" i="1" kern="0" dirty="0">
                    <a:solidFill>
                      <a:schemeClr val="accent2">
                        <a:lumMod val="50000"/>
                      </a:schemeClr>
                    </a:solidFill>
                    <a:effectLst/>
                    <a:latin typeface="Times New Roman" panose="02020603050405020304" pitchFamily="18" charset="0"/>
                    <a:ea typeface="Times New Roman" panose="02020603050405020304" pitchFamily="18" charset="0"/>
                  </a:rPr>
                  <a:t>... học sinh ngồi học</a:t>
                </a:r>
                <a:r>
                  <a:rPr lang="vi-VN" sz="1800" kern="0" dirty="0">
                    <a:solidFill>
                      <a:schemeClr val="accent2">
                        <a:lumMod val="50000"/>
                      </a:schemeClr>
                    </a:solidFill>
                    <a:effectLst/>
                    <a:latin typeface="Times New Roman" panose="02020603050405020304" pitchFamily="18" charset="0"/>
                    <a:ea typeface="Times New Roman" panose="02020603050405020304" pitchFamily="18" charset="0"/>
                  </a:rPr>
                  <a:t>.): Giọng đọc chậm, trầm.</a:t>
                </a:r>
                <a:endParaRPr lang="vi-VN" dirty="0">
                  <a:solidFill>
                    <a:schemeClr val="accent2">
                      <a:lumMod val="50000"/>
                    </a:schemeClr>
                  </a:solidFill>
                </a:endParaRPr>
              </a:p>
            </p:txBody>
          </p:sp>
          <p:sp>
            <p:nvSpPr>
              <p:cNvPr id="14" name="Rectangle: Rounded Corners 13">
                <a:extLst>
                  <a:ext uri="{FF2B5EF4-FFF2-40B4-BE49-F238E27FC236}">
                    <a16:creationId xmlns:a16="http://schemas.microsoft.com/office/drawing/2014/main" id="{BEE60ADD-9A42-E20D-79F0-720540B1656F}"/>
                  </a:ext>
                </a:extLst>
              </p:cNvPr>
              <p:cNvSpPr/>
              <p:nvPr/>
            </p:nvSpPr>
            <p:spPr>
              <a:xfrm>
                <a:off x="5254244" y="942182"/>
                <a:ext cx="6175756" cy="107280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19" name="TextBox 18">
              <a:extLst>
                <a:ext uri="{FF2B5EF4-FFF2-40B4-BE49-F238E27FC236}">
                  <a16:creationId xmlns:a16="http://schemas.microsoft.com/office/drawing/2014/main" id="{1D380D20-7046-31B7-4FAD-55214479AD0C}"/>
                </a:ext>
              </a:extLst>
            </p:cNvPr>
            <p:cNvSpPr txBox="1"/>
            <p:nvPr/>
          </p:nvSpPr>
          <p:spPr>
            <a:xfrm>
              <a:off x="5223150" y="2769049"/>
              <a:ext cx="6273384" cy="954107"/>
            </a:xfrm>
            <a:prstGeom prst="rect">
              <a:avLst/>
            </a:prstGeom>
            <a:noFill/>
          </p:spPr>
          <p:txBody>
            <a:bodyPr wrap="square">
              <a:spAutoFit/>
            </a:bodyPr>
            <a:lstStyle/>
            <a:p>
              <a:r>
                <a:rPr lang="vi-VN" sz="2800" b="1" i="1" kern="0" dirty="0">
                  <a:solidFill>
                    <a:srgbClr val="F03939"/>
                  </a:solidFill>
                  <a:effectLst/>
                  <a:latin typeface="Calibri" panose="020F0502020204030204" pitchFamily="34" charset="0"/>
                  <a:ea typeface="Calibri" panose="020F0502020204030204" pitchFamily="34" charset="0"/>
                  <a:cs typeface="Calibri" panose="020F0502020204030204" pitchFamily="34" charset="0"/>
                </a:rPr>
                <a:t>Đoạn 2 (từ Thầy Bôn... đến ... học sinh ngồi học.): </a:t>
              </a:r>
              <a:r>
                <a:rPr lang="vi-VN" sz="2800" kern="0" dirty="0">
                  <a:solidFill>
                    <a:srgbClr val="F03939"/>
                  </a:solidFill>
                  <a:effectLst/>
                  <a:latin typeface="Calibri" panose="020F0502020204030204" pitchFamily="34" charset="0"/>
                  <a:ea typeface="Calibri" panose="020F0502020204030204" pitchFamily="34" charset="0"/>
                  <a:cs typeface="Calibri" panose="020F0502020204030204" pitchFamily="34" charset="0"/>
                </a:rPr>
                <a:t>Giọng đọc chậm, trầm.</a:t>
              </a:r>
              <a:endParaRPr lang="vi-VN" sz="2800" dirty="0">
                <a:solidFill>
                  <a:srgbClr val="F03939"/>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24" name="Group 23">
            <a:extLst>
              <a:ext uri="{FF2B5EF4-FFF2-40B4-BE49-F238E27FC236}">
                <a16:creationId xmlns:a16="http://schemas.microsoft.com/office/drawing/2014/main" id="{F276B59E-904C-01E9-BB43-AEE1699C0A57}"/>
              </a:ext>
            </a:extLst>
          </p:cNvPr>
          <p:cNvGrpSpPr/>
          <p:nvPr/>
        </p:nvGrpSpPr>
        <p:grpSpPr>
          <a:xfrm>
            <a:off x="4967012" y="3113617"/>
            <a:ext cx="6496262" cy="1558967"/>
            <a:chOff x="4967012" y="3113617"/>
            <a:chExt cx="6496262" cy="1558967"/>
          </a:xfrm>
        </p:grpSpPr>
        <p:grpSp>
          <p:nvGrpSpPr>
            <p:cNvPr id="15" name="Group 14">
              <a:extLst>
                <a:ext uri="{FF2B5EF4-FFF2-40B4-BE49-F238E27FC236}">
                  <a16:creationId xmlns:a16="http://schemas.microsoft.com/office/drawing/2014/main" id="{99239CB8-B655-3EF1-4FA8-84BB2C58E84F}"/>
                </a:ext>
              </a:extLst>
            </p:cNvPr>
            <p:cNvGrpSpPr/>
            <p:nvPr/>
          </p:nvGrpSpPr>
          <p:grpSpPr>
            <a:xfrm>
              <a:off x="4967012" y="3113617"/>
              <a:ext cx="6400800" cy="1558967"/>
              <a:chOff x="5129784" y="832103"/>
              <a:chExt cx="6400800" cy="1558967"/>
            </a:xfrm>
          </p:grpSpPr>
          <p:sp>
            <p:nvSpPr>
              <p:cNvPr id="16" name="Rectangle: Rounded Corners 15">
                <a:extLst>
                  <a:ext uri="{FF2B5EF4-FFF2-40B4-BE49-F238E27FC236}">
                    <a16:creationId xmlns:a16="http://schemas.microsoft.com/office/drawing/2014/main" id="{21A1CF24-9C38-165A-BE72-3C671731A435}"/>
                  </a:ext>
                </a:extLst>
              </p:cNvPr>
              <p:cNvSpPr/>
              <p:nvPr/>
            </p:nvSpPr>
            <p:spPr>
              <a:xfrm>
                <a:off x="5129784" y="832103"/>
                <a:ext cx="6400800" cy="1558967"/>
              </a:xfrm>
              <a:prstGeom prst="round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7" name="Rectangle: Rounded Corners 16">
                <a:extLst>
                  <a:ext uri="{FF2B5EF4-FFF2-40B4-BE49-F238E27FC236}">
                    <a16:creationId xmlns:a16="http://schemas.microsoft.com/office/drawing/2014/main" id="{EFDEBF77-EAF2-5D8C-B63F-C0EC6EE532CA}"/>
                  </a:ext>
                </a:extLst>
              </p:cNvPr>
              <p:cNvSpPr/>
              <p:nvPr/>
            </p:nvSpPr>
            <p:spPr>
              <a:xfrm>
                <a:off x="5254244" y="942182"/>
                <a:ext cx="6175756" cy="127106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23" name="TextBox 22">
              <a:extLst>
                <a:ext uri="{FF2B5EF4-FFF2-40B4-BE49-F238E27FC236}">
                  <a16:creationId xmlns:a16="http://schemas.microsoft.com/office/drawing/2014/main" id="{A5D2BF4C-447D-13C2-B01B-70FF408A6BD5}"/>
                </a:ext>
              </a:extLst>
            </p:cNvPr>
            <p:cNvSpPr txBox="1"/>
            <p:nvPr/>
          </p:nvSpPr>
          <p:spPr>
            <a:xfrm>
              <a:off x="5189890" y="3155317"/>
              <a:ext cx="6273384" cy="1384995"/>
            </a:xfrm>
            <a:prstGeom prst="rect">
              <a:avLst/>
            </a:prstGeom>
            <a:noFill/>
          </p:spPr>
          <p:txBody>
            <a:bodyPr wrap="square">
              <a:spAutoFit/>
            </a:bodyPr>
            <a:lstStyle/>
            <a:p>
              <a:r>
                <a:rPr lang="vi-VN" sz="2800" b="1" i="1" kern="0" dirty="0">
                  <a:solidFill>
                    <a:schemeClr val="accent6">
                      <a:lumMod val="50000"/>
                    </a:schemeClr>
                  </a:solidFill>
                  <a:effectLst/>
                  <a:latin typeface="Calibri" panose="020F0502020204030204" pitchFamily="34" charset="0"/>
                  <a:ea typeface="Calibri" panose="020F0502020204030204" pitchFamily="34" charset="0"/>
                  <a:cs typeface="Calibri" panose="020F0502020204030204" pitchFamily="34" charset="0"/>
                </a:rPr>
                <a:t>Đoạn 3 (Từ Ngày khai giảng ...đến... đi diễn ở nhiều nơi ): </a:t>
              </a:r>
              <a:r>
                <a:rPr lang="vi-VN" sz="2800" kern="0" dirty="0">
                  <a:solidFill>
                    <a:schemeClr val="accent6">
                      <a:lumMod val="50000"/>
                    </a:schemeClr>
                  </a:solidFill>
                  <a:effectLst/>
                  <a:latin typeface="Calibri" panose="020F0502020204030204" pitchFamily="34" charset="0"/>
                  <a:ea typeface="Calibri" panose="020F0502020204030204" pitchFamily="34" charset="0"/>
                  <a:cs typeface="Calibri" panose="020F0502020204030204" pitchFamily="34" charset="0"/>
                </a:rPr>
                <a:t>Đọc với giọng kể chuyện nhẹ nhàng, tình cảm. </a:t>
              </a:r>
              <a:endParaRPr lang="vi-VN" sz="2800"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31" name="Group 30">
            <a:extLst>
              <a:ext uri="{FF2B5EF4-FFF2-40B4-BE49-F238E27FC236}">
                <a16:creationId xmlns:a16="http://schemas.microsoft.com/office/drawing/2014/main" id="{EB8C1923-09C8-93AB-A74B-9F6F2B5FDC55}"/>
              </a:ext>
            </a:extLst>
          </p:cNvPr>
          <p:cNvGrpSpPr/>
          <p:nvPr/>
        </p:nvGrpSpPr>
        <p:grpSpPr>
          <a:xfrm>
            <a:off x="4931219" y="4867539"/>
            <a:ext cx="6525260" cy="1558967"/>
            <a:chOff x="4967012" y="3113617"/>
            <a:chExt cx="6525260" cy="1558967"/>
          </a:xfrm>
        </p:grpSpPr>
        <p:grpSp>
          <p:nvGrpSpPr>
            <p:cNvPr id="32" name="Group 31">
              <a:extLst>
                <a:ext uri="{FF2B5EF4-FFF2-40B4-BE49-F238E27FC236}">
                  <a16:creationId xmlns:a16="http://schemas.microsoft.com/office/drawing/2014/main" id="{FCEF87D7-7F4F-3B20-5547-2D76D7E2BFD8}"/>
                </a:ext>
              </a:extLst>
            </p:cNvPr>
            <p:cNvGrpSpPr/>
            <p:nvPr/>
          </p:nvGrpSpPr>
          <p:grpSpPr>
            <a:xfrm>
              <a:off x="4967012" y="3113617"/>
              <a:ext cx="6400800" cy="1558967"/>
              <a:chOff x="5129784" y="832103"/>
              <a:chExt cx="6400800" cy="1558967"/>
            </a:xfrm>
          </p:grpSpPr>
          <p:sp>
            <p:nvSpPr>
              <p:cNvPr id="34" name="Rectangle: Rounded Corners 33">
                <a:extLst>
                  <a:ext uri="{FF2B5EF4-FFF2-40B4-BE49-F238E27FC236}">
                    <a16:creationId xmlns:a16="http://schemas.microsoft.com/office/drawing/2014/main" id="{6DBEEFAF-F30D-AB2F-CDD3-7F1FED2AC2C6}"/>
                  </a:ext>
                </a:extLst>
              </p:cNvPr>
              <p:cNvSpPr/>
              <p:nvPr/>
            </p:nvSpPr>
            <p:spPr>
              <a:xfrm>
                <a:off x="5129784" y="832103"/>
                <a:ext cx="6400800" cy="1558967"/>
              </a:xfrm>
              <a:prstGeom prst="roundRect">
                <a:avLst/>
              </a:prstGeom>
              <a:solidFill>
                <a:srgbClr val="0744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5" name="Rectangle: Rounded Corners 34">
                <a:extLst>
                  <a:ext uri="{FF2B5EF4-FFF2-40B4-BE49-F238E27FC236}">
                    <a16:creationId xmlns:a16="http://schemas.microsoft.com/office/drawing/2014/main" id="{0636260B-3352-F5FD-240E-889FFCFF20C9}"/>
                  </a:ext>
                </a:extLst>
              </p:cNvPr>
              <p:cNvSpPr/>
              <p:nvPr/>
            </p:nvSpPr>
            <p:spPr>
              <a:xfrm>
                <a:off x="5254244" y="942182"/>
                <a:ext cx="6175756" cy="127106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33" name="TextBox 32">
              <a:extLst>
                <a:ext uri="{FF2B5EF4-FFF2-40B4-BE49-F238E27FC236}">
                  <a16:creationId xmlns:a16="http://schemas.microsoft.com/office/drawing/2014/main" id="{89F69973-51E9-3CF6-F4B5-72C5721BF524}"/>
                </a:ext>
              </a:extLst>
            </p:cNvPr>
            <p:cNvSpPr txBox="1"/>
            <p:nvPr/>
          </p:nvSpPr>
          <p:spPr>
            <a:xfrm>
              <a:off x="5218888" y="3416046"/>
              <a:ext cx="6273384" cy="954107"/>
            </a:xfrm>
            <a:prstGeom prst="rect">
              <a:avLst/>
            </a:prstGeom>
            <a:noFill/>
          </p:spPr>
          <p:txBody>
            <a:bodyPr wrap="square">
              <a:spAutoFit/>
            </a:bodyPr>
            <a:lstStyle/>
            <a:p>
              <a:r>
                <a:rPr lang="vi-VN" sz="2800" b="1" kern="0" dirty="0">
                  <a:effectLst/>
                  <a:latin typeface="Calibri" panose="020F0502020204030204" pitchFamily="34" charset="0"/>
                  <a:ea typeface="Calibri" panose="020F0502020204030204" pitchFamily="34" charset="0"/>
                  <a:cs typeface="Calibri" panose="020F0502020204030204" pitchFamily="34" charset="0"/>
                </a:rPr>
                <a:t>Đoạn 4 (Từ </a:t>
              </a:r>
              <a:r>
                <a:rPr lang="vi-VN" sz="2800" b="1" i="1" kern="0" dirty="0">
                  <a:effectLst/>
                  <a:latin typeface="Calibri" panose="020F0502020204030204" pitchFamily="34" charset="0"/>
                  <a:ea typeface="Calibri" panose="020F0502020204030204" pitchFamily="34" charset="0"/>
                  <a:cs typeface="Calibri" panose="020F0502020204030204" pitchFamily="34" charset="0"/>
                </a:rPr>
                <a:t>Để giúp dân </a:t>
              </a:r>
              <a:r>
                <a:rPr lang="vi-VN" sz="2800" b="1" kern="0" dirty="0">
                  <a:effectLst/>
                  <a:latin typeface="Calibri" panose="020F0502020204030204" pitchFamily="34" charset="0"/>
                  <a:ea typeface="Calibri" panose="020F0502020204030204" pitchFamily="34" charset="0"/>
                  <a:cs typeface="Calibri" panose="020F0502020204030204" pitchFamily="34" charset="0"/>
                </a:rPr>
                <a:t>... đến hết.): </a:t>
              </a:r>
              <a:endParaRPr lang="en-GB" sz="2800" b="1" kern="0" dirty="0">
                <a:effectLst/>
                <a:latin typeface="Calibri" panose="020F0502020204030204" pitchFamily="34" charset="0"/>
                <a:ea typeface="Calibri" panose="020F0502020204030204" pitchFamily="34" charset="0"/>
                <a:cs typeface="Calibri" panose="020F0502020204030204" pitchFamily="34" charset="0"/>
              </a:endParaRPr>
            </a:p>
            <a:p>
              <a:r>
                <a:rPr lang="vi-VN" sz="2800" kern="0" dirty="0">
                  <a:effectLst/>
                  <a:latin typeface="Calibri" panose="020F0502020204030204" pitchFamily="34" charset="0"/>
                  <a:ea typeface="Calibri" panose="020F0502020204030204" pitchFamily="34" charset="0"/>
                  <a:cs typeface="Calibri" panose="020F0502020204030204" pitchFamily="34" charset="0"/>
                </a:rPr>
                <a:t>Đọc với giọng vui tươi.</a:t>
              </a:r>
              <a:endParaRPr lang="vi-VN" sz="4000"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9112003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down)">
                                      <p:cBhvr>
                                        <p:cTn id="2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stretch>
            <a:fillRect/>
          </a:stretch>
        </a:blipFill>
        <a:effectLst/>
      </p:bgPr>
    </p:bg>
    <p:spTree>
      <p:nvGrpSpPr>
        <p:cNvPr id="1" name=""/>
        <p:cNvGrpSpPr/>
        <p:nvPr/>
      </p:nvGrpSpPr>
      <p:grpSpPr>
        <a:xfrm>
          <a:off x="0" y="0"/>
          <a:ext cx="0" cy="0"/>
          <a:chOff x="0" y="0"/>
          <a:chExt cx="0" cy="0"/>
        </a:xfrm>
      </p:grpSpPr>
      <p:pic>
        <p:nvPicPr>
          <p:cNvPr id="2" name="图片 1" descr="D:\资料\PPT(1)\外\7月6号\框.png框"/>
          <p:cNvPicPr>
            <a:picLocks noChangeAspect="1"/>
          </p:cNvPicPr>
          <p:nvPr/>
        </p:nvPicPr>
        <p:blipFill>
          <a:blip r:embed="rId4"/>
          <a:srcRect l="5813" r="7802"/>
          <a:stretch>
            <a:fillRect/>
          </a:stretch>
        </p:blipFill>
        <p:spPr>
          <a:xfrm>
            <a:off x="-635" y="0"/>
            <a:ext cx="12193270" cy="6858000"/>
          </a:xfrm>
          <a:prstGeom prst="rect">
            <a:avLst/>
          </a:prstGeom>
        </p:spPr>
      </p:pic>
      <p:pic>
        <p:nvPicPr>
          <p:cNvPr id="21" name="图片 20" descr="D:\资料\PPT(1)\外\7月6号\图片4.png图片4"/>
          <p:cNvPicPr>
            <a:picLocks noChangeAspect="1"/>
          </p:cNvPicPr>
          <p:nvPr/>
        </p:nvPicPr>
        <p:blipFill>
          <a:blip r:embed="rId5"/>
          <a:srcRect/>
          <a:stretch>
            <a:fillRect/>
          </a:stretch>
        </p:blipFill>
        <p:spPr>
          <a:xfrm>
            <a:off x="6131010" y="-220158"/>
            <a:ext cx="1814195" cy="2014985"/>
          </a:xfrm>
          <a:prstGeom prst="rect">
            <a:avLst/>
          </a:prstGeom>
        </p:spPr>
      </p:pic>
      <p:pic>
        <p:nvPicPr>
          <p:cNvPr id="22" name="图片 21" descr="D:\资料\PPT(1)\外\7月6号\图片4.png图片4"/>
          <p:cNvPicPr>
            <a:picLocks noChangeAspect="1"/>
          </p:cNvPicPr>
          <p:nvPr/>
        </p:nvPicPr>
        <p:blipFill>
          <a:blip r:embed="rId5"/>
          <a:srcRect/>
          <a:stretch>
            <a:fillRect/>
          </a:stretch>
        </p:blipFill>
        <p:spPr>
          <a:xfrm flipH="1">
            <a:off x="9488890" y="-220158"/>
            <a:ext cx="1814195" cy="2014985"/>
          </a:xfrm>
          <a:prstGeom prst="rect">
            <a:avLst/>
          </a:prstGeom>
        </p:spPr>
      </p:pic>
      <p:sp>
        <p:nvSpPr>
          <p:cNvPr id="3" name="Rectangle: Rounded Corners 2">
            <a:extLst>
              <a:ext uri="{FF2B5EF4-FFF2-40B4-BE49-F238E27FC236}">
                <a16:creationId xmlns:a16="http://schemas.microsoft.com/office/drawing/2014/main" id="{9A27A4EB-C7B5-EEB4-0931-6FBED8724C10}"/>
              </a:ext>
            </a:extLst>
          </p:cNvPr>
          <p:cNvSpPr/>
          <p:nvPr/>
        </p:nvSpPr>
        <p:spPr>
          <a:xfrm>
            <a:off x="483066" y="356738"/>
            <a:ext cx="11295888" cy="6089904"/>
          </a:xfrm>
          <a:prstGeom prst="roundRect">
            <a:avLst>
              <a:gd name="adj" fmla="val 6457"/>
            </a:avLst>
          </a:prstGeom>
          <a:solidFill>
            <a:schemeClr val="bg1">
              <a:alpha val="94000"/>
            </a:schemeClr>
          </a:solidFill>
          <a:ln w="38100">
            <a:solidFill>
              <a:srgbClr val="07448C"/>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FFFFFF"/>
              </a:solidFill>
              <a:effectLst/>
              <a:uLnTx/>
              <a:uFillTx/>
              <a:latin typeface="Arial"/>
              <a:ea typeface="微软雅黑"/>
              <a:cs typeface="Arial"/>
            </a:endParaRPr>
          </a:p>
        </p:txBody>
      </p:sp>
      <p:grpSp>
        <p:nvGrpSpPr>
          <p:cNvPr id="12" name="Group 11">
            <a:extLst>
              <a:ext uri="{FF2B5EF4-FFF2-40B4-BE49-F238E27FC236}">
                <a16:creationId xmlns:a16="http://schemas.microsoft.com/office/drawing/2014/main" id="{F91A631D-1AEE-048D-D85A-F75BFE5D528F}"/>
              </a:ext>
            </a:extLst>
          </p:cNvPr>
          <p:cNvGrpSpPr/>
          <p:nvPr/>
        </p:nvGrpSpPr>
        <p:grpSpPr>
          <a:xfrm>
            <a:off x="2850154" y="-1782518"/>
            <a:ext cx="6906493" cy="3528459"/>
            <a:chOff x="2868442" y="-1344168"/>
            <a:chExt cx="6906493" cy="3528459"/>
          </a:xfrm>
        </p:grpSpPr>
        <p:sp>
          <p:nvSpPr>
            <p:cNvPr id="18" name="Freeform 6">
              <a:extLst>
                <a:ext uri="{FF2B5EF4-FFF2-40B4-BE49-F238E27FC236}">
                  <a16:creationId xmlns:a16="http://schemas.microsoft.com/office/drawing/2014/main" id="{82E5B113-9440-04AD-E483-258DD61AC37C}"/>
                </a:ext>
              </a:extLst>
            </p:cNvPr>
            <p:cNvSpPr/>
            <p:nvPr/>
          </p:nvSpPr>
          <p:spPr>
            <a:xfrm>
              <a:off x="2868442" y="-1344168"/>
              <a:ext cx="6906493" cy="3528459"/>
            </a:xfrm>
            <a:custGeom>
              <a:avLst/>
              <a:gdLst/>
              <a:ahLst/>
              <a:cxnLst/>
              <a:rect l="l" t="t" r="r" b="b"/>
              <a:pathLst>
                <a:path w="5186620" h="2310207">
                  <a:moveTo>
                    <a:pt x="0" y="0"/>
                  </a:moveTo>
                  <a:lnTo>
                    <a:pt x="5186620" y="0"/>
                  </a:lnTo>
                  <a:lnTo>
                    <a:pt x="5186620" y="2310207"/>
                  </a:lnTo>
                  <a:lnTo>
                    <a:pt x="0" y="2310207"/>
                  </a:lnTo>
                  <a:lnTo>
                    <a:pt x="0" y="0"/>
                  </a:lnTo>
                  <a:close/>
                </a:path>
              </a:pathLst>
            </a:custGeom>
            <a:blipFill>
              <a:blip r:embed="rId6"/>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25" name="TextBox 24">
              <a:extLst>
                <a:ext uri="{FF2B5EF4-FFF2-40B4-BE49-F238E27FC236}">
                  <a16:creationId xmlns:a16="http://schemas.microsoft.com/office/drawing/2014/main" id="{ADF71A52-28B8-FAB1-C6C5-D59272411C8C}"/>
                </a:ext>
              </a:extLst>
            </p:cNvPr>
            <p:cNvSpPr txBox="1"/>
            <p:nvPr/>
          </p:nvSpPr>
          <p:spPr>
            <a:xfrm>
              <a:off x="3319271" y="1078992"/>
              <a:ext cx="6455664" cy="101566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6000" b="1" i="0" u="none" strike="noStrike" kern="0" cap="none" spc="0" normalizeH="0" baseline="0" noProof="0" dirty="0">
                  <a:ln>
                    <a:noFill/>
                  </a:ln>
                  <a:solidFill>
                    <a:prstClr val="white"/>
                  </a:solidFill>
                  <a:effectLst/>
                  <a:uLnTx/>
                  <a:uFillTx/>
                  <a:latin typeface="#9Slide03 Duepuntozero" panose="02000507000000020004" pitchFamily="2" charset="-93"/>
                </a:rPr>
                <a:t>Luyện đọc trong nhóm</a:t>
              </a:r>
            </a:p>
          </p:txBody>
        </p:sp>
      </p:grpSp>
      <p:grpSp>
        <p:nvGrpSpPr>
          <p:cNvPr id="26" name="Group 25">
            <a:extLst>
              <a:ext uri="{FF2B5EF4-FFF2-40B4-BE49-F238E27FC236}">
                <a16:creationId xmlns:a16="http://schemas.microsoft.com/office/drawing/2014/main" id="{AA4AF2BC-B7C0-1270-2783-14FE24142408}"/>
              </a:ext>
            </a:extLst>
          </p:cNvPr>
          <p:cNvGrpSpPr/>
          <p:nvPr/>
        </p:nvGrpSpPr>
        <p:grpSpPr>
          <a:xfrm>
            <a:off x="4070247" y="1875761"/>
            <a:ext cx="2881074" cy="1364015"/>
            <a:chOff x="4655463" y="665953"/>
            <a:chExt cx="2881074" cy="1364015"/>
          </a:xfrm>
        </p:grpSpPr>
        <p:sp>
          <p:nvSpPr>
            <p:cNvPr id="27" name="Freeform 14">
              <a:extLst>
                <a:ext uri="{FF2B5EF4-FFF2-40B4-BE49-F238E27FC236}">
                  <a16:creationId xmlns:a16="http://schemas.microsoft.com/office/drawing/2014/main" id="{A3938795-BC4B-4636-138E-53C440948869}"/>
                </a:ext>
              </a:extLst>
            </p:cNvPr>
            <p:cNvSpPr/>
            <p:nvPr/>
          </p:nvSpPr>
          <p:spPr>
            <a:xfrm>
              <a:off x="4655463" y="665953"/>
              <a:ext cx="2881074" cy="1364015"/>
            </a:xfrm>
            <a:custGeom>
              <a:avLst/>
              <a:gdLst/>
              <a:ahLst/>
              <a:cxnLst/>
              <a:rect l="l" t="t" r="r" b="b"/>
              <a:pathLst>
                <a:path w="2793396" h="1117359">
                  <a:moveTo>
                    <a:pt x="0" y="0"/>
                  </a:moveTo>
                  <a:lnTo>
                    <a:pt x="2793396" y="0"/>
                  </a:lnTo>
                  <a:lnTo>
                    <a:pt x="2793396" y="1117359"/>
                  </a:lnTo>
                  <a:lnTo>
                    <a:pt x="0" y="111735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28" name="TextBox 27">
              <a:extLst>
                <a:ext uri="{FF2B5EF4-FFF2-40B4-BE49-F238E27FC236}">
                  <a16:creationId xmlns:a16="http://schemas.microsoft.com/office/drawing/2014/main" id="{D76A6F83-17D8-C84D-7E07-C81001192801}"/>
                </a:ext>
              </a:extLst>
            </p:cNvPr>
            <p:cNvSpPr txBox="1"/>
            <p:nvPr/>
          </p:nvSpPr>
          <p:spPr>
            <a:xfrm>
              <a:off x="4919235" y="1099151"/>
              <a:ext cx="2353529" cy="70788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err="1">
                  <a:ln>
                    <a:noFill/>
                  </a:ln>
                  <a:solidFill>
                    <a:prstClr val="white"/>
                  </a:solidFill>
                  <a:effectLst/>
                  <a:uLnTx/>
                  <a:uFillTx/>
                  <a:latin typeface="UTM Avo" panose="02040603050506020204" pitchFamily="18" charset="0"/>
                </a:rPr>
                <a:t>Yêu</a:t>
              </a:r>
              <a:r>
                <a:rPr kumimoji="0" lang="en-GB" sz="4000" b="1" i="0" u="none" strike="noStrike" kern="0" cap="none" spc="0" normalizeH="0" baseline="0" noProof="0" dirty="0">
                  <a:ln>
                    <a:noFill/>
                  </a:ln>
                  <a:solidFill>
                    <a:prstClr val="white"/>
                  </a:solidFill>
                  <a:effectLst/>
                  <a:uLnTx/>
                  <a:uFillTx/>
                  <a:latin typeface="UTM Avo" panose="02040603050506020204" pitchFamily="18" charset="0"/>
                </a:rPr>
                <a:t> </a:t>
              </a:r>
              <a:r>
                <a:rPr kumimoji="0" lang="en-GB" sz="4000" b="1" i="0" u="none" strike="noStrike" kern="0" cap="none" spc="0" normalizeH="0" baseline="0" noProof="0" dirty="0" err="1">
                  <a:ln>
                    <a:noFill/>
                  </a:ln>
                  <a:solidFill>
                    <a:prstClr val="white"/>
                  </a:solidFill>
                  <a:effectLst/>
                  <a:uLnTx/>
                  <a:uFillTx/>
                  <a:latin typeface="UTM Avo" panose="02040603050506020204" pitchFamily="18" charset="0"/>
                </a:rPr>
                <a:t>cầu</a:t>
              </a:r>
              <a:endParaRPr kumimoji="0" lang="vi-VN" sz="4000" b="1" i="0" u="none" strike="noStrike" kern="0" cap="none" spc="0" normalizeH="0" baseline="0" noProof="0" dirty="0">
                <a:ln>
                  <a:noFill/>
                </a:ln>
                <a:solidFill>
                  <a:prstClr val="white"/>
                </a:solidFill>
                <a:effectLst/>
                <a:uLnTx/>
                <a:uFillTx/>
              </a:endParaRPr>
            </a:p>
          </p:txBody>
        </p:sp>
      </p:grpSp>
      <p:grpSp>
        <p:nvGrpSpPr>
          <p:cNvPr id="29" name="Group 28">
            <a:extLst>
              <a:ext uri="{FF2B5EF4-FFF2-40B4-BE49-F238E27FC236}">
                <a16:creationId xmlns:a16="http://schemas.microsoft.com/office/drawing/2014/main" id="{FDBB41C1-ABAE-0106-0C10-37A572D6F1EF}"/>
              </a:ext>
            </a:extLst>
          </p:cNvPr>
          <p:cNvGrpSpPr/>
          <p:nvPr/>
        </p:nvGrpSpPr>
        <p:grpSpPr>
          <a:xfrm>
            <a:off x="2981180" y="3517746"/>
            <a:ext cx="7424692" cy="2149989"/>
            <a:chOff x="3566396" y="2307938"/>
            <a:chExt cx="7424692" cy="2149989"/>
          </a:xfrm>
        </p:grpSpPr>
        <p:pic>
          <p:nvPicPr>
            <p:cNvPr id="30" name="Picture 29">
              <a:extLst>
                <a:ext uri="{FF2B5EF4-FFF2-40B4-BE49-F238E27FC236}">
                  <a16:creationId xmlns:a16="http://schemas.microsoft.com/office/drawing/2014/main" id="{8A03C7C1-D42B-A69C-B21B-58FFB4D882F2}"/>
                </a:ext>
              </a:extLst>
            </p:cNvPr>
            <p:cNvPicPr>
              <a:picLocks noChangeAspect="1"/>
            </p:cNvPicPr>
            <p:nvPr/>
          </p:nvPicPr>
          <p:blipFill>
            <a:blip r:embed="rId9"/>
            <a:stretch>
              <a:fillRect/>
            </a:stretch>
          </p:blipFill>
          <p:spPr>
            <a:xfrm>
              <a:off x="3742900" y="2402587"/>
              <a:ext cx="506012" cy="515157"/>
            </a:xfrm>
            <a:prstGeom prst="rect">
              <a:avLst/>
            </a:prstGeom>
          </p:spPr>
        </p:pic>
        <p:pic>
          <p:nvPicPr>
            <p:cNvPr id="36" name="Picture 35">
              <a:extLst>
                <a:ext uri="{FF2B5EF4-FFF2-40B4-BE49-F238E27FC236}">
                  <a16:creationId xmlns:a16="http://schemas.microsoft.com/office/drawing/2014/main" id="{88372C25-F632-493E-1596-9D8A659E2EAB}"/>
                </a:ext>
              </a:extLst>
            </p:cNvPr>
            <p:cNvPicPr>
              <a:picLocks noChangeAspect="1"/>
            </p:cNvPicPr>
            <p:nvPr/>
          </p:nvPicPr>
          <p:blipFill>
            <a:blip r:embed="rId9"/>
            <a:stretch>
              <a:fillRect/>
            </a:stretch>
          </p:blipFill>
          <p:spPr>
            <a:xfrm>
              <a:off x="3742900" y="3104053"/>
              <a:ext cx="506012" cy="515157"/>
            </a:xfrm>
            <a:prstGeom prst="rect">
              <a:avLst/>
            </a:prstGeom>
          </p:spPr>
        </p:pic>
        <p:pic>
          <p:nvPicPr>
            <p:cNvPr id="37" name="Picture 36">
              <a:extLst>
                <a:ext uri="{FF2B5EF4-FFF2-40B4-BE49-F238E27FC236}">
                  <a16:creationId xmlns:a16="http://schemas.microsoft.com/office/drawing/2014/main" id="{2908C087-88B3-AD55-7694-49DA102398EE}"/>
                </a:ext>
              </a:extLst>
            </p:cNvPr>
            <p:cNvPicPr>
              <a:picLocks noChangeAspect="1"/>
            </p:cNvPicPr>
            <p:nvPr/>
          </p:nvPicPr>
          <p:blipFill>
            <a:blip r:embed="rId9"/>
            <a:stretch>
              <a:fillRect/>
            </a:stretch>
          </p:blipFill>
          <p:spPr>
            <a:xfrm>
              <a:off x="3742900" y="3842027"/>
              <a:ext cx="506012" cy="515157"/>
            </a:xfrm>
            <a:prstGeom prst="rect">
              <a:avLst/>
            </a:prstGeom>
          </p:spPr>
        </p:pic>
        <p:sp>
          <p:nvSpPr>
            <p:cNvPr id="38" name="TextBox 37">
              <a:extLst>
                <a:ext uri="{FF2B5EF4-FFF2-40B4-BE49-F238E27FC236}">
                  <a16:creationId xmlns:a16="http://schemas.microsoft.com/office/drawing/2014/main" id="{4FECD6E7-6C3D-B635-CFBA-396C109F7534}"/>
                </a:ext>
              </a:extLst>
            </p:cNvPr>
            <p:cNvSpPr txBox="1"/>
            <p:nvPr/>
          </p:nvSpPr>
          <p:spPr>
            <a:xfrm>
              <a:off x="3601212" y="2307938"/>
              <a:ext cx="6131052" cy="720134"/>
            </a:xfrm>
            <a:prstGeom prst="rect">
              <a:avLst/>
            </a:prstGeom>
            <a:noFill/>
          </p:spPr>
          <p:txBody>
            <a:bodyPr wrap="square">
              <a:spAutoFit/>
            </a:bodyPr>
            <a:lstStyle/>
            <a:p>
              <a:pPr marL="757748" defTabSz="1219170">
                <a:lnSpc>
                  <a:spcPct val="120000"/>
                </a:lnSpc>
                <a:buClr>
                  <a:srgbClr val="000000"/>
                </a:buClr>
              </a:pPr>
              <a:r>
                <a:rPr lang="en-US" sz="3600" kern="0" dirty="0" err="1">
                  <a:solidFill>
                    <a:srgbClr val="196B24">
                      <a:lumMod val="75000"/>
                    </a:srgbClr>
                  </a:solidFill>
                  <a:latin typeface="UTM Duepuntozero" panose="02040603050506020204" pitchFamily="18" charset="0"/>
                  <a:sym typeface="Arial"/>
                </a:rPr>
                <a:t>Phân</a:t>
              </a:r>
              <a:r>
                <a:rPr lang="en-US" sz="3600" kern="0" dirty="0">
                  <a:solidFill>
                    <a:srgbClr val="196B24">
                      <a:lumMod val="75000"/>
                    </a:srgbClr>
                  </a:solidFill>
                  <a:latin typeface="UTM Duepuntozero" panose="02040603050506020204" pitchFamily="18" charset="0"/>
                  <a:sym typeface="Arial"/>
                </a:rPr>
                <a:t> </a:t>
              </a:r>
              <a:r>
                <a:rPr lang="en-US" sz="3600" kern="0" dirty="0" err="1">
                  <a:solidFill>
                    <a:srgbClr val="196B24">
                      <a:lumMod val="75000"/>
                    </a:srgbClr>
                  </a:solidFill>
                  <a:latin typeface="UTM Duepuntozero" panose="02040603050506020204" pitchFamily="18" charset="0"/>
                  <a:sym typeface="Arial"/>
                </a:rPr>
                <a:t>công</a:t>
              </a:r>
              <a:r>
                <a:rPr lang="en-US" sz="3600" kern="0" dirty="0">
                  <a:solidFill>
                    <a:srgbClr val="196B24">
                      <a:lumMod val="75000"/>
                    </a:srgbClr>
                  </a:solidFill>
                  <a:latin typeface="UTM Duepuntozero" panose="02040603050506020204" pitchFamily="18" charset="0"/>
                  <a:sym typeface="Arial"/>
                </a:rPr>
                <a:t> </a:t>
              </a:r>
              <a:r>
                <a:rPr lang="en-US" sz="3600" kern="0" dirty="0" err="1">
                  <a:solidFill>
                    <a:srgbClr val="196B24">
                      <a:lumMod val="75000"/>
                    </a:srgbClr>
                  </a:solidFill>
                  <a:latin typeface="UTM Duepuntozero" panose="02040603050506020204" pitchFamily="18" charset="0"/>
                  <a:sym typeface="Arial"/>
                </a:rPr>
                <a:t>đọc</a:t>
              </a:r>
              <a:r>
                <a:rPr lang="en-US" sz="3600" kern="0" dirty="0">
                  <a:solidFill>
                    <a:srgbClr val="196B24">
                      <a:lumMod val="75000"/>
                    </a:srgbClr>
                  </a:solidFill>
                  <a:latin typeface="UTM Duepuntozero" panose="02040603050506020204" pitchFamily="18" charset="0"/>
                  <a:sym typeface="Arial"/>
                </a:rPr>
                <a:t> </a:t>
              </a:r>
              <a:r>
                <a:rPr lang="en-US" sz="3600" kern="0" dirty="0" err="1">
                  <a:solidFill>
                    <a:srgbClr val="196B24">
                      <a:lumMod val="75000"/>
                    </a:srgbClr>
                  </a:solidFill>
                  <a:latin typeface="UTM Duepuntozero" panose="02040603050506020204" pitchFamily="18" charset="0"/>
                  <a:sym typeface="Arial"/>
                </a:rPr>
                <a:t>theo</a:t>
              </a:r>
              <a:r>
                <a:rPr lang="en-US" sz="3600" kern="0" dirty="0">
                  <a:solidFill>
                    <a:srgbClr val="196B24">
                      <a:lumMod val="75000"/>
                    </a:srgbClr>
                  </a:solidFill>
                  <a:latin typeface="UTM Duepuntozero" panose="02040603050506020204" pitchFamily="18" charset="0"/>
                  <a:sym typeface="Arial"/>
                </a:rPr>
                <a:t> </a:t>
              </a:r>
              <a:r>
                <a:rPr lang="en-US" sz="3600" kern="0" dirty="0" err="1">
                  <a:solidFill>
                    <a:srgbClr val="196B24">
                      <a:lumMod val="75000"/>
                    </a:srgbClr>
                  </a:solidFill>
                  <a:latin typeface="UTM Duepuntozero" panose="02040603050506020204" pitchFamily="18" charset="0"/>
                  <a:sym typeface="Arial"/>
                </a:rPr>
                <a:t>đoạn</a:t>
              </a:r>
              <a:r>
                <a:rPr lang="en-US" sz="3600" kern="0" dirty="0">
                  <a:solidFill>
                    <a:srgbClr val="196B24">
                      <a:lumMod val="75000"/>
                    </a:srgbClr>
                  </a:solidFill>
                  <a:latin typeface="UTM Duepuntozero" panose="02040603050506020204" pitchFamily="18" charset="0"/>
                  <a:sym typeface="Arial"/>
                </a:rPr>
                <a:t>.</a:t>
              </a:r>
            </a:p>
          </p:txBody>
        </p:sp>
        <p:sp>
          <p:nvSpPr>
            <p:cNvPr id="39" name="TextBox 38">
              <a:extLst>
                <a:ext uri="{FF2B5EF4-FFF2-40B4-BE49-F238E27FC236}">
                  <a16:creationId xmlns:a16="http://schemas.microsoft.com/office/drawing/2014/main" id="{7A1E6A6B-AEE1-776C-784B-75FF5849206B}"/>
                </a:ext>
              </a:extLst>
            </p:cNvPr>
            <p:cNvSpPr txBox="1"/>
            <p:nvPr/>
          </p:nvSpPr>
          <p:spPr>
            <a:xfrm>
              <a:off x="3566396" y="3002859"/>
              <a:ext cx="6131052" cy="720134"/>
            </a:xfrm>
            <a:prstGeom prst="rect">
              <a:avLst/>
            </a:prstGeom>
            <a:noFill/>
          </p:spPr>
          <p:txBody>
            <a:bodyPr wrap="square">
              <a:spAutoFit/>
            </a:bodyPr>
            <a:lstStyle/>
            <a:p>
              <a:pPr marL="757748" defTabSz="1219170">
                <a:lnSpc>
                  <a:spcPct val="120000"/>
                </a:lnSpc>
                <a:buClr>
                  <a:srgbClr val="000000"/>
                </a:buClr>
              </a:pPr>
              <a:r>
                <a:rPr lang="en-US" sz="3600" kern="0" dirty="0" err="1">
                  <a:solidFill>
                    <a:srgbClr val="196B24">
                      <a:lumMod val="75000"/>
                    </a:srgbClr>
                  </a:solidFill>
                  <a:latin typeface="UTM Duepuntozero" panose="02040603050506020204" pitchFamily="18" charset="0"/>
                  <a:sym typeface="Arial"/>
                </a:rPr>
                <a:t>Tất</a:t>
              </a:r>
              <a:r>
                <a:rPr lang="en-US" sz="3600" kern="0" dirty="0">
                  <a:solidFill>
                    <a:srgbClr val="196B24">
                      <a:lumMod val="75000"/>
                    </a:srgbClr>
                  </a:solidFill>
                  <a:latin typeface="UTM Duepuntozero" panose="02040603050506020204" pitchFamily="18" charset="0"/>
                  <a:sym typeface="Arial"/>
                </a:rPr>
                <a:t> </a:t>
              </a:r>
              <a:r>
                <a:rPr lang="en-US" sz="3600" kern="0" dirty="0" err="1">
                  <a:solidFill>
                    <a:srgbClr val="196B24">
                      <a:lumMod val="75000"/>
                    </a:srgbClr>
                  </a:solidFill>
                  <a:latin typeface="UTM Duepuntozero" panose="02040603050506020204" pitchFamily="18" charset="0"/>
                  <a:sym typeface="Arial"/>
                </a:rPr>
                <a:t>cả</a:t>
              </a:r>
              <a:r>
                <a:rPr lang="en-US" sz="3600" kern="0" dirty="0">
                  <a:solidFill>
                    <a:srgbClr val="196B24">
                      <a:lumMod val="75000"/>
                    </a:srgbClr>
                  </a:solidFill>
                  <a:latin typeface="UTM Duepuntozero" panose="02040603050506020204" pitchFamily="18" charset="0"/>
                  <a:sym typeface="Arial"/>
                </a:rPr>
                <a:t> </a:t>
              </a:r>
              <a:r>
                <a:rPr lang="en-US" sz="3600" kern="0" dirty="0" err="1">
                  <a:solidFill>
                    <a:srgbClr val="196B24">
                      <a:lumMod val="75000"/>
                    </a:srgbClr>
                  </a:solidFill>
                  <a:latin typeface="UTM Duepuntozero" panose="02040603050506020204" pitchFamily="18" charset="0"/>
                  <a:sym typeface="Arial"/>
                </a:rPr>
                <a:t>thành</a:t>
              </a:r>
              <a:r>
                <a:rPr lang="en-US" sz="3600" kern="0" dirty="0">
                  <a:solidFill>
                    <a:srgbClr val="196B24">
                      <a:lumMod val="75000"/>
                    </a:srgbClr>
                  </a:solidFill>
                  <a:latin typeface="UTM Duepuntozero" panose="02040603050506020204" pitchFamily="18" charset="0"/>
                  <a:sym typeface="Arial"/>
                </a:rPr>
                <a:t> </a:t>
              </a:r>
              <a:r>
                <a:rPr lang="en-US" sz="3600" kern="0" dirty="0" err="1">
                  <a:solidFill>
                    <a:srgbClr val="196B24">
                      <a:lumMod val="75000"/>
                    </a:srgbClr>
                  </a:solidFill>
                  <a:latin typeface="UTM Duepuntozero" panose="02040603050506020204" pitchFamily="18" charset="0"/>
                  <a:sym typeface="Arial"/>
                </a:rPr>
                <a:t>viên</a:t>
              </a:r>
              <a:r>
                <a:rPr lang="en-US" sz="3600" kern="0" dirty="0">
                  <a:solidFill>
                    <a:srgbClr val="196B24">
                      <a:lumMod val="75000"/>
                    </a:srgbClr>
                  </a:solidFill>
                  <a:latin typeface="UTM Duepuntozero" panose="02040603050506020204" pitchFamily="18" charset="0"/>
                  <a:sym typeface="Arial"/>
                </a:rPr>
                <a:t> </a:t>
              </a:r>
              <a:r>
                <a:rPr lang="en-US" sz="3600" kern="0" dirty="0" err="1">
                  <a:solidFill>
                    <a:srgbClr val="196B24">
                      <a:lumMod val="75000"/>
                    </a:srgbClr>
                  </a:solidFill>
                  <a:latin typeface="UTM Duepuntozero" panose="02040603050506020204" pitchFamily="18" charset="0"/>
                  <a:sym typeface="Arial"/>
                </a:rPr>
                <a:t>đều</a:t>
              </a:r>
              <a:r>
                <a:rPr lang="en-US" sz="3600" kern="0" dirty="0">
                  <a:solidFill>
                    <a:srgbClr val="196B24">
                      <a:lumMod val="75000"/>
                    </a:srgbClr>
                  </a:solidFill>
                  <a:latin typeface="UTM Duepuntozero" panose="02040603050506020204" pitchFamily="18" charset="0"/>
                  <a:sym typeface="Arial"/>
                </a:rPr>
                <a:t> </a:t>
              </a:r>
              <a:r>
                <a:rPr lang="en-US" sz="3600" kern="0" dirty="0" err="1">
                  <a:solidFill>
                    <a:srgbClr val="196B24">
                      <a:lumMod val="75000"/>
                    </a:srgbClr>
                  </a:solidFill>
                  <a:latin typeface="UTM Duepuntozero" panose="02040603050506020204" pitchFamily="18" charset="0"/>
                  <a:sym typeface="Arial"/>
                </a:rPr>
                <a:t>đọc</a:t>
              </a:r>
              <a:r>
                <a:rPr lang="en-US" sz="3600" kern="0" dirty="0">
                  <a:solidFill>
                    <a:srgbClr val="196B24">
                      <a:lumMod val="75000"/>
                    </a:srgbClr>
                  </a:solidFill>
                  <a:latin typeface="UTM Duepuntozero" panose="02040603050506020204" pitchFamily="18" charset="0"/>
                  <a:sym typeface="Arial"/>
                </a:rPr>
                <a:t>.</a:t>
              </a:r>
            </a:p>
          </p:txBody>
        </p:sp>
        <p:sp>
          <p:nvSpPr>
            <p:cNvPr id="40" name="TextBox 39">
              <a:extLst>
                <a:ext uri="{FF2B5EF4-FFF2-40B4-BE49-F238E27FC236}">
                  <a16:creationId xmlns:a16="http://schemas.microsoft.com/office/drawing/2014/main" id="{EEE77349-4EAD-5EF0-13A7-05C186EB0D7A}"/>
                </a:ext>
              </a:extLst>
            </p:cNvPr>
            <p:cNvSpPr txBox="1"/>
            <p:nvPr/>
          </p:nvSpPr>
          <p:spPr>
            <a:xfrm>
              <a:off x="3601212" y="3737793"/>
              <a:ext cx="7389876" cy="720134"/>
            </a:xfrm>
            <a:prstGeom prst="rect">
              <a:avLst/>
            </a:prstGeom>
            <a:noFill/>
          </p:spPr>
          <p:txBody>
            <a:bodyPr wrap="square">
              <a:spAutoFit/>
            </a:bodyPr>
            <a:lstStyle/>
            <a:p>
              <a:pPr marL="757748" defTabSz="1219170">
                <a:lnSpc>
                  <a:spcPct val="120000"/>
                </a:lnSpc>
                <a:buClr>
                  <a:srgbClr val="000000"/>
                </a:buClr>
              </a:pPr>
              <a:r>
                <a:rPr lang="en-US" sz="3600" kern="0" dirty="0" err="1">
                  <a:solidFill>
                    <a:srgbClr val="196B24">
                      <a:lumMod val="75000"/>
                    </a:srgbClr>
                  </a:solidFill>
                  <a:latin typeface="UTM Duepuntozero" panose="02040603050506020204" pitchFamily="18" charset="0"/>
                  <a:sym typeface="Arial"/>
                </a:rPr>
                <a:t>Đọc</a:t>
              </a:r>
              <a:r>
                <a:rPr lang="en-US" sz="3600" kern="0" dirty="0">
                  <a:solidFill>
                    <a:srgbClr val="196B24">
                      <a:lumMod val="75000"/>
                    </a:srgbClr>
                  </a:solidFill>
                  <a:latin typeface="UTM Duepuntozero" panose="02040603050506020204" pitchFamily="18" charset="0"/>
                  <a:sym typeface="Arial"/>
                </a:rPr>
                <a:t> </a:t>
              </a:r>
              <a:r>
                <a:rPr lang="en-US" sz="3600" kern="0" dirty="0" err="1">
                  <a:solidFill>
                    <a:srgbClr val="196B24">
                      <a:lumMod val="75000"/>
                    </a:srgbClr>
                  </a:solidFill>
                  <a:latin typeface="UTM Duepuntozero" panose="02040603050506020204" pitchFamily="18" charset="0"/>
                  <a:sym typeface="Arial"/>
                </a:rPr>
                <a:t>đúng</a:t>
              </a:r>
              <a:r>
                <a:rPr lang="en-US" sz="3600" kern="0" dirty="0">
                  <a:solidFill>
                    <a:srgbClr val="196B24">
                      <a:lumMod val="75000"/>
                    </a:srgbClr>
                  </a:solidFill>
                  <a:latin typeface="UTM Duepuntozero" panose="02040603050506020204" pitchFamily="18" charset="0"/>
                  <a:sym typeface="Arial"/>
                </a:rPr>
                <a:t> </a:t>
              </a:r>
              <a:r>
                <a:rPr lang="en-US" sz="3600" kern="0" dirty="0" err="1">
                  <a:solidFill>
                    <a:srgbClr val="196B24">
                      <a:lumMod val="75000"/>
                    </a:srgbClr>
                  </a:solidFill>
                  <a:latin typeface="UTM Duepuntozero" panose="02040603050506020204" pitchFamily="18" charset="0"/>
                  <a:sym typeface="Arial"/>
                </a:rPr>
                <a:t>giọng</a:t>
              </a:r>
              <a:r>
                <a:rPr lang="en-US" sz="3600" kern="0" dirty="0">
                  <a:solidFill>
                    <a:srgbClr val="196B24">
                      <a:lumMod val="75000"/>
                    </a:srgbClr>
                  </a:solidFill>
                  <a:latin typeface="UTM Duepuntozero" panose="02040603050506020204" pitchFamily="18" charset="0"/>
                  <a:sym typeface="Arial"/>
                </a:rPr>
                <a:t> </a:t>
              </a:r>
              <a:r>
                <a:rPr lang="en-US" sz="3600" kern="0" dirty="0" err="1">
                  <a:solidFill>
                    <a:srgbClr val="196B24">
                      <a:lumMod val="75000"/>
                    </a:srgbClr>
                  </a:solidFill>
                  <a:latin typeface="UTM Duepuntozero" panose="02040603050506020204" pitchFamily="18" charset="0"/>
                  <a:sym typeface="Arial"/>
                </a:rPr>
                <a:t>điệu</a:t>
              </a:r>
              <a:r>
                <a:rPr lang="en-US" sz="3600" kern="0" dirty="0">
                  <a:solidFill>
                    <a:srgbClr val="196B24">
                      <a:lumMod val="75000"/>
                    </a:srgbClr>
                  </a:solidFill>
                  <a:latin typeface="UTM Duepuntozero" panose="02040603050506020204" pitchFamily="18" charset="0"/>
                  <a:sym typeface="Arial"/>
                </a:rPr>
                <a:t>, </a:t>
              </a:r>
              <a:r>
                <a:rPr lang="en-US" sz="3600" kern="0" dirty="0" err="1">
                  <a:solidFill>
                    <a:srgbClr val="196B24">
                      <a:lumMod val="75000"/>
                    </a:srgbClr>
                  </a:solidFill>
                  <a:latin typeface="UTM Duepuntozero" panose="02040603050506020204" pitchFamily="18" charset="0"/>
                  <a:sym typeface="Arial"/>
                </a:rPr>
                <a:t>cách</a:t>
              </a:r>
              <a:r>
                <a:rPr lang="en-US" sz="3600" kern="0" dirty="0">
                  <a:solidFill>
                    <a:srgbClr val="196B24">
                      <a:lumMod val="75000"/>
                    </a:srgbClr>
                  </a:solidFill>
                  <a:latin typeface="UTM Duepuntozero" panose="02040603050506020204" pitchFamily="18" charset="0"/>
                  <a:sym typeface="Arial"/>
                </a:rPr>
                <a:t> </a:t>
              </a:r>
              <a:r>
                <a:rPr lang="en-US" sz="3600" kern="0" dirty="0" err="1">
                  <a:solidFill>
                    <a:srgbClr val="196B24">
                      <a:lumMod val="75000"/>
                    </a:srgbClr>
                  </a:solidFill>
                  <a:latin typeface="UTM Duepuntozero" panose="02040603050506020204" pitchFamily="18" charset="0"/>
                  <a:sym typeface="Arial"/>
                </a:rPr>
                <a:t>ngắt</a:t>
              </a:r>
              <a:r>
                <a:rPr lang="en-US" sz="3600" kern="0" dirty="0">
                  <a:solidFill>
                    <a:srgbClr val="196B24">
                      <a:lumMod val="75000"/>
                    </a:srgbClr>
                  </a:solidFill>
                  <a:latin typeface="UTM Duepuntozero" panose="02040603050506020204" pitchFamily="18" charset="0"/>
                  <a:sym typeface="Arial"/>
                </a:rPr>
                <a:t> </a:t>
              </a:r>
              <a:r>
                <a:rPr lang="en-US" sz="3600" kern="0" dirty="0" err="1">
                  <a:solidFill>
                    <a:srgbClr val="196B24">
                      <a:lumMod val="75000"/>
                    </a:srgbClr>
                  </a:solidFill>
                  <a:latin typeface="UTM Duepuntozero" panose="02040603050506020204" pitchFamily="18" charset="0"/>
                  <a:sym typeface="Arial"/>
                </a:rPr>
                <a:t>nhịp</a:t>
              </a:r>
              <a:endParaRPr lang="en-US" sz="3600" kern="0" dirty="0">
                <a:solidFill>
                  <a:srgbClr val="196B24">
                    <a:lumMod val="75000"/>
                  </a:srgbClr>
                </a:solidFill>
                <a:latin typeface="UTM Duepuntozero" panose="02040603050506020204" pitchFamily="18" charset="0"/>
                <a:sym typeface="Arial"/>
              </a:endParaRPr>
            </a:p>
          </p:txBody>
        </p:sp>
      </p:grpSp>
      <p:sp>
        <p:nvSpPr>
          <p:cNvPr id="41" name="Freeform 5">
            <a:extLst>
              <a:ext uri="{FF2B5EF4-FFF2-40B4-BE49-F238E27FC236}">
                <a16:creationId xmlns:a16="http://schemas.microsoft.com/office/drawing/2014/main" id="{C34D5075-EA32-180E-2D85-7A461D02C55A}"/>
              </a:ext>
            </a:extLst>
          </p:cNvPr>
          <p:cNvSpPr/>
          <p:nvPr/>
        </p:nvSpPr>
        <p:spPr>
          <a:xfrm>
            <a:off x="9053774" y="1230396"/>
            <a:ext cx="2898979" cy="3071766"/>
          </a:xfrm>
          <a:custGeom>
            <a:avLst/>
            <a:gdLst/>
            <a:ahLst/>
            <a:cxnLst/>
            <a:rect l="l" t="t" r="r" b="b"/>
            <a:pathLst>
              <a:path w="2898979" h="3071766">
                <a:moveTo>
                  <a:pt x="0" y="0"/>
                </a:moveTo>
                <a:lnTo>
                  <a:pt x="2898979" y="0"/>
                </a:lnTo>
                <a:lnTo>
                  <a:pt x="2898979" y="3071766"/>
                </a:lnTo>
                <a:lnTo>
                  <a:pt x="0" y="3071766"/>
                </a:lnTo>
                <a:lnTo>
                  <a:pt x="0" y="0"/>
                </a:lnTo>
                <a:close/>
              </a:path>
            </a:pathLst>
          </a:custGeom>
          <a:blipFill>
            <a:blip r:embed="rId10"/>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3313501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p:cTn id="13" dur="500" fill="hold"/>
                                        <p:tgtEl>
                                          <p:spTgt spid="29"/>
                                        </p:tgtEl>
                                        <p:attrNameLst>
                                          <p:attrName>ppt_w</p:attrName>
                                        </p:attrNameLst>
                                      </p:cBhvr>
                                      <p:tavLst>
                                        <p:tav tm="0">
                                          <p:val>
                                            <p:fltVal val="0"/>
                                          </p:val>
                                        </p:tav>
                                        <p:tav tm="100000">
                                          <p:val>
                                            <p:strVal val="#ppt_w"/>
                                          </p:val>
                                        </p:tav>
                                      </p:tavLst>
                                    </p:anim>
                                    <p:anim calcmode="lin" valueType="num">
                                      <p:cBhvr>
                                        <p:cTn id="14" dur="500" fill="hold"/>
                                        <p:tgtEl>
                                          <p:spTgt spid="29"/>
                                        </p:tgtEl>
                                        <p:attrNameLst>
                                          <p:attrName>ppt_h</p:attrName>
                                        </p:attrNameLst>
                                      </p:cBhvr>
                                      <p:tavLst>
                                        <p:tav tm="0">
                                          <p:val>
                                            <p:fltVal val="0"/>
                                          </p:val>
                                        </p:tav>
                                        <p:tav tm="100000">
                                          <p:val>
                                            <p:strVal val="#ppt_h"/>
                                          </p:val>
                                        </p:tav>
                                      </p:tavLst>
                                    </p:anim>
                                    <p:animEffect transition="in" filter="fade">
                                      <p:cBhvr>
                                        <p:cTn id="1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stretch>
            <a:fillRect/>
          </a:stretch>
        </a:blipFill>
        <a:effectLst/>
      </p:bgPr>
    </p:bg>
    <p:spTree>
      <p:nvGrpSpPr>
        <p:cNvPr id="1" name=""/>
        <p:cNvGrpSpPr/>
        <p:nvPr/>
      </p:nvGrpSpPr>
      <p:grpSpPr>
        <a:xfrm>
          <a:off x="0" y="0"/>
          <a:ext cx="0" cy="0"/>
          <a:chOff x="0" y="0"/>
          <a:chExt cx="0" cy="0"/>
        </a:xfrm>
      </p:grpSpPr>
      <p:pic>
        <p:nvPicPr>
          <p:cNvPr id="2" name="图片 1" descr="D:\资料\PPT(1)\外\7月6号\框.png框"/>
          <p:cNvPicPr>
            <a:picLocks noChangeAspect="1"/>
          </p:cNvPicPr>
          <p:nvPr/>
        </p:nvPicPr>
        <p:blipFill>
          <a:blip r:embed="rId4"/>
          <a:srcRect l="5813" r="7802"/>
          <a:stretch>
            <a:fillRect/>
          </a:stretch>
        </p:blipFill>
        <p:spPr>
          <a:xfrm>
            <a:off x="-635" y="0"/>
            <a:ext cx="12193270" cy="6858000"/>
          </a:xfrm>
          <a:prstGeom prst="rect">
            <a:avLst/>
          </a:prstGeom>
        </p:spPr>
      </p:pic>
      <p:pic>
        <p:nvPicPr>
          <p:cNvPr id="21" name="图片 20" descr="D:\资料\PPT(1)\外\7月6号\图片4.png图片4"/>
          <p:cNvPicPr>
            <a:picLocks noChangeAspect="1"/>
          </p:cNvPicPr>
          <p:nvPr/>
        </p:nvPicPr>
        <p:blipFill>
          <a:blip r:embed="rId5"/>
          <a:srcRect/>
          <a:stretch>
            <a:fillRect/>
          </a:stretch>
        </p:blipFill>
        <p:spPr>
          <a:xfrm>
            <a:off x="6131010" y="-220158"/>
            <a:ext cx="1814195" cy="2014985"/>
          </a:xfrm>
          <a:prstGeom prst="rect">
            <a:avLst/>
          </a:prstGeom>
        </p:spPr>
      </p:pic>
      <p:pic>
        <p:nvPicPr>
          <p:cNvPr id="22" name="图片 21" descr="D:\资料\PPT(1)\外\7月6号\图片4.png图片4"/>
          <p:cNvPicPr>
            <a:picLocks noChangeAspect="1"/>
          </p:cNvPicPr>
          <p:nvPr/>
        </p:nvPicPr>
        <p:blipFill>
          <a:blip r:embed="rId5"/>
          <a:srcRect/>
          <a:stretch>
            <a:fillRect/>
          </a:stretch>
        </p:blipFill>
        <p:spPr>
          <a:xfrm flipH="1">
            <a:off x="9488890" y="-220158"/>
            <a:ext cx="1814195" cy="2014985"/>
          </a:xfrm>
          <a:prstGeom prst="rect">
            <a:avLst/>
          </a:prstGeom>
        </p:spPr>
      </p:pic>
      <p:sp>
        <p:nvSpPr>
          <p:cNvPr id="3" name="Rectangle: Rounded Corners 2">
            <a:extLst>
              <a:ext uri="{FF2B5EF4-FFF2-40B4-BE49-F238E27FC236}">
                <a16:creationId xmlns:a16="http://schemas.microsoft.com/office/drawing/2014/main" id="{9A27A4EB-C7B5-EEB4-0931-6FBED8724C10}"/>
              </a:ext>
            </a:extLst>
          </p:cNvPr>
          <p:cNvSpPr/>
          <p:nvPr/>
        </p:nvSpPr>
        <p:spPr>
          <a:xfrm>
            <a:off x="483066" y="356738"/>
            <a:ext cx="11295888" cy="6089904"/>
          </a:xfrm>
          <a:prstGeom prst="roundRect">
            <a:avLst>
              <a:gd name="adj" fmla="val 6457"/>
            </a:avLst>
          </a:prstGeom>
          <a:solidFill>
            <a:schemeClr val="bg1">
              <a:alpha val="94000"/>
            </a:schemeClr>
          </a:solidFill>
          <a:ln w="38100">
            <a:solidFill>
              <a:srgbClr val="07448C"/>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FFFFFF"/>
              </a:solidFill>
              <a:effectLst/>
              <a:uLnTx/>
              <a:uFillTx/>
              <a:latin typeface="Arial"/>
              <a:ea typeface="微软雅黑"/>
              <a:cs typeface="Arial"/>
            </a:endParaRPr>
          </a:p>
        </p:txBody>
      </p:sp>
      <p:grpSp>
        <p:nvGrpSpPr>
          <p:cNvPr id="4" name="Group 3">
            <a:extLst>
              <a:ext uri="{FF2B5EF4-FFF2-40B4-BE49-F238E27FC236}">
                <a16:creationId xmlns:a16="http://schemas.microsoft.com/office/drawing/2014/main" id="{8C4FDB8C-0287-1890-2284-58DB4D3253C6}"/>
              </a:ext>
            </a:extLst>
          </p:cNvPr>
          <p:cNvGrpSpPr/>
          <p:nvPr/>
        </p:nvGrpSpPr>
        <p:grpSpPr>
          <a:xfrm>
            <a:off x="256032" y="77725"/>
            <a:ext cx="2962656" cy="3122676"/>
            <a:chOff x="256032" y="77725"/>
            <a:chExt cx="2962656" cy="3122676"/>
          </a:xfrm>
        </p:grpSpPr>
        <p:sp>
          <p:nvSpPr>
            <p:cNvPr id="5" name="Freeform 24">
              <a:extLst>
                <a:ext uri="{FF2B5EF4-FFF2-40B4-BE49-F238E27FC236}">
                  <a16:creationId xmlns:a16="http://schemas.microsoft.com/office/drawing/2014/main" id="{789B6956-AD18-243B-968C-54CD91894928}"/>
                </a:ext>
              </a:extLst>
            </p:cNvPr>
            <p:cNvSpPr/>
            <p:nvPr/>
          </p:nvSpPr>
          <p:spPr>
            <a:xfrm rot="20796787">
              <a:off x="256032" y="77725"/>
              <a:ext cx="2962656" cy="3122676"/>
            </a:xfrm>
            <a:custGeom>
              <a:avLst/>
              <a:gdLst/>
              <a:ahLst/>
              <a:cxnLst/>
              <a:rect l="l" t="t" r="r" b="b"/>
              <a:pathLst>
                <a:path w="2226855" h="2403081">
                  <a:moveTo>
                    <a:pt x="0" y="0"/>
                  </a:moveTo>
                  <a:lnTo>
                    <a:pt x="2226855" y="0"/>
                  </a:lnTo>
                  <a:lnTo>
                    <a:pt x="2226855" y="2403081"/>
                  </a:lnTo>
                  <a:lnTo>
                    <a:pt x="0" y="24030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6" name="TextBox 5">
              <a:extLst>
                <a:ext uri="{FF2B5EF4-FFF2-40B4-BE49-F238E27FC236}">
                  <a16:creationId xmlns:a16="http://schemas.microsoft.com/office/drawing/2014/main" id="{01C34CD7-C2A7-D1D5-077B-747769BB61F0}"/>
                </a:ext>
              </a:extLst>
            </p:cNvPr>
            <p:cNvSpPr txBox="1"/>
            <p:nvPr/>
          </p:nvSpPr>
          <p:spPr>
            <a:xfrm>
              <a:off x="557784" y="1128518"/>
              <a:ext cx="2487168" cy="132343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err="1">
                  <a:ln>
                    <a:noFill/>
                  </a:ln>
                  <a:solidFill>
                    <a:srgbClr val="C00000"/>
                  </a:solidFill>
                  <a:effectLst/>
                  <a:uLnTx/>
                  <a:uFillTx/>
                  <a:latin typeface="SVN-Poky's" panose="020B0606040200020203" pitchFamily="34" charset="0"/>
                </a:rPr>
                <a:t>Luyện</a:t>
              </a:r>
              <a:r>
                <a:rPr kumimoji="0" lang="en-GB" sz="4000" b="0" i="0" u="none" strike="noStrike" kern="0" cap="none" spc="0" normalizeH="0" baseline="0" noProof="0" dirty="0">
                  <a:ln>
                    <a:noFill/>
                  </a:ln>
                  <a:solidFill>
                    <a:srgbClr val="C00000"/>
                  </a:solidFill>
                  <a:effectLst/>
                  <a:uLnTx/>
                  <a:uFillTx/>
                  <a:latin typeface="SVN-Poky's" panose="020B0606040200020203" pitchFamily="34" charset="0"/>
                </a:rPr>
                <a:t> </a:t>
              </a:r>
              <a:r>
                <a:rPr kumimoji="0" lang="en-GB" sz="4000" b="0" i="0" u="none" strike="noStrike" kern="0" cap="none" spc="0" normalizeH="0" baseline="0" noProof="0" dirty="0" err="1">
                  <a:ln>
                    <a:noFill/>
                  </a:ln>
                  <a:solidFill>
                    <a:srgbClr val="C00000"/>
                  </a:solidFill>
                  <a:effectLst/>
                  <a:uLnTx/>
                  <a:uFillTx/>
                  <a:latin typeface="SVN-Poky's" panose="020B0606040200020203" pitchFamily="34" charset="0"/>
                </a:rPr>
                <a:t>đọc</a:t>
              </a:r>
              <a:r>
                <a:rPr kumimoji="0" lang="en-GB" sz="4000" b="0" i="0" u="none" strike="noStrike" kern="0" cap="none" spc="0" normalizeH="0" baseline="0" noProof="0" dirty="0">
                  <a:ln>
                    <a:noFill/>
                  </a:ln>
                  <a:solidFill>
                    <a:srgbClr val="C00000"/>
                  </a:solidFill>
                  <a:effectLst/>
                  <a:uLnTx/>
                  <a:uFillTx/>
                  <a:latin typeface="SVN-Poky's" panose="020B0606040200020203" pitchFamily="34" charset="0"/>
                </a:rPr>
                <a:t> </a:t>
              </a:r>
              <a:r>
                <a:rPr kumimoji="0" lang="en-GB" sz="4000" b="0" i="0" u="none" strike="noStrike" kern="0" cap="none" spc="0" normalizeH="0" baseline="0" noProof="0" dirty="0" err="1">
                  <a:ln>
                    <a:noFill/>
                  </a:ln>
                  <a:solidFill>
                    <a:srgbClr val="C00000"/>
                  </a:solidFill>
                  <a:effectLst/>
                  <a:uLnTx/>
                  <a:uFillTx/>
                  <a:latin typeface="SVN-Poky's" panose="020B0606040200020203" pitchFamily="34" charset="0"/>
                </a:rPr>
                <a:t>trước</a:t>
              </a:r>
              <a:r>
                <a:rPr kumimoji="0" lang="en-GB" sz="4000" b="0" i="0" u="none" strike="noStrike" kern="0" cap="none" spc="0" normalizeH="0" baseline="0" noProof="0" dirty="0">
                  <a:ln>
                    <a:noFill/>
                  </a:ln>
                  <a:solidFill>
                    <a:srgbClr val="C00000"/>
                  </a:solidFill>
                  <a:effectLst/>
                  <a:uLnTx/>
                  <a:uFillTx/>
                  <a:latin typeface="SVN-Poky's" panose="020B0606040200020203" pitchFamily="34" charset="0"/>
                </a:rPr>
                <a:t> </a:t>
              </a:r>
              <a:r>
                <a:rPr kumimoji="0" lang="en-GB" sz="4000" b="0" i="0" u="none" strike="noStrike" kern="0" cap="none" spc="0" normalizeH="0" baseline="0" noProof="0" dirty="0" err="1">
                  <a:ln>
                    <a:noFill/>
                  </a:ln>
                  <a:solidFill>
                    <a:srgbClr val="C00000"/>
                  </a:solidFill>
                  <a:effectLst/>
                  <a:uLnTx/>
                  <a:uFillTx/>
                  <a:latin typeface="SVN-Poky's" panose="020B0606040200020203" pitchFamily="34" charset="0"/>
                </a:rPr>
                <a:t>lớp</a:t>
              </a:r>
              <a:endParaRPr kumimoji="0" lang="vi-VN" sz="4000" b="0" i="0" u="none" strike="noStrike" kern="0" cap="none" spc="0" normalizeH="0" baseline="0" noProof="0" dirty="0">
                <a:ln>
                  <a:noFill/>
                </a:ln>
                <a:solidFill>
                  <a:srgbClr val="C00000"/>
                </a:solidFill>
                <a:effectLst/>
                <a:uLnTx/>
                <a:uFillTx/>
              </a:endParaRPr>
            </a:p>
          </p:txBody>
        </p:sp>
      </p:grpSp>
      <p:grpSp>
        <p:nvGrpSpPr>
          <p:cNvPr id="7" name="Group 6">
            <a:extLst>
              <a:ext uri="{FF2B5EF4-FFF2-40B4-BE49-F238E27FC236}">
                <a16:creationId xmlns:a16="http://schemas.microsoft.com/office/drawing/2014/main" id="{3EC39A82-4BD6-5598-5D3D-C917738E2314}"/>
              </a:ext>
            </a:extLst>
          </p:cNvPr>
          <p:cNvGrpSpPr/>
          <p:nvPr/>
        </p:nvGrpSpPr>
        <p:grpSpPr>
          <a:xfrm>
            <a:off x="4778367" y="196945"/>
            <a:ext cx="2881074" cy="1364015"/>
            <a:chOff x="4655463" y="665953"/>
            <a:chExt cx="2881074" cy="1364015"/>
          </a:xfrm>
        </p:grpSpPr>
        <p:sp>
          <p:nvSpPr>
            <p:cNvPr id="8" name="Freeform 14">
              <a:extLst>
                <a:ext uri="{FF2B5EF4-FFF2-40B4-BE49-F238E27FC236}">
                  <a16:creationId xmlns:a16="http://schemas.microsoft.com/office/drawing/2014/main" id="{8A771F67-1DD5-9401-B145-CDF3BBADA6ED}"/>
                </a:ext>
              </a:extLst>
            </p:cNvPr>
            <p:cNvSpPr/>
            <p:nvPr/>
          </p:nvSpPr>
          <p:spPr>
            <a:xfrm>
              <a:off x="4655463" y="665953"/>
              <a:ext cx="2881074" cy="1364015"/>
            </a:xfrm>
            <a:custGeom>
              <a:avLst/>
              <a:gdLst/>
              <a:ahLst/>
              <a:cxnLst/>
              <a:rect l="l" t="t" r="r" b="b"/>
              <a:pathLst>
                <a:path w="2793396" h="1117359">
                  <a:moveTo>
                    <a:pt x="0" y="0"/>
                  </a:moveTo>
                  <a:lnTo>
                    <a:pt x="2793396" y="0"/>
                  </a:lnTo>
                  <a:lnTo>
                    <a:pt x="2793396" y="1117359"/>
                  </a:lnTo>
                  <a:lnTo>
                    <a:pt x="0" y="111735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9" name="TextBox 8">
              <a:extLst>
                <a:ext uri="{FF2B5EF4-FFF2-40B4-BE49-F238E27FC236}">
                  <a16:creationId xmlns:a16="http://schemas.microsoft.com/office/drawing/2014/main" id="{3A9437EA-75BB-0EFF-6950-09F37FE3A857}"/>
                </a:ext>
              </a:extLst>
            </p:cNvPr>
            <p:cNvSpPr txBox="1"/>
            <p:nvPr/>
          </p:nvSpPr>
          <p:spPr>
            <a:xfrm>
              <a:off x="5001309" y="1107124"/>
              <a:ext cx="2189382" cy="70788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err="1">
                  <a:ln>
                    <a:noFill/>
                  </a:ln>
                  <a:solidFill>
                    <a:prstClr val="white"/>
                  </a:solidFill>
                  <a:effectLst/>
                  <a:uLnTx/>
                  <a:uFillTx/>
                  <a:latin typeface="UTM Avo" panose="02040603050506020204" pitchFamily="18" charset="0"/>
                </a:rPr>
                <a:t>Tiêu</a:t>
              </a:r>
              <a:r>
                <a:rPr kumimoji="0" lang="en-GB" sz="4000" b="1" i="0" u="none" strike="noStrike" kern="0" cap="none" spc="0" normalizeH="0" baseline="0" noProof="0" dirty="0">
                  <a:ln>
                    <a:noFill/>
                  </a:ln>
                  <a:solidFill>
                    <a:prstClr val="white"/>
                  </a:solidFill>
                  <a:effectLst/>
                  <a:uLnTx/>
                  <a:uFillTx/>
                  <a:latin typeface="UTM Avo" panose="02040603050506020204" pitchFamily="18" charset="0"/>
                </a:rPr>
                <a:t> </a:t>
              </a:r>
              <a:r>
                <a:rPr kumimoji="0" lang="en-GB" sz="4000" b="1" i="0" u="none" strike="noStrike" kern="0" cap="none" spc="0" normalizeH="0" baseline="0" noProof="0" dirty="0" err="1">
                  <a:ln>
                    <a:noFill/>
                  </a:ln>
                  <a:solidFill>
                    <a:prstClr val="white"/>
                  </a:solidFill>
                  <a:effectLst/>
                  <a:uLnTx/>
                  <a:uFillTx/>
                  <a:latin typeface="UTM Avo" panose="02040603050506020204" pitchFamily="18" charset="0"/>
                </a:rPr>
                <a:t>chí</a:t>
              </a:r>
              <a:endParaRPr kumimoji="0" lang="vi-VN" sz="4000" b="1" i="0" u="none" strike="noStrike" kern="0" cap="none" spc="0" normalizeH="0" baseline="0" noProof="0" dirty="0">
                <a:ln>
                  <a:noFill/>
                </a:ln>
                <a:solidFill>
                  <a:prstClr val="white"/>
                </a:solidFill>
                <a:effectLst/>
                <a:uLnTx/>
                <a:uFillTx/>
              </a:endParaRPr>
            </a:p>
          </p:txBody>
        </p:sp>
      </p:grpSp>
      <p:grpSp>
        <p:nvGrpSpPr>
          <p:cNvPr id="10" name="Group 9">
            <a:extLst>
              <a:ext uri="{FF2B5EF4-FFF2-40B4-BE49-F238E27FC236}">
                <a16:creationId xmlns:a16="http://schemas.microsoft.com/office/drawing/2014/main" id="{6C41BDD1-5DD2-57F9-7A5D-BBCE5ECB3A79}"/>
              </a:ext>
            </a:extLst>
          </p:cNvPr>
          <p:cNvGrpSpPr/>
          <p:nvPr/>
        </p:nvGrpSpPr>
        <p:grpSpPr>
          <a:xfrm>
            <a:off x="3947095" y="1910218"/>
            <a:ext cx="7424692" cy="2149989"/>
            <a:chOff x="3566396" y="2307938"/>
            <a:chExt cx="7424692" cy="2149989"/>
          </a:xfrm>
        </p:grpSpPr>
        <p:pic>
          <p:nvPicPr>
            <p:cNvPr id="11" name="Picture 10">
              <a:extLst>
                <a:ext uri="{FF2B5EF4-FFF2-40B4-BE49-F238E27FC236}">
                  <a16:creationId xmlns:a16="http://schemas.microsoft.com/office/drawing/2014/main" id="{C13F0E55-0E9C-24BB-53E4-4B9DC67A4639}"/>
                </a:ext>
              </a:extLst>
            </p:cNvPr>
            <p:cNvPicPr>
              <a:picLocks noChangeAspect="1"/>
            </p:cNvPicPr>
            <p:nvPr/>
          </p:nvPicPr>
          <p:blipFill>
            <a:blip r:embed="rId10"/>
            <a:stretch>
              <a:fillRect/>
            </a:stretch>
          </p:blipFill>
          <p:spPr>
            <a:xfrm>
              <a:off x="3742900" y="2402587"/>
              <a:ext cx="506012" cy="515157"/>
            </a:xfrm>
            <a:prstGeom prst="rect">
              <a:avLst/>
            </a:prstGeom>
          </p:spPr>
        </p:pic>
        <p:pic>
          <p:nvPicPr>
            <p:cNvPr id="13" name="Picture 12">
              <a:extLst>
                <a:ext uri="{FF2B5EF4-FFF2-40B4-BE49-F238E27FC236}">
                  <a16:creationId xmlns:a16="http://schemas.microsoft.com/office/drawing/2014/main" id="{81EE8CC0-8F8F-9C7D-37B2-74F80A003B0E}"/>
                </a:ext>
              </a:extLst>
            </p:cNvPr>
            <p:cNvPicPr>
              <a:picLocks noChangeAspect="1"/>
            </p:cNvPicPr>
            <p:nvPr/>
          </p:nvPicPr>
          <p:blipFill>
            <a:blip r:embed="rId10"/>
            <a:stretch>
              <a:fillRect/>
            </a:stretch>
          </p:blipFill>
          <p:spPr>
            <a:xfrm>
              <a:off x="3742900" y="3104053"/>
              <a:ext cx="506012" cy="515157"/>
            </a:xfrm>
            <a:prstGeom prst="rect">
              <a:avLst/>
            </a:prstGeom>
          </p:spPr>
        </p:pic>
        <p:pic>
          <p:nvPicPr>
            <p:cNvPr id="14" name="Picture 13">
              <a:extLst>
                <a:ext uri="{FF2B5EF4-FFF2-40B4-BE49-F238E27FC236}">
                  <a16:creationId xmlns:a16="http://schemas.microsoft.com/office/drawing/2014/main" id="{F40E7FB4-8266-1E1F-D57C-3C459B638BA4}"/>
                </a:ext>
              </a:extLst>
            </p:cNvPr>
            <p:cNvPicPr>
              <a:picLocks noChangeAspect="1"/>
            </p:cNvPicPr>
            <p:nvPr/>
          </p:nvPicPr>
          <p:blipFill>
            <a:blip r:embed="rId10"/>
            <a:stretch>
              <a:fillRect/>
            </a:stretch>
          </p:blipFill>
          <p:spPr>
            <a:xfrm>
              <a:off x="3742900" y="3842027"/>
              <a:ext cx="506012" cy="515157"/>
            </a:xfrm>
            <a:prstGeom prst="rect">
              <a:avLst/>
            </a:prstGeom>
          </p:spPr>
        </p:pic>
        <p:sp>
          <p:nvSpPr>
            <p:cNvPr id="15" name="TextBox 14">
              <a:extLst>
                <a:ext uri="{FF2B5EF4-FFF2-40B4-BE49-F238E27FC236}">
                  <a16:creationId xmlns:a16="http://schemas.microsoft.com/office/drawing/2014/main" id="{8F0D39EB-5C1A-5D3D-97D4-9286F7E0EA52}"/>
                </a:ext>
              </a:extLst>
            </p:cNvPr>
            <p:cNvSpPr txBox="1"/>
            <p:nvPr/>
          </p:nvSpPr>
          <p:spPr>
            <a:xfrm>
              <a:off x="3601212" y="2307938"/>
              <a:ext cx="6131052" cy="720134"/>
            </a:xfrm>
            <a:prstGeom prst="rect">
              <a:avLst/>
            </a:prstGeom>
            <a:noFill/>
          </p:spPr>
          <p:txBody>
            <a:bodyPr wrap="square">
              <a:spAutoFit/>
            </a:bodyPr>
            <a:lstStyle/>
            <a:p>
              <a:pPr marL="757748" defTabSz="1219170">
                <a:lnSpc>
                  <a:spcPct val="120000"/>
                </a:lnSpc>
                <a:buClr>
                  <a:srgbClr val="000000"/>
                </a:buClr>
              </a:pPr>
              <a:r>
                <a:rPr lang="en-US" sz="3600" kern="0" dirty="0">
                  <a:solidFill>
                    <a:srgbClr val="196B24">
                      <a:lumMod val="75000"/>
                    </a:srgbClr>
                  </a:solidFill>
                  <a:latin typeface="UTM Duepuntozero" panose="02040603050506020204" pitchFamily="18" charset="0"/>
                  <a:sym typeface="Arial"/>
                </a:rPr>
                <a:t>1. </a:t>
              </a:r>
              <a:r>
                <a:rPr lang="en-US" sz="3600" kern="0" dirty="0" err="1">
                  <a:solidFill>
                    <a:srgbClr val="196B24">
                      <a:lumMod val="75000"/>
                    </a:srgbClr>
                  </a:solidFill>
                  <a:latin typeface="UTM Duepuntozero" panose="02040603050506020204" pitchFamily="18" charset="0"/>
                  <a:sym typeface="Arial"/>
                </a:rPr>
                <a:t>Đọc</a:t>
              </a:r>
              <a:r>
                <a:rPr lang="en-US" sz="3600" kern="0" dirty="0">
                  <a:solidFill>
                    <a:srgbClr val="196B24">
                      <a:lumMod val="75000"/>
                    </a:srgbClr>
                  </a:solidFill>
                  <a:latin typeface="UTM Duepuntozero" panose="02040603050506020204" pitchFamily="18" charset="0"/>
                  <a:sym typeface="Arial"/>
                </a:rPr>
                <a:t> </a:t>
              </a:r>
              <a:r>
                <a:rPr lang="en-US" sz="3600" kern="0" dirty="0" err="1">
                  <a:solidFill>
                    <a:srgbClr val="196B24">
                      <a:lumMod val="75000"/>
                    </a:srgbClr>
                  </a:solidFill>
                  <a:latin typeface="UTM Duepuntozero" panose="02040603050506020204" pitchFamily="18" charset="0"/>
                  <a:sym typeface="Arial"/>
                </a:rPr>
                <a:t>đúng</a:t>
              </a:r>
              <a:endParaRPr lang="en-US" sz="3600" kern="0" dirty="0">
                <a:solidFill>
                  <a:srgbClr val="196B24">
                    <a:lumMod val="75000"/>
                  </a:srgbClr>
                </a:solidFill>
                <a:latin typeface="UTM Duepuntozero" panose="02040603050506020204" pitchFamily="18" charset="0"/>
                <a:sym typeface="Arial"/>
              </a:endParaRPr>
            </a:p>
          </p:txBody>
        </p:sp>
        <p:sp>
          <p:nvSpPr>
            <p:cNvPr id="16" name="TextBox 15">
              <a:extLst>
                <a:ext uri="{FF2B5EF4-FFF2-40B4-BE49-F238E27FC236}">
                  <a16:creationId xmlns:a16="http://schemas.microsoft.com/office/drawing/2014/main" id="{C6A8DEC6-052E-FDD0-916D-FC0029292C94}"/>
                </a:ext>
              </a:extLst>
            </p:cNvPr>
            <p:cNvSpPr txBox="1"/>
            <p:nvPr/>
          </p:nvSpPr>
          <p:spPr>
            <a:xfrm>
              <a:off x="3566396" y="3002859"/>
              <a:ext cx="6131052" cy="720134"/>
            </a:xfrm>
            <a:prstGeom prst="rect">
              <a:avLst/>
            </a:prstGeom>
            <a:noFill/>
          </p:spPr>
          <p:txBody>
            <a:bodyPr wrap="square">
              <a:spAutoFit/>
            </a:bodyPr>
            <a:lstStyle/>
            <a:p>
              <a:pPr marL="757748" defTabSz="1219170">
                <a:lnSpc>
                  <a:spcPct val="120000"/>
                </a:lnSpc>
                <a:buClr>
                  <a:srgbClr val="000000"/>
                </a:buClr>
              </a:pPr>
              <a:r>
                <a:rPr lang="en-US" sz="3600" kern="0" dirty="0">
                  <a:solidFill>
                    <a:srgbClr val="196B24">
                      <a:lumMod val="75000"/>
                    </a:srgbClr>
                  </a:solidFill>
                  <a:latin typeface="UTM Duepuntozero" panose="02040603050506020204" pitchFamily="18" charset="0"/>
                  <a:sym typeface="Arial"/>
                </a:rPr>
                <a:t>2. </a:t>
              </a:r>
              <a:r>
                <a:rPr lang="en-US" sz="3600" kern="0" dirty="0" err="1">
                  <a:solidFill>
                    <a:srgbClr val="196B24">
                      <a:lumMod val="75000"/>
                    </a:srgbClr>
                  </a:solidFill>
                  <a:latin typeface="UTM Duepuntozero" panose="02040603050506020204" pitchFamily="18" charset="0"/>
                  <a:sym typeface="Arial"/>
                </a:rPr>
                <a:t>Đọc</a:t>
              </a:r>
              <a:r>
                <a:rPr lang="en-US" sz="3600" kern="0" dirty="0">
                  <a:solidFill>
                    <a:srgbClr val="196B24">
                      <a:lumMod val="75000"/>
                    </a:srgbClr>
                  </a:solidFill>
                  <a:latin typeface="UTM Duepuntozero" panose="02040603050506020204" pitchFamily="18" charset="0"/>
                  <a:sym typeface="Arial"/>
                </a:rPr>
                <a:t> to, </a:t>
              </a:r>
              <a:r>
                <a:rPr lang="en-US" sz="3600" kern="0" dirty="0" err="1">
                  <a:solidFill>
                    <a:srgbClr val="196B24">
                      <a:lumMod val="75000"/>
                    </a:srgbClr>
                  </a:solidFill>
                  <a:latin typeface="UTM Duepuntozero" panose="02040603050506020204" pitchFamily="18" charset="0"/>
                  <a:sym typeface="Arial"/>
                </a:rPr>
                <a:t>rõ</a:t>
              </a:r>
              <a:endParaRPr lang="en-US" sz="3600" kern="0" dirty="0">
                <a:solidFill>
                  <a:srgbClr val="196B24">
                    <a:lumMod val="75000"/>
                  </a:srgbClr>
                </a:solidFill>
                <a:latin typeface="UTM Duepuntozero" panose="02040603050506020204" pitchFamily="18" charset="0"/>
                <a:sym typeface="Arial"/>
              </a:endParaRPr>
            </a:p>
          </p:txBody>
        </p:sp>
        <p:sp>
          <p:nvSpPr>
            <p:cNvPr id="17" name="TextBox 16">
              <a:extLst>
                <a:ext uri="{FF2B5EF4-FFF2-40B4-BE49-F238E27FC236}">
                  <a16:creationId xmlns:a16="http://schemas.microsoft.com/office/drawing/2014/main" id="{21D67F4A-BBE5-D763-50D6-BA028930C310}"/>
                </a:ext>
              </a:extLst>
            </p:cNvPr>
            <p:cNvSpPr txBox="1"/>
            <p:nvPr/>
          </p:nvSpPr>
          <p:spPr>
            <a:xfrm>
              <a:off x="3601212" y="3737793"/>
              <a:ext cx="7389876" cy="720134"/>
            </a:xfrm>
            <a:prstGeom prst="rect">
              <a:avLst/>
            </a:prstGeom>
            <a:noFill/>
          </p:spPr>
          <p:txBody>
            <a:bodyPr wrap="square">
              <a:spAutoFit/>
            </a:bodyPr>
            <a:lstStyle/>
            <a:p>
              <a:pPr marL="757748" defTabSz="1219170">
                <a:lnSpc>
                  <a:spcPct val="120000"/>
                </a:lnSpc>
                <a:buClr>
                  <a:srgbClr val="000000"/>
                </a:buClr>
              </a:pPr>
              <a:r>
                <a:rPr lang="en-US" sz="3600" kern="0" dirty="0">
                  <a:solidFill>
                    <a:srgbClr val="196B24">
                      <a:lumMod val="75000"/>
                    </a:srgbClr>
                  </a:solidFill>
                  <a:latin typeface="UTM Duepuntozero" panose="02040603050506020204" pitchFamily="18" charset="0"/>
                  <a:sym typeface="Arial"/>
                </a:rPr>
                <a:t>3. </a:t>
              </a:r>
              <a:r>
                <a:rPr lang="en-US" sz="3600" kern="0" dirty="0" err="1">
                  <a:solidFill>
                    <a:srgbClr val="196B24">
                      <a:lumMod val="75000"/>
                    </a:srgbClr>
                  </a:solidFill>
                  <a:latin typeface="UTM Duepuntozero" panose="02040603050506020204" pitchFamily="18" charset="0"/>
                  <a:sym typeface="Arial"/>
                </a:rPr>
                <a:t>Đọc</a:t>
              </a:r>
              <a:r>
                <a:rPr lang="en-US" sz="3600" kern="0" dirty="0">
                  <a:solidFill>
                    <a:srgbClr val="196B24">
                      <a:lumMod val="75000"/>
                    </a:srgbClr>
                  </a:solidFill>
                  <a:latin typeface="UTM Duepuntozero" panose="02040603050506020204" pitchFamily="18" charset="0"/>
                  <a:sym typeface="Arial"/>
                </a:rPr>
                <a:t> </a:t>
              </a:r>
              <a:r>
                <a:rPr lang="en-US" sz="3600" kern="0" dirty="0" err="1">
                  <a:solidFill>
                    <a:srgbClr val="196B24">
                      <a:lumMod val="75000"/>
                    </a:srgbClr>
                  </a:solidFill>
                  <a:latin typeface="UTM Duepuntozero" panose="02040603050506020204" pitchFamily="18" charset="0"/>
                  <a:sym typeface="Arial"/>
                </a:rPr>
                <a:t>ngắt</a:t>
              </a:r>
              <a:r>
                <a:rPr lang="en-US" sz="3600" kern="0" dirty="0">
                  <a:solidFill>
                    <a:srgbClr val="196B24">
                      <a:lumMod val="75000"/>
                    </a:srgbClr>
                  </a:solidFill>
                  <a:latin typeface="UTM Duepuntozero" panose="02040603050506020204" pitchFamily="18" charset="0"/>
                  <a:sym typeface="Arial"/>
                </a:rPr>
                <a:t>, </a:t>
              </a:r>
              <a:r>
                <a:rPr lang="en-US" sz="3600" kern="0" dirty="0" err="1">
                  <a:solidFill>
                    <a:srgbClr val="196B24">
                      <a:lumMod val="75000"/>
                    </a:srgbClr>
                  </a:solidFill>
                  <a:latin typeface="UTM Duepuntozero" panose="02040603050506020204" pitchFamily="18" charset="0"/>
                  <a:sym typeface="Arial"/>
                </a:rPr>
                <a:t>nghỉ</a:t>
              </a:r>
              <a:r>
                <a:rPr lang="en-US" sz="3600" kern="0" dirty="0">
                  <a:solidFill>
                    <a:srgbClr val="196B24">
                      <a:lumMod val="75000"/>
                    </a:srgbClr>
                  </a:solidFill>
                  <a:latin typeface="UTM Duepuntozero" panose="02040603050506020204" pitchFamily="18" charset="0"/>
                  <a:sym typeface="Arial"/>
                </a:rPr>
                <a:t> </a:t>
              </a:r>
              <a:r>
                <a:rPr lang="en-US" sz="3600" kern="0" dirty="0" err="1">
                  <a:solidFill>
                    <a:srgbClr val="196B24">
                      <a:lumMod val="75000"/>
                    </a:srgbClr>
                  </a:solidFill>
                  <a:latin typeface="UTM Duepuntozero" panose="02040603050506020204" pitchFamily="18" charset="0"/>
                  <a:sym typeface="Arial"/>
                </a:rPr>
                <a:t>đúng</a:t>
              </a:r>
              <a:r>
                <a:rPr lang="en-US" sz="3600" kern="0" dirty="0">
                  <a:solidFill>
                    <a:srgbClr val="196B24">
                      <a:lumMod val="75000"/>
                    </a:srgbClr>
                  </a:solidFill>
                  <a:latin typeface="UTM Duepuntozero" panose="02040603050506020204" pitchFamily="18" charset="0"/>
                  <a:sym typeface="Arial"/>
                </a:rPr>
                <a:t> </a:t>
              </a:r>
              <a:r>
                <a:rPr lang="en-US" sz="3600" kern="0" dirty="0" err="1">
                  <a:solidFill>
                    <a:srgbClr val="196B24">
                      <a:lumMod val="75000"/>
                    </a:srgbClr>
                  </a:solidFill>
                  <a:latin typeface="UTM Duepuntozero" panose="02040603050506020204" pitchFamily="18" charset="0"/>
                  <a:sym typeface="Arial"/>
                </a:rPr>
                <a:t>chỗ</a:t>
              </a:r>
              <a:endParaRPr lang="en-US" sz="3600" kern="0" dirty="0">
                <a:solidFill>
                  <a:srgbClr val="196B24">
                    <a:lumMod val="75000"/>
                  </a:srgbClr>
                </a:solidFill>
                <a:latin typeface="UTM Duepuntozero" panose="02040603050506020204" pitchFamily="18" charset="0"/>
                <a:sym typeface="Arial"/>
              </a:endParaRPr>
            </a:p>
          </p:txBody>
        </p:sp>
        <p:pic>
          <p:nvPicPr>
            <p:cNvPr id="19" name="Picture 18">
              <a:extLst>
                <a:ext uri="{FF2B5EF4-FFF2-40B4-BE49-F238E27FC236}">
                  <a16:creationId xmlns:a16="http://schemas.microsoft.com/office/drawing/2014/main" id="{C6C2CF0E-FE31-6A68-C2CB-B518E93142C3}"/>
                </a:ext>
              </a:extLst>
            </p:cNvPr>
            <p:cNvPicPr>
              <a:picLocks noChangeAspect="1"/>
            </p:cNvPicPr>
            <p:nvPr/>
          </p:nvPicPr>
          <p:blipFill>
            <a:blip r:embed="rId11"/>
            <a:stretch>
              <a:fillRect/>
            </a:stretch>
          </p:blipFill>
          <p:spPr>
            <a:xfrm>
              <a:off x="6413732" y="2431563"/>
              <a:ext cx="506012" cy="526152"/>
            </a:xfrm>
            <a:prstGeom prst="rect">
              <a:avLst/>
            </a:prstGeom>
          </p:spPr>
        </p:pic>
        <p:pic>
          <p:nvPicPr>
            <p:cNvPr id="20" name="Picture 19">
              <a:extLst>
                <a:ext uri="{FF2B5EF4-FFF2-40B4-BE49-F238E27FC236}">
                  <a16:creationId xmlns:a16="http://schemas.microsoft.com/office/drawing/2014/main" id="{61736633-85FC-319A-EB3C-A9017EE2D766}"/>
                </a:ext>
              </a:extLst>
            </p:cNvPr>
            <p:cNvPicPr>
              <a:picLocks noChangeAspect="1"/>
            </p:cNvPicPr>
            <p:nvPr/>
          </p:nvPicPr>
          <p:blipFill>
            <a:blip r:embed="rId11"/>
            <a:stretch>
              <a:fillRect/>
            </a:stretch>
          </p:blipFill>
          <p:spPr>
            <a:xfrm>
              <a:off x="6666738" y="3102817"/>
              <a:ext cx="506012" cy="526152"/>
            </a:xfrm>
            <a:prstGeom prst="rect">
              <a:avLst/>
            </a:prstGeom>
          </p:spPr>
        </p:pic>
        <p:pic>
          <p:nvPicPr>
            <p:cNvPr id="23" name="Picture 22">
              <a:extLst>
                <a:ext uri="{FF2B5EF4-FFF2-40B4-BE49-F238E27FC236}">
                  <a16:creationId xmlns:a16="http://schemas.microsoft.com/office/drawing/2014/main" id="{E0C753D5-1E1C-3227-24EE-067A4F3F7D0D}"/>
                </a:ext>
              </a:extLst>
            </p:cNvPr>
            <p:cNvPicPr>
              <a:picLocks noChangeAspect="1"/>
            </p:cNvPicPr>
            <p:nvPr/>
          </p:nvPicPr>
          <p:blipFill>
            <a:blip r:embed="rId11"/>
            <a:stretch>
              <a:fillRect/>
            </a:stretch>
          </p:blipFill>
          <p:spPr>
            <a:xfrm>
              <a:off x="7359190" y="3118891"/>
              <a:ext cx="506012" cy="526152"/>
            </a:xfrm>
            <a:prstGeom prst="rect">
              <a:avLst/>
            </a:prstGeom>
          </p:spPr>
        </p:pic>
        <p:pic>
          <p:nvPicPr>
            <p:cNvPr id="24" name="Picture 23">
              <a:extLst>
                <a:ext uri="{FF2B5EF4-FFF2-40B4-BE49-F238E27FC236}">
                  <a16:creationId xmlns:a16="http://schemas.microsoft.com/office/drawing/2014/main" id="{0B767688-487F-E887-4BD7-7935BFCAE988}"/>
                </a:ext>
              </a:extLst>
            </p:cNvPr>
            <p:cNvPicPr>
              <a:picLocks noChangeAspect="1"/>
            </p:cNvPicPr>
            <p:nvPr/>
          </p:nvPicPr>
          <p:blipFill>
            <a:blip r:embed="rId11"/>
            <a:stretch>
              <a:fillRect/>
            </a:stretch>
          </p:blipFill>
          <p:spPr>
            <a:xfrm>
              <a:off x="8926526" y="3815222"/>
              <a:ext cx="506012" cy="526152"/>
            </a:xfrm>
            <a:prstGeom prst="rect">
              <a:avLst/>
            </a:prstGeom>
          </p:spPr>
        </p:pic>
        <p:pic>
          <p:nvPicPr>
            <p:cNvPr id="31" name="Picture 30">
              <a:extLst>
                <a:ext uri="{FF2B5EF4-FFF2-40B4-BE49-F238E27FC236}">
                  <a16:creationId xmlns:a16="http://schemas.microsoft.com/office/drawing/2014/main" id="{0DD91319-7FD5-6F87-BA20-846091140E79}"/>
                </a:ext>
              </a:extLst>
            </p:cNvPr>
            <p:cNvPicPr>
              <a:picLocks noChangeAspect="1"/>
            </p:cNvPicPr>
            <p:nvPr/>
          </p:nvPicPr>
          <p:blipFill>
            <a:blip r:embed="rId11"/>
            <a:stretch>
              <a:fillRect/>
            </a:stretch>
          </p:blipFill>
          <p:spPr>
            <a:xfrm>
              <a:off x="9618978" y="3831296"/>
              <a:ext cx="506012" cy="526152"/>
            </a:xfrm>
            <a:prstGeom prst="rect">
              <a:avLst/>
            </a:prstGeom>
          </p:spPr>
        </p:pic>
        <p:pic>
          <p:nvPicPr>
            <p:cNvPr id="32" name="Picture 31">
              <a:extLst>
                <a:ext uri="{FF2B5EF4-FFF2-40B4-BE49-F238E27FC236}">
                  <a16:creationId xmlns:a16="http://schemas.microsoft.com/office/drawing/2014/main" id="{0E6D7650-15EE-C822-5184-1707926D2192}"/>
                </a:ext>
              </a:extLst>
            </p:cNvPr>
            <p:cNvPicPr>
              <a:picLocks noChangeAspect="1"/>
            </p:cNvPicPr>
            <p:nvPr/>
          </p:nvPicPr>
          <p:blipFill>
            <a:blip r:embed="rId11"/>
            <a:stretch>
              <a:fillRect/>
            </a:stretch>
          </p:blipFill>
          <p:spPr>
            <a:xfrm>
              <a:off x="10311430" y="3815222"/>
              <a:ext cx="506012" cy="526152"/>
            </a:xfrm>
            <a:prstGeom prst="rect">
              <a:avLst/>
            </a:prstGeom>
          </p:spPr>
        </p:pic>
      </p:grpSp>
      <p:sp>
        <p:nvSpPr>
          <p:cNvPr id="33" name="Freeform 3">
            <a:extLst>
              <a:ext uri="{FF2B5EF4-FFF2-40B4-BE49-F238E27FC236}">
                <a16:creationId xmlns:a16="http://schemas.microsoft.com/office/drawing/2014/main" id="{D5533AA6-5F8A-A1DB-A995-A398B5C06280}"/>
              </a:ext>
            </a:extLst>
          </p:cNvPr>
          <p:cNvSpPr/>
          <p:nvPr/>
        </p:nvSpPr>
        <p:spPr>
          <a:xfrm>
            <a:off x="505924" y="3748762"/>
            <a:ext cx="3672459" cy="4114800"/>
          </a:xfrm>
          <a:custGeom>
            <a:avLst/>
            <a:gdLst/>
            <a:ahLst/>
            <a:cxnLst/>
            <a:rect l="l" t="t" r="r" b="b"/>
            <a:pathLst>
              <a:path w="3672459" h="4114800">
                <a:moveTo>
                  <a:pt x="0" y="0"/>
                </a:moveTo>
                <a:lnTo>
                  <a:pt x="3672459" y="0"/>
                </a:lnTo>
                <a:lnTo>
                  <a:pt x="3672459"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20739207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stretch>
            <a:fillRect/>
          </a:stretch>
        </a:blipFill>
        <a:effectLst/>
      </p:bgPr>
    </p:bg>
    <p:spTree>
      <p:nvGrpSpPr>
        <p:cNvPr id="1" name=""/>
        <p:cNvGrpSpPr/>
        <p:nvPr/>
      </p:nvGrpSpPr>
      <p:grpSpPr>
        <a:xfrm>
          <a:off x="0" y="0"/>
          <a:ext cx="0" cy="0"/>
          <a:chOff x="0" y="0"/>
          <a:chExt cx="0" cy="0"/>
        </a:xfrm>
      </p:grpSpPr>
      <p:pic>
        <p:nvPicPr>
          <p:cNvPr id="2" name="图片 1" descr="D:\资料\PPT(1)\外\7月6号\框.png框"/>
          <p:cNvPicPr>
            <a:picLocks noChangeAspect="1"/>
          </p:cNvPicPr>
          <p:nvPr/>
        </p:nvPicPr>
        <p:blipFill>
          <a:blip r:embed="rId4"/>
          <a:srcRect l="5813" r="7802"/>
          <a:stretch>
            <a:fillRect/>
          </a:stretch>
        </p:blipFill>
        <p:spPr>
          <a:xfrm>
            <a:off x="-635" y="0"/>
            <a:ext cx="12193270" cy="6858000"/>
          </a:xfrm>
          <a:prstGeom prst="rect">
            <a:avLst/>
          </a:prstGeom>
        </p:spPr>
      </p:pic>
      <p:pic>
        <p:nvPicPr>
          <p:cNvPr id="21" name="图片 20" descr="D:\资料\PPT(1)\外\7月6号\图片4.png图片4"/>
          <p:cNvPicPr>
            <a:picLocks noChangeAspect="1"/>
          </p:cNvPicPr>
          <p:nvPr/>
        </p:nvPicPr>
        <p:blipFill>
          <a:blip r:embed="rId5"/>
          <a:srcRect/>
          <a:stretch>
            <a:fillRect/>
          </a:stretch>
        </p:blipFill>
        <p:spPr>
          <a:xfrm>
            <a:off x="6131010" y="-220158"/>
            <a:ext cx="1814195" cy="2014985"/>
          </a:xfrm>
          <a:prstGeom prst="rect">
            <a:avLst/>
          </a:prstGeom>
        </p:spPr>
      </p:pic>
      <p:pic>
        <p:nvPicPr>
          <p:cNvPr id="22" name="图片 21" descr="D:\资料\PPT(1)\外\7月6号\图片4.png图片4"/>
          <p:cNvPicPr>
            <a:picLocks noChangeAspect="1"/>
          </p:cNvPicPr>
          <p:nvPr/>
        </p:nvPicPr>
        <p:blipFill>
          <a:blip r:embed="rId5"/>
          <a:srcRect/>
          <a:stretch>
            <a:fillRect/>
          </a:stretch>
        </p:blipFill>
        <p:spPr>
          <a:xfrm flipH="1">
            <a:off x="9488890" y="-220158"/>
            <a:ext cx="1814195" cy="2014985"/>
          </a:xfrm>
          <a:prstGeom prst="rect">
            <a:avLst/>
          </a:prstGeom>
        </p:spPr>
      </p:pic>
      <p:sp>
        <p:nvSpPr>
          <p:cNvPr id="9" name="Freeform 15">
            <a:extLst>
              <a:ext uri="{FF2B5EF4-FFF2-40B4-BE49-F238E27FC236}">
                <a16:creationId xmlns:a16="http://schemas.microsoft.com/office/drawing/2014/main" id="{C570EE75-A3A4-B1FF-1306-717A2B7D1BC5}"/>
              </a:ext>
            </a:extLst>
          </p:cNvPr>
          <p:cNvSpPr/>
          <p:nvPr/>
        </p:nvSpPr>
        <p:spPr>
          <a:xfrm>
            <a:off x="9006754" y="3148305"/>
            <a:ext cx="3044347" cy="3709695"/>
          </a:xfrm>
          <a:custGeom>
            <a:avLst/>
            <a:gdLst/>
            <a:ahLst/>
            <a:cxnLst/>
            <a:rect l="l" t="t" r="r" b="b"/>
            <a:pathLst>
              <a:path w="2167319" h="2870621">
                <a:moveTo>
                  <a:pt x="0" y="0"/>
                </a:moveTo>
                <a:lnTo>
                  <a:pt x="2167318" y="0"/>
                </a:lnTo>
                <a:lnTo>
                  <a:pt x="2167318" y="2870621"/>
                </a:lnTo>
                <a:lnTo>
                  <a:pt x="0" y="2870621"/>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微软雅黑"/>
              <a:cs typeface="Arial"/>
            </a:endParaRPr>
          </a:p>
        </p:txBody>
      </p:sp>
      <p:sp>
        <p:nvSpPr>
          <p:cNvPr id="12" name="Freeform 16">
            <a:extLst>
              <a:ext uri="{FF2B5EF4-FFF2-40B4-BE49-F238E27FC236}">
                <a16:creationId xmlns:a16="http://schemas.microsoft.com/office/drawing/2014/main" id="{9289C735-2FB9-BD36-FF1D-230096BD78D0}"/>
              </a:ext>
            </a:extLst>
          </p:cNvPr>
          <p:cNvSpPr/>
          <p:nvPr/>
        </p:nvSpPr>
        <p:spPr>
          <a:xfrm>
            <a:off x="-155276" y="3148305"/>
            <a:ext cx="3441939" cy="3820871"/>
          </a:xfrm>
          <a:custGeom>
            <a:avLst/>
            <a:gdLst/>
            <a:ahLst/>
            <a:cxnLst/>
            <a:rect l="l" t="t" r="r" b="b"/>
            <a:pathLst>
              <a:path w="1980868" h="2477376">
                <a:moveTo>
                  <a:pt x="0" y="0"/>
                </a:moveTo>
                <a:lnTo>
                  <a:pt x="1980869" y="0"/>
                </a:lnTo>
                <a:lnTo>
                  <a:pt x="1980869" y="2477376"/>
                </a:lnTo>
                <a:lnTo>
                  <a:pt x="0" y="2477376"/>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微软雅黑"/>
              <a:cs typeface="Arial"/>
            </a:endParaRPr>
          </a:p>
        </p:txBody>
      </p:sp>
      <p:pic>
        <p:nvPicPr>
          <p:cNvPr id="3" name="Picture 2">
            <a:extLst>
              <a:ext uri="{FF2B5EF4-FFF2-40B4-BE49-F238E27FC236}">
                <a16:creationId xmlns:a16="http://schemas.microsoft.com/office/drawing/2014/main" id="{77CFEB98-6757-F7EA-6905-25FF75D47D22}"/>
              </a:ext>
            </a:extLst>
          </p:cNvPr>
          <p:cNvPicPr>
            <a:picLocks noChangeAspect="1"/>
          </p:cNvPicPr>
          <p:nvPr/>
        </p:nvPicPr>
        <p:blipFill>
          <a:blip r:embed="rId8"/>
          <a:stretch>
            <a:fillRect/>
          </a:stretch>
        </p:blipFill>
        <p:spPr>
          <a:xfrm>
            <a:off x="3076766" y="1385682"/>
            <a:ext cx="5852667" cy="3273836"/>
          </a:xfrm>
          <a:prstGeom prst="rect">
            <a:avLst/>
          </a:prstGeom>
        </p:spPr>
      </p:pic>
    </p:spTree>
    <p:extLst>
      <p:ext uri="{BB962C8B-B14F-4D97-AF65-F5344CB8AC3E}">
        <p14:creationId xmlns:p14="http://schemas.microsoft.com/office/powerpoint/2010/main" val="16000466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stretch>
            <a:fillRect/>
          </a:stretch>
        </a:blipFill>
        <a:effectLst/>
      </p:bgPr>
    </p:bg>
    <p:spTree>
      <p:nvGrpSpPr>
        <p:cNvPr id="1" name=""/>
        <p:cNvGrpSpPr/>
        <p:nvPr/>
      </p:nvGrpSpPr>
      <p:grpSpPr>
        <a:xfrm>
          <a:off x="0" y="0"/>
          <a:ext cx="0" cy="0"/>
          <a:chOff x="0" y="0"/>
          <a:chExt cx="0" cy="0"/>
        </a:xfrm>
      </p:grpSpPr>
      <p:pic>
        <p:nvPicPr>
          <p:cNvPr id="2" name="图片 1" descr="D:\资料\PPT(1)\外\7月6号\框.png框"/>
          <p:cNvPicPr>
            <a:picLocks noChangeAspect="1"/>
          </p:cNvPicPr>
          <p:nvPr/>
        </p:nvPicPr>
        <p:blipFill>
          <a:blip r:embed="rId4"/>
          <a:srcRect l="5813" r="7802"/>
          <a:stretch>
            <a:fillRect/>
          </a:stretch>
        </p:blipFill>
        <p:spPr>
          <a:xfrm>
            <a:off x="-635" y="0"/>
            <a:ext cx="12193270" cy="6858000"/>
          </a:xfrm>
          <a:prstGeom prst="rect">
            <a:avLst/>
          </a:prstGeom>
        </p:spPr>
      </p:pic>
      <p:pic>
        <p:nvPicPr>
          <p:cNvPr id="21" name="图片 20" descr="D:\资料\PPT(1)\外\7月6号\图片4.png图片4"/>
          <p:cNvPicPr>
            <a:picLocks noChangeAspect="1"/>
          </p:cNvPicPr>
          <p:nvPr/>
        </p:nvPicPr>
        <p:blipFill>
          <a:blip r:embed="rId5"/>
          <a:srcRect/>
          <a:stretch>
            <a:fillRect/>
          </a:stretch>
        </p:blipFill>
        <p:spPr>
          <a:xfrm>
            <a:off x="6131010" y="-220158"/>
            <a:ext cx="1814195" cy="2014985"/>
          </a:xfrm>
          <a:prstGeom prst="rect">
            <a:avLst/>
          </a:prstGeom>
        </p:spPr>
      </p:pic>
      <p:pic>
        <p:nvPicPr>
          <p:cNvPr id="22" name="图片 21" descr="D:\资料\PPT(1)\外\7月6号\图片4.png图片4"/>
          <p:cNvPicPr>
            <a:picLocks noChangeAspect="1"/>
          </p:cNvPicPr>
          <p:nvPr/>
        </p:nvPicPr>
        <p:blipFill>
          <a:blip r:embed="rId5"/>
          <a:srcRect/>
          <a:stretch>
            <a:fillRect/>
          </a:stretch>
        </p:blipFill>
        <p:spPr>
          <a:xfrm flipH="1">
            <a:off x="9488890" y="-220158"/>
            <a:ext cx="1814195" cy="2014985"/>
          </a:xfrm>
          <a:prstGeom prst="rect">
            <a:avLst/>
          </a:prstGeom>
        </p:spPr>
      </p:pic>
      <p:sp>
        <p:nvSpPr>
          <p:cNvPr id="3" name="Rectangle: Rounded Corners 2">
            <a:extLst>
              <a:ext uri="{FF2B5EF4-FFF2-40B4-BE49-F238E27FC236}">
                <a16:creationId xmlns:a16="http://schemas.microsoft.com/office/drawing/2014/main" id="{9A27A4EB-C7B5-EEB4-0931-6FBED8724C10}"/>
              </a:ext>
            </a:extLst>
          </p:cNvPr>
          <p:cNvSpPr/>
          <p:nvPr/>
        </p:nvSpPr>
        <p:spPr>
          <a:xfrm>
            <a:off x="500317" y="356738"/>
            <a:ext cx="11295888" cy="6089904"/>
          </a:xfrm>
          <a:prstGeom prst="roundRect">
            <a:avLst>
              <a:gd name="adj" fmla="val 6457"/>
            </a:avLst>
          </a:prstGeom>
          <a:solidFill>
            <a:schemeClr val="bg1">
              <a:alpha val="94000"/>
            </a:schemeClr>
          </a:solidFill>
          <a:ln w="38100">
            <a:solidFill>
              <a:srgbClr val="07448C"/>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FFFFFF"/>
              </a:solidFill>
              <a:effectLst/>
              <a:uLnTx/>
              <a:uFillTx/>
              <a:latin typeface="Arial"/>
              <a:ea typeface="微软雅黑"/>
              <a:cs typeface="Arial"/>
            </a:endParaRPr>
          </a:p>
        </p:txBody>
      </p:sp>
      <p:grpSp>
        <p:nvGrpSpPr>
          <p:cNvPr id="6" name="Group 5">
            <a:extLst>
              <a:ext uri="{FF2B5EF4-FFF2-40B4-BE49-F238E27FC236}">
                <a16:creationId xmlns:a16="http://schemas.microsoft.com/office/drawing/2014/main" id="{8B33E03D-2673-ACCE-8DE0-884F52443AA9}"/>
              </a:ext>
            </a:extLst>
          </p:cNvPr>
          <p:cNvGrpSpPr/>
          <p:nvPr/>
        </p:nvGrpSpPr>
        <p:grpSpPr>
          <a:xfrm>
            <a:off x="-4217" y="-54621"/>
            <a:ext cx="2192681" cy="2141089"/>
            <a:chOff x="-4217" y="-54621"/>
            <a:chExt cx="2192681" cy="2141089"/>
          </a:xfrm>
        </p:grpSpPr>
        <p:pic>
          <p:nvPicPr>
            <p:cNvPr id="4" name="Picture 3">
              <a:extLst>
                <a:ext uri="{FF2B5EF4-FFF2-40B4-BE49-F238E27FC236}">
                  <a16:creationId xmlns:a16="http://schemas.microsoft.com/office/drawing/2014/main" id="{FD63704A-01E4-E7AF-0EB9-90D95F8B6B44}"/>
                </a:ext>
              </a:extLst>
            </p:cNvPr>
            <p:cNvPicPr>
              <a:picLocks noChangeAspect="1"/>
            </p:cNvPicPr>
            <p:nvPr/>
          </p:nvPicPr>
          <p:blipFill>
            <a:blip r:embed="rId6"/>
            <a:stretch>
              <a:fillRect/>
            </a:stretch>
          </p:blipFill>
          <p:spPr>
            <a:xfrm>
              <a:off x="-4217" y="-54621"/>
              <a:ext cx="2192681" cy="2141089"/>
            </a:xfrm>
            <a:prstGeom prst="rect">
              <a:avLst/>
            </a:prstGeom>
          </p:spPr>
        </p:pic>
        <p:sp>
          <p:nvSpPr>
            <p:cNvPr id="5" name="TextBox 4">
              <a:extLst>
                <a:ext uri="{FF2B5EF4-FFF2-40B4-BE49-F238E27FC236}">
                  <a16:creationId xmlns:a16="http://schemas.microsoft.com/office/drawing/2014/main" id="{C16B6162-E50F-85E1-7A81-615270A72A01}"/>
                </a:ext>
              </a:extLst>
            </p:cNvPr>
            <p:cNvSpPr txBox="1"/>
            <p:nvPr/>
          </p:nvSpPr>
          <p:spPr>
            <a:xfrm rot="21147947">
              <a:off x="156611" y="692757"/>
              <a:ext cx="1871025" cy="646331"/>
            </a:xfrm>
            <a:prstGeom prst="rect">
              <a:avLst/>
            </a:prstGeom>
            <a:noFill/>
          </p:spPr>
          <p:txBody>
            <a:bodyPr wrap="none" rtlCol="0">
              <a:spAutoFit/>
            </a:bodyPr>
            <a:lstStyle/>
            <a:p>
              <a:r>
                <a:rPr lang="en-GB" sz="3600" dirty="0" err="1">
                  <a:latin typeface="#9Slide03 AllRoundGothic" panose="020B0703020202020104" pitchFamily="34" charset="-93"/>
                </a:rPr>
                <a:t>Câu</a:t>
              </a:r>
              <a:r>
                <a:rPr lang="en-GB" sz="3600" dirty="0">
                  <a:latin typeface="#9Slide03 AllRoundGothic" panose="020B0703020202020104" pitchFamily="34" charset="-93"/>
                </a:rPr>
                <a:t> </a:t>
              </a:r>
              <a:r>
                <a:rPr lang="en-GB" sz="3600" dirty="0" err="1">
                  <a:latin typeface="#9Slide03 AllRoundGothic" panose="020B0703020202020104" pitchFamily="34" charset="-93"/>
                </a:rPr>
                <a:t>hỏi</a:t>
              </a:r>
              <a:endParaRPr lang="vi-VN" sz="3600" dirty="0">
                <a:latin typeface="#9Slide03 AllRoundGothic" panose="020B0703020202020104" pitchFamily="34" charset="-93"/>
              </a:endParaRPr>
            </a:p>
          </p:txBody>
        </p:sp>
      </p:grpSp>
      <p:grpSp>
        <p:nvGrpSpPr>
          <p:cNvPr id="13" name="Group 12">
            <a:extLst>
              <a:ext uri="{FF2B5EF4-FFF2-40B4-BE49-F238E27FC236}">
                <a16:creationId xmlns:a16="http://schemas.microsoft.com/office/drawing/2014/main" id="{921C99ED-2B07-700D-90DE-A4A0B882C19D}"/>
              </a:ext>
            </a:extLst>
          </p:cNvPr>
          <p:cNvGrpSpPr/>
          <p:nvPr/>
        </p:nvGrpSpPr>
        <p:grpSpPr>
          <a:xfrm>
            <a:off x="2540996" y="502678"/>
            <a:ext cx="9044452" cy="1182882"/>
            <a:chOff x="2540996" y="502678"/>
            <a:chExt cx="9044452" cy="1182882"/>
          </a:xfrm>
        </p:grpSpPr>
        <p:grpSp>
          <p:nvGrpSpPr>
            <p:cNvPr id="7" name="Group 6">
              <a:extLst>
                <a:ext uri="{FF2B5EF4-FFF2-40B4-BE49-F238E27FC236}">
                  <a16:creationId xmlns:a16="http://schemas.microsoft.com/office/drawing/2014/main" id="{E5B60A55-D4F7-ED17-7FC7-8F3608FF8D86}"/>
                </a:ext>
              </a:extLst>
            </p:cNvPr>
            <p:cNvGrpSpPr/>
            <p:nvPr/>
          </p:nvGrpSpPr>
          <p:grpSpPr>
            <a:xfrm>
              <a:off x="2540996" y="502678"/>
              <a:ext cx="9044452" cy="1182882"/>
              <a:chOff x="5129784" y="832103"/>
              <a:chExt cx="6400800" cy="1346771"/>
            </a:xfrm>
          </p:grpSpPr>
          <p:sp>
            <p:nvSpPr>
              <p:cNvPr id="8" name="Rectangle: Rounded Corners 7">
                <a:extLst>
                  <a:ext uri="{FF2B5EF4-FFF2-40B4-BE49-F238E27FC236}">
                    <a16:creationId xmlns:a16="http://schemas.microsoft.com/office/drawing/2014/main" id="{F51E2D15-A27C-9910-49B1-D1826206A702}"/>
                  </a:ext>
                </a:extLst>
              </p:cNvPr>
              <p:cNvSpPr/>
              <p:nvPr/>
            </p:nvSpPr>
            <p:spPr>
              <a:xfrm>
                <a:off x="5129784" y="832103"/>
                <a:ext cx="6400800" cy="1346771"/>
              </a:xfrm>
              <a:prstGeom prst="roundRect">
                <a:avLst/>
              </a:prstGeom>
              <a:solidFill>
                <a:srgbClr val="FCAF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Rectangle: Rounded Corners 8">
                <a:extLst>
                  <a:ext uri="{FF2B5EF4-FFF2-40B4-BE49-F238E27FC236}">
                    <a16:creationId xmlns:a16="http://schemas.microsoft.com/office/drawing/2014/main" id="{72EBC0E4-DBF2-268A-69FA-B28B6DCCFFB9}"/>
                  </a:ext>
                </a:extLst>
              </p:cNvPr>
              <p:cNvSpPr/>
              <p:nvPr/>
            </p:nvSpPr>
            <p:spPr>
              <a:xfrm>
                <a:off x="5254244" y="942182"/>
                <a:ext cx="6245246" cy="107280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vi-VN" sz="2800" dirty="0">
                  <a:solidFill>
                    <a:schemeClr val="accent2">
                      <a:lumMod val="50000"/>
                    </a:schemeClr>
                  </a:solidFill>
                  <a:effectLst/>
                  <a:latin typeface="Calibri" panose="020F0502020204030204" pitchFamily="34" charset="0"/>
                  <a:ea typeface="Calibri" panose="020F0502020204030204" pitchFamily="34" charset="0"/>
                  <a:cs typeface="Calibri" panose="020F0502020204030204" pitchFamily="34" charset="0"/>
                </a:endParaRPr>
              </a:p>
            </p:txBody>
          </p:sp>
        </p:grpSp>
        <p:sp>
          <p:nvSpPr>
            <p:cNvPr id="11" name="TextBox 10">
              <a:extLst>
                <a:ext uri="{FF2B5EF4-FFF2-40B4-BE49-F238E27FC236}">
                  <a16:creationId xmlns:a16="http://schemas.microsoft.com/office/drawing/2014/main" id="{F457976C-927B-8D30-0CC8-D339765B682F}"/>
                </a:ext>
              </a:extLst>
            </p:cNvPr>
            <p:cNvSpPr txBox="1"/>
            <p:nvPr/>
          </p:nvSpPr>
          <p:spPr>
            <a:xfrm>
              <a:off x="2781418" y="555510"/>
              <a:ext cx="8513377" cy="1077218"/>
            </a:xfrm>
            <a:prstGeom prst="rect">
              <a:avLst/>
            </a:prstGeom>
            <a:noFill/>
          </p:spPr>
          <p:txBody>
            <a:bodyPr wrap="square">
              <a:spAutoFit/>
            </a:bodyPr>
            <a:lstStyle/>
            <a:p>
              <a:r>
                <a:rPr lang="vi-VN" sz="3200" b="1" dirty="0">
                  <a:solidFill>
                    <a:srgbClr val="FCAF3E"/>
                  </a:solidFill>
                  <a:latin typeface="Calibri" panose="020F0502020204030204" pitchFamily="34" charset="0"/>
                  <a:ea typeface="Calibri" panose="020F0502020204030204" pitchFamily="34" charset="0"/>
                  <a:cs typeface="Calibri" panose="020F0502020204030204" pitchFamily="34" charset="0"/>
                </a:rPr>
                <a:t>(1) Thầy Nguyễn Văn Bôn gặp những khó khăn gì ở nơi dạy học?</a:t>
              </a:r>
            </a:p>
          </p:txBody>
        </p:sp>
      </p:grpSp>
      <p:grpSp>
        <p:nvGrpSpPr>
          <p:cNvPr id="14" name="Group 13">
            <a:extLst>
              <a:ext uri="{FF2B5EF4-FFF2-40B4-BE49-F238E27FC236}">
                <a16:creationId xmlns:a16="http://schemas.microsoft.com/office/drawing/2014/main" id="{76C92D5A-A466-C452-3F96-26F3CD60F484}"/>
              </a:ext>
            </a:extLst>
          </p:cNvPr>
          <p:cNvGrpSpPr/>
          <p:nvPr/>
        </p:nvGrpSpPr>
        <p:grpSpPr>
          <a:xfrm>
            <a:off x="1774753" y="1821492"/>
            <a:ext cx="9044452" cy="1182882"/>
            <a:chOff x="2540996" y="502678"/>
            <a:chExt cx="9044452" cy="1182882"/>
          </a:xfrm>
        </p:grpSpPr>
        <p:grpSp>
          <p:nvGrpSpPr>
            <p:cNvPr id="15" name="Group 14">
              <a:extLst>
                <a:ext uri="{FF2B5EF4-FFF2-40B4-BE49-F238E27FC236}">
                  <a16:creationId xmlns:a16="http://schemas.microsoft.com/office/drawing/2014/main" id="{714EBFF9-C818-8E1B-666C-D62E826644DB}"/>
                </a:ext>
              </a:extLst>
            </p:cNvPr>
            <p:cNvGrpSpPr/>
            <p:nvPr/>
          </p:nvGrpSpPr>
          <p:grpSpPr>
            <a:xfrm>
              <a:off x="2540996" y="502678"/>
              <a:ext cx="9044452" cy="1182882"/>
              <a:chOff x="5129784" y="832103"/>
              <a:chExt cx="6400800" cy="1346771"/>
            </a:xfrm>
          </p:grpSpPr>
          <p:sp>
            <p:nvSpPr>
              <p:cNvPr id="17" name="Rectangle: Rounded Corners 16">
                <a:extLst>
                  <a:ext uri="{FF2B5EF4-FFF2-40B4-BE49-F238E27FC236}">
                    <a16:creationId xmlns:a16="http://schemas.microsoft.com/office/drawing/2014/main" id="{68848144-168B-9185-E513-774FB78684A9}"/>
                  </a:ext>
                </a:extLst>
              </p:cNvPr>
              <p:cNvSpPr/>
              <p:nvPr/>
            </p:nvSpPr>
            <p:spPr>
              <a:xfrm>
                <a:off x="5129784" y="832103"/>
                <a:ext cx="6400800" cy="1346771"/>
              </a:xfrm>
              <a:prstGeom prst="round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9" name="Rectangle: Rounded Corners 18">
                <a:extLst>
                  <a:ext uri="{FF2B5EF4-FFF2-40B4-BE49-F238E27FC236}">
                    <a16:creationId xmlns:a16="http://schemas.microsoft.com/office/drawing/2014/main" id="{DC0541BB-EBF5-2E51-13BA-197F9D8A9783}"/>
                  </a:ext>
                </a:extLst>
              </p:cNvPr>
              <p:cNvSpPr/>
              <p:nvPr/>
            </p:nvSpPr>
            <p:spPr>
              <a:xfrm>
                <a:off x="5254244" y="942182"/>
                <a:ext cx="6245246" cy="107280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vi-VN" sz="2800" dirty="0">
                  <a:solidFill>
                    <a:schemeClr val="accent2">
                      <a:lumMod val="50000"/>
                    </a:schemeClr>
                  </a:solidFill>
                  <a:effectLst/>
                  <a:latin typeface="Calibri" panose="020F0502020204030204" pitchFamily="34" charset="0"/>
                  <a:ea typeface="Calibri" panose="020F0502020204030204" pitchFamily="34" charset="0"/>
                  <a:cs typeface="Calibri" panose="020F0502020204030204" pitchFamily="34" charset="0"/>
                </a:endParaRPr>
              </a:p>
            </p:txBody>
          </p:sp>
        </p:grpSp>
        <p:sp>
          <p:nvSpPr>
            <p:cNvPr id="16" name="TextBox 15">
              <a:extLst>
                <a:ext uri="{FF2B5EF4-FFF2-40B4-BE49-F238E27FC236}">
                  <a16:creationId xmlns:a16="http://schemas.microsoft.com/office/drawing/2014/main" id="{A793AD27-42C5-0B0E-D68D-ACBAACBB2C8E}"/>
                </a:ext>
              </a:extLst>
            </p:cNvPr>
            <p:cNvSpPr txBox="1"/>
            <p:nvPr/>
          </p:nvSpPr>
          <p:spPr>
            <a:xfrm>
              <a:off x="2781418" y="555510"/>
              <a:ext cx="8513377" cy="1077218"/>
            </a:xfrm>
            <a:prstGeom prst="rect">
              <a:avLst/>
            </a:prstGeom>
            <a:noFill/>
          </p:spPr>
          <p:txBody>
            <a:bodyPr wrap="square">
              <a:spAutoFit/>
            </a:bodyPr>
            <a:lstStyle/>
            <a:p>
              <a:r>
                <a:rPr lang="en-GB" sz="3200" b="1" i="0" dirty="0">
                  <a:solidFill>
                    <a:schemeClr val="accent6">
                      <a:lumMod val="75000"/>
                    </a:schemeClr>
                  </a:solidFill>
                  <a:effectLst/>
                  <a:latin typeface="Calibri" panose="020F0502020204030204" pitchFamily="34" charset="0"/>
                  <a:ea typeface="Calibri" panose="020F0502020204030204" pitchFamily="34" charset="0"/>
                  <a:cs typeface="Calibri" panose="020F0502020204030204" pitchFamily="34" charset="0"/>
                </a:rPr>
                <a:t>(2) </a:t>
              </a:r>
              <a:r>
                <a:rPr lang="vi-VN" sz="3200" b="1" i="0" dirty="0">
                  <a:solidFill>
                    <a:schemeClr val="accent6">
                      <a:lumMod val="75000"/>
                    </a:schemeClr>
                  </a:solidFill>
                  <a:effectLst/>
                  <a:latin typeface="Calibri" panose="020F0502020204030204" pitchFamily="34" charset="0"/>
                  <a:ea typeface="Calibri" panose="020F0502020204030204" pitchFamily="34" charset="0"/>
                  <a:cs typeface="Calibri" panose="020F0502020204030204" pitchFamily="34" charset="0"/>
                </a:rPr>
                <a:t>Thầy Bôn đã làm gì để vượt qua khó khăn tổ chức dạy học?</a:t>
              </a:r>
              <a:endParaRPr lang="vi-VN" sz="3200" b="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20" name="Group 19">
            <a:extLst>
              <a:ext uri="{FF2B5EF4-FFF2-40B4-BE49-F238E27FC236}">
                <a16:creationId xmlns:a16="http://schemas.microsoft.com/office/drawing/2014/main" id="{92671AC0-DBA3-6EBB-8A9B-392A54AEF4EC}"/>
              </a:ext>
            </a:extLst>
          </p:cNvPr>
          <p:cNvGrpSpPr/>
          <p:nvPr/>
        </p:nvGrpSpPr>
        <p:grpSpPr>
          <a:xfrm>
            <a:off x="778057" y="3159954"/>
            <a:ext cx="9044452" cy="1182882"/>
            <a:chOff x="2540996" y="502678"/>
            <a:chExt cx="9044452" cy="1182882"/>
          </a:xfrm>
        </p:grpSpPr>
        <p:grpSp>
          <p:nvGrpSpPr>
            <p:cNvPr id="23" name="Group 22">
              <a:extLst>
                <a:ext uri="{FF2B5EF4-FFF2-40B4-BE49-F238E27FC236}">
                  <a16:creationId xmlns:a16="http://schemas.microsoft.com/office/drawing/2014/main" id="{B021D20F-AA62-4D04-0DC2-04133BE1F1FF}"/>
                </a:ext>
              </a:extLst>
            </p:cNvPr>
            <p:cNvGrpSpPr/>
            <p:nvPr/>
          </p:nvGrpSpPr>
          <p:grpSpPr>
            <a:xfrm>
              <a:off x="2540996" y="502678"/>
              <a:ext cx="9044452" cy="1182882"/>
              <a:chOff x="5129784" y="832103"/>
              <a:chExt cx="6400800" cy="1346771"/>
            </a:xfrm>
          </p:grpSpPr>
          <p:sp>
            <p:nvSpPr>
              <p:cNvPr id="31" name="Rectangle: Rounded Corners 30">
                <a:extLst>
                  <a:ext uri="{FF2B5EF4-FFF2-40B4-BE49-F238E27FC236}">
                    <a16:creationId xmlns:a16="http://schemas.microsoft.com/office/drawing/2014/main" id="{07ED8E0F-DAAF-86C0-F4F9-1F59FF2D9F94}"/>
                  </a:ext>
                </a:extLst>
              </p:cNvPr>
              <p:cNvSpPr/>
              <p:nvPr/>
            </p:nvSpPr>
            <p:spPr>
              <a:xfrm>
                <a:off x="5129784" y="832103"/>
                <a:ext cx="6400800" cy="1346771"/>
              </a:xfrm>
              <a:prstGeom prst="roundRect">
                <a:avLst/>
              </a:prstGeom>
              <a:solidFill>
                <a:srgbClr val="0744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2" name="Rectangle: Rounded Corners 31">
                <a:extLst>
                  <a:ext uri="{FF2B5EF4-FFF2-40B4-BE49-F238E27FC236}">
                    <a16:creationId xmlns:a16="http://schemas.microsoft.com/office/drawing/2014/main" id="{CA8E1BC4-8329-E490-517A-8EAD7238D6D7}"/>
                  </a:ext>
                </a:extLst>
              </p:cNvPr>
              <p:cNvSpPr/>
              <p:nvPr/>
            </p:nvSpPr>
            <p:spPr>
              <a:xfrm>
                <a:off x="5254244" y="942182"/>
                <a:ext cx="6245246" cy="107280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vi-VN" sz="2800" dirty="0">
                  <a:solidFill>
                    <a:schemeClr val="accent2">
                      <a:lumMod val="50000"/>
                    </a:schemeClr>
                  </a:solidFill>
                  <a:effectLst/>
                  <a:latin typeface="Calibri" panose="020F0502020204030204" pitchFamily="34" charset="0"/>
                  <a:ea typeface="Calibri" panose="020F0502020204030204" pitchFamily="34" charset="0"/>
                  <a:cs typeface="Calibri" panose="020F0502020204030204" pitchFamily="34" charset="0"/>
                </a:endParaRPr>
              </a:p>
            </p:txBody>
          </p:sp>
        </p:grpSp>
        <p:sp>
          <p:nvSpPr>
            <p:cNvPr id="24" name="TextBox 23">
              <a:extLst>
                <a:ext uri="{FF2B5EF4-FFF2-40B4-BE49-F238E27FC236}">
                  <a16:creationId xmlns:a16="http://schemas.microsoft.com/office/drawing/2014/main" id="{53F5E3CC-34B1-C4D8-6E20-58F3AD6A9063}"/>
                </a:ext>
              </a:extLst>
            </p:cNvPr>
            <p:cNvSpPr txBox="1"/>
            <p:nvPr/>
          </p:nvSpPr>
          <p:spPr>
            <a:xfrm>
              <a:off x="2781418" y="555510"/>
              <a:ext cx="8513377" cy="1077218"/>
            </a:xfrm>
            <a:prstGeom prst="rect">
              <a:avLst/>
            </a:prstGeom>
            <a:noFill/>
          </p:spPr>
          <p:txBody>
            <a:bodyPr wrap="square">
              <a:spAutoFit/>
            </a:bodyPr>
            <a:lstStyle/>
            <a:p>
              <a:r>
                <a:rPr lang="en-GB" sz="3200" b="1" i="0" dirty="0">
                  <a:solidFill>
                    <a:srgbClr val="07448C"/>
                  </a:solidFill>
                  <a:effectLst/>
                  <a:latin typeface="Calibri" panose="020F0502020204030204" pitchFamily="34" charset="0"/>
                  <a:ea typeface="Calibri" panose="020F0502020204030204" pitchFamily="34" charset="0"/>
                  <a:cs typeface="Calibri" panose="020F0502020204030204" pitchFamily="34" charset="0"/>
                </a:rPr>
                <a:t>(3) </a:t>
              </a:r>
              <a:r>
                <a:rPr lang="vi-VN" sz="3200" b="1" i="0" dirty="0">
                  <a:solidFill>
                    <a:srgbClr val="07448C"/>
                  </a:solidFill>
                  <a:effectLst/>
                  <a:latin typeface="Calibri" panose="020F0502020204030204" pitchFamily="34" charset="0"/>
                  <a:ea typeface="Calibri" panose="020F0502020204030204" pitchFamily="34" charset="0"/>
                  <a:cs typeface="Calibri" panose="020F0502020204030204" pitchFamily="34" charset="0"/>
                </a:rPr>
                <a:t>Theo em, những đóng góp của thầy Bôn nêu ở đoạn 3 có ý nghĩa như thế nào?</a:t>
              </a:r>
              <a:endParaRPr lang="vi-VN" sz="3200" b="1" dirty="0">
                <a:solidFill>
                  <a:srgbClr val="07448C"/>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33" name="Group 32">
            <a:extLst>
              <a:ext uri="{FF2B5EF4-FFF2-40B4-BE49-F238E27FC236}">
                <a16:creationId xmlns:a16="http://schemas.microsoft.com/office/drawing/2014/main" id="{7956FEB2-BEC3-0521-017B-30DE41F55F0B}"/>
              </a:ext>
            </a:extLst>
          </p:cNvPr>
          <p:cNvGrpSpPr/>
          <p:nvPr/>
        </p:nvGrpSpPr>
        <p:grpSpPr>
          <a:xfrm>
            <a:off x="734120" y="4647918"/>
            <a:ext cx="9044452" cy="1182882"/>
            <a:chOff x="2540996" y="502678"/>
            <a:chExt cx="9044452" cy="1182882"/>
          </a:xfrm>
        </p:grpSpPr>
        <p:grpSp>
          <p:nvGrpSpPr>
            <p:cNvPr id="34" name="Group 33">
              <a:extLst>
                <a:ext uri="{FF2B5EF4-FFF2-40B4-BE49-F238E27FC236}">
                  <a16:creationId xmlns:a16="http://schemas.microsoft.com/office/drawing/2014/main" id="{1A0A7CC7-2170-B7C9-628B-124D396AC1F5}"/>
                </a:ext>
              </a:extLst>
            </p:cNvPr>
            <p:cNvGrpSpPr/>
            <p:nvPr/>
          </p:nvGrpSpPr>
          <p:grpSpPr>
            <a:xfrm>
              <a:off x="2540996" y="502678"/>
              <a:ext cx="9044452" cy="1182882"/>
              <a:chOff x="5129784" y="832103"/>
              <a:chExt cx="6400800" cy="1346771"/>
            </a:xfrm>
          </p:grpSpPr>
          <p:sp>
            <p:nvSpPr>
              <p:cNvPr id="42" name="Rectangle: Rounded Corners 41">
                <a:extLst>
                  <a:ext uri="{FF2B5EF4-FFF2-40B4-BE49-F238E27FC236}">
                    <a16:creationId xmlns:a16="http://schemas.microsoft.com/office/drawing/2014/main" id="{F6989987-743E-DF9E-9F9B-A8CE257D87F0}"/>
                  </a:ext>
                </a:extLst>
              </p:cNvPr>
              <p:cNvSpPr/>
              <p:nvPr/>
            </p:nvSpPr>
            <p:spPr>
              <a:xfrm>
                <a:off x="5129784" y="832103"/>
                <a:ext cx="6400800" cy="1346771"/>
              </a:xfrm>
              <a:prstGeom prst="roundRect">
                <a:avLst/>
              </a:prstGeom>
              <a:solidFill>
                <a:srgbClr val="F039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3" name="Rectangle: Rounded Corners 42">
                <a:extLst>
                  <a:ext uri="{FF2B5EF4-FFF2-40B4-BE49-F238E27FC236}">
                    <a16:creationId xmlns:a16="http://schemas.microsoft.com/office/drawing/2014/main" id="{779128D0-B4FC-7332-1E1C-E294B12BED54}"/>
                  </a:ext>
                </a:extLst>
              </p:cNvPr>
              <p:cNvSpPr/>
              <p:nvPr/>
            </p:nvSpPr>
            <p:spPr>
              <a:xfrm>
                <a:off x="5254244" y="942182"/>
                <a:ext cx="6245246" cy="107280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vi-VN" sz="2800" dirty="0">
                  <a:solidFill>
                    <a:schemeClr val="accent2">
                      <a:lumMod val="50000"/>
                    </a:schemeClr>
                  </a:solidFill>
                  <a:effectLst/>
                  <a:latin typeface="Calibri" panose="020F0502020204030204" pitchFamily="34" charset="0"/>
                  <a:ea typeface="Calibri" panose="020F0502020204030204" pitchFamily="34" charset="0"/>
                  <a:cs typeface="Calibri" panose="020F0502020204030204" pitchFamily="34" charset="0"/>
                </a:endParaRPr>
              </a:p>
            </p:txBody>
          </p:sp>
        </p:grpSp>
        <p:sp>
          <p:nvSpPr>
            <p:cNvPr id="35" name="TextBox 34">
              <a:extLst>
                <a:ext uri="{FF2B5EF4-FFF2-40B4-BE49-F238E27FC236}">
                  <a16:creationId xmlns:a16="http://schemas.microsoft.com/office/drawing/2014/main" id="{458A1FBF-754E-1EBD-25DD-89A3ED0B40CB}"/>
                </a:ext>
              </a:extLst>
            </p:cNvPr>
            <p:cNvSpPr txBox="1"/>
            <p:nvPr/>
          </p:nvSpPr>
          <p:spPr>
            <a:xfrm>
              <a:off x="2781418" y="555510"/>
              <a:ext cx="8804030" cy="1077218"/>
            </a:xfrm>
            <a:prstGeom prst="rect">
              <a:avLst/>
            </a:prstGeom>
            <a:noFill/>
          </p:spPr>
          <p:txBody>
            <a:bodyPr wrap="square">
              <a:spAutoFit/>
            </a:bodyPr>
            <a:lstStyle/>
            <a:p>
              <a:r>
                <a:rPr lang="en-GB" sz="3200" b="1" dirty="0">
                  <a:solidFill>
                    <a:srgbClr val="F03939"/>
                  </a:solidFill>
                  <a:latin typeface="Calibri" panose="020F0502020204030204" pitchFamily="34" charset="0"/>
                  <a:ea typeface="Calibri" panose="020F0502020204030204" pitchFamily="34" charset="0"/>
                  <a:cs typeface="Calibri" panose="020F0502020204030204" pitchFamily="34" charset="0"/>
                </a:rPr>
                <a:t>(4) </a:t>
              </a:r>
              <a:r>
                <a:rPr lang="vi-VN" sz="3200" b="1" i="0" dirty="0">
                  <a:solidFill>
                    <a:srgbClr val="F03939"/>
                  </a:solidFill>
                  <a:effectLst/>
                  <a:latin typeface="Calibri" panose="020F0502020204030204" pitchFamily="34" charset="0"/>
                  <a:ea typeface="Calibri" panose="020F0502020204030204" pitchFamily="34" charset="0"/>
                  <a:cs typeface="Calibri" panose="020F0502020204030204" pitchFamily="34" charset="0"/>
                </a:rPr>
                <a:t>Câu chuyện trên nói lên điều gì về sự chăm sóc của các thầy cô đối với trẻ em?</a:t>
              </a:r>
              <a:endParaRPr lang="vi-VN" sz="3200" b="1" dirty="0">
                <a:solidFill>
                  <a:srgbClr val="F03939"/>
                </a:solidFill>
                <a:latin typeface="Calibri" panose="020F0502020204030204" pitchFamily="34" charset="0"/>
                <a:ea typeface="Calibri" panose="020F0502020204030204" pitchFamily="34" charset="0"/>
                <a:cs typeface="Calibri" panose="020F0502020204030204" pitchFamily="34" charset="0"/>
              </a:endParaRPr>
            </a:p>
          </p:txBody>
        </p:sp>
      </p:grpSp>
      <p:pic>
        <p:nvPicPr>
          <p:cNvPr id="44" name="Picture 43">
            <a:extLst>
              <a:ext uri="{FF2B5EF4-FFF2-40B4-BE49-F238E27FC236}">
                <a16:creationId xmlns:a16="http://schemas.microsoft.com/office/drawing/2014/main" id="{F578C6DF-3A07-0043-D478-4AB4213363A4}"/>
              </a:ext>
            </a:extLst>
          </p:cNvPr>
          <p:cNvPicPr>
            <a:picLocks noChangeAspect="1"/>
          </p:cNvPicPr>
          <p:nvPr/>
        </p:nvPicPr>
        <p:blipFill>
          <a:blip r:embed="rId7"/>
          <a:stretch>
            <a:fillRect/>
          </a:stretch>
        </p:blipFill>
        <p:spPr>
          <a:xfrm>
            <a:off x="8948831" y="3670533"/>
            <a:ext cx="3218140" cy="3265257"/>
          </a:xfrm>
          <a:prstGeom prst="rect">
            <a:avLst/>
          </a:prstGeom>
        </p:spPr>
      </p:pic>
    </p:spTree>
    <p:extLst>
      <p:ext uri="{BB962C8B-B14F-4D97-AF65-F5344CB8AC3E}">
        <p14:creationId xmlns:p14="http://schemas.microsoft.com/office/powerpoint/2010/main" val="410276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fade">
                                      <p:cBhvr>
                                        <p:cTn id="3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stretch>
            <a:fillRect/>
          </a:stretch>
        </a:blipFill>
        <a:effectLst/>
      </p:bgPr>
    </p:bg>
    <p:spTree>
      <p:nvGrpSpPr>
        <p:cNvPr id="1" name=""/>
        <p:cNvGrpSpPr/>
        <p:nvPr/>
      </p:nvGrpSpPr>
      <p:grpSpPr>
        <a:xfrm>
          <a:off x="0" y="0"/>
          <a:ext cx="0" cy="0"/>
          <a:chOff x="0" y="0"/>
          <a:chExt cx="0" cy="0"/>
        </a:xfrm>
      </p:grpSpPr>
      <p:pic>
        <p:nvPicPr>
          <p:cNvPr id="2" name="图片 1" descr="D:\资料\PPT(1)\外\7月6号\框.png框"/>
          <p:cNvPicPr>
            <a:picLocks noChangeAspect="1"/>
          </p:cNvPicPr>
          <p:nvPr/>
        </p:nvPicPr>
        <p:blipFill>
          <a:blip r:embed="rId4"/>
          <a:srcRect l="5813" r="7802"/>
          <a:stretch>
            <a:fillRect/>
          </a:stretch>
        </p:blipFill>
        <p:spPr>
          <a:xfrm>
            <a:off x="-635" y="0"/>
            <a:ext cx="12193270" cy="6858000"/>
          </a:xfrm>
          <a:prstGeom prst="rect">
            <a:avLst/>
          </a:prstGeom>
        </p:spPr>
      </p:pic>
      <p:pic>
        <p:nvPicPr>
          <p:cNvPr id="21" name="图片 20" descr="D:\资料\PPT(1)\外\7月6号\图片4.png图片4"/>
          <p:cNvPicPr>
            <a:picLocks noChangeAspect="1"/>
          </p:cNvPicPr>
          <p:nvPr/>
        </p:nvPicPr>
        <p:blipFill>
          <a:blip r:embed="rId5"/>
          <a:srcRect/>
          <a:stretch>
            <a:fillRect/>
          </a:stretch>
        </p:blipFill>
        <p:spPr>
          <a:xfrm>
            <a:off x="6131010" y="-220158"/>
            <a:ext cx="1814195" cy="2014985"/>
          </a:xfrm>
          <a:prstGeom prst="rect">
            <a:avLst/>
          </a:prstGeom>
        </p:spPr>
      </p:pic>
      <p:pic>
        <p:nvPicPr>
          <p:cNvPr id="22" name="图片 21" descr="D:\资料\PPT(1)\外\7月6号\图片4.png图片4"/>
          <p:cNvPicPr>
            <a:picLocks noChangeAspect="1"/>
          </p:cNvPicPr>
          <p:nvPr/>
        </p:nvPicPr>
        <p:blipFill>
          <a:blip r:embed="rId5"/>
          <a:srcRect/>
          <a:stretch>
            <a:fillRect/>
          </a:stretch>
        </p:blipFill>
        <p:spPr>
          <a:xfrm flipH="1">
            <a:off x="9488890" y="-220158"/>
            <a:ext cx="1814195" cy="2014985"/>
          </a:xfrm>
          <a:prstGeom prst="rect">
            <a:avLst/>
          </a:prstGeom>
        </p:spPr>
      </p:pic>
      <p:sp>
        <p:nvSpPr>
          <p:cNvPr id="3" name="Rectangle: Rounded Corners 2">
            <a:extLst>
              <a:ext uri="{FF2B5EF4-FFF2-40B4-BE49-F238E27FC236}">
                <a16:creationId xmlns:a16="http://schemas.microsoft.com/office/drawing/2014/main" id="{9A27A4EB-C7B5-EEB4-0931-6FBED8724C10}"/>
              </a:ext>
            </a:extLst>
          </p:cNvPr>
          <p:cNvSpPr/>
          <p:nvPr/>
        </p:nvSpPr>
        <p:spPr>
          <a:xfrm>
            <a:off x="500317" y="356738"/>
            <a:ext cx="11295888" cy="6089904"/>
          </a:xfrm>
          <a:prstGeom prst="roundRect">
            <a:avLst>
              <a:gd name="adj" fmla="val 6457"/>
            </a:avLst>
          </a:prstGeom>
          <a:solidFill>
            <a:schemeClr val="bg1">
              <a:alpha val="94000"/>
            </a:schemeClr>
          </a:solidFill>
          <a:ln w="38100">
            <a:solidFill>
              <a:srgbClr val="07448C"/>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FFFFFF"/>
              </a:solidFill>
              <a:effectLst/>
              <a:uLnTx/>
              <a:uFillTx/>
              <a:latin typeface="Arial"/>
              <a:ea typeface="微软雅黑"/>
              <a:cs typeface="Arial"/>
            </a:endParaRPr>
          </a:p>
        </p:txBody>
      </p:sp>
      <p:grpSp>
        <p:nvGrpSpPr>
          <p:cNvPr id="6" name="Group 5">
            <a:extLst>
              <a:ext uri="{FF2B5EF4-FFF2-40B4-BE49-F238E27FC236}">
                <a16:creationId xmlns:a16="http://schemas.microsoft.com/office/drawing/2014/main" id="{8B33E03D-2673-ACCE-8DE0-884F52443AA9}"/>
              </a:ext>
            </a:extLst>
          </p:cNvPr>
          <p:cNvGrpSpPr/>
          <p:nvPr/>
        </p:nvGrpSpPr>
        <p:grpSpPr>
          <a:xfrm>
            <a:off x="-4217" y="-54621"/>
            <a:ext cx="2192681" cy="2141089"/>
            <a:chOff x="-4217" y="-54621"/>
            <a:chExt cx="2192681" cy="2141089"/>
          </a:xfrm>
        </p:grpSpPr>
        <p:pic>
          <p:nvPicPr>
            <p:cNvPr id="4" name="Picture 3">
              <a:extLst>
                <a:ext uri="{FF2B5EF4-FFF2-40B4-BE49-F238E27FC236}">
                  <a16:creationId xmlns:a16="http://schemas.microsoft.com/office/drawing/2014/main" id="{FD63704A-01E4-E7AF-0EB9-90D95F8B6B44}"/>
                </a:ext>
              </a:extLst>
            </p:cNvPr>
            <p:cNvPicPr>
              <a:picLocks noChangeAspect="1"/>
            </p:cNvPicPr>
            <p:nvPr/>
          </p:nvPicPr>
          <p:blipFill>
            <a:blip r:embed="rId6"/>
            <a:stretch>
              <a:fillRect/>
            </a:stretch>
          </p:blipFill>
          <p:spPr>
            <a:xfrm>
              <a:off x="-4217" y="-54621"/>
              <a:ext cx="2192681" cy="2141089"/>
            </a:xfrm>
            <a:prstGeom prst="rect">
              <a:avLst/>
            </a:prstGeom>
          </p:spPr>
        </p:pic>
        <p:sp>
          <p:nvSpPr>
            <p:cNvPr id="5" name="TextBox 4">
              <a:extLst>
                <a:ext uri="{FF2B5EF4-FFF2-40B4-BE49-F238E27FC236}">
                  <a16:creationId xmlns:a16="http://schemas.microsoft.com/office/drawing/2014/main" id="{C16B6162-E50F-85E1-7A81-615270A72A01}"/>
                </a:ext>
              </a:extLst>
            </p:cNvPr>
            <p:cNvSpPr txBox="1"/>
            <p:nvPr/>
          </p:nvSpPr>
          <p:spPr>
            <a:xfrm rot="21147947">
              <a:off x="156611" y="692757"/>
              <a:ext cx="1871025" cy="646331"/>
            </a:xfrm>
            <a:prstGeom prst="rect">
              <a:avLst/>
            </a:prstGeom>
            <a:noFill/>
          </p:spPr>
          <p:txBody>
            <a:bodyPr wrap="none" rtlCol="0">
              <a:spAutoFit/>
            </a:bodyPr>
            <a:lstStyle/>
            <a:p>
              <a:r>
                <a:rPr lang="en-GB" sz="3600" dirty="0" err="1">
                  <a:latin typeface="#9Slide03 AllRoundGothic" panose="020B0703020202020104" pitchFamily="34" charset="-93"/>
                </a:rPr>
                <a:t>Câu</a:t>
              </a:r>
              <a:r>
                <a:rPr lang="en-GB" sz="3600" dirty="0">
                  <a:latin typeface="#9Slide03 AllRoundGothic" panose="020B0703020202020104" pitchFamily="34" charset="-93"/>
                </a:rPr>
                <a:t> </a:t>
              </a:r>
              <a:r>
                <a:rPr lang="en-GB" sz="3600" dirty="0" err="1">
                  <a:latin typeface="#9Slide03 AllRoundGothic" panose="020B0703020202020104" pitchFamily="34" charset="-93"/>
                </a:rPr>
                <a:t>hỏi</a:t>
              </a:r>
              <a:endParaRPr lang="vi-VN" sz="3600" dirty="0">
                <a:latin typeface="#9Slide03 AllRoundGothic" panose="020B0703020202020104" pitchFamily="34" charset="-93"/>
              </a:endParaRPr>
            </a:p>
          </p:txBody>
        </p:sp>
      </p:grpSp>
      <p:grpSp>
        <p:nvGrpSpPr>
          <p:cNvPr id="13" name="Group 12">
            <a:extLst>
              <a:ext uri="{FF2B5EF4-FFF2-40B4-BE49-F238E27FC236}">
                <a16:creationId xmlns:a16="http://schemas.microsoft.com/office/drawing/2014/main" id="{921C99ED-2B07-700D-90DE-A4A0B882C19D}"/>
              </a:ext>
            </a:extLst>
          </p:cNvPr>
          <p:cNvGrpSpPr/>
          <p:nvPr/>
        </p:nvGrpSpPr>
        <p:grpSpPr>
          <a:xfrm>
            <a:off x="2540996" y="502678"/>
            <a:ext cx="9044452" cy="1426706"/>
            <a:chOff x="2540996" y="502678"/>
            <a:chExt cx="9044452" cy="1182882"/>
          </a:xfrm>
        </p:grpSpPr>
        <p:grpSp>
          <p:nvGrpSpPr>
            <p:cNvPr id="7" name="Group 6">
              <a:extLst>
                <a:ext uri="{FF2B5EF4-FFF2-40B4-BE49-F238E27FC236}">
                  <a16:creationId xmlns:a16="http://schemas.microsoft.com/office/drawing/2014/main" id="{E5B60A55-D4F7-ED17-7FC7-8F3608FF8D86}"/>
                </a:ext>
              </a:extLst>
            </p:cNvPr>
            <p:cNvGrpSpPr/>
            <p:nvPr/>
          </p:nvGrpSpPr>
          <p:grpSpPr>
            <a:xfrm>
              <a:off x="2540996" y="502678"/>
              <a:ext cx="9044452" cy="1182882"/>
              <a:chOff x="5129784" y="832103"/>
              <a:chExt cx="6400800" cy="1346771"/>
            </a:xfrm>
          </p:grpSpPr>
          <p:sp>
            <p:nvSpPr>
              <p:cNvPr id="8" name="Rectangle: Rounded Corners 7">
                <a:extLst>
                  <a:ext uri="{FF2B5EF4-FFF2-40B4-BE49-F238E27FC236}">
                    <a16:creationId xmlns:a16="http://schemas.microsoft.com/office/drawing/2014/main" id="{F51E2D15-A27C-9910-49B1-D1826206A702}"/>
                  </a:ext>
                </a:extLst>
              </p:cNvPr>
              <p:cNvSpPr/>
              <p:nvPr/>
            </p:nvSpPr>
            <p:spPr>
              <a:xfrm>
                <a:off x="5129784" y="832103"/>
                <a:ext cx="6400800" cy="1346771"/>
              </a:xfrm>
              <a:prstGeom prst="roundRect">
                <a:avLst/>
              </a:prstGeom>
              <a:solidFill>
                <a:srgbClr val="FCAF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000"/>
              </a:p>
            </p:txBody>
          </p:sp>
          <p:sp>
            <p:nvSpPr>
              <p:cNvPr id="9" name="Rectangle: Rounded Corners 8">
                <a:extLst>
                  <a:ext uri="{FF2B5EF4-FFF2-40B4-BE49-F238E27FC236}">
                    <a16:creationId xmlns:a16="http://schemas.microsoft.com/office/drawing/2014/main" id="{72EBC0E4-DBF2-268A-69FA-B28B6DCCFFB9}"/>
                  </a:ext>
                </a:extLst>
              </p:cNvPr>
              <p:cNvSpPr/>
              <p:nvPr/>
            </p:nvSpPr>
            <p:spPr>
              <a:xfrm>
                <a:off x="5254244" y="942182"/>
                <a:ext cx="6245246" cy="107280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vi-VN" sz="3200" dirty="0">
                  <a:solidFill>
                    <a:schemeClr val="accent2">
                      <a:lumMod val="50000"/>
                    </a:schemeClr>
                  </a:solidFill>
                  <a:effectLst/>
                  <a:latin typeface="Calibri" panose="020F0502020204030204" pitchFamily="34" charset="0"/>
                  <a:ea typeface="Calibri" panose="020F0502020204030204" pitchFamily="34" charset="0"/>
                  <a:cs typeface="Calibri" panose="020F0502020204030204" pitchFamily="34" charset="0"/>
                </a:endParaRPr>
              </a:p>
            </p:txBody>
          </p:sp>
        </p:grpSp>
        <p:sp>
          <p:nvSpPr>
            <p:cNvPr id="11" name="TextBox 10">
              <a:extLst>
                <a:ext uri="{FF2B5EF4-FFF2-40B4-BE49-F238E27FC236}">
                  <a16:creationId xmlns:a16="http://schemas.microsoft.com/office/drawing/2014/main" id="{F457976C-927B-8D30-0CC8-D339765B682F}"/>
                </a:ext>
              </a:extLst>
            </p:cNvPr>
            <p:cNvSpPr txBox="1"/>
            <p:nvPr/>
          </p:nvSpPr>
          <p:spPr>
            <a:xfrm>
              <a:off x="2781418" y="555510"/>
              <a:ext cx="8513377" cy="995193"/>
            </a:xfrm>
            <a:prstGeom prst="rect">
              <a:avLst/>
            </a:prstGeom>
            <a:noFill/>
          </p:spPr>
          <p:txBody>
            <a:bodyPr wrap="square">
              <a:spAutoFit/>
            </a:bodyPr>
            <a:lstStyle/>
            <a:p>
              <a:r>
                <a:rPr lang="vi-VN" sz="3600" b="1" dirty="0">
                  <a:solidFill>
                    <a:srgbClr val="FCAF3E"/>
                  </a:solidFill>
                  <a:latin typeface="Calibri" panose="020F0502020204030204" pitchFamily="34" charset="0"/>
                  <a:ea typeface="Calibri" panose="020F0502020204030204" pitchFamily="34" charset="0"/>
                  <a:cs typeface="Calibri" panose="020F0502020204030204" pitchFamily="34" charset="0"/>
                </a:rPr>
                <a:t>(1) Thầy Nguyễn Văn Bôn gặp những khó khăn gì ở nơi dạy học?</a:t>
              </a:r>
            </a:p>
          </p:txBody>
        </p:sp>
      </p:grpSp>
      <p:grpSp>
        <p:nvGrpSpPr>
          <p:cNvPr id="27" name="Group 26">
            <a:extLst>
              <a:ext uri="{FF2B5EF4-FFF2-40B4-BE49-F238E27FC236}">
                <a16:creationId xmlns:a16="http://schemas.microsoft.com/office/drawing/2014/main" id="{356D630B-AF07-8039-70EC-DBA637123A26}"/>
              </a:ext>
            </a:extLst>
          </p:cNvPr>
          <p:cNvGrpSpPr/>
          <p:nvPr/>
        </p:nvGrpSpPr>
        <p:grpSpPr>
          <a:xfrm>
            <a:off x="899605" y="2224595"/>
            <a:ext cx="10497312" cy="3911029"/>
            <a:chOff x="899605" y="2224595"/>
            <a:chExt cx="10497312" cy="3911029"/>
          </a:xfrm>
        </p:grpSpPr>
        <p:grpSp>
          <p:nvGrpSpPr>
            <p:cNvPr id="18" name="Group 17">
              <a:extLst>
                <a:ext uri="{FF2B5EF4-FFF2-40B4-BE49-F238E27FC236}">
                  <a16:creationId xmlns:a16="http://schemas.microsoft.com/office/drawing/2014/main" id="{619469A4-93C7-F514-789D-A4F465E9918A}"/>
                </a:ext>
              </a:extLst>
            </p:cNvPr>
            <p:cNvGrpSpPr/>
            <p:nvPr/>
          </p:nvGrpSpPr>
          <p:grpSpPr>
            <a:xfrm>
              <a:off x="899605" y="2224595"/>
              <a:ext cx="10497312" cy="3911029"/>
              <a:chOff x="882354" y="2224595"/>
              <a:chExt cx="10497312" cy="3911029"/>
            </a:xfrm>
          </p:grpSpPr>
          <p:sp>
            <p:nvSpPr>
              <p:cNvPr id="10" name="Rectangle: Diagonal Corners Rounded 9">
                <a:extLst>
                  <a:ext uri="{FF2B5EF4-FFF2-40B4-BE49-F238E27FC236}">
                    <a16:creationId xmlns:a16="http://schemas.microsoft.com/office/drawing/2014/main" id="{F11FACC6-3E62-FD05-111E-DB18AEBDE781}"/>
                  </a:ext>
                </a:extLst>
              </p:cNvPr>
              <p:cNvSpPr/>
              <p:nvPr/>
            </p:nvSpPr>
            <p:spPr>
              <a:xfrm>
                <a:off x="882354" y="2359152"/>
                <a:ext cx="10497312" cy="3776472"/>
              </a:xfrm>
              <a:prstGeom prst="round2Diag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Rectangle: Diagonal Corners Rounded 11">
                <a:extLst>
                  <a:ext uri="{FF2B5EF4-FFF2-40B4-BE49-F238E27FC236}">
                    <a16:creationId xmlns:a16="http://schemas.microsoft.com/office/drawing/2014/main" id="{5EA9BF8B-F9AD-59BE-A2B7-74E227D23DC3}"/>
                  </a:ext>
                </a:extLst>
              </p:cNvPr>
              <p:cNvSpPr/>
              <p:nvPr/>
            </p:nvSpPr>
            <p:spPr>
              <a:xfrm>
                <a:off x="1044199" y="2224595"/>
                <a:ext cx="10184633" cy="3776472"/>
              </a:xfrm>
              <a:prstGeom prst="round2Diag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26" name="TextBox 25">
              <a:extLst>
                <a:ext uri="{FF2B5EF4-FFF2-40B4-BE49-F238E27FC236}">
                  <a16:creationId xmlns:a16="http://schemas.microsoft.com/office/drawing/2014/main" id="{2473B38B-409E-E5A4-C7BA-88E865827BAB}"/>
                </a:ext>
              </a:extLst>
            </p:cNvPr>
            <p:cNvSpPr txBox="1"/>
            <p:nvPr/>
          </p:nvSpPr>
          <p:spPr>
            <a:xfrm>
              <a:off x="1325880" y="3028300"/>
              <a:ext cx="9804670" cy="2482667"/>
            </a:xfrm>
            <a:prstGeom prst="rect">
              <a:avLst/>
            </a:prstGeom>
            <a:noFill/>
          </p:spPr>
          <p:txBody>
            <a:bodyPr wrap="square">
              <a:spAutoFit/>
            </a:bodyPr>
            <a:lstStyle/>
            <a:p>
              <a:pPr>
                <a:lnSpc>
                  <a:spcPct val="150000"/>
                </a:lnSpc>
              </a:pPr>
              <a:r>
                <a:rPr lang="vi-VN" sz="3600" dirty="0">
                  <a:latin typeface="Calibri" panose="020F0502020204030204" pitchFamily="34" charset="0"/>
                  <a:ea typeface="Calibri" panose="020F0502020204030204" pitchFamily="34" charset="0"/>
                  <a:cs typeface="Calibri" panose="020F0502020204030204" pitchFamily="34" charset="0"/>
                </a:rPr>
                <a:t>Cả xã không ai biết tiếng phổ thông. Không có trường lớp, bàn ghế. Học sinh phải viết vào lá chuối bằng bút gỗ tự tạo.</a:t>
              </a:r>
            </a:p>
          </p:txBody>
        </p:sp>
      </p:grpSp>
    </p:spTree>
    <p:extLst>
      <p:ext uri="{BB962C8B-B14F-4D97-AF65-F5344CB8AC3E}">
        <p14:creationId xmlns:p14="http://schemas.microsoft.com/office/powerpoint/2010/main" val="7769353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stretch>
            <a:fillRect/>
          </a:stretch>
        </a:blipFill>
        <a:effectLst/>
      </p:bgPr>
    </p:bg>
    <p:spTree>
      <p:nvGrpSpPr>
        <p:cNvPr id="1" name=""/>
        <p:cNvGrpSpPr/>
        <p:nvPr/>
      </p:nvGrpSpPr>
      <p:grpSpPr>
        <a:xfrm>
          <a:off x="0" y="0"/>
          <a:ext cx="0" cy="0"/>
          <a:chOff x="0" y="0"/>
          <a:chExt cx="0" cy="0"/>
        </a:xfrm>
      </p:grpSpPr>
      <p:pic>
        <p:nvPicPr>
          <p:cNvPr id="2" name="图片 1" descr="D:\资料\PPT(1)\外\7月6号\框.png框"/>
          <p:cNvPicPr>
            <a:picLocks noChangeAspect="1"/>
          </p:cNvPicPr>
          <p:nvPr/>
        </p:nvPicPr>
        <p:blipFill>
          <a:blip r:embed="rId4"/>
          <a:srcRect l="5813" r="7802"/>
          <a:stretch>
            <a:fillRect/>
          </a:stretch>
        </p:blipFill>
        <p:spPr>
          <a:xfrm>
            <a:off x="-635" y="0"/>
            <a:ext cx="12193270" cy="6858000"/>
          </a:xfrm>
          <a:prstGeom prst="rect">
            <a:avLst/>
          </a:prstGeom>
        </p:spPr>
      </p:pic>
      <p:pic>
        <p:nvPicPr>
          <p:cNvPr id="21" name="图片 20" descr="D:\资料\PPT(1)\外\7月6号\图片4.png图片4"/>
          <p:cNvPicPr>
            <a:picLocks noChangeAspect="1"/>
          </p:cNvPicPr>
          <p:nvPr/>
        </p:nvPicPr>
        <p:blipFill>
          <a:blip r:embed="rId5"/>
          <a:srcRect/>
          <a:stretch>
            <a:fillRect/>
          </a:stretch>
        </p:blipFill>
        <p:spPr>
          <a:xfrm>
            <a:off x="6131010" y="-220158"/>
            <a:ext cx="1814195" cy="2014985"/>
          </a:xfrm>
          <a:prstGeom prst="rect">
            <a:avLst/>
          </a:prstGeom>
        </p:spPr>
      </p:pic>
      <p:pic>
        <p:nvPicPr>
          <p:cNvPr id="22" name="图片 21" descr="D:\资料\PPT(1)\外\7月6号\图片4.png图片4"/>
          <p:cNvPicPr>
            <a:picLocks noChangeAspect="1"/>
          </p:cNvPicPr>
          <p:nvPr/>
        </p:nvPicPr>
        <p:blipFill>
          <a:blip r:embed="rId5"/>
          <a:srcRect/>
          <a:stretch>
            <a:fillRect/>
          </a:stretch>
        </p:blipFill>
        <p:spPr>
          <a:xfrm flipH="1">
            <a:off x="9488890" y="-220158"/>
            <a:ext cx="1814195" cy="2014985"/>
          </a:xfrm>
          <a:prstGeom prst="rect">
            <a:avLst/>
          </a:prstGeom>
        </p:spPr>
      </p:pic>
      <p:sp>
        <p:nvSpPr>
          <p:cNvPr id="3" name="Rectangle: Rounded Corners 2">
            <a:extLst>
              <a:ext uri="{FF2B5EF4-FFF2-40B4-BE49-F238E27FC236}">
                <a16:creationId xmlns:a16="http://schemas.microsoft.com/office/drawing/2014/main" id="{9A27A4EB-C7B5-EEB4-0931-6FBED8724C10}"/>
              </a:ext>
            </a:extLst>
          </p:cNvPr>
          <p:cNvSpPr/>
          <p:nvPr/>
        </p:nvSpPr>
        <p:spPr>
          <a:xfrm>
            <a:off x="500317" y="356738"/>
            <a:ext cx="11295888" cy="6089904"/>
          </a:xfrm>
          <a:prstGeom prst="roundRect">
            <a:avLst>
              <a:gd name="adj" fmla="val 6457"/>
            </a:avLst>
          </a:prstGeom>
          <a:solidFill>
            <a:schemeClr val="bg1">
              <a:alpha val="94000"/>
            </a:schemeClr>
          </a:solidFill>
          <a:ln w="38100">
            <a:solidFill>
              <a:srgbClr val="07448C"/>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FFFFFF"/>
              </a:solidFill>
              <a:effectLst/>
              <a:uLnTx/>
              <a:uFillTx/>
              <a:latin typeface="Arial"/>
              <a:ea typeface="微软雅黑"/>
              <a:cs typeface="Arial"/>
            </a:endParaRPr>
          </a:p>
        </p:txBody>
      </p:sp>
      <p:grpSp>
        <p:nvGrpSpPr>
          <p:cNvPr id="6" name="Group 5">
            <a:extLst>
              <a:ext uri="{FF2B5EF4-FFF2-40B4-BE49-F238E27FC236}">
                <a16:creationId xmlns:a16="http://schemas.microsoft.com/office/drawing/2014/main" id="{8B33E03D-2673-ACCE-8DE0-884F52443AA9}"/>
              </a:ext>
            </a:extLst>
          </p:cNvPr>
          <p:cNvGrpSpPr/>
          <p:nvPr/>
        </p:nvGrpSpPr>
        <p:grpSpPr>
          <a:xfrm>
            <a:off x="-4217" y="-54621"/>
            <a:ext cx="2192681" cy="2141089"/>
            <a:chOff x="-4217" y="-54621"/>
            <a:chExt cx="2192681" cy="2141089"/>
          </a:xfrm>
        </p:grpSpPr>
        <p:pic>
          <p:nvPicPr>
            <p:cNvPr id="4" name="Picture 3">
              <a:extLst>
                <a:ext uri="{FF2B5EF4-FFF2-40B4-BE49-F238E27FC236}">
                  <a16:creationId xmlns:a16="http://schemas.microsoft.com/office/drawing/2014/main" id="{FD63704A-01E4-E7AF-0EB9-90D95F8B6B44}"/>
                </a:ext>
              </a:extLst>
            </p:cNvPr>
            <p:cNvPicPr>
              <a:picLocks noChangeAspect="1"/>
            </p:cNvPicPr>
            <p:nvPr/>
          </p:nvPicPr>
          <p:blipFill>
            <a:blip r:embed="rId6"/>
            <a:stretch>
              <a:fillRect/>
            </a:stretch>
          </p:blipFill>
          <p:spPr>
            <a:xfrm>
              <a:off x="-4217" y="-54621"/>
              <a:ext cx="2192681" cy="2141089"/>
            </a:xfrm>
            <a:prstGeom prst="rect">
              <a:avLst/>
            </a:prstGeom>
          </p:spPr>
        </p:pic>
        <p:sp>
          <p:nvSpPr>
            <p:cNvPr id="5" name="TextBox 4">
              <a:extLst>
                <a:ext uri="{FF2B5EF4-FFF2-40B4-BE49-F238E27FC236}">
                  <a16:creationId xmlns:a16="http://schemas.microsoft.com/office/drawing/2014/main" id="{C16B6162-E50F-85E1-7A81-615270A72A01}"/>
                </a:ext>
              </a:extLst>
            </p:cNvPr>
            <p:cNvSpPr txBox="1"/>
            <p:nvPr/>
          </p:nvSpPr>
          <p:spPr>
            <a:xfrm rot="21147947">
              <a:off x="156611" y="692757"/>
              <a:ext cx="1871025" cy="646331"/>
            </a:xfrm>
            <a:prstGeom prst="rect">
              <a:avLst/>
            </a:prstGeom>
            <a:noFill/>
          </p:spPr>
          <p:txBody>
            <a:bodyPr wrap="none" rtlCol="0">
              <a:spAutoFit/>
            </a:bodyPr>
            <a:lstStyle/>
            <a:p>
              <a:r>
                <a:rPr lang="en-GB" sz="3600" dirty="0" err="1">
                  <a:latin typeface="#9Slide03 AllRoundGothic" panose="020B0703020202020104" pitchFamily="34" charset="-93"/>
                </a:rPr>
                <a:t>Câu</a:t>
              </a:r>
              <a:r>
                <a:rPr lang="en-GB" sz="3600" dirty="0">
                  <a:latin typeface="#9Slide03 AllRoundGothic" panose="020B0703020202020104" pitchFamily="34" charset="-93"/>
                </a:rPr>
                <a:t> </a:t>
              </a:r>
              <a:r>
                <a:rPr lang="en-GB" sz="3600" dirty="0" err="1">
                  <a:latin typeface="#9Slide03 AllRoundGothic" panose="020B0703020202020104" pitchFamily="34" charset="-93"/>
                </a:rPr>
                <a:t>hỏi</a:t>
              </a:r>
              <a:endParaRPr lang="vi-VN" sz="3600" dirty="0">
                <a:latin typeface="#9Slide03 AllRoundGothic" panose="020B0703020202020104" pitchFamily="34" charset="-93"/>
              </a:endParaRPr>
            </a:p>
          </p:txBody>
        </p:sp>
      </p:grpSp>
      <p:grpSp>
        <p:nvGrpSpPr>
          <p:cNvPr id="27" name="Group 26">
            <a:extLst>
              <a:ext uri="{FF2B5EF4-FFF2-40B4-BE49-F238E27FC236}">
                <a16:creationId xmlns:a16="http://schemas.microsoft.com/office/drawing/2014/main" id="{356D630B-AF07-8039-70EC-DBA637123A26}"/>
              </a:ext>
            </a:extLst>
          </p:cNvPr>
          <p:cNvGrpSpPr/>
          <p:nvPr/>
        </p:nvGrpSpPr>
        <p:grpSpPr>
          <a:xfrm>
            <a:off x="899605" y="2224595"/>
            <a:ext cx="10497312" cy="3911029"/>
            <a:chOff x="899605" y="2224595"/>
            <a:chExt cx="10497312" cy="3911029"/>
          </a:xfrm>
        </p:grpSpPr>
        <p:grpSp>
          <p:nvGrpSpPr>
            <p:cNvPr id="18" name="Group 17">
              <a:extLst>
                <a:ext uri="{FF2B5EF4-FFF2-40B4-BE49-F238E27FC236}">
                  <a16:creationId xmlns:a16="http://schemas.microsoft.com/office/drawing/2014/main" id="{619469A4-93C7-F514-789D-A4F465E9918A}"/>
                </a:ext>
              </a:extLst>
            </p:cNvPr>
            <p:cNvGrpSpPr/>
            <p:nvPr/>
          </p:nvGrpSpPr>
          <p:grpSpPr>
            <a:xfrm>
              <a:off x="899605" y="2224595"/>
              <a:ext cx="10497312" cy="3911029"/>
              <a:chOff x="882354" y="2224595"/>
              <a:chExt cx="10497312" cy="3911029"/>
            </a:xfrm>
          </p:grpSpPr>
          <p:sp>
            <p:nvSpPr>
              <p:cNvPr id="10" name="Rectangle: Diagonal Corners Rounded 9">
                <a:extLst>
                  <a:ext uri="{FF2B5EF4-FFF2-40B4-BE49-F238E27FC236}">
                    <a16:creationId xmlns:a16="http://schemas.microsoft.com/office/drawing/2014/main" id="{F11FACC6-3E62-FD05-111E-DB18AEBDE781}"/>
                  </a:ext>
                </a:extLst>
              </p:cNvPr>
              <p:cNvSpPr/>
              <p:nvPr/>
            </p:nvSpPr>
            <p:spPr>
              <a:xfrm>
                <a:off x="882354" y="2359152"/>
                <a:ext cx="10497312" cy="3776472"/>
              </a:xfrm>
              <a:prstGeom prst="round2Diag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Rectangle: Diagonal Corners Rounded 11">
                <a:extLst>
                  <a:ext uri="{FF2B5EF4-FFF2-40B4-BE49-F238E27FC236}">
                    <a16:creationId xmlns:a16="http://schemas.microsoft.com/office/drawing/2014/main" id="{5EA9BF8B-F9AD-59BE-A2B7-74E227D23DC3}"/>
                  </a:ext>
                </a:extLst>
              </p:cNvPr>
              <p:cNvSpPr/>
              <p:nvPr/>
            </p:nvSpPr>
            <p:spPr>
              <a:xfrm>
                <a:off x="1044199" y="2224595"/>
                <a:ext cx="10184633" cy="3776472"/>
              </a:xfrm>
              <a:prstGeom prst="round2Diag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26" name="TextBox 25">
              <a:extLst>
                <a:ext uri="{FF2B5EF4-FFF2-40B4-BE49-F238E27FC236}">
                  <a16:creationId xmlns:a16="http://schemas.microsoft.com/office/drawing/2014/main" id="{2473B38B-409E-E5A4-C7BA-88E865827BAB}"/>
                </a:ext>
              </a:extLst>
            </p:cNvPr>
            <p:cNvSpPr txBox="1"/>
            <p:nvPr/>
          </p:nvSpPr>
          <p:spPr>
            <a:xfrm>
              <a:off x="1325880" y="3028300"/>
              <a:ext cx="9804670" cy="837473"/>
            </a:xfrm>
            <a:prstGeom prst="rect">
              <a:avLst/>
            </a:prstGeom>
            <a:noFill/>
          </p:spPr>
          <p:txBody>
            <a:bodyPr wrap="square">
              <a:spAutoFit/>
            </a:bodyPr>
            <a:lstStyle/>
            <a:p>
              <a:pPr>
                <a:lnSpc>
                  <a:spcPct val="150000"/>
                </a:lnSpc>
              </a:pPr>
              <a:endParaRPr lang="vi-VN" sz="3600" dirty="0">
                <a:latin typeface="Calibri" panose="020F0502020204030204" pitchFamily="34" charset="0"/>
                <a:ea typeface="Calibri" panose="020F0502020204030204" pitchFamily="34" charset="0"/>
                <a:cs typeface="Calibri" panose="020F0502020204030204" pitchFamily="34" charset="0"/>
              </a:endParaRPr>
            </a:p>
          </p:txBody>
        </p:sp>
      </p:grpSp>
      <p:grpSp>
        <p:nvGrpSpPr>
          <p:cNvPr id="14" name="Group 13">
            <a:extLst>
              <a:ext uri="{FF2B5EF4-FFF2-40B4-BE49-F238E27FC236}">
                <a16:creationId xmlns:a16="http://schemas.microsoft.com/office/drawing/2014/main" id="{7E3D15CD-F883-EEB0-5BDB-1EB69A4DC781}"/>
              </a:ext>
            </a:extLst>
          </p:cNvPr>
          <p:cNvGrpSpPr/>
          <p:nvPr/>
        </p:nvGrpSpPr>
        <p:grpSpPr>
          <a:xfrm>
            <a:off x="2258633" y="519656"/>
            <a:ext cx="9044452" cy="1428138"/>
            <a:chOff x="2540996" y="502678"/>
            <a:chExt cx="9044452" cy="1182882"/>
          </a:xfrm>
        </p:grpSpPr>
        <p:grpSp>
          <p:nvGrpSpPr>
            <p:cNvPr id="15" name="Group 14">
              <a:extLst>
                <a:ext uri="{FF2B5EF4-FFF2-40B4-BE49-F238E27FC236}">
                  <a16:creationId xmlns:a16="http://schemas.microsoft.com/office/drawing/2014/main" id="{A48B5790-1154-0BD8-DB74-194633C04194}"/>
                </a:ext>
              </a:extLst>
            </p:cNvPr>
            <p:cNvGrpSpPr/>
            <p:nvPr/>
          </p:nvGrpSpPr>
          <p:grpSpPr>
            <a:xfrm>
              <a:off x="2540996" y="502678"/>
              <a:ext cx="9044452" cy="1182882"/>
              <a:chOff x="5129784" y="832103"/>
              <a:chExt cx="6400800" cy="1346771"/>
            </a:xfrm>
          </p:grpSpPr>
          <p:sp>
            <p:nvSpPr>
              <p:cNvPr id="17" name="Rectangle: Rounded Corners 16">
                <a:extLst>
                  <a:ext uri="{FF2B5EF4-FFF2-40B4-BE49-F238E27FC236}">
                    <a16:creationId xmlns:a16="http://schemas.microsoft.com/office/drawing/2014/main" id="{2F625D29-4E25-EC16-7DC8-B1FD4224DBF9}"/>
                  </a:ext>
                </a:extLst>
              </p:cNvPr>
              <p:cNvSpPr/>
              <p:nvPr/>
            </p:nvSpPr>
            <p:spPr>
              <a:xfrm>
                <a:off x="5129784" y="832103"/>
                <a:ext cx="6400800" cy="1346771"/>
              </a:xfrm>
              <a:prstGeom prst="round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9" name="Rectangle: Rounded Corners 18">
                <a:extLst>
                  <a:ext uri="{FF2B5EF4-FFF2-40B4-BE49-F238E27FC236}">
                    <a16:creationId xmlns:a16="http://schemas.microsoft.com/office/drawing/2014/main" id="{30E4CFA7-2AA6-0D84-CD53-D1C275343E79}"/>
                  </a:ext>
                </a:extLst>
              </p:cNvPr>
              <p:cNvSpPr/>
              <p:nvPr/>
            </p:nvSpPr>
            <p:spPr>
              <a:xfrm>
                <a:off x="5254244" y="942182"/>
                <a:ext cx="6245246" cy="107280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vi-VN" sz="2800" dirty="0">
                  <a:solidFill>
                    <a:schemeClr val="accent2">
                      <a:lumMod val="50000"/>
                    </a:schemeClr>
                  </a:solidFill>
                  <a:effectLst/>
                  <a:latin typeface="Calibri" panose="020F0502020204030204" pitchFamily="34" charset="0"/>
                  <a:ea typeface="Calibri" panose="020F0502020204030204" pitchFamily="34" charset="0"/>
                  <a:cs typeface="Calibri" panose="020F0502020204030204" pitchFamily="34" charset="0"/>
                </a:endParaRPr>
              </a:p>
            </p:txBody>
          </p:sp>
        </p:grpSp>
        <p:sp>
          <p:nvSpPr>
            <p:cNvPr id="16" name="TextBox 15">
              <a:extLst>
                <a:ext uri="{FF2B5EF4-FFF2-40B4-BE49-F238E27FC236}">
                  <a16:creationId xmlns:a16="http://schemas.microsoft.com/office/drawing/2014/main" id="{55338D7B-8E10-9244-2701-189ADB719534}"/>
                </a:ext>
              </a:extLst>
            </p:cNvPr>
            <p:cNvSpPr txBox="1"/>
            <p:nvPr/>
          </p:nvSpPr>
          <p:spPr>
            <a:xfrm>
              <a:off x="2781418" y="555510"/>
              <a:ext cx="8513377" cy="994195"/>
            </a:xfrm>
            <a:prstGeom prst="rect">
              <a:avLst/>
            </a:prstGeom>
            <a:noFill/>
          </p:spPr>
          <p:txBody>
            <a:bodyPr wrap="square">
              <a:spAutoFit/>
            </a:bodyPr>
            <a:lstStyle/>
            <a:p>
              <a:r>
                <a:rPr lang="en-GB" sz="3600" b="1" i="0" dirty="0">
                  <a:solidFill>
                    <a:schemeClr val="accent6">
                      <a:lumMod val="75000"/>
                    </a:schemeClr>
                  </a:solidFill>
                  <a:effectLst/>
                  <a:latin typeface="Calibri" panose="020F0502020204030204" pitchFamily="34" charset="0"/>
                  <a:ea typeface="Calibri" panose="020F0502020204030204" pitchFamily="34" charset="0"/>
                  <a:cs typeface="Calibri" panose="020F0502020204030204" pitchFamily="34" charset="0"/>
                </a:rPr>
                <a:t>(2) </a:t>
              </a:r>
              <a:r>
                <a:rPr lang="vi-VN" sz="3600" b="1" i="0" dirty="0">
                  <a:solidFill>
                    <a:schemeClr val="accent6">
                      <a:lumMod val="75000"/>
                    </a:schemeClr>
                  </a:solidFill>
                  <a:effectLst/>
                  <a:latin typeface="Calibri" panose="020F0502020204030204" pitchFamily="34" charset="0"/>
                  <a:ea typeface="Calibri" panose="020F0502020204030204" pitchFamily="34" charset="0"/>
                  <a:cs typeface="Calibri" panose="020F0502020204030204" pitchFamily="34" charset="0"/>
                </a:rPr>
                <a:t>Thầy Bôn đã làm gì để vượt qua khó khăn tổ chức dạy học?</a:t>
              </a:r>
              <a:endParaRPr lang="vi-VN" sz="3600" b="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23" name="TextBox 22">
            <a:extLst>
              <a:ext uri="{FF2B5EF4-FFF2-40B4-BE49-F238E27FC236}">
                <a16:creationId xmlns:a16="http://schemas.microsoft.com/office/drawing/2014/main" id="{AB243554-876E-8060-4776-87523F8D33E5}"/>
              </a:ext>
            </a:extLst>
          </p:cNvPr>
          <p:cNvSpPr txBox="1"/>
          <p:nvPr/>
        </p:nvSpPr>
        <p:spPr>
          <a:xfrm>
            <a:off x="1194957" y="2659352"/>
            <a:ext cx="9802085" cy="2862322"/>
          </a:xfrm>
          <a:prstGeom prst="rect">
            <a:avLst/>
          </a:prstGeom>
          <a:noFill/>
        </p:spPr>
        <p:txBody>
          <a:bodyPr wrap="square">
            <a:spAutoFit/>
          </a:bodyPr>
          <a:lstStyle/>
          <a:p>
            <a:r>
              <a:rPr lang="vi-VN" sz="3600" dirty="0">
                <a:latin typeface="Calibri" panose="020F0502020204030204" pitchFamily="34" charset="0"/>
                <a:ea typeface="Calibri" panose="020F0502020204030204" pitchFamily="34" charset="0"/>
                <a:cs typeface="Calibri" panose="020F0502020204030204" pitchFamily="34" charset="0"/>
              </a:rPr>
              <a:t>Thầy tự tay đẵn gỗ dựng một ngôi trường, có đủ bàn ghế cho 40 học sinh ngồi học. Thầy nhặt bưởi rừng về làm bóng cho các em chơi; dạy các em múa, hát, diễn kịch; tổ chức cho các em làm nương, bán thóc lấy tiền mua sắm đồ dùng.</a:t>
            </a:r>
          </a:p>
        </p:txBody>
      </p:sp>
    </p:spTree>
    <p:extLst>
      <p:ext uri="{BB962C8B-B14F-4D97-AF65-F5344CB8AC3E}">
        <p14:creationId xmlns:p14="http://schemas.microsoft.com/office/powerpoint/2010/main" val="10008077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stretch>
            <a:fillRect/>
          </a:stretch>
        </a:blipFill>
        <a:effectLst/>
      </p:bgPr>
    </p:bg>
    <p:spTree>
      <p:nvGrpSpPr>
        <p:cNvPr id="1" name=""/>
        <p:cNvGrpSpPr/>
        <p:nvPr/>
      </p:nvGrpSpPr>
      <p:grpSpPr>
        <a:xfrm>
          <a:off x="0" y="0"/>
          <a:ext cx="0" cy="0"/>
          <a:chOff x="0" y="0"/>
          <a:chExt cx="0" cy="0"/>
        </a:xfrm>
      </p:grpSpPr>
      <p:pic>
        <p:nvPicPr>
          <p:cNvPr id="2" name="图片 1" descr="D:\资料\PPT(1)\外\7月6号\框.png框"/>
          <p:cNvPicPr>
            <a:picLocks noChangeAspect="1"/>
          </p:cNvPicPr>
          <p:nvPr/>
        </p:nvPicPr>
        <p:blipFill>
          <a:blip r:embed="rId4"/>
          <a:srcRect/>
          <a:stretch>
            <a:fillRect/>
          </a:stretch>
        </p:blipFill>
        <p:spPr>
          <a:xfrm>
            <a:off x="0" y="0"/>
            <a:ext cx="12192000" cy="6858000"/>
          </a:xfrm>
          <a:prstGeom prst="rect">
            <a:avLst/>
          </a:prstGeom>
        </p:spPr>
      </p:pic>
      <p:pic>
        <p:nvPicPr>
          <p:cNvPr id="3" name="图片 2" descr="Layer 3"/>
          <p:cNvPicPr>
            <a:picLocks noChangeAspect="1"/>
          </p:cNvPicPr>
          <p:nvPr/>
        </p:nvPicPr>
        <p:blipFill>
          <a:blip r:embed="rId5"/>
          <a:stretch>
            <a:fillRect/>
          </a:stretch>
        </p:blipFill>
        <p:spPr>
          <a:xfrm>
            <a:off x="0" y="4483576"/>
            <a:ext cx="5577840" cy="2651760"/>
          </a:xfrm>
          <a:prstGeom prst="rect">
            <a:avLst/>
          </a:prstGeom>
        </p:spPr>
      </p:pic>
      <p:pic>
        <p:nvPicPr>
          <p:cNvPr id="31" name="图片 30" descr="D:\资料\PPT(1)\外\7月6号\图片4.png图片4"/>
          <p:cNvPicPr>
            <a:picLocks noChangeAspect="1"/>
          </p:cNvPicPr>
          <p:nvPr/>
        </p:nvPicPr>
        <p:blipFill>
          <a:blip r:embed="rId6"/>
          <a:srcRect/>
          <a:stretch>
            <a:fillRect/>
          </a:stretch>
        </p:blipFill>
        <p:spPr>
          <a:xfrm>
            <a:off x="332190" y="1636582"/>
            <a:ext cx="1814195" cy="2014985"/>
          </a:xfrm>
          <a:prstGeom prst="rect">
            <a:avLst/>
          </a:prstGeom>
        </p:spPr>
      </p:pic>
      <p:sp>
        <p:nvSpPr>
          <p:cNvPr id="4" name="Freeform 2">
            <a:extLst>
              <a:ext uri="{FF2B5EF4-FFF2-40B4-BE49-F238E27FC236}">
                <a16:creationId xmlns:a16="http://schemas.microsoft.com/office/drawing/2014/main" id="{61DB7EA9-590B-5799-AAA5-DC3729253A8B}"/>
              </a:ext>
            </a:extLst>
          </p:cNvPr>
          <p:cNvSpPr/>
          <p:nvPr/>
        </p:nvSpPr>
        <p:spPr>
          <a:xfrm>
            <a:off x="8953298" y="3096238"/>
            <a:ext cx="3103668" cy="4872082"/>
          </a:xfrm>
          <a:custGeom>
            <a:avLst/>
            <a:gdLst/>
            <a:ahLst/>
            <a:cxnLst/>
            <a:rect l="l" t="t" r="r" b="b"/>
            <a:pathLst>
              <a:path w="11265439" h="19634753">
                <a:moveTo>
                  <a:pt x="0" y="0"/>
                </a:moveTo>
                <a:lnTo>
                  <a:pt x="11265440" y="0"/>
                </a:lnTo>
                <a:lnTo>
                  <a:pt x="11265440" y="19634753"/>
                </a:lnTo>
                <a:lnTo>
                  <a:pt x="0" y="19634753"/>
                </a:lnTo>
                <a:lnTo>
                  <a:pt x="0" y="0"/>
                </a:lnTo>
                <a:close/>
              </a:path>
            </a:pathLst>
          </a:custGeom>
          <a:blipFill>
            <a:blip r:embed="rId7"/>
            <a:stretch>
              <a:fillRect/>
            </a:stretch>
          </a:blipFill>
        </p:spPr>
        <p:txBody>
          <a:bodyPr/>
          <a:lstStyle/>
          <a:p>
            <a:endParaRPr lang="vi-VN"/>
          </a:p>
        </p:txBody>
      </p:sp>
      <p:pic>
        <p:nvPicPr>
          <p:cNvPr id="5" name="Picture 4">
            <a:extLst>
              <a:ext uri="{FF2B5EF4-FFF2-40B4-BE49-F238E27FC236}">
                <a16:creationId xmlns:a16="http://schemas.microsoft.com/office/drawing/2014/main" id="{F58EE740-FDC6-3675-F201-25FF59369725}"/>
              </a:ext>
            </a:extLst>
          </p:cNvPr>
          <p:cNvPicPr>
            <a:picLocks noChangeAspect="1"/>
          </p:cNvPicPr>
          <p:nvPr/>
        </p:nvPicPr>
        <p:blipFill>
          <a:blip r:embed="rId8"/>
          <a:stretch>
            <a:fillRect/>
          </a:stretch>
        </p:blipFill>
        <p:spPr>
          <a:xfrm>
            <a:off x="798545" y="646211"/>
            <a:ext cx="8529043" cy="4578493"/>
          </a:xfrm>
          <a:prstGeom prst="rect">
            <a:avLst/>
          </a:prstGeom>
        </p:spPr>
      </p:pic>
    </p:spTree>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stretch>
            <a:fillRect/>
          </a:stretch>
        </a:blipFill>
        <a:effectLst/>
      </p:bgPr>
    </p:bg>
    <p:spTree>
      <p:nvGrpSpPr>
        <p:cNvPr id="1" name=""/>
        <p:cNvGrpSpPr/>
        <p:nvPr/>
      </p:nvGrpSpPr>
      <p:grpSpPr>
        <a:xfrm>
          <a:off x="0" y="0"/>
          <a:ext cx="0" cy="0"/>
          <a:chOff x="0" y="0"/>
          <a:chExt cx="0" cy="0"/>
        </a:xfrm>
      </p:grpSpPr>
      <p:pic>
        <p:nvPicPr>
          <p:cNvPr id="2" name="图片 1" descr="D:\资料\PPT(1)\外\7月6号\框.png框"/>
          <p:cNvPicPr>
            <a:picLocks noChangeAspect="1"/>
          </p:cNvPicPr>
          <p:nvPr/>
        </p:nvPicPr>
        <p:blipFill>
          <a:blip r:embed="rId4"/>
          <a:srcRect l="5813" r="7802"/>
          <a:stretch>
            <a:fillRect/>
          </a:stretch>
        </p:blipFill>
        <p:spPr>
          <a:xfrm>
            <a:off x="-635" y="0"/>
            <a:ext cx="12193270" cy="6858000"/>
          </a:xfrm>
          <a:prstGeom prst="rect">
            <a:avLst/>
          </a:prstGeom>
        </p:spPr>
      </p:pic>
      <p:pic>
        <p:nvPicPr>
          <p:cNvPr id="21" name="图片 20" descr="D:\资料\PPT(1)\外\7月6号\图片4.png图片4"/>
          <p:cNvPicPr>
            <a:picLocks noChangeAspect="1"/>
          </p:cNvPicPr>
          <p:nvPr/>
        </p:nvPicPr>
        <p:blipFill>
          <a:blip r:embed="rId5"/>
          <a:srcRect/>
          <a:stretch>
            <a:fillRect/>
          </a:stretch>
        </p:blipFill>
        <p:spPr>
          <a:xfrm>
            <a:off x="6131010" y="-220158"/>
            <a:ext cx="1814195" cy="2014985"/>
          </a:xfrm>
          <a:prstGeom prst="rect">
            <a:avLst/>
          </a:prstGeom>
        </p:spPr>
      </p:pic>
      <p:pic>
        <p:nvPicPr>
          <p:cNvPr id="22" name="图片 21" descr="D:\资料\PPT(1)\外\7月6号\图片4.png图片4"/>
          <p:cNvPicPr>
            <a:picLocks noChangeAspect="1"/>
          </p:cNvPicPr>
          <p:nvPr/>
        </p:nvPicPr>
        <p:blipFill>
          <a:blip r:embed="rId5"/>
          <a:srcRect/>
          <a:stretch>
            <a:fillRect/>
          </a:stretch>
        </p:blipFill>
        <p:spPr>
          <a:xfrm flipH="1">
            <a:off x="9488890" y="-220158"/>
            <a:ext cx="1814195" cy="2014985"/>
          </a:xfrm>
          <a:prstGeom prst="rect">
            <a:avLst/>
          </a:prstGeom>
        </p:spPr>
      </p:pic>
      <p:sp>
        <p:nvSpPr>
          <p:cNvPr id="3" name="Rectangle: Rounded Corners 2">
            <a:extLst>
              <a:ext uri="{FF2B5EF4-FFF2-40B4-BE49-F238E27FC236}">
                <a16:creationId xmlns:a16="http://schemas.microsoft.com/office/drawing/2014/main" id="{9A27A4EB-C7B5-EEB4-0931-6FBED8724C10}"/>
              </a:ext>
            </a:extLst>
          </p:cNvPr>
          <p:cNvSpPr/>
          <p:nvPr/>
        </p:nvSpPr>
        <p:spPr>
          <a:xfrm>
            <a:off x="500317" y="356738"/>
            <a:ext cx="11295888" cy="6089904"/>
          </a:xfrm>
          <a:prstGeom prst="roundRect">
            <a:avLst>
              <a:gd name="adj" fmla="val 6457"/>
            </a:avLst>
          </a:prstGeom>
          <a:solidFill>
            <a:schemeClr val="bg1">
              <a:alpha val="94000"/>
            </a:schemeClr>
          </a:solidFill>
          <a:ln w="38100">
            <a:solidFill>
              <a:srgbClr val="07448C"/>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FFFFFF"/>
              </a:solidFill>
              <a:effectLst/>
              <a:uLnTx/>
              <a:uFillTx/>
              <a:latin typeface="Arial"/>
              <a:ea typeface="微软雅黑"/>
              <a:cs typeface="Arial"/>
            </a:endParaRPr>
          </a:p>
        </p:txBody>
      </p:sp>
      <p:grpSp>
        <p:nvGrpSpPr>
          <p:cNvPr id="6" name="Group 5">
            <a:extLst>
              <a:ext uri="{FF2B5EF4-FFF2-40B4-BE49-F238E27FC236}">
                <a16:creationId xmlns:a16="http://schemas.microsoft.com/office/drawing/2014/main" id="{8B33E03D-2673-ACCE-8DE0-884F52443AA9}"/>
              </a:ext>
            </a:extLst>
          </p:cNvPr>
          <p:cNvGrpSpPr/>
          <p:nvPr/>
        </p:nvGrpSpPr>
        <p:grpSpPr>
          <a:xfrm>
            <a:off x="-4217" y="-54621"/>
            <a:ext cx="2192681" cy="2141089"/>
            <a:chOff x="-4217" y="-54621"/>
            <a:chExt cx="2192681" cy="2141089"/>
          </a:xfrm>
        </p:grpSpPr>
        <p:pic>
          <p:nvPicPr>
            <p:cNvPr id="4" name="Picture 3">
              <a:extLst>
                <a:ext uri="{FF2B5EF4-FFF2-40B4-BE49-F238E27FC236}">
                  <a16:creationId xmlns:a16="http://schemas.microsoft.com/office/drawing/2014/main" id="{FD63704A-01E4-E7AF-0EB9-90D95F8B6B44}"/>
                </a:ext>
              </a:extLst>
            </p:cNvPr>
            <p:cNvPicPr>
              <a:picLocks noChangeAspect="1"/>
            </p:cNvPicPr>
            <p:nvPr/>
          </p:nvPicPr>
          <p:blipFill>
            <a:blip r:embed="rId6"/>
            <a:stretch>
              <a:fillRect/>
            </a:stretch>
          </p:blipFill>
          <p:spPr>
            <a:xfrm>
              <a:off x="-4217" y="-54621"/>
              <a:ext cx="2192681" cy="2141089"/>
            </a:xfrm>
            <a:prstGeom prst="rect">
              <a:avLst/>
            </a:prstGeom>
          </p:spPr>
        </p:pic>
        <p:sp>
          <p:nvSpPr>
            <p:cNvPr id="5" name="TextBox 4">
              <a:extLst>
                <a:ext uri="{FF2B5EF4-FFF2-40B4-BE49-F238E27FC236}">
                  <a16:creationId xmlns:a16="http://schemas.microsoft.com/office/drawing/2014/main" id="{C16B6162-E50F-85E1-7A81-615270A72A01}"/>
                </a:ext>
              </a:extLst>
            </p:cNvPr>
            <p:cNvSpPr txBox="1"/>
            <p:nvPr/>
          </p:nvSpPr>
          <p:spPr>
            <a:xfrm rot="21147947">
              <a:off x="156611" y="692757"/>
              <a:ext cx="1871025" cy="646331"/>
            </a:xfrm>
            <a:prstGeom prst="rect">
              <a:avLst/>
            </a:prstGeom>
            <a:noFill/>
          </p:spPr>
          <p:txBody>
            <a:bodyPr wrap="none" rtlCol="0">
              <a:spAutoFit/>
            </a:bodyPr>
            <a:lstStyle/>
            <a:p>
              <a:r>
                <a:rPr lang="en-GB" sz="3600" dirty="0" err="1">
                  <a:latin typeface="#9Slide03 AllRoundGothic" panose="020B0703020202020104" pitchFamily="34" charset="-93"/>
                </a:rPr>
                <a:t>Câu</a:t>
              </a:r>
              <a:r>
                <a:rPr lang="en-GB" sz="3600" dirty="0">
                  <a:latin typeface="#9Slide03 AllRoundGothic" panose="020B0703020202020104" pitchFamily="34" charset="-93"/>
                </a:rPr>
                <a:t> </a:t>
              </a:r>
              <a:r>
                <a:rPr lang="en-GB" sz="3600" dirty="0" err="1">
                  <a:latin typeface="#9Slide03 AllRoundGothic" panose="020B0703020202020104" pitchFamily="34" charset="-93"/>
                </a:rPr>
                <a:t>hỏi</a:t>
              </a:r>
              <a:endParaRPr lang="vi-VN" sz="3600" dirty="0">
                <a:latin typeface="#9Slide03 AllRoundGothic" panose="020B0703020202020104" pitchFamily="34" charset="-93"/>
              </a:endParaRPr>
            </a:p>
          </p:txBody>
        </p:sp>
      </p:grpSp>
      <p:grpSp>
        <p:nvGrpSpPr>
          <p:cNvPr id="27" name="Group 26">
            <a:extLst>
              <a:ext uri="{FF2B5EF4-FFF2-40B4-BE49-F238E27FC236}">
                <a16:creationId xmlns:a16="http://schemas.microsoft.com/office/drawing/2014/main" id="{356D630B-AF07-8039-70EC-DBA637123A26}"/>
              </a:ext>
            </a:extLst>
          </p:cNvPr>
          <p:cNvGrpSpPr/>
          <p:nvPr/>
        </p:nvGrpSpPr>
        <p:grpSpPr>
          <a:xfrm>
            <a:off x="899605" y="2224595"/>
            <a:ext cx="10497312" cy="3911029"/>
            <a:chOff x="899605" y="2224595"/>
            <a:chExt cx="10497312" cy="3911029"/>
          </a:xfrm>
        </p:grpSpPr>
        <p:grpSp>
          <p:nvGrpSpPr>
            <p:cNvPr id="18" name="Group 17">
              <a:extLst>
                <a:ext uri="{FF2B5EF4-FFF2-40B4-BE49-F238E27FC236}">
                  <a16:creationId xmlns:a16="http://schemas.microsoft.com/office/drawing/2014/main" id="{619469A4-93C7-F514-789D-A4F465E9918A}"/>
                </a:ext>
              </a:extLst>
            </p:cNvPr>
            <p:cNvGrpSpPr/>
            <p:nvPr/>
          </p:nvGrpSpPr>
          <p:grpSpPr>
            <a:xfrm>
              <a:off x="899605" y="2224595"/>
              <a:ext cx="10497312" cy="3911029"/>
              <a:chOff x="882354" y="2224595"/>
              <a:chExt cx="10497312" cy="3911029"/>
            </a:xfrm>
          </p:grpSpPr>
          <p:sp>
            <p:nvSpPr>
              <p:cNvPr id="10" name="Rectangle: Diagonal Corners Rounded 9">
                <a:extLst>
                  <a:ext uri="{FF2B5EF4-FFF2-40B4-BE49-F238E27FC236}">
                    <a16:creationId xmlns:a16="http://schemas.microsoft.com/office/drawing/2014/main" id="{F11FACC6-3E62-FD05-111E-DB18AEBDE781}"/>
                  </a:ext>
                </a:extLst>
              </p:cNvPr>
              <p:cNvSpPr/>
              <p:nvPr/>
            </p:nvSpPr>
            <p:spPr>
              <a:xfrm>
                <a:off x="882354" y="2359152"/>
                <a:ext cx="10497312" cy="3776472"/>
              </a:xfrm>
              <a:prstGeom prst="round2Diag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Rectangle: Diagonal Corners Rounded 11">
                <a:extLst>
                  <a:ext uri="{FF2B5EF4-FFF2-40B4-BE49-F238E27FC236}">
                    <a16:creationId xmlns:a16="http://schemas.microsoft.com/office/drawing/2014/main" id="{5EA9BF8B-F9AD-59BE-A2B7-74E227D23DC3}"/>
                  </a:ext>
                </a:extLst>
              </p:cNvPr>
              <p:cNvSpPr/>
              <p:nvPr/>
            </p:nvSpPr>
            <p:spPr>
              <a:xfrm>
                <a:off x="1044199" y="2224595"/>
                <a:ext cx="10184633" cy="3776472"/>
              </a:xfrm>
              <a:prstGeom prst="round2Diag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26" name="TextBox 25">
              <a:extLst>
                <a:ext uri="{FF2B5EF4-FFF2-40B4-BE49-F238E27FC236}">
                  <a16:creationId xmlns:a16="http://schemas.microsoft.com/office/drawing/2014/main" id="{2473B38B-409E-E5A4-C7BA-88E865827BAB}"/>
                </a:ext>
              </a:extLst>
            </p:cNvPr>
            <p:cNvSpPr txBox="1"/>
            <p:nvPr/>
          </p:nvSpPr>
          <p:spPr>
            <a:xfrm>
              <a:off x="1325880" y="3028300"/>
              <a:ext cx="9804670" cy="837473"/>
            </a:xfrm>
            <a:prstGeom prst="rect">
              <a:avLst/>
            </a:prstGeom>
            <a:noFill/>
          </p:spPr>
          <p:txBody>
            <a:bodyPr wrap="square">
              <a:spAutoFit/>
            </a:bodyPr>
            <a:lstStyle/>
            <a:p>
              <a:pPr>
                <a:lnSpc>
                  <a:spcPct val="150000"/>
                </a:lnSpc>
              </a:pPr>
              <a:endParaRPr lang="vi-VN" sz="3600" dirty="0">
                <a:latin typeface="Calibri" panose="020F0502020204030204" pitchFamily="34" charset="0"/>
                <a:ea typeface="Calibri" panose="020F0502020204030204" pitchFamily="34" charset="0"/>
                <a:cs typeface="Calibri" panose="020F0502020204030204" pitchFamily="34" charset="0"/>
              </a:endParaRPr>
            </a:p>
          </p:txBody>
        </p:sp>
      </p:grpSp>
      <p:sp>
        <p:nvSpPr>
          <p:cNvPr id="23" name="TextBox 22">
            <a:extLst>
              <a:ext uri="{FF2B5EF4-FFF2-40B4-BE49-F238E27FC236}">
                <a16:creationId xmlns:a16="http://schemas.microsoft.com/office/drawing/2014/main" id="{AB243554-876E-8060-4776-87523F8D33E5}"/>
              </a:ext>
            </a:extLst>
          </p:cNvPr>
          <p:cNvSpPr txBox="1"/>
          <p:nvPr/>
        </p:nvSpPr>
        <p:spPr>
          <a:xfrm>
            <a:off x="1194957" y="2659352"/>
            <a:ext cx="9802085" cy="2766911"/>
          </a:xfrm>
          <a:prstGeom prst="rect">
            <a:avLst/>
          </a:prstGeom>
          <a:noFill/>
        </p:spPr>
        <p:txBody>
          <a:bodyPr wrap="square">
            <a:spAutoFit/>
          </a:bodyPr>
          <a:lstStyle/>
          <a:p>
            <a:pPr>
              <a:lnSpc>
                <a:spcPct val="150000"/>
              </a:lnSpc>
            </a:pPr>
            <a:r>
              <a:rPr lang="vi-VN" sz="4000" dirty="0">
                <a:latin typeface="Calibri" panose="020F0502020204030204" pitchFamily="34" charset="0"/>
                <a:ea typeface="Calibri" panose="020F0502020204030204" pitchFamily="34" charset="0"/>
                <a:cs typeface="Calibri" panose="020F0502020204030204" pitchFamily="34" charset="0"/>
              </a:rPr>
              <a:t>Việc làm của thầy là tấm gương cho các vùng khó khăn trong cả nước học theo, giúp cho việc xóa mù chữ thành công. </a:t>
            </a:r>
          </a:p>
        </p:txBody>
      </p:sp>
      <p:grpSp>
        <p:nvGrpSpPr>
          <p:cNvPr id="7" name="Group 6">
            <a:extLst>
              <a:ext uri="{FF2B5EF4-FFF2-40B4-BE49-F238E27FC236}">
                <a16:creationId xmlns:a16="http://schemas.microsoft.com/office/drawing/2014/main" id="{F04E63E4-AE61-29CA-7FBC-F210844F04F2}"/>
              </a:ext>
            </a:extLst>
          </p:cNvPr>
          <p:cNvGrpSpPr/>
          <p:nvPr/>
        </p:nvGrpSpPr>
        <p:grpSpPr>
          <a:xfrm>
            <a:off x="2311413" y="764912"/>
            <a:ext cx="9044452" cy="1182882"/>
            <a:chOff x="2540996" y="502678"/>
            <a:chExt cx="9044452" cy="1182882"/>
          </a:xfrm>
        </p:grpSpPr>
        <p:grpSp>
          <p:nvGrpSpPr>
            <p:cNvPr id="8" name="Group 7">
              <a:extLst>
                <a:ext uri="{FF2B5EF4-FFF2-40B4-BE49-F238E27FC236}">
                  <a16:creationId xmlns:a16="http://schemas.microsoft.com/office/drawing/2014/main" id="{60805AE6-3E48-6BFE-8FF6-90849773CCAA}"/>
                </a:ext>
              </a:extLst>
            </p:cNvPr>
            <p:cNvGrpSpPr/>
            <p:nvPr/>
          </p:nvGrpSpPr>
          <p:grpSpPr>
            <a:xfrm>
              <a:off x="2540996" y="502678"/>
              <a:ext cx="9044452" cy="1182882"/>
              <a:chOff x="5129784" y="832103"/>
              <a:chExt cx="6400800" cy="1346771"/>
            </a:xfrm>
          </p:grpSpPr>
          <p:sp>
            <p:nvSpPr>
              <p:cNvPr id="11" name="Rectangle: Rounded Corners 10">
                <a:extLst>
                  <a:ext uri="{FF2B5EF4-FFF2-40B4-BE49-F238E27FC236}">
                    <a16:creationId xmlns:a16="http://schemas.microsoft.com/office/drawing/2014/main" id="{B556F310-0D0D-0DC9-357A-FC8C5B8D29DF}"/>
                  </a:ext>
                </a:extLst>
              </p:cNvPr>
              <p:cNvSpPr/>
              <p:nvPr/>
            </p:nvSpPr>
            <p:spPr>
              <a:xfrm>
                <a:off x="5129784" y="832103"/>
                <a:ext cx="6400800" cy="1346771"/>
              </a:xfrm>
              <a:prstGeom prst="roundRect">
                <a:avLst/>
              </a:prstGeom>
              <a:solidFill>
                <a:srgbClr val="0744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3" name="Rectangle: Rounded Corners 12">
                <a:extLst>
                  <a:ext uri="{FF2B5EF4-FFF2-40B4-BE49-F238E27FC236}">
                    <a16:creationId xmlns:a16="http://schemas.microsoft.com/office/drawing/2014/main" id="{8AD19407-CCA8-7C26-5C00-3F9AB20FD6F6}"/>
                  </a:ext>
                </a:extLst>
              </p:cNvPr>
              <p:cNvSpPr/>
              <p:nvPr/>
            </p:nvSpPr>
            <p:spPr>
              <a:xfrm>
                <a:off x="5254244" y="942182"/>
                <a:ext cx="6245246" cy="107280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vi-VN" sz="2800" dirty="0">
                  <a:solidFill>
                    <a:schemeClr val="accent2">
                      <a:lumMod val="50000"/>
                    </a:schemeClr>
                  </a:solidFill>
                  <a:effectLst/>
                  <a:latin typeface="Calibri" panose="020F0502020204030204" pitchFamily="34" charset="0"/>
                  <a:ea typeface="Calibri" panose="020F0502020204030204" pitchFamily="34" charset="0"/>
                  <a:cs typeface="Calibri" panose="020F0502020204030204" pitchFamily="34" charset="0"/>
                </a:endParaRPr>
              </a:p>
            </p:txBody>
          </p:sp>
        </p:grpSp>
        <p:sp>
          <p:nvSpPr>
            <p:cNvPr id="9" name="TextBox 8">
              <a:extLst>
                <a:ext uri="{FF2B5EF4-FFF2-40B4-BE49-F238E27FC236}">
                  <a16:creationId xmlns:a16="http://schemas.microsoft.com/office/drawing/2014/main" id="{18484842-3F6B-F2AD-D311-F165671C8CBF}"/>
                </a:ext>
              </a:extLst>
            </p:cNvPr>
            <p:cNvSpPr txBox="1"/>
            <p:nvPr/>
          </p:nvSpPr>
          <p:spPr>
            <a:xfrm>
              <a:off x="2781418" y="555510"/>
              <a:ext cx="8513377" cy="1077218"/>
            </a:xfrm>
            <a:prstGeom prst="rect">
              <a:avLst/>
            </a:prstGeom>
            <a:noFill/>
          </p:spPr>
          <p:txBody>
            <a:bodyPr wrap="square">
              <a:spAutoFit/>
            </a:bodyPr>
            <a:lstStyle/>
            <a:p>
              <a:r>
                <a:rPr lang="en-GB" sz="3200" b="1" i="0" dirty="0">
                  <a:solidFill>
                    <a:srgbClr val="07448C"/>
                  </a:solidFill>
                  <a:effectLst/>
                  <a:latin typeface="Calibri" panose="020F0502020204030204" pitchFamily="34" charset="0"/>
                  <a:ea typeface="Calibri" panose="020F0502020204030204" pitchFamily="34" charset="0"/>
                  <a:cs typeface="Calibri" panose="020F0502020204030204" pitchFamily="34" charset="0"/>
                </a:rPr>
                <a:t>(3) </a:t>
              </a:r>
              <a:r>
                <a:rPr lang="vi-VN" sz="3200" b="1" i="0" dirty="0">
                  <a:solidFill>
                    <a:srgbClr val="07448C"/>
                  </a:solidFill>
                  <a:effectLst/>
                  <a:latin typeface="Calibri" panose="020F0502020204030204" pitchFamily="34" charset="0"/>
                  <a:ea typeface="Calibri" panose="020F0502020204030204" pitchFamily="34" charset="0"/>
                  <a:cs typeface="Calibri" panose="020F0502020204030204" pitchFamily="34" charset="0"/>
                </a:rPr>
                <a:t>Theo em, những đóng góp của thầy Bôn nêu ở đoạn 3 có ý nghĩa như thế nào?</a:t>
              </a:r>
              <a:endParaRPr lang="vi-VN" sz="3200" b="1" dirty="0">
                <a:solidFill>
                  <a:srgbClr val="07448C"/>
                </a:solidFill>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1099865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10"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stretch>
            <a:fillRect/>
          </a:stretch>
        </a:blipFill>
        <a:effectLst/>
      </p:bgPr>
    </p:bg>
    <p:spTree>
      <p:nvGrpSpPr>
        <p:cNvPr id="1" name=""/>
        <p:cNvGrpSpPr/>
        <p:nvPr/>
      </p:nvGrpSpPr>
      <p:grpSpPr>
        <a:xfrm>
          <a:off x="0" y="0"/>
          <a:ext cx="0" cy="0"/>
          <a:chOff x="0" y="0"/>
          <a:chExt cx="0" cy="0"/>
        </a:xfrm>
      </p:grpSpPr>
      <p:pic>
        <p:nvPicPr>
          <p:cNvPr id="2" name="图片 1" descr="D:\资料\PPT(1)\外\7月6号\框.png框"/>
          <p:cNvPicPr>
            <a:picLocks noChangeAspect="1"/>
          </p:cNvPicPr>
          <p:nvPr/>
        </p:nvPicPr>
        <p:blipFill>
          <a:blip r:embed="rId4"/>
          <a:srcRect l="5813" r="7802"/>
          <a:stretch>
            <a:fillRect/>
          </a:stretch>
        </p:blipFill>
        <p:spPr>
          <a:xfrm>
            <a:off x="-635" y="0"/>
            <a:ext cx="12193270" cy="6858000"/>
          </a:xfrm>
          <a:prstGeom prst="rect">
            <a:avLst/>
          </a:prstGeom>
        </p:spPr>
      </p:pic>
      <p:pic>
        <p:nvPicPr>
          <p:cNvPr id="21" name="图片 20" descr="D:\资料\PPT(1)\外\7月6号\图片4.png图片4"/>
          <p:cNvPicPr>
            <a:picLocks noChangeAspect="1"/>
          </p:cNvPicPr>
          <p:nvPr/>
        </p:nvPicPr>
        <p:blipFill>
          <a:blip r:embed="rId5"/>
          <a:srcRect/>
          <a:stretch>
            <a:fillRect/>
          </a:stretch>
        </p:blipFill>
        <p:spPr>
          <a:xfrm>
            <a:off x="6131010" y="-220158"/>
            <a:ext cx="1814195" cy="2014985"/>
          </a:xfrm>
          <a:prstGeom prst="rect">
            <a:avLst/>
          </a:prstGeom>
        </p:spPr>
      </p:pic>
      <p:pic>
        <p:nvPicPr>
          <p:cNvPr id="22" name="图片 21" descr="D:\资料\PPT(1)\外\7月6号\图片4.png图片4"/>
          <p:cNvPicPr>
            <a:picLocks noChangeAspect="1"/>
          </p:cNvPicPr>
          <p:nvPr/>
        </p:nvPicPr>
        <p:blipFill>
          <a:blip r:embed="rId5"/>
          <a:srcRect/>
          <a:stretch>
            <a:fillRect/>
          </a:stretch>
        </p:blipFill>
        <p:spPr>
          <a:xfrm flipH="1">
            <a:off x="9488890" y="-220158"/>
            <a:ext cx="1814195" cy="2014985"/>
          </a:xfrm>
          <a:prstGeom prst="rect">
            <a:avLst/>
          </a:prstGeom>
        </p:spPr>
      </p:pic>
      <p:sp>
        <p:nvSpPr>
          <p:cNvPr id="3" name="Rectangle: Rounded Corners 2">
            <a:extLst>
              <a:ext uri="{FF2B5EF4-FFF2-40B4-BE49-F238E27FC236}">
                <a16:creationId xmlns:a16="http://schemas.microsoft.com/office/drawing/2014/main" id="{9A27A4EB-C7B5-EEB4-0931-6FBED8724C10}"/>
              </a:ext>
            </a:extLst>
          </p:cNvPr>
          <p:cNvSpPr/>
          <p:nvPr/>
        </p:nvSpPr>
        <p:spPr>
          <a:xfrm>
            <a:off x="500317" y="356738"/>
            <a:ext cx="11295888" cy="6089904"/>
          </a:xfrm>
          <a:prstGeom prst="roundRect">
            <a:avLst>
              <a:gd name="adj" fmla="val 6457"/>
            </a:avLst>
          </a:prstGeom>
          <a:solidFill>
            <a:schemeClr val="bg1">
              <a:alpha val="94000"/>
            </a:schemeClr>
          </a:solidFill>
          <a:ln w="38100">
            <a:solidFill>
              <a:srgbClr val="07448C"/>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FFFFFF"/>
              </a:solidFill>
              <a:effectLst/>
              <a:uLnTx/>
              <a:uFillTx/>
              <a:latin typeface="Arial"/>
              <a:ea typeface="微软雅黑"/>
              <a:cs typeface="Arial"/>
            </a:endParaRPr>
          </a:p>
        </p:txBody>
      </p:sp>
      <p:grpSp>
        <p:nvGrpSpPr>
          <p:cNvPr id="6" name="Group 5">
            <a:extLst>
              <a:ext uri="{FF2B5EF4-FFF2-40B4-BE49-F238E27FC236}">
                <a16:creationId xmlns:a16="http://schemas.microsoft.com/office/drawing/2014/main" id="{8B33E03D-2673-ACCE-8DE0-884F52443AA9}"/>
              </a:ext>
            </a:extLst>
          </p:cNvPr>
          <p:cNvGrpSpPr/>
          <p:nvPr/>
        </p:nvGrpSpPr>
        <p:grpSpPr>
          <a:xfrm>
            <a:off x="-4217" y="-54621"/>
            <a:ext cx="2192681" cy="2141089"/>
            <a:chOff x="-4217" y="-54621"/>
            <a:chExt cx="2192681" cy="2141089"/>
          </a:xfrm>
        </p:grpSpPr>
        <p:pic>
          <p:nvPicPr>
            <p:cNvPr id="4" name="Picture 3">
              <a:extLst>
                <a:ext uri="{FF2B5EF4-FFF2-40B4-BE49-F238E27FC236}">
                  <a16:creationId xmlns:a16="http://schemas.microsoft.com/office/drawing/2014/main" id="{FD63704A-01E4-E7AF-0EB9-90D95F8B6B44}"/>
                </a:ext>
              </a:extLst>
            </p:cNvPr>
            <p:cNvPicPr>
              <a:picLocks noChangeAspect="1"/>
            </p:cNvPicPr>
            <p:nvPr/>
          </p:nvPicPr>
          <p:blipFill>
            <a:blip r:embed="rId6"/>
            <a:stretch>
              <a:fillRect/>
            </a:stretch>
          </p:blipFill>
          <p:spPr>
            <a:xfrm>
              <a:off x="-4217" y="-54621"/>
              <a:ext cx="2192681" cy="2141089"/>
            </a:xfrm>
            <a:prstGeom prst="rect">
              <a:avLst/>
            </a:prstGeom>
          </p:spPr>
        </p:pic>
        <p:sp>
          <p:nvSpPr>
            <p:cNvPr id="5" name="TextBox 4">
              <a:extLst>
                <a:ext uri="{FF2B5EF4-FFF2-40B4-BE49-F238E27FC236}">
                  <a16:creationId xmlns:a16="http://schemas.microsoft.com/office/drawing/2014/main" id="{C16B6162-E50F-85E1-7A81-615270A72A01}"/>
                </a:ext>
              </a:extLst>
            </p:cNvPr>
            <p:cNvSpPr txBox="1"/>
            <p:nvPr/>
          </p:nvSpPr>
          <p:spPr>
            <a:xfrm rot="21147947">
              <a:off x="156611" y="692757"/>
              <a:ext cx="1871025" cy="646331"/>
            </a:xfrm>
            <a:prstGeom prst="rect">
              <a:avLst/>
            </a:prstGeom>
            <a:noFill/>
          </p:spPr>
          <p:txBody>
            <a:bodyPr wrap="none" rtlCol="0">
              <a:spAutoFit/>
            </a:bodyPr>
            <a:lstStyle/>
            <a:p>
              <a:r>
                <a:rPr lang="en-GB" sz="3600" dirty="0" err="1">
                  <a:latin typeface="#9Slide03 AllRoundGothic" panose="020B0703020202020104" pitchFamily="34" charset="-93"/>
                </a:rPr>
                <a:t>Câu</a:t>
              </a:r>
              <a:r>
                <a:rPr lang="en-GB" sz="3600" dirty="0">
                  <a:latin typeface="#9Slide03 AllRoundGothic" panose="020B0703020202020104" pitchFamily="34" charset="-93"/>
                </a:rPr>
                <a:t> </a:t>
              </a:r>
              <a:r>
                <a:rPr lang="en-GB" sz="3600" dirty="0" err="1">
                  <a:latin typeface="#9Slide03 AllRoundGothic" panose="020B0703020202020104" pitchFamily="34" charset="-93"/>
                </a:rPr>
                <a:t>hỏi</a:t>
              </a:r>
              <a:endParaRPr lang="vi-VN" sz="3600" dirty="0">
                <a:latin typeface="#9Slide03 AllRoundGothic" panose="020B0703020202020104" pitchFamily="34" charset="-93"/>
              </a:endParaRPr>
            </a:p>
          </p:txBody>
        </p:sp>
      </p:grpSp>
      <p:grpSp>
        <p:nvGrpSpPr>
          <p:cNvPr id="27" name="Group 26">
            <a:extLst>
              <a:ext uri="{FF2B5EF4-FFF2-40B4-BE49-F238E27FC236}">
                <a16:creationId xmlns:a16="http://schemas.microsoft.com/office/drawing/2014/main" id="{356D630B-AF07-8039-70EC-DBA637123A26}"/>
              </a:ext>
            </a:extLst>
          </p:cNvPr>
          <p:cNvGrpSpPr/>
          <p:nvPr/>
        </p:nvGrpSpPr>
        <p:grpSpPr>
          <a:xfrm>
            <a:off x="899605" y="2224595"/>
            <a:ext cx="10497312" cy="3911029"/>
            <a:chOff x="899605" y="2224595"/>
            <a:chExt cx="10497312" cy="3911029"/>
          </a:xfrm>
        </p:grpSpPr>
        <p:grpSp>
          <p:nvGrpSpPr>
            <p:cNvPr id="18" name="Group 17">
              <a:extLst>
                <a:ext uri="{FF2B5EF4-FFF2-40B4-BE49-F238E27FC236}">
                  <a16:creationId xmlns:a16="http://schemas.microsoft.com/office/drawing/2014/main" id="{619469A4-93C7-F514-789D-A4F465E9918A}"/>
                </a:ext>
              </a:extLst>
            </p:cNvPr>
            <p:cNvGrpSpPr/>
            <p:nvPr/>
          </p:nvGrpSpPr>
          <p:grpSpPr>
            <a:xfrm>
              <a:off x="899605" y="2224595"/>
              <a:ext cx="10497312" cy="3911029"/>
              <a:chOff x="882354" y="2224595"/>
              <a:chExt cx="10497312" cy="3911029"/>
            </a:xfrm>
          </p:grpSpPr>
          <p:sp>
            <p:nvSpPr>
              <p:cNvPr id="10" name="Rectangle: Diagonal Corners Rounded 9">
                <a:extLst>
                  <a:ext uri="{FF2B5EF4-FFF2-40B4-BE49-F238E27FC236}">
                    <a16:creationId xmlns:a16="http://schemas.microsoft.com/office/drawing/2014/main" id="{F11FACC6-3E62-FD05-111E-DB18AEBDE781}"/>
                  </a:ext>
                </a:extLst>
              </p:cNvPr>
              <p:cNvSpPr/>
              <p:nvPr/>
            </p:nvSpPr>
            <p:spPr>
              <a:xfrm>
                <a:off x="882354" y="2359152"/>
                <a:ext cx="10497312" cy="3776472"/>
              </a:xfrm>
              <a:prstGeom prst="round2Diag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Rectangle: Diagonal Corners Rounded 11">
                <a:extLst>
                  <a:ext uri="{FF2B5EF4-FFF2-40B4-BE49-F238E27FC236}">
                    <a16:creationId xmlns:a16="http://schemas.microsoft.com/office/drawing/2014/main" id="{5EA9BF8B-F9AD-59BE-A2B7-74E227D23DC3}"/>
                  </a:ext>
                </a:extLst>
              </p:cNvPr>
              <p:cNvSpPr/>
              <p:nvPr/>
            </p:nvSpPr>
            <p:spPr>
              <a:xfrm>
                <a:off x="1044199" y="2224595"/>
                <a:ext cx="10184633" cy="3776472"/>
              </a:xfrm>
              <a:prstGeom prst="round2Diag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26" name="TextBox 25">
              <a:extLst>
                <a:ext uri="{FF2B5EF4-FFF2-40B4-BE49-F238E27FC236}">
                  <a16:creationId xmlns:a16="http://schemas.microsoft.com/office/drawing/2014/main" id="{2473B38B-409E-E5A4-C7BA-88E865827BAB}"/>
                </a:ext>
              </a:extLst>
            </p:cNvPr>
            <p:cNvSpPr txBox="1"/>
            <p:nvPr/>
          </p:nvSpPr>
          <p:spPr>
            <a:xfrm>
              <a:off x="1325880" y="3028300"/>
              <a:ext cx="9804670" cy="837473"/>
            </a:xfrm>
            <a:prstGeom prst="rect">
              <a:avLst/>
            </a:prstGeom>
            <a:noFill/>
          </p:spPr>
          <p:txBody>
            <a:bodyPr wrap="square">
              <a:spAutoFit/>
            </a:bodyPr>
            <a:lstStyle/>
            <a:p>
              <a:pPr>
                <a:lnSpc>
                  <a:spcPct val="150000"/>
                </a:lnSpc>
              </a:pPr>
              <a:endParaRPr lang="vi-VN" sz="3600" dirty="0">
                <a:latin typeface="Calibri" panose="020F0502020204030204" pitchFamily="34" charset="0"/>
                <a:ea typeface="Calibri" panose="020F0502020204030204" pitchFamily="34" charset="0"/>
                <a:cs typeface="Calibri" panose="020F0502020204030204" pitchFamily="34" charset="0"/>
              </a:endParaRPr>
            </a:p>
          </p:txBody>
        </p:sp>
      </p:grpSp>
      <p:sp>
        <p:nvSpPr>
          <p:cNvPr id="23" name="TextBox 22">
            <a:extLst>
              <a:ext uri="{FF2B5EF4-FFF2-40B4-BE49-F238E27FC236}">
                <a16:creationId xmlns:a16="http://schemas.microsoft.com/office/drawing/2014/main" id="{AB243554-876E-8060-4776-87523F8D33E5}"/>
              </a:ext>
            </a:extLst>
          </p:cNvPr>
          <p:cNvSpPr txBox="1"/>
          <p:nvPr/>
        </p:nvSpPr>
        <p:spPr>
          <a:xfrm>
            <a:off x="1210347" y="2943982"/>
            <a:ext cx="9802085" cy="1843582"/>
          </a:xfrm>
          <a:prstGeom prst="rect">
            <a:avLst/>
          </a:prstGeom>
          <a:noFill/>
        </p:spPr>
        <p:txBody>
          <a:bodyPr wrap="square">
            <a:spAutoFit/>
          </a:bodyPr>
          <a:lstStyle/>
          <a:p>
            <a:pPr>
              <a:lnSpc>
                <a:spcPct val="150000"/>
              </a:lnSpc>
            </a:pPr>
            <a:r>
              <a:rPr lang="vi-VN" sz="4000">
                <a:latin typeface="Calibri" panose="020F0502020204030204" pitchFamily="34" charset="0"/>
                <a:ea typeface="Calibri" panose="020F0502020204030204" pitchFamily="34" charset="0"/>
                <a:cs typeface="Calibri" panose="020F0502020204030204" pitchFamily="34" charset="0"/>
              </a:rPr>
              <a:t>Câu chuyện cho thấy sự hết lòng quan tâm, chăm sóc, dạy dỗ của thầy cô đối với học sinh.</a:t>
            </a:r>
            <a:endParaRPr lang="vi-VN" sz="4000" dirty="0">
              <a:latin typeface="Calibri" panose="020F0502020204030204" pitchFamily="34" charset="0"/>
              <a:ea typeface="Calibri" panose="020F0502020204030204" pitchFamily="34" charset="0"/>
              <a:cs typeface="Calibri" panose="020F0502020204030204" pitchFamily="34" charset="0"/>
            </a:endParaRPr>
          </a:p>
        </p:txBody>
      </p:sp>
      <p:grpSp>
        <p:nvGrpSpPr>
          <p:cNvPr id="14" name="Group 13">
            <a:extLst>
              <a:ext uri="{FF2B5EF4-FFF2-40B4-BE49-F238E27FC236}">
                <a16:creationId xmlns:a16="http://schemas.microsoft.com/office/drawing/2014/main" id="{E573B9CA-9D49-3AC3-8BCB-91BA6E0983B7}"/>
              </a:ext>
            </a:extLst>
          </p:cNvPr>
          <p:cNvGrpSpPr/>
          <p:nvPr/>
        </p:nvGrpSpPr>
        <p:grpSpPr>
          <a:xfrm>
            <a:off x="2352465" y="666566"/>
            <a:ext cx="9044452" cy="1182882"/>
            <a:chOff x="2540996" y="502678"/>
            <a:chExt cx="9044452" cy="1182882"/>
          </a:xfrm>
        </p:grpSpPr>
        <p:grpSp>
          <p:nvGrpSpPr>
            <p:cNvPr id="15" name="Group 14">
              <a:extLst>
                <a:ext uri="{FF2B5EF4-FFF2-40B4-BE49-F238E27FC236}">
                  <a16:creationId xmlns:a16="http://schemas.microsoft.com/office/drawing/2014/main" id="{C8B9AE4D-FF62-EF79-BBC4-CC737ED751D8}"/>
                </a:ext>
              </a:extLst>
            </p:cNvPr>
            <p:cNvGrpSpPr/>
            <p:nvPr/>
          </p:nvGrpSpPr>
          <p:grpSpPr>
            <a:xfrm>
              <a:off x="2540996" y="502678"/>
              <a:ext cx="9044452" cy="1182882"/>
              <a:chOff x="5129784" y="832103"/>
              <a:chExt cx="6400800" cy="1346771"/>
            </a:xfrm>
          </p:grpSpPr>
          <p:sp>
            <p:nvSpPr>
              <p:cNvPr id="17" name="Rectangle: Rounded Corners 16">
                <a:extLst>
                  <a:ext uri="{FF2B5EF4-FFF2-40B4-BE49-F238E27FC236}">
                    <a16:creationId xmlns:a16="http://schemas.microsoft.com/office/drawing/2014/main" id="{8F6EDBD7-5672-5719-5FBD-5545888A2BD1}"/>
                  </a:ext>
                </a:extLst>
              </p:cNvPr>
              <p:cNvSpPr/>
              <p:nvPr/>
            </p:nvSpPr>
            <p:spPr>
              <a:xfrm>
                <a:off x="5129784" y="832103"/>
                <a:ext cx="6400800" cy="1346771"/>
              </a:xfrm>
              <a:prstGeom prst="roundRect">
                <a:avLst/>
              </a:prstGeom>
              <a:solidFill>
                <a:srgbClr val="F039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9" name="Rectangle: Rounded Corners 18">
                <a:extLst>
                  <a:ext uri="{FF2B5EF4-FFF2-40B4-BE49-F238E27FC236}">
                    <a16:creationId xmlns:a16="http://schemas.microsoft.com/office/drawing/2014/main" id="{7B16A573-C2D5-FF8C-A2C5-EDE70BF7E1BA}"/>
                  </a:ext>
                </a:extLst>
              </p:cNvPr>
              <p:cNvSpPr/>
              <p:nvPr/>
            </p:nvSpPr>
            <p:spPr>
              <a:xfrm>
                <a:off x="5254244" y="942182"/>
                <a:ext cx="6245246" cy="107280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vi-VN" sz="2800" dirty="0">
                  <a:solidFill>
                    <a:schemeClr val="accent2">
                      <a:lumMod val="50000"/>
                    </a:schemeClr>
                  </a:solidFill>
                  <a:effectLst/>
                  <a:latin typeface="Calibri" panose="020F0502020204030204" pitchFamily="34" charset="0"/>
                  <a:ea typeface="Calibri" panose="020F0502020204030204" pitchFamily="34" charset="0"/>
                  <a:cs typeface="Calibri" panose="020F0502020204030204" pitchFamily="34" charset="0"/>
                </a:endParaRPr>
              </a:p>
            </p:txBody>
          </p:sp>
        </p:grpSp>
        <p:sp>
          <p:nvSpPr>
            <p:cNvPr id="16" name="TextBox 15">
              <a:extLst>
                <a:ext uri="{FF2B5EF4-FFF2-40B4-BE49-F238E27FC236}">
                  <a16:creationId xmlns:a16="http://schemas.microsoft.com/office/drawing/2014/main" id="{1CA98205-5392-364C-CAAA-592B946E8302}"/>
                </a:ext>
              </a:extLst>
            </p:cNvPr>
            <p:cNvSpPr txBox="1"/>
            <p:nvPr/>
          </p:nvSpPr>
          <p:spPr>
            <a:xfrm>
              <a:off x="2781418" y="555510"/>
              <a:ext cx="8804030" cy="1077218"/>
            </a:xfrm>
            <a:prstGeom prst="rect">
              <a:avLst/>
            </a:prstGeom>
            <a:noFill/>
          </p:spPr>
          <p:txBody>
            <a:bodyPr wrap="square">
              <a:spAutoFit/>
            </a:bodyPr>
            <a:lstStyle/>
            <a:p>
              <a:r>
                <a:rPr lang="en-GB" sz="3200" b="1" dirty="0">
                  <a:solidFill>
                    <a:srgbClr val="F03939"/>
                  </a:solidFill>
                  <a:latin typeface="Calibri" panose="020F0502020204030204" pitchFamily="34" charset="0"/>
                  <a:ea typeface="Calibri" panose="020F0502020204030204" pitchFamily="34" charset="0"/>
                  <a:cs typeface="Calibri" panose="020F0502020204030204" pitchFamily="34" charset="0"/>
                </a:rPr>
                <a:t>(4) </a:t>
              </a:r>
              <a:r>
                <a:rPr lang="vi-VN" sz="3200" b="1" i="0" dirty="0">
                  <a:solidFill>
                    <a:srgbClr val="F03939"/>
                  </a:solidFill>
                  <a:effectLst/>
                  <a:latin typeface="Calibri" panose="020F0502020204030204" pitchFamily="34" charset="0"/>
                  <a:ea typeface="Calibri" panose="020F0502020204030204" pitchFamily="34" charset="0"/>
                  <a:cs typeface="Calibri" panose="020F0502020204030204" pitchFamily="34" charset="0"/>
                </a:rPr>
                <a:t>Câu chuyện trên nói lên điều gì về sự chăm sóc của các thầy cô đối với trẻ em?</a:t>
              </a:r>
              <a:endParaRPr lang="vi-VN" sz="3200" b="1" dirty="0">
                <a:solidFill>
                  <a:srgbClr val="F03939"/>
                </a:solidFill>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6528847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stretch>
            <a:fillRect/>
          </a:stretch>
        </a:blipFill>
        <a:effectLst/>
      </p:bgPr>
    </p:bg>
    <p:spTree>
      <p:nvGrpSpPr>
        <p:cNvPr id="1" name=""/>
        <p:cNvGrpSpPr/>
        <p:nvPr/>
      </p:nvGrpSpPr>
      <p:grpSpPr>
        <a:xfrm>
          <a:off x="0" y="0"/>
          <a:ext cx="0" cy="0"/>
          <a:chOff x="0" y="0"/>
          <a:chExt cx="0" cy="0"/>
        </a:xfrm>
      </p:grpSpPr>
      <p:pic>
        <p:nvPicPr>
          <p:cNvPr id="2" name="图片 1" descr="D:\资料\PPT(1)\外\7月6号\框.png框"/>
          <p:cNvPicPr>
            <a:picLocks noChangeAspect="1"/>
          </p:cNvPicPr>
          <p:nvPr/>
        </p:nvPicPr>
        <p:blipFill>
          <a:blip r:embed="rId4"/>
          <a:srcRect l="5813" r="7802"/>
          <a:stretch>
            <a:fillRect/>
          </a:stretch>
        </p:blipFill>
        <p:spPr>
          <a:xfrm>
            <a:off x="-635" y="0"/>
            <a:ext cx="12193270" cy="6858000"/>
          </a:xfrm>
          <a:prstGeom prst="rect">
            <a:avLst/>
          </a:prstGeom>
        </p:spPr>
      </p:pic>
      <p:pic>
        <p:nvPicPr>
          <p:cNvPr id="21" name="图片 20" descr="D:\资料\PPT(1)\外\7月6号\图片4.png图片4"/>
          <p:cNvPicPr>
            <a:picLocks noChangeAspect="1"/>
          </p:cNvPicPr>
          <p:nvPr/>
        </p:nvPicPr>
        <p:blipFill>
          <a:blip r:embed="rId5"/>
          <a:srcRect/>
          <a:stretch>
            <a:fillRect/>
          </a:stretch>
        </p:blipFill>
        <p:spPr>
          <a:xfrm>
            <a:off x="6131010" y="-220158"/>
            <a:ext cx="1814195" cy="2014985"/>
          </a:xfrm>
          <a:prstGeom prst="rect">
            <a:avLst/>
          </a:prstGeom>
        </p:spPr>
      </p:pic>
      <p:pic>
        <p:nvPicPr>
          <p:cNvPr id="22" name="图片 21" descr="D:\资料\PPT(1)\外\7月6号\图片4.png图片4"/>
          <p:cNvPicPr>
            <a:picLocks noChangeAspect="1"/>
          </p:cNvPicPr>
          <p:nvPr/>
        </p:nvPicPr>
        <p:blipFill>
          <a:blip r:embed="rId5"/>
          <a:srcRect/>
          <a:stretch>
            <a:fillRect/>
          </a:stretch>
        </p:blipFill>
        <p:spPr>
          <a:xfrm flipH="1">
            <a:off x="9488890" y="-220158"/>
            <a:ext cx="1814195" cy="2014985"/>
          </a:xfrm>
          <a:prstGeom prst="rect">
            <a:avLst/>
          </a:prstGeom>
        </p:spPr>
      </p:pic>
      <p:sp>
        <p:nvSpPr>
          <p:cNvPr id="12" name="Freeform 16">
            <a:extLst>
              <a:ext uri="{FF2B5EF4-FFF2-40B4-BE49-F238E27FC236}">
                <a16:creationId xmlns:a16="http://schemas.microsoft.com/office/drawing/2014/main" id="{9289C735-2FB9-BD36-FF1D-230096BD78D0}"/>
              </a:ext>
            </a:extLst>
          </p:cNvPr>
          <p:cNvSpPr/>
          <p:nvPr/>
        </p:nvSpPr>
        <p:spPr>
          <a:xfrm>
            <a:off x="-155276" y="3148305"/>
            <a:ext cx="3441939" cy="3820871"/>
          </a:xfrm>
          <a:custGeom>
            <a:avLst/>
            <a:gdLst/>
            <a:ahLst/>
            <a:cxnLst/>
            <a:rect l="l" t="t" r="r" b="b"/>
            <a:pathLst>
              <a:path w="1980868" h="2477376">
                <a:moveTo>
                  <a:pt x="0" y="0"/>
                </a:moveTo>
                <a:lnTo>
                  <a:pt x="1980869" y="0"/>
                </a:lnTo>
                <a:lnTo>
                  <a:pt x="1980869" y="2477376"/>
                </a:lnTo>
                <a:lnTo>
                  <a:pt x="0" y="2477376"/>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微软雅黑"/>
              <a:cs typeface="Arial"/>
            </a:endParaRPr>
          </a:p>
        </p:txBody>
      </p:sp>
      <p:sp>
        <p:nvSpPr>
          <p:cNvPr id="3" name="Speech Bubble: Rectangle with Corners Rounded 2">
            <a:extLst>
              <a:ext uri="{FF2B5EF4-FFF2-40B4-BE49-F238E27FC236}">
                <a16:creationId xmlns:a16="http://schemas.microsoft.com/office/drawing/2014/main" id="{86EEB4BA-6434-5F9D-6025-F9ED9F1E4CAD}"/>
              </a:ext>
            </a:extLst>
          </p:cNvPr>
          <p:cNvSpPr/>
          <p:nvPr/>
        </p:nvSpPr>
        <p:spPr>
          <a:xfrm>
            <a:off x="512064" y="950976"/>
            <a:ext cx="3520440" cy="1856232"/>
          </a:xfrm>
          <a:prstGeom prst="wedgeRoundRectCallout">
            <a:avLst>
              <a:gd name="adj1" fmla="val -23430"/>
              <a:gd name="adj2" fmla="val 72352"/>
              <a:gd name="adj3" fmla="val 16667"/>
            </a:avLst>
          </a:prstGeom>
          <a:solidFill>
            <a:schemeClr val="bg1"/>
          </a:solidFill>
          <a:ln w="76200">
            <a:solidFill>
              <a:srgbClr val="07448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i="1" dirty="0">
                <a:solidFill>
                  <a:srgbClr val="07448C"/>
                </a:solidFill>
              </a:rPr>
              <a:t>Theo em nội dung bài đọc nói lên điều gì?</a:t>
            </a:r>
          </a:p>
        </p:txBody>
      </p:sp>
      <p:grpSp>
        <p:nvGrpSpPr>
          <p:cNvPr id="13" name="Group 12">
            <a:extLst>
              <a:ext uri="{FF2B5EF4-FFF2-40B4-BE49-F238E27FC236}">
                <a16:creationId xmlns:a16="http://schemas.microsoft.com/office/drawing/2014/main" id="{48721C1C-A7E5-67DE-7D7F-4176A0E30008}"/>
              </a:ext>
            </a:extLst>
          </p:cNvPr>
          <p:cNvGrpSpPr/>
          <p:nvPr/>
        </p:nvGrpSpPr>
        <p:grpSpPr>
          <a:xfrm>
            <a:off x="4157371" y="2517203"/>
            <a:ext cx="7045600" cy="3911029"/>
            <a:chOff x="4157371" y="2517203"/>
            <a:chExt cx="7045600" cy="3911029"/>
          </a:xfrm>
        </p:grpSpPr>
        <p:grpSp>
          <p:nvGrpSpPr>
            <p:cNvPr id="4" name="Group 3">
              <a:extLst>
                <a:ext uri="{FF2B5EF4-FFF2-40B4-BE49-F238E27FC236}">
                  <a16:creationId xmlns:a16="http://schemas.microsoft.com/office/drawing/2014/main" id="{F97CFD08-23C3-0E80-A9B2-5D0A6C878402}"/>
                </a:ext>
              </a:extLst>
            </p:cNvPr>
            <p:cNvGrpSpPr/>
            <p:nvPr/>
          </p:nvGrpSpPr>
          <p:grpSpPr>
            <a:xfrm>
              <a:off x="4157371" y="2517203"/>
              <a:ext cx="7045600" cy="3911029"/>
              <a:chOff x="899605" y="2224595"/>
              <a:chExt cx="10497312" cy="3911029"/>
            </a:xfrm>
          </p:grpSpPr>
          <p:grpSp>
            <p:nvGrpSpPr>
              <p:cNvPr id="5" name="Group 4">
                <a:extLst>
                  <a:ext uri="{FF2B5EF4-FFF2-40B4-BE49-F238E27FC236}">
                    <a16:creationId xmlns:a16="http://schemas.microsoft.com/office/drawing/2014/main" id="{620AD466-DDCC-1E50-2DC8-B4DE73155749}"/>
                  </a:ext>
                </a:extLst>
              </p:cNvPr>
              <p:cNvGrpSpPr/>
              <p:nvPr/>
            </p:nvGrpSpPr>
            <p:grpSpPr>
              <a:xfrm>
                <a:off x="899605" y="2224595"/>
                <a:ext cx="10497312" cy="3911029"/>
                <a:chOff x="882354" y="2224595"/>
                <a:chExt cx="10497312" cy="3911029"/>
              </a:xfrm>
            </p:grpSpPr>
            <p:sp>
              <p:nvSpPr>
                <p:cNvPr id="7" name="Rectangle: Diagonal Corners Rounded 6">
                  <a:extLst>
                    <a:ext uri="{FF2B5EF4-FFF2-40B4-BE49-F238E27FC236}">
                      <a16:creationId xmlns:a16="http://schemas.microsoft.com/office/drawing/2014/main" id="{244B6A6E-75EA-0DB0-AE67-3B56B1F541ED}"/>
                    </a:ext>
                  </a:extLst>
                </p:cNvPr>
                <p:cNvSpPr/>
                <p:nvPr/>
              </p:nvSpPr>
              <p:spPr>
                <a:xfrm>
                  <a:off x="882354" y="2359152"/>
                  <a:ext cx="10497312" cy="3776472"/>
                </a:xfrm>
                <a:prstGeom prst="round2DiagRect">
                  <a:avLst/>
                </a:prstGeom>
                <a:solidFill>
                  <a:srgbClr val="FCAF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8" name="Rectangle: Diagonal Corners Rounded 7">
                  <a:extLst>
                    <a:ext uri="{FF2B5EF4-FFF2-40B4-BE49-F238E27FC236}">
                      <a16:creationId xmlns:a16="http://schemas.microsoft.com/office/drawing/2014/main" id="{D05242C3-18BD-B89D-9C3D-43F5D5D67D7F}"/>
                    </a:ext>
                  </a:extLst>
                </p:cNvPr>
                <p:cNvSpPr/>
                <p:nvPr/>
              </p:nvSpPr>
              <p:spPr>
                <a:xfrm>
                  <a:off x="1044199" y="2224595"/>
                  <a:ext cx="10184633" cy="3776472"/>
                </a:xfrm>
                <a:prstGeom prst="round2Diag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6" name="TextBox 5">
                <a:extLst>
                  <a:ext uri="{FF2B5EF4-FFF2-40B4-BE49-F238E27FC236}">
                    <a16:creationId xmlns:a16="http://schemas.microsoft.com/office/drawing/2014/main" id="{56550F0B-45A6-55E6-65AE-8EBDFDD847F0}"/>
                  </a:ext>
                </a:extLst>
              </p:cNvPr>
              <p:cNvSpPr txBox="1"/>
              <p:nvPr/>
            </p:nvSpPr>
            <p:spPr>
              <a:xfrm>
                <a:off x="1325880" y="3028300"/>
                <a:ext cx="9804670" cy="837473"/>
              </a:xfrm>
              <a:prstGeom prst="rect">
                <a:avLst/>
              </a:prstGeom>
              <a:noFill/>
            </p:spPr>
            <p:txBody>
              <a:bodyPr wrap="square">
                <a:spAutoFit/>
              </a:bodyPr>
              <a:lstStyle/>
              <a:p>
                <a:pPr>
                  <a:lnSpc>
                    <a:spcPct val="150000"/>
                  </a:lnSpc>
                </a:pPr>
                <a:endParaRPr lang="vi-VN" sz="3600" dirty="0">
                  <a:latin typeface="Calibri" panose="020F0502020204030204" pitchFamily="34" charset="0"/>
                  <a:ea typeface="Calibri" panose="020F0502020204030204" pitchFamily="34" charset="0"/>
                  <a:cs typeface="Calibri" panose="020F0502020204030204" pitchFamily="34" charset="0"/>
                </a:endParaRPr>
              </a:p>
            </p:txBody>
          </p:sp>
        </p:grpSp>
        <p:sp>
          <p:nvSpPr>
            <p:cNvPr id="11" name="TextBox 10">
              <a:extLst>
                <a:ext uri="{FF2B5EF4-FFF2-40B4-BE49-F238E27FC236}">
                  <a16:creationId xmlns:a16="http://schemas.microsoft.com/office/drawing/2014/main" id="{5B881068-D1D9-DFAE-90BA-9D759D58C0A7}"/>
                </a:ext>
              </a:extLst>
            </p:cNvPr>
            <p:cNvSpPr txBox="1"/>
            <p:nvPr/>
          </p:nvSpPr>
          <p:spPr>
            <a:xfrm>
              <a:off x="4371077" y="2851167"/>
              <a:ext cx="6725516" cy="3108543"/>
            </a:xfrm>
            <a:prstGeom prst="rect">
              <a:avLst/>
            </a:prstGeom>
            <a:noFill/>
          </p:spPr>
          <p:txBody>
            <a:bodyPr wrap="square">
              <a:spAutoFit/>
            </a:bodyPr>
            <a:lstStyle/>
            <a:p>
              <a:r>
                <a:rPr lang="vi-VN" sz="2800" i="1" dirty="0">
                  <a:latin typeface="Calibri" panose="020F0502020204030204" pitchFamily="34" charset="0"/>
                  <a:ea typeface="Calibri" panose="020F0502020204030204" pitchFamily="34" charset="0"/>
                  <a:cs typeface="Calibri" panose="020F0502020204030204" pitchFamily="34" charset="0"/>
                </a:rPr>
                <a:t>Những đóng góp của thầy giáo Nguyễn Văn Bôn trong việc </a:t>
              </a:r>
              <a:r>
                <a:rPr lang="vi-VN" sz="2800" i="1" dirty="0" err="1">
                  <a:latin typeface="Calibri" panose="020F0502020204030204" pitchFamily="34" charset="0"/>
                  <a:ea typeface="Calibri" panose="020F0502020204030204" pitchFamily="34" charset="0"/>
                  <a:cs typeface="Calibri" panose="020F0502020204030204" pitchFamily="34" charset="0"/>
                </a:rPr>
                <a:t>xoá</a:t>
              </a:r>
              <a:r>
                <a:rPr lang="vi-VN" sz="2800" i="1" dirty="0">
                  <a:latin typeface="Calibri" panose="020F0502020204030204" pitchFamily="34" charset="0"/>
                  <a:ea typeface="Calibri" panose="020F0502020204030204" pitchFamily="34" charset="0"/>
                  <a:cs typeface="Calibri" panose="020F0502020204030204" pitchFamily="34" charset="0"/>
                </a:rPr>
                <a:t> nạn mù chữ và xây dựng nếp sống mới không chỉ có ý nghĩa vô cùng lớn đối với người dân xã vùng cao Mà Cả, mà còn có ý nghĩa động viên to lớn cho phong trào học tập trên cả nước. Thể hiện sự quan tâm, chăm sóc của xã hội đối với thế hệ trẻ.</a:t>
              </a:r>
            </a:p>
          </p:txBody>
        </p:sp>
      </p:grpSp>
    </p:spTree>
    <p:extLst>
      <p:ext uri="{BB962C8B-B14F-4D97-AF65-F5344CB8AC3E}">
        <p14:creationId xmlns:p14="http://schemas.microsoft.com/office/powerpoint/2010/main" val="11658470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stretch>
            <a:fillRect/>
          </a:stretch>
        </a:blipFill>
        <a:effectLst/>
      </p:bgPr>
    </p:bg>
    <p:spTree>
      <p:nvGrpSpPr>
        <p:cNvPr id="1" name=""/>
        <p:cNvGrpSpPr/>
        <p:nvPr/>
      </p:nvGrpSpPr>
      <p:grpSpPr>
        <a:xfrm>
          <a:off x="0" y="0"/>
          <a:ext cx="0" cy="0"/>
          <a:chOff x="0" y="0"/>
          <a:chExt cx="0" cy="0"/>
        </a:xfrm>
      </p:grpSpPr>
      <p:pic>
        <p:nvPicPr>
          <p:cNvPr id="2" name="图片 1" descr="D:\资料\PPT(1)\外\7月6号\框.png框"/>
          <p:cNvPicPr>
            <a:picLocks noChangeAspect="1"/>
          </p:cNvPicPr>
          <p:nvPr/>
        </p:nvPicPr>
        <p:blipFill>
          <a:blip r:embed="rId4"/>
          <a:srcRect l="5813" r="7802"/>
          <a:stretch>
            <a:fillRect/>
          </a:stretch>
        </p:blipFill>
        <p:spPr>
          <a:xfrm>
            <a:off x="-635" y="0"/>
            <a:ext cx="12193270" cy="6858000"/>
          </a:xfrm>
          <a:prstGeom prst="rect">
            <a:avLst/>
          </a:prstGeom>
        </p:spPr>
      </p:pic>
      <p:pic>
        <p:nvPicPr>
          <p:cNvPr id="21" name="图片 20" descr="D:\资料\PPT(1)\外\7月6号\图片4.png图片4"/>
          <p:cNvPicPr>
            <a:picLocks noChangeAspect="1"/>
          </p:cNvPicPr>
          <p:nvPr/>
        </p:nvPicPr>
        <p:blipFill>
          <a:blip r:embed="rId5"/>
          <a:srcRect/>
          <a:stretch>
            <a:fillRect/>
          </a:stretch>
        </p:blipFill>
        <p:spPr>
          <a:xfrm>
            <a:off x="6131010" y="-220158"/>
            <a:ext cx="1814195" cy="2014985"/>
          </a:xfrm>
          <a:prstGeom prst="rect">
            <a:avLst/>
          </a:prstGeom>
        </p:spPr>
      </p:pic>
      <p:pic>
        <p:nvPicPr>
          <p:cNvPr id="22" name="图片 21" descr="D:\资料\PPT(1)\外\7月6号\图片4.png图片4"/>
          <p:cNvPicPr>
            <a:picLocks noChangeAspect="1"/>
          </p:cNvPicPr>
          <p:nvPr/>
        </p:nvPicPr>
        <p:blipFill>
          <a:blip r:embed="rId5"/>
          <a:srcRect/>
          <a:stretch>
            <a:fillRect/>
          </a:stretch>
        </p:blipFill>
        <p:spPr>
          <a:xfrm flipH="1">
            <a:off x="9488890" y="-220158"/>
            <a:ext cx="1814195" cy="2014985"/>
          </a:xfrm>
          <a:prstGeom prst="rect">
            <a:avLst/>
          </a:prstGeom>
        </p:spPr>
      </p:pic>
      <p:sp>
        <p:nvSpPr>
          <p:cNvPr id="9" name="Freeform 15">
            <a:extLst>
              <a:ext uri="{FF2B5EF4-FFF2-40B4-BE49-F238E27FC236}">
                <a16:creationId xmlns:a16="http://schemas.microsoft.com/office/drawing/2014/main" id="{C570EE75-A3A4-B1FF-1306-717A2B7D1BC5}"/>
              </a:ext>
            </a:extLst>
          </p:cNvPr>
          <p:cNvSpPr/>
          <p:nvPr/>
        </p:nvSpPr>
        <p:spPr>
          <a:xfrm>
            <a:off x="9006754" y="3148305"/>
            <a:ext cx="3044347" cy="3709695"/>
          </a:xfrm>
          <a:custGeom>
            <a:avLst/>
            <a:gdLst/>
            <a:ahLst/>
            <a:cxnLst/>
            <a:rect l="l" t="t" r="r" b="b"/>
            <a:pathLst>
              <a:path w="2167319" h="2870621">
                <a:moveTo>
                  <a:pt x="0" y="0"/>
                </a:moveTo>
                <a:lnTo>
                  <a:pt x="2167318" y="0"/>
                </a:lnTo>
                <a:lnTo>
                  <a:pt x="2167318" y="2870621"/>
                </a:lnTo>
                <a:lnTo>
                  <a:pt x="0" y="2870621"/>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微软雅黑"/>
              <a:cs typeface="Arial"/>
            </a:endParaRPr>
          </a:p>
        </p:txBody>
      </p:sp>
      <p:sp>
        <p:nvSpPr>
          <p:cNvPr id="12" name="Freeform 16">
            <a:extLst>
              <a:ext uri="{FF2B5EF4-FFF2-40B4-BE49-F238E27FC236}">
                <a16:creationId xmlns:a16="http://schemas.microsoft.com/office/drawing/2014/main" id="{9289C735-2FB9-BD36-FF1D-230096BD78D0}"/>
              </a:ext>
            </a:extLst>
          </p:cNvPr>
          <p:cNvSpPr/>
          <p:nvPr/>
        </p:nvSpPr>
        <p:spPr>
          <a:xfrm>
            <a:off x="-155276" y="3148305"/>
            <a:ext cx="3441939" cy="3820871"/>
          </a:xfrm>
          <a:custGeom>
            <a:avLst/>
            <a:gdLst/>
            <a:ahLst/>
            <a:cxnLst/>
            <a:rect l="l" t="t" r="r" b="b"/>
            <a:pathLst>
              <a:path w="1980868" h="2477376">
                <a:moveTo>
                  <a:pt x="0" y="0"/>
                </a:moveTo>
                <a:lnTo>
                  <a:pt x="1980869" y="0"/>
                </a:lnTo>
                <a:lnTo>
                  <a:pt x="1980869" y="2477376"/>
                </a:lnTo>
                <a:lnTo>
                  <a:pt x="0" y="2477376"/>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微软雅黑"/>
              <a:cs typeface="Arial"/>
            </a:endParaRPr>
          </a:p>
        </p:txBody>
      </p:sp>
      <p:pic>
        <p:nvPicPr>
          <p:cNvPr id="3" name="Picture 2">
            <a:extLst>
              <a:ext uri="{FF2B5EF4-FFF2-40B4-BE49-F238E27FC236}">
                <a16:creationId xmlns:a16="http://schemas.microsoft.com/office/drawing/2014/main" id="{4D6EA46D-26A3-13A0-3DF0-02EEAF826DDF}"/>
              </a:ext>
            </a:extLst>
          </p:cNvPr>
          <p:cNvPicPr>
            <a:picLocks noChangeAspect="1"/>
          </p:cNvPicPr>
          <p:nvPr/>
        </p:nvPicPr>
        <p:blipFill>
          <a:blip r:embed="rId8"/>
          <a:stretch>
            <a:fillRect/>
          </a:stretch>
        </p:blipFill>
        <p:spPr>
          <a:xfrm>
            <a:off x="2806923" y="1103174"/>
            <a:ext cx="6578154" cy="4651651"/>
          </a:xfrm>
          <a:prstGeom prst="rect">
            <a:avLst/>
          </a:prstGeom>
        </p:spPr>
      </p:pic>
    </p:spTree>
    <p:extLst>
      <p:ext uri="{BB962C8B-B14F-4D97-AF65-F5344CB8AC3E}">
        <p14:creationId xmlns:p14="http://schemas.microsoft.com/office/powerpoint/2010/main" val="1390698732"/>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stretch>
            <a:fillRect/>
          </a:stretch>
        </a:blipFill>
        <a:effectLst/>
      </p:bgPr>
    </p:bg>
    <p:spTree>
      <p:nvGrpSpPr>
        <p:cNvPr id="1" name=""/>
        <p:cNvGrpSpPr/>
        <p:nvPr/>
      </p:nvGrpSpPr>
      <p:grpSpPr>
        <a:xfrm>
          <a:off x="0" y="0"/>
          <a:ext cx="0" cy="0"/>
          <a:chOff x="0" y="0"/>
          <a:chExt cx="0" cy="0"/>
        </a:xfrm>
      </p:grpSpPr>
      <p:pic>
        <p:nvPicPr>
          <p:cNvPr id="2" name="图片 1" descr="D:\资料\PPT(1)\外\7月6号\框.png框"/>
          <p:cNvPicPr>
            <a:picLocks noChangeAspect="1"/>
          </p:cNvPicPr>
          <p:nvPr/>
        </p:nvPicPr>
        <p:blipFill>
          <a:blip r:embed="rId4"/>
          <a:srcRect l="5813" r="7802"/>
          <a:stretch>
            <a:fillRect/>
          </a:stretch>
        </p:blipFill>
        <p:spPr>
          <a:xfrm>
            <a:off x="-635" y="0"/>
            <a:ext cx="12193270" cy="6858000"/>
          </a:xfrm>
          <a:prstGeom prst="rect">
            <a:avLst/>
          </a:prstGeom>
        </p:spPr>
      </p:pic>
      <p:pic>
        <p:nvPicPr>
          <p:cNvPr id="21" name="图片 20" descr="D:\资料\PPT(1)\外\7月6号\图片4.png图片4"/>
          <p:cNvPicPr>
            <a:picLocks noChangeAspect="1"/>
          </p:cNvPicPr>
          <p:nvPr/>
        </p:nvPicPr>
        <p:blipFill>
          <a:blip r:embed="rId5"/>
          <a:srcRect/>
          <a:stretch>
            <a:fillRect/>
          </a:stretch>
        </p:blipFill>
        <p:spPr>
          <a:xfrm>
            <a:off x="6131010" y="-220158"/>
            <a:ext cx="1814195" cy="2014985"/>
          </a:xfrm>
          <a:prstGeom prst="rect">
            <a:avLst/>
          </a:prstGeom>
        </p:spPr>
      </p:pic>
      <p:pic>
        <p:nvPicPr>
          <p:cNvPr id="22" name="图片 21" descr="D:\资料\PPT(1)\外\7月6号\图片4.png图片4"/>
          <p:cNvPicPr>
            <a:picLocks noChangeAspect="1"/>
          </p:cNvPicPr>
          <p:nvPr/>
        </p:nvPicPr>
        <p:blipFill>
          <a:blip r:embed="rId5"/>
          <a:srcRect/>
          <a:stretch>
            <a:fillRect/>
          </a:stretch>
        </p:blipFill>
        <p:spPr>
          <a:xfrm flipH="1">
            <a:off x="9488890" y="-220158"/>
            <a:ext cx="1814195" cy="2014985"/>
          </a:xfrm>
          <a:prstGeom prst="rect">
            <a:avLst/>
          </a:prstGeom>
        </p:spPr>
      </p:pic>
      <p:sp>
        <p:nvSpPr>
          <p:cNvPr id="12" name="Freeform 16">
            <a:extLst>
              <a:ext uri="{FF2B5EF4-FFF2-40B4-BE49-F238E27FC236}">
                <a16:creationId xmlns:a16="http://schemas.microsoft.com/office/drawing/2014/main" id="{9289C735-2FB9-BD36-FF1D-230096BD78D0}"/>
              </a:ext>
            </a:extLst>
          </p:cNvPr>
          <p:cNvSpPr/>
          <p:nvPr/>
        </p:nvSpPr>
        <p:spPr>
          <a:xfrm>
            <a:off x="-155276" y="3148305"/>
            <a:ext cx="3441939" cy="3820871"/>
          </a:xfrm>
          <a:custGeom>
            <a:avLst/>
            <a:gdLst/>
            <a:ahLst/>
            <a:cxnLst/>
            <a:rect l="l" t="t" r="r" b="b"/>
            <a:pathLst>
              <a:path w="1980868" h="2477376">
                <a:moveTo>
                  <a:pt x="0" y="0"/>
                </a:moveTo>
                <a:lnTo>
                  <a:pt x="1980869" y="0"/>
                </a:lnTo>
                <a:lnTo>
                  <a:pt x="1980869" y="2477376"/>
                </a:lnTo>
                <a:lnTo>
                  <a:pt x="0" y="2477376"/>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微软雅黑"/>
              <a:cs typeface="Arial"/>
            </a:endParaRPr>
          </a:p>
        </p:txBody>
      </p:sp>
      <p:sp>
        <p:nvSpPr>
          <p:cNvPr id="3" name="Speech Bubble: Rectangle with Corners Rounded 2">
            <a:extLst>
              <a:ext uri="{FF2B5EF4-FFF2-40B4-BE49-F238E27FC236}">
                <a16:creationId xmlns:a16="http://schemas.microsoft.com/office/drawing/2014/main" id="{86EEB4BA-6434-5F9D-6025-F9ED9F1E4CAD}"/>
              </a:ext>
            </a:extLst>
          </p:cNvPr>
          <p:cNvSpPr/>
          <p:nvPr/>
        </p:nvSpPr>
        <p:spPr>
          <a:xfrm>
            <a:off x="512064" y="950976"/>
            <a:ext cx="3520440" cy="1856232"/>
          </a:xfrm>
          <a:prstGeom prst="wedgeRoundRectCallout">
            <a:avLst>
              <a:gd name="adj1" fmla="val -23430"/>
              <a:gd name="adj2" fmla="val 72352"/>
              <a:gd name="adj3" fmla="val 16667"/>
            </a:avLst>
          </a:prstGeom>
          <a:solidFill>
            <a:schemeClr val="bg1"/>
          </a:solidFill>
          <a:ln w="76200">
            <a:solidFill>
              <a:srgbClr val="07448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1" u="none" strike="noStrike" kern="1200" cap="none" spc="0" normalizeH="0" baseline="0" noProof="0" dirty="0" err="1">
                <a:ln>
                  <a:noFill/>
                </a:ln>
                <a:solidFill>
                  <a:srgbClr val="07448C"/>
                </a:solidFill>
                <a:effectLst/>
                <a:uLnTx/>
                <a:uFillTx/>
                <a:latin typeface="Arial"/>
                <a:ea typeface="微软雅黑"/>
                <a:cs typeface="Arial"/>
              </a:rPr>
              <a:t>Lưu</a:t>
            </a:r>
            <a:r>
              <a:rPr kumimoji="0" lang="en-GB" sz="4800" b="0" i="1" u="none" strike="noStrike" kern="1200" cap="none" spc="0" normalizeH="0" baseline="0" noProof="0" dirty="0">
                <a:ln>
                  <a:noFill/>
                </a:ln>
                <a:solidFill>
                  <a:srgbClr val="07448C"/>
                </a:solidFill>
                <a:effectLst/>
                <a:uLnTx/>
                <a:uFillTx/>
                <a:latin typeface="Arial"/>
                <a:ea typeface="微软雅黑"/>
                <a:cs typeface="Arial"/>
              </a:rPr>
              <a:t> ý </a:t>
            </a:r>
            <a:r>
              <a:rPr lang="en-GB" sz="4800" i="1" dirty="0" err="1">
                <a:solidFill>
                  <a:srgbClr val="07448C"/>
                </a:solidFill>
                <a:latin typeface="Arial"/>
                <a:ea typeface="微软雅黑"/>
                <a:cs typeface="Arial"/>
              </a:rPr>
              <a:t>giọng</a:t>
            </a:r>
            <a:r>
              <a:rPr lang="en-GB" sz="4800" i="1" dirty="0">
                <a:solidFill>
                  <a:srgbClr val="07448C"/>
                </a:solidFill>
                <a:latin typeface="Arial"/>
                <a:ea typeface="微软雅黑"/>
                <a:cs typeface="Arial"/>
              </a:rPr>
              <a:t> </a:t>
            </a:r>
            <a:r>
              <a:rPr lang="en-GB" sz="4800" i="1" dirty="0" err="1">
                <a:solidFill>
                  <a:srgbClr val="07448C"/>
                </a:solidFill>
                <a:latin typeface="Arial"/>
                <a:ea typeface="微软雅黑"/>
                <a:cs typeface="Arial"/>
              </a:rPr>
              <a:t>đọc</a:t>
            </a:r>
            <a:endParaRPr kumimoji="0" lang="vi-VN" sz="4800" b="0" i="1" u="none" strike="noStrike" kern="1200" cap="none" spc="0" normalizeH="0" baseline="0" noProof="0" dirty="0">
              <a:ln>
                <a:noFill/>
              </a:ln>
              <a:solidFill>
                <a:srgbClr val="07448C"/>
              </a:solidFill>
              <a:effectLst/>
              <a:uLnTx/>
              <a:uFillTx/>
              <a:latin typeface="Arial"/>
              <a:ea typeface="微软雅黑"/>
              <a:cs typeface="Arial"/>
            </a:endParaRPr>
          </a:p>
        </p:txBody>
      </p:sp>
      <p:grpSp>
        <p:nvGrpSpPr>
          <p:cNvPr id="14" name="Group 13">
            <a:extLst>
              <a:ext uri="{FF2B5EF4-FFF2-40B4-BE49-F238E27FC236}">
                <a16:creationId xmlns:a16="http://schemas.microsoft.com/office/drawing/2014/main" id="{7883267D-CD6C-38D4-838C-0039D9E32DCC}"/>
              </a:ext>
            </a:extLst>
          </p:cNvPr>
          <p:cNvGrpSpPr/>
          <p:nvPr/>
        </p:nvGrpSpPr>
        <p:grpSpPr>
          <a:xfrm>
            <a:off x="4157371" y="2517203"/>
            <a:ext cx="7045600" cy="3911029"/>
            <a:chOff x="4157371" y="2517203"/>
            <a:chExt cx="7045600" cy="3911029"/>
          </a:xfrm>
        </p:grpSpPr>
        <p:grpSp>
          <p:nvGrpSpPr>
            <p:cNvPr id="4" name="Group 3">
              <a:extLst>
                <a:ext uri="{FF2B5EF4-FFF2-40B4-BE49-F238E27FC236}">
                  <a16:creationId xmlns:a16="http://schemas.microsoft.com/office/drawing/2014/main" id="{F97CFD08-23C3-0E80-A9B2-5D0A6C878402}"/>
                </a:ext>
              </a:extLst>
            </p:cNvPr>
            <p:cNvGrpSpPr/>
            <p:nvPr/>
          </p:nvGrpSpPr>
          <p:grpSpPr>
            <a:xfrm>
              <a:off x="4157371" y="2517203"/>
              <a:ext cx="7045600" cy="3911029"/>
              <a:chOff x="899605" y="2224595"/>
              <a:chExt cx="10497312" cy="3911029"/>
            </a:xfrm>
          </p:grpSpPr>
          <p:grpSp>
            <p:nvGrpSpPr>
              <p:cNvPr id="5" name="Group 4">
                <a:extLst>
                  <a:ext uri="{FF2B5EF4-FFF2-40B4-BE49-F238E27FC236}">
                    <a16:creationId xmlns:a16="http://schemas.microsoft.com/office/drawing/2014/main" id="{620AD466-DDCC-1E50-2DC8-B4DE73155749}"/>
                  </a:ext>
                </a:extLst>
              </p:cNvPr>
              <p:cNvGrpSpPr/>
              <p:nvPr/>
            </p:nvGrpSpPr>
            <p:grpSpPr>
              <a:xfrm>
                <a:off x="899605" y="2224595"/>
                <a:ext cx="10497312" cy="3911029"/>
                <a:chOff x="882354" y="2224595"/>
                <a:chExt cx="10497312" cy="3911029"/>
              </a:xfrm>
            </p:grpSpPr>
            <p:sp>
              <p:nvSpPr>
                <p:cNvPr id="7" name="Rectangle: Diagonal Corners Rounded 6">
                  <a:extLst>
                    <a:ext uri="{FF2B5EF4-FFF2-40B4-BE49-F238E27FC236}">
                      <a16:creationId xmlns:a16="http://schemas.microsoft.com/office/drawing/2014/main" id="{244B6A6E-75EA-0DB0-AE67-3B56B1F541ED}"/>
                    </a:ext>
                  </a:extLst>
                </p:cNvPr>
                <p:cNvSpPr/>
                <p:nvPr/>
              </p:nvSpPr>
              <p:spPr>
                <a:xfrm>
                  <a:off x="882354" y="2359152"/>
                  <a:ext cx="10497312" cy="3776472"/>
                </a:xfrm>
                <a:prstGeom prst="round2DiagRect">
                  <a:avLst/>
                </a:prstGeom>
                <a:solidFill>
                  <a:srgbClr val="FCAF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FFFFFF"/>
                    </a:solidFill>
                    <a:effectLst/>
                    <a:uLnTx/>
                    <a:uFillTx/>
                    <a:latin typeface="Arial"/>
                    <a:ea typeface="微软雅黑"/>
                    <a:cs typeface="Arial"/>
                  </a:endParaRPr>
                </a:p>
              </p:txBody>
            </p:sp>
            <p:sp>
              <p:nvSpPr>
                <p:cNvPr id="8" name="Rectangle: Diagonal Corners Rounded 7">
                  <a:extLst>
                    <a:ext uri="{FF2B5EF4-FFF2-40B4-BE49-F238E27FC236}">
                      <a16:creationId xmlns:a16="http://schemas.microsoft.com/office/drawing/2014/main" id="{D05242C3-18BD-B89D-9C3D-43F5D5D67D7F}"/>
                    </a:ext>
                  </a:extLst>
                </p:cNvPr>
                <p:cNvSpPr/>
                <p:nvPr/>
              </p:nvSpPr>
              <p:spPr>
                <a:xfrm>
                  <a:off x="1044199" y="2224595"/>
                  <a:ext cx="10184633" cy="3776472"/>
                </a:xfrm>
                <a:prstGeom prst="round2Diag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FFFFFF"/>
                    </a:solidFill>
                    <a:effectLst/>
                    <a:uLnTx/>
                    <a:uFillTx/>
                    <a:latin typeface="Arial"/>
                    <a:ea typeface="微软雅黑"/>
                    <a:cs typeface="Arial"/>
                  </a:endParaRPr>
                </a:p>
              </p:txBody>
            </p:sp>
          </p:grpSp>
          <p:sp>
            <p:nvSpPr>
              <p:cNvPr id="6" name="TextBox 5">
                <a:extLst>
                  <a:ext uri="{FF2B5EF4-FFF2-40B4-BE49-F238E27FC236}">
                    <a16:creationId xmlns:a16="http://schemas.microsoft.com/office/drawing/2014/main" id="{56550F0B-45A6-55E6-65AE-8EBDFDD847F0}"/>
                  </a:ext>
                </a:extLst>
              </p:cNvPr>
              <p:cNvSpPr txBox="1"/>
              <p:nvPr/>
            </p:nvSpPr>
            <p:spPr>
              <a:xfrm>
                <a:off x="1325880" y="3028300"/>
                <a:ext cx="9804670" cy="83747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10" name="TextBox 9">
              <a:extLst>
                <a:ext uri="{FF2B5EF4-FFF2-40B4-BE49-F238E27FC236}">
                  <a16:creationId xmlns:a16="http://schemas.microsoft.com/office/drawing/2014/main" id="{94FFF5EF-EDC8-4FDF-DB5E-A3BBBC77EFA4}"/>
                </a:ext>
              </a:extLst>
            </p:cNvPr>
            <p:cNvSpPr txBox="1"/>
            <p:nvPr/>
          </p:nvSpPr>
          <p:spPr>
            <a:xfrm>
              <a:off x="4563491" y="2841071"/>
              <a:ext cx="6336157" cy="2970685"/>
            </a:xfrm>
            <a:prstGeom prst="rect">
              <a:avLst/>
            </a:prstGeom>
            <a:noFill/>
          </p:spPr>
          <p:txBody>
            <a:bodyPr wrap="square">
              <a:spAutoFit/>
            </a:bodyPr>
            <a:lstStyle/>
            <a:p>
              <a:pPr>
                <a:lnSpc>
                  <a:spcPct val="150000"/>
                </a:lnSpc>
              </a:pPr>
              <a:r>
                <a:rPr lang="en-GB" sz="3200" dirty="0">
                  <a:latin typeface="Calibri" panose="020F0502020204030204" pitchFamily="34" charset="0"/>
                  <a:ea typeface="Calibri" panose="020F0502020204030204" pitchFamily="34" charset="0"/>
                  <a:cs typeface="Calibri" panose="020F0502020204030204" pitchFamily="34" charset="0"/>
                </a:rPr>
                <a:t>N</a:t>
              </a:r>
              <a:r>
                <a:rPr lang="vi-VN" sz="3200" dirty="0" err="1">
                  <a:latin typeface="Calibri" panose="020F0502020204030204" pitchFamily="34" charset="0"/>
                  <a:ea typeface="Calibri" panose="020F0502020204030204" pitchFamily="34" charset="0"/>
                  <a:cs typeface="Calibri" panose="020F0502020204030204" pitchFamily="34" charset="0"/>
                </a:rPr>
                <a:t>ghỉ</a:t>
              </a:r>
              <a:r>
                <a:rPr lang="vi-VN" sz="3200" dirty="0">
                  <a:latin typeface="Calibri" panose="020F0502020204030204" pitchFamily="34" charset="0"/>
                  <a:ea typeface="Calibri" panose="020F0502020204030204" pitchFamily="34" charset="0"/>
                  <a:cs typeface="Calibri" panose="020F0502020204030204" pitchFamily="34" charset="0"/>
                </a:rPr>
                <a:t> hơi đúng, nhấn giọng từ ngữ quan trọng và thể hiện tình cảm, cảm xúc phù hợp khi đọc như hướng dẫn ở phần đọc mẫu của giáo viên.</a:t>
              </a:r>
            </a:p>
          </p:txBody>
        </p:sp>
      </p:grpSp>
    </p:spTree>
    <p:extLst>
      <p:ext uri="{BB962C8B-B14F-4D97-AF65-F5344CB8AC3E}">
        <p14:creationId xmlns:p14="http://schemas.microsoft.com/office/powerpoint/2010/main" val="2438478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stretch>
            <a:fillRect/>
          </a:stretch>
        </a:blipFill>
        <a:effectLst/>
      </p:bgPr>
    </p:bg>
    <p:spTree>
      <p:nvGrpSpPr>
        <p:cNvPr id="1" name=""/>
        <p:cNvGrpSpPr/>
        <p:nvPr/>
      </p:nvGrpSpPr>
      <p:grpSpPr>
        <a:xfrm>
          <a:off x="0" y="0"/>
          <a:ext cx="0" cy="0"/>
          <a:chOff x="0" y="0"/>
          <a:chExt cx="0" cy="0"/>
        </a:xfrm>
      </p:grpSpPr>
      <p:pic>
        <p:nvPicPr>
          <p:cNvPr id="2" name="图片 1" descr="D:\资料\PPT(1)\外\7月6号\框.png框"/>
          <p:cNvPicPr>
            <a:picLocks noChangeAspect="1"/>
          </p:cNvPicPr>
          <p:nvPr/>
        </p:nvPicPr>
        <p:blipFill>
          <a:blip r:embed="rId4"/>
          <a:srcRect l="5813" r="7802"/>
          <a:stretch>
            <a:fillRect/>
          </a:stretch>
        </p:blipFill>
        <p:spPr>
          <a:xfrm>
            <a:off x="-635" y="0"/>
            <a:ext cx="12193270" cy="6858000"/>
          </a:xfrm>
          <a:prstGeom prst="rect">
            <a:avLst/>
          </a:prstGeom>
        </p:spPr>
      </p:pic>
      <p:pic>
        <p:nvPicPr>
          <p:cNvPr id="21" name="图片 20" descr="D:\资料\PPT(1)\外\7月6号\图片4.png图片4"/>
          <p:cNvPicPr>
            <a:picLocks noChangeAspect="1"/>
          </p:cNvPicPr>
          <p:nvPr/>
        </p:nvPicPr>
        <p:blipFill>
          <a:blip r:embed="rId5"/>
          <a:srcRect/>
          <a:stretch>
            <a:fillRect/>
          </a:stretch>
        </p:blipFill>
        <p:spPr>
          <a:xfrm>
            <a:off x="6131010" y="-220158"/>
            <a:ext cx="1814195" cy="2014985"/>
          </a:xfrm>
          <a:prstGeom prst="rect">
            <a:avLst/>
          </a:prstGeom>
        </p:spPr>
      </p:pic>
      <p:pic>
        <p:nvPicPr>
          <p:cNvPr id="22" name="图片 21" descr="D:\资料\PPT(1)\外\7月6号\图片4.png图片4"/>
          <p:cNvPicPr>
            <a:picLocks noChangeAspect="1"/>
          </p:cNvPicPr>
          <p:nvPr/>
        </p:nvPicPr>
        <p:blipFill>
          <a:blip r:embed="rId5"/>
          <a:srcRect/>
          <a:stretch>
            <a:fillRect/>
          </a:stretch>
        </p:blipFill>
        <p:spPr>
          <a:xfrm flipH="1">
            <a:off x="9488890" y="-220158"/>
            <a:ext cx="1814195" cy="2014985"/>
          </a:xfrm>
          <a:prstGeom prst="rect">
            <a:avLst/>
          </a:prstGeom>
        </p:spPr>
      </p:pic>
      <p:sp>
        <p:nvSpPr>
          <p:cNvPr id="9" name="Freeform 15">
            <a:extLst>
              <a:ext uri="{FF2B5EF4-FFF2-40B4-BE49-F238E27FC236}">
                <a16:creationId xmlns:a16="http://schemas.microsoft.com/office/drawing/2014/main" id="{C570EE75-A3A4-B1FF-1306-717A2B7D1BC5}"/>
              </a:ext>
            </a:extLst>
          </p:cNvPr>
          <p:cNvSpPr/>
          <p:nvPr/>
        </p:nvSpPr>
        <p:spPr>
          <a:xfrm>
            <a:off x="9006754" y="3148305"/>
            <a:ext cx="3044347" cy="3709695"/>
          </a:xfrm>
          <a:custGeom>
            <a:avLst/>
            <a:gdLst/>
            <a:ahLst/>
            <a:cxnLst/>
            <a:rect l="l" t="t" r="r" b="b"/>
            <a:pathLst>
              <a:path w="2167319" h="2870621">
                <a:moveTo>
                  <a:pt x="0" y="0"/>
                </a:moveTo>
                <a:lnTo>
                  <a:pt x="2167318" y="0"/>
                </a:lnTo>
                <a:lnTo>
                  <a:pt x="2167318" y="2870621"/>
                </a:lnTo>
                <a:lnTo>
                  <a:pt x="0" y="2870621"/>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微软雅黑"/>
              <a:cs typeface="Arial"/>
            </a:endParaRPr>
          </a:p>
        </p:txBody>
      </p:sp>
      <p:sp>
        <p:nvSpPr>
          <p:cNvPr id="12" name="Freeform 16">
            <a:extLst>
              <a:ext uri="{FF2B5EF4-FFF2-40B4-BE49-F238E27FC236}">
                <a16:creationId xmlns:a16="http://schemas.microsoft.com/office/drawing/2014/main" id="{9289C735-2FB9-BD36-FF1D-230096BD78D0}"/>
              </a:ext>
            </a:extLst>
          </p:cNvPr>
          <p:cNvSpPr/>
          <p:nvPr/>
        </p:nvSpPr>
        <p:spPr>
          <a:xfrm>
            <a:off x="-155276" y="3148305"/>
            <a:ext cx="3441939" cy="3820871"/>
          </a:xfrm>
          <a:custGeom>
            <a:avLst/>
            <a:gdLst/>
            <a:ahLst/>
            <a:cxnLst/>
            <a:rect l="l" t="t" r="r" b="b"/>
            <a:pathLst>
              <a:path w="1980868" h="2477376">
                <a:moveTo>
                  <a:pt x="0" y="0"/>
                </a:moveTo>
                <a:lnTo>
                  <a:pt x="1980869" y="0"/>
                </a:lnTo>
                <a:lnTo>
                  <a:pt x="1980869" y="2477376"/>
                </a:lnTo>
                <a:lnTo>
                  <a:pt x="0" y="2477376"/>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微软雅黑"/>
              <a:cs typeface="Arial"/>
            </a:endParaRPr>
          </a:p>
        </p:txBody>
      </p:sp>
      <p:pic>
        <p:nvPicPr>
          <p:cNvPr id="3" name="Picture 2">
            <a:extLst>
              <a:ext uri="{FF2B5EF4-FFF2-40B4-BE49-F238E27FC236}">
                <a16:creationId xmlns:a16="http://schemas.microsoft.com/office/drawing/2014/main" id="{893001C3-6B3C-CA20-E682-5A47A88B725C}"/>
              </a:ext>
            </a:extLst>
          </p:cNvPr>
          <p:cNvPicPr>
            <a:picLocks noChangeAspect="1"/>
          </p:cNvPicPr>
          <p:nvPr/>
        </p:nvPicPr>
        <p:blipFill>
          <a:blip r:embed="rId8"/>
          <a:stretch>
            <a:fillRect/>
          </a:stretch>
        </p:blipFill>
        <p:spPr>
          <a:xfrm>
            <a:off x="940274" y="1261405"/>
            <a:ext cx="10412870" cy="2420322"/>
          </a:xfrm>
          <a:prstGeom prst="rect">
            <a:avLst/>
          </a:prstGeom>
        </p:spPr>
      </p:pic>
    </p:spTree>
    <p:extLst>
      <p:ext uri="{BB962C8B-B14F-4D97-AF65-F5344CB8AC3E}">
        <p14:creationId xmlns:p14="http://schemas.microsoft.com/office/powerpoint/2010/main" val="2135370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stretch>
            <a:fillRect/>
          </a:stretch>
        </a:blipFill>
        <a:effectLst/>
      </p:bgPr>
    </p:bg>
    <p:spTree>
      <p:nvGrpSpPr>
        <p:cNvPr id="1" name=""/>
        <p:cNvGrpSpPr/>
        <p:nvPr/>
      </p:nvGrpSpPr>
      <p:grpSpPr>
        <a:xfrm>
          <a:off x="0" y="0"/>
          <a:ext cx="0" cy="0"/>
          <a:chOff x="0" y="0"/>
          <a:chExt cx="0" cy="0"/>
        </a:xfrm>
      </p:grpSpPr>
      <p:pic>
        <p:nvPicPr>
          <p:cNvPr id="2" name="图片 1" descr="D:\资料\PPT(1)\外\7月6号\框.png框"/>
          <p:cNvPicPr>
            <a:picLocks noChangeAspect="1"/>
          </p:cNvPicPr>
          <p:nvPr/>
        </p:nvPicPr>
        <p:blipFill>
          <a:blip r:embed="rId4"/>
          <a:srcRect l="5813" r="7802"/>
          <a:stretch>
            <a:fillRect/>
          </a:stretch>
        </p:blipFill>
        <p:spPr>
          <a:xfrm>
            <a:off x="-635" y="0"/>
            <a:ext cx="12193270" cy="6858000"/>
          </a:xfrm>
          <a:prstGeom prst="rect">
            <a:avLst/>
          </a:prstGeom>
        </p:spPr>
      </p:pic>
      <p:pic>
        <p:nvPicPr>
          <p:cNvPr id="21" name="图片 20" descr="D:\资料\PPT(1)\外\7月6号\图片4.png图片4"/>
          <p:cNvPicPr>
            <a:picLocks noChangeAspect="1"/>
          </p:cNvPicPr>
          <p:nvPr/>
        </p:nvPicPr>
        <p:blipFill>
          <a:blip r:embed="rId5"/>
          <a:srcRect/>
          <a:stretch>
            <a:fillRect/>
          </a:stretch>
        </p:blipFill>
        <p:spPr>
          <a:xfrm>
            <a:off x="6131010" y="-220158"/>
            <a:ext cx="1814195" cy="2014985"/>
          </a:xfrm>
          <a:prstGeom prst="rect">
            <a:avLst/>
          </a:prstGeom>
        </p:spPr>
      </p:pic>
      <p:pic>
        <p:nvPicPr>
          <p:cNvPr id="22" name="图片 21" descr="D:\资料\PPT(1)\外\7月6号\图片4.png图片4"/>
          <p:cNvPicPr>
            <a:picLocks noChangeAspect="1"/>
          </p:cNvPicPr>
          <p:nvPr/>
        </p:nvPicPr>
        <p:blipFill>
          <a:blip r:embed="rId5"/>
          <a:srcRect/>
          <a:stretch>
            <a:fillRect/>
          </a:stretch>
        </p:blipFill>
        <p:spPr>
          <a:xfrm flipH="1">
            <a:off x="9488890" y="-220158"/>
            <a:ext cx="1814195" cy="2014985"/>
          </a:xfrm>
          <a:prstGeom prst="rect">
            <a:avLst/>
          </a:prstGeom>
        </p:spPr>
      </p:pic>
      <p:sp>
        <p:nvSpPr>
          <p:cNvPr id="9" name="Freeform 15">
            <a:extLst>
              <a:ext uri="{FF2B5EF4-FFF2-40B4-BE49-F238E27FC236}">
                <a16:creationId xmlns:a16="http://schemas.microsoft.com/office/drawing/2014/main" id="{C570EE75-A3A4-B1FF-1306-717A2B7D1BC5}"/>
              </a:ext>
            </a:extLst>
          </p:cNvPr>
          <p:cNvSpPr/>
          <p:nvPr/>
        </p:nvSpPr>
        <p:spPr>
          <a:xfrm>
            <a:off x="9006754" y="3148305"/>
            <a:ext cx="3044347" cy="3709695"/>
          </a:xfrm>
          <a:custGeom>
            <a:avLst/>
            <a:gdLst/>
            <a:ahLst/>
            <a:cxnLst/>
            <a:rect l="l" t="t" r="r" b="b"/>
            <a:pathLst>
              <a:path w="2167319" h="2870621">
                <a:moveTo>
                  <a:pt x="0" y="0"/>
                </a:moveTo>
                <a:lnTo>
                  <a:pt x="2167318" y="0"/>
                </a:lnTo>
                <a:lnTo>
                  <a:pt x="2167318" y="2870621"/>
                </a:lnTo>
                <a:lnTo>
                  <a:pt x="0" y="2870621"/>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Freeform 16">
            <a:extLst>
              <a:ext uri="{FF2B5EF4-FFF2-40B4-BE49-F238E27FC236}">
                <a16:creationId xmlns:a16="http://schemas.microsoft.com/office/drawing/2014/main" id="{9289C735-2FB9-BD36-FF1D-230096BD78D0}"/>
              </a:ext>
            </a:extLst>
          </p:cNvPr>
          <p:cNvSpPr/>
          <p:nvPr/>
        </p:nvSpPr>
        <p:spPr>
          <a:xfrm>
            <a:off x="-155276" y="3148305"/>
            <a:ext cx="3441939" cy="3820871"/>
          </a:xfrm>
          <a:custGeom>
            <a:avLst/>
            <a:gdLst/>
            <a:ahLst/>
            <a:cxnLst/>
            <a:rect l="l" t="t" r="r" b="b"/>
            <a:pathLst>
              <a:path w="1980868" h="2477376">
                <a:moveTo>
                  <a:pt x="0" y="0"/>
                </a:moveTo>
                <a:lnTo>
                  <a:pt x="1980869" y="0"/>
                </a:lnTo>
                <a:lnTo>
                  <a:pt x="1980869" y="2477376"/>
                </a:lnTo>
                <a:lnTo>
                  <a:pt x="0" y="2477376"/>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74F66EC4-8AD9-D65B-3DFC-0DD6CE49C603}"/>
              </a:ext>
            </a:extLst>
          </p:cNvPr>
          <p:cNvPicPr>
            <a:picLocks noChangeAspect="1"/>
          </p:cNvPicPr>
          <p:nvPr/>
        </p:nvPicPr>
        <p:blipFill>
          <a:blip r:embed="rId8"/>
          <a:stretch>
            <a:fillRect/>
          </a:stretch>
        </p:blipFill>
        <p:spPr>
          <a:xfrm>
            <a:off x="2793588" y="1095253"/>
            <a:ext cx="6553768" cy="3231160"/>
          </a:xfrm>
          <a:prstGeom prst="rect">
            <a:avLst/>
          </a:prstGeom>
        </p:spPr>
      </p:pic>
    </p:spTree>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stretch>
            <a:fillRect/>
          </a:stretch>
        </a:blipFill>
        <a:effectLst/>
      </p:bgPr>
    </p:bg>
    <p:spTree>
      <p:nvGrpSpPr>
        <p:cNvPr id="1" name=""/>
        <p:cNvGrpSpPr/>
        <p:nvPr/>
      </p:nvGrpSpPr>
      <p:grpSpPr>
        <a:xfrm>
          <a:off x="0" y="0"/>
          <a:ext cx="0" cy="0"/>
          <a:chOff x="0" y="0"/>
          <a:chExt cx="0" cy="0"/>
        </a:xfrm>
      </p:grpSpPr>
      <p:pic>
        <p:nvPicPr>
          <p:cNvPr id="2" name="图片 1" descr="D:\资料\PPT(1)\外\7月6号\框.png框"/>
          <p:cNvPicPr>
            <a:picLocks noChangeAspect="1"/>
          </p:cNvPicPr>
          <p:nvPr/>
        </p:nvPicPr>
        <p:blipFill>
          <a:blip r:embed="rId4"/>
          <a:srcRect l="5813" r="7802"/>
          <a:stretch>
            <a:fillRect/>
          </a:stretch>
        </p:blipFill>
        <p:spPr>
          <a:xfrm>
            <a:off x="-635" y="0"/>
            <a:ext cx="12193270" cy="6858000"/>
          </a:xfrm>
          <a:prstGeom prst="rect">
            <a:avLst/>
          </a:prstGeom>
        </p:spPr>
      </p:pic>
      <p:pic>
        <p:nvPicPr>
          <p:cNvPr id="21" name="图片 20" descr="D:\资料\PPT(1)\外\7月6号\图片4.png图片4"/>
          <p:cNvPicPr>
            <a:picLocks noChangeAspect="1"/>
          </p:cNvPicPr>
          <p:nvPr/>
        </p:nvPicPr>
        <p:blipFill>
          <a:blip r:embed="rId5"/>
          <a:srcRect/>
          <a:stretch>
            <a:fillRect/>
          </a:stretch>
        </p:blipFill>
        <p:spPr>
          <a:xfrm>
            <a:off x="6131010" y="-220158"/>
            <a:ext cx="1814195" cy="2014985"/>
          </a:xfrm>
          <a:prstGeom prst="rect">
            <a:avLst/>
          </a:prstGeom>
        </p:spPr>
      </p:pic>
      <p:pic>
        <p:nvPicPr>
          <p:cNvPr id="22" name="图片 21" descr="D:\资料\PPT(1)\外\7月6号\图片4.png图片4"/>
          <p:cNvPicPr>
            <a:picLocks noChangeAspect="1"/>
          </p:cNvPicPr>
          <p:nvPr/>
        </p:nvPicPr>
        <p:blipFill>
          <a:blip r:embed="rId5"/>
          <a:srcRect/>
          <a:stretch>
            <a:fillRect/>
          </a:stretch>
        </p:blipFill>
        <p:spPr>
          <a:xfrm flipH="1">
            <a:off x="9488890" y="-220158"/>
            <a:ext cx="1814195" cy="2014985"/>
          </a:xfrm>
          <a:prstGeom prst="rect">
            <a:avLst/>
          </a:prstGeom>
        </p:spPr>
      </p:pic>
      <p:sp>
        <p:nvSpPr>
          <p:cNvPr id="3" name="Rectangle: Rounded Corners 2">
            <a:extLst>
              <a:ext uri="{FF2B5EF4-FFF2-40B4-BE49-F238E27FC236}">
                <a16:creationId xmlns:a16="http://schemas.microsoft.com/office/drawing/2014/main" id="{9A27A4EB-C7B5-EEB4-0931-6FBED8724C10}"/>
              </a:ext>
            </a:extLst>
          </p:cNvPr>
          <p:cNvSpPr/>
          <p:nvPr/>
        </p:nvSpPr>
        <p:spPr>
          <a:xfrm>
            <a:off x="483066" y="384048"/>
            <a:ext cx="11295888" cy="6089904"/>
          </a:xfrm>
          <a:prstGeom prst="roundRect">
            <a:avLst>
              <a:gd name="adj" fmla="val 6457"/>
            </a:avLst>
          </a:prstGeom>
          <a:solidFill>
            <a:schemeClr val="bg1">
              <a:alpha val="94000"/>
            </a:schemeClr>
          </a:solidFill>
          <a:ln w="38100">
            <a:solidFill>
              <a:srgbClr val="07448C"/>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a:extLst>
              <a:ext uri="{FF2B5EF4-FFF2-40B4-BE49-F238E27FC236}">
                <a16:creationId xmlns:a16="http://schemas.microsoft.com/office/drawing/2014/main" id="{60C3AB52-9E70-4ECD-8FF9-CF2D52A46391}"/>
              </a:ext>
            </a:extLst>
          </p:cNvPr>
          <p:cNvSpPr txBox="1"/>
          <p:nvPr/>
        </p:nvSpPr>
        <p:spPr>
          <a:xfrm>
            <a:off x="3990869" y="512861"/>
            <a:ext cx="6094476" cy="707886"/>
          </a:xfrm>
          <a:prstGeom prst="rect">
            <a:avLst/>
          </a:prstGeom>
          <a:noFill/>
        </p:spPr>
        <p:txBody>
          <a:bodyPr wrap="square">
            <a:spAutoFit/>
          </a:bodyPr>
          <a:lstStyle/>
          <a:p>
            <a:r>
              <a:rPr lang="vi-VN" sz="4000" b="1" dirty="0">
                <a:latin typeface="Calibri" panose="020F0502020204030204" pitchFamily="34" charset="0"/>
                <a:ea typeface="Calibri" panose="020F0502020204030204" pitchFamily="34" charset="0"/>
                <a:cs typeface="Calibri" panose="020F0502020204030204" pitchFamily="34" charset="0"/>
              </a:rPr>
              <a:t>Chuyện một người thầy</a:t>
            </a:r>
          </a:p>
        </p:txBody>
      </p:sp>
      <p:sp>
        <p:nvSpPr>
          <p:cNvPr id="7" name="TextBox 6">
            <a:extLst>
              <a:ext uri="{FF2B5EF4-FFF2-40B4-BE49-F238E27FC236}">
                <a16:creationId xmlns:a16="http://schemas.microsoft.com/office/drawing/2014/main" id="{5AFAA59D-00D0-2A18-41C7-585C77CE50FF}"/>
              </a:ext>
            </a:extLst>
          </p:cNvPr>
          <p:cNvSpPr txBox="1"/>
          <p:nvPr/>
        </p:nvSpPr>
        <p:spPr>
          <a:xfrm>
            <a:off x="888915" y="1414426"/>
            <a:ext cx="6873791" cy="4401205"/>
          </a:xfrm>
          <a:prstGeom prst="rect">
            <a:avLst/>
          </a:prstGeom>
          <a:noFill/>
        </p:spPr>
        <p:txBody>
          <a:bodyPr wrap="square">
            <a:spAutoFit/>
          </a:bodyPr>
          <a:lstStyle/>
          <a:p>
            <a:pPr algn="just"/>
            <a:r>
              <a:rPr lang="en-GB" sz="2800" dirty="0">
                <a:latin typeface="Calibri" panose="020F0502020204030204" pitchFamily="34" charset="0"/>
                <a:ea typeface="Calibri" panose="020F0502020204030204" pitchFamily="34" charset="0"/>
                <a:cs typeface="Calibri" panose="020F0502020204030204" pitchFamily="34" charset="0"/>
              </a:rPr>
              <a:t>	</a:t>
            </a:r>
            <a:r>
              <a:rPr lang="vi-VN" sz="2800" dirty="0">
                <a:latin typeface="Calibri" panose="020F0502020204030204" pitchFamily="34" charset="0"/>
                <a:ea typeface="Calibri" panose="020F0502020204030204" pitchFamily="34" charset="0"/>
                <a:cs typeface="Calibri" panose="020F0502020204030204" pitchFamily="34" charset="0"/>
              </a:rPr>
              <a:t>Năm 1962, lần đầu tiên có một nhà giáo được Chủ tịch Hồ Chí Minh phong tặng danh hiệu Anh hùng Lao động. Đó là thầy Nguyễn Văn Bôn, năm ấy vừa tròn 25 tuổi.</a:t>
            </a:r>
          </a:p>
          <a:p>
            <a:pPr algn="just"/>
            <a:endParaRPr lang="vi-VN" sz="2800" dirty="0">
              <a:latin typeface="Calibri" panose="020F0502020204030204" pitchFamily="34" charset="0"/>
              <a:ea typeface="Calibri" panose="020F0502020204030204" pitchFamily="34" charset="0"/>
              <a:cs typeface="Calibri" panose="020F0502020204030204" pitchFamily="34" charset="0"/>
            </a:endParaRPr>
          </a:p>
          <a:p>
            <a:pPr algn="just"/>
            <a:r>
              <a:rPr lang="en-GB" sz="2800" dirty="0">
                <a:latin typeface="Calibri" panose="020F0502020204030204" pitchFamily="34" charset="0"/>
                <a:ea typeface="Calibri" panose="020F0502020204030204" pitchFamily="34" charset="0"/>
                <a:cs typeface="Calibri" panose="020F0502020204030204" pitchFamily="34" charset="0"/>
              </a:rPr>
              <a:t>	</a:t>
            </a:r>
            <a:r>
              <a:rPr lang="vi-VN" sz="2800" dirty="0">
                <a:latin typeface="Calibri" panose="020F0502020204030204" pitchFamily="34" charset="0"/>
                <a:ea typeface="Calibri" panose="020F0502020204030204" pitchFamily="34" charset="0"/>
                <a:cs typeface="Calibri" panose="020F0502020204030204" pitchFamily="34" charset="0"/>
              </a:rPr>
              <a:t>Thầy Bôn xung phong lên dạy học ở xã Mù Cả, huyện Mường Tè, tỉnh Lai Châu từ những ngày cả xã không một ai biết tiếng phổ thông. Thầy tự tay đắn gỗ dựng một lớp học, có đủ bàn ghế cho 40 học sinh.</a:t>
            </a:r>
          </a:p>
        </p:txBody>
      </p:sp>
      <p:pic>
        <p:nvPicPr>
          <p:cNvPr id="10" name="Picture 9" descr="A page of a book with text and a person and children&#10;&#10;Description automatically generated">
            <a:extLst>
              <a:ext uri="{FF2B5EF4-FFF2-40B4-BE49-F238E27FC236}">
                <a16:creationId xmlns:a16="http://schemas.microsoft.com/office/drawing/2014/main" id="{569554C5-C9B1-7D4D-A20B-B64C525FE40D}"/>
              </a:ext>
            </a:extLst>
          </p:cNvPr>
          <p:cNvPicPr>
            <a:picLocks noChangeAspect="1"/>
          </p:cNvPicPr>
          <p:nvPr/>
        </p:nvPicPr>
        <p:blipFill rotWithShape="1">
          <a:blip r:embed="rId6"/>
          <a:srcRect l="59116" t="9616" r="15038" b="69955"/>
          <a:stretch/>
        </p:blipFill>
        <p:spPr>
          <a:xfrm>
            <a:off x="8088334" y="1766714"/>
            <a:ext cx="3364992" cy="3970902"/>
          </a:xfrm>
          <a:prstGeom prst="rect">
            <a:avLst/>
          </a:prstGeom>
        </p:spPr>
      </p:pic>
    </p:spTree>
    <p:extLst>
      <p:ext uri="{BB962C8B-B14F-4D97-AF65-F5344CB8AC3E}">
        <p14:creationId xmlns:p14="http://schemas.microsoft.com/office/powerpoint/2010/main" val="1326573266"/>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stretch>
            <a:fillRect/>
          </a:stretch>
        </a:blipFill>
        <a:effectLst/>
      </p:bgPr>
    </p:bg>
    <p:spTree>
      <p:nvGrpSpPr>
        <p:cNvPr id="1" name=""/>
        <p:cNvGrpSpPr/>
        <p:nvPr/>
      </p:nvGrpSpPr>
      <p:grpSpPr>
        <a:xfrm>
          <a:off x="0" y="0"/>
          <a:ext cx="0" cy="0"/>
          <a:chOff x="0" y="0"/>
          <a:chExt cx="0" cy="0"/>
        </a:xfrm>
      </p:grpSpPr>
      <p:pic>
        <p:nvPicPr>
          <p:cNvPr id="2" name="图片 1" descr="D:\资料\PPT(1)\外\7月6号\框.png框"/>
          <p:cNvPicPr>
            <a:picLocks noChangeAspect="1"/>
          </p:cNvPicPr>
          <p:nvPr/>
        </p:nvPicPr>
        <p:blipFill>
          <a:blip r:embed="rId4"/>
          <a:srcRect l="5813" r="7802"/>
          <a:stretch>
            <a:fillRect/>
          </a:stretch>
        </p:blipFill>
        <p:spPr>
          <a:xfrm>
            <a:off x="-635" y="0"/>
            <a:ext cx="12193270" cy="6858000"/>
          </a:xfrm>
          <a:prstGeom prst="rect">
            <a:avLst/>
          </a:prstGeom>
        </p:spPr>
      </p:pic>
      <p:pic>
        <p:nvPicPr>
          <p:cNvPr id="21" name="图片 20" descr="D:\资料\PPT(1)\外\7月6号\图片4.png图片4"/>
          <p:cNvPicPr>
            <a:picLocks noChangeAspect="1"/>
          </p:cNvPicPr>
          <p:nvPr/>
        </p:nvPicPr>
        <p:blipFill>
          <a:blip r:embed="rId5"/>
          <a:srcRect/>
          <a:stretch>
            <a:fillRect/>
          </a:stretch>
        </p:blipFill>
        <p:spPr>
          <a:xfrm>
            <a:off x="6131010" y="-220158"/>
            <a:ext cx="1814195" cy="2014985"/>
          </a:xfrm>
          <a:prstGeom prst="rect">
            <a:avLst/>
          </a:prstGeom>
        </p:spPr>
      </p:pic>
      <p:pic>
        <p:nvPicPr>
          <p:cNvPr id="22" name="图片 21" descr="D:\资料\PPT(1)\外\7月6号\图片4.png图片4"/>
          <p:cNvPicPr>
            <a:picLocks noChangeAspect="1"/>
          </p:cNvPicPr>
          <p:nvPr/>
        </p:nvPicPr>
        <p:blipFill>
          <a:blip r:embed="rId5"/>
          <a:srcRect/>
          <a:stretch>
            <a:fillRect/>
          </a:stretch>
        </p:blipFill>
        <p:spPr>
          <a:xfrm flipH="1">
            <a:off x="9488890" y="-220158"/>
            <a:ext cx="1814195" cy="2014985"/>
          </a:xfrm>
          <a:prstGeom prst="rect">
            <a:avLst/>
          </a:prstGeom>
        </p:spPr>
      </p:pic>
      <p:sp>
        <p:nvSpPr>
          <p:cNvPr id="3" name="Rectangle: Rounded Corners 2">
            <a:extLst>
              <a:ext uri="{FF2B5EF4-FFF2-40B4-BE49-F238E27FC236}">
                <a16:creationId xmlns:a16="http://schemas.microsoft.com/office/drawing/2014/main" id="{9A27A4EB-C7B5-EEB4-0931-6FBED8724C10}"/>
              </a:ext>
            </a:extLst>
          </p:cNvPr>
          <p:cNvSpPr/>
          <p:nvPr/>
        </p:nvSpPr>
        <p:spPr>
          <a:xfrm>
            <a:off x="483066" y="384048"/>
            <a:ext cx="11295888" cy="6089904"/>
          </a:xfrm>
          <a:prstGeom prst="roundRect">
            <a:avLst>
              <a:gd name="adj" fmla="val 6457"/>
            </a:avLst>
          </a:prstGeom>
          <a:solidFill>
            <a:schemeClr val="bg1">
              <a:alpha val="94000"/>
            </a:schemeClr>
          </a:solidFill>
          <a:ln w="38100">
            <a:solidFill>
              <a:srgbClr val="07448C"/>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a:extLst>
              <a:ext uri="{FF2B5EF4-FFF2-40B4-BE49-F238E27FC236}">
                <a16:creationId xmlns:a16="http://schemas.microsoft.com/office/drawing/2014/main" id="{60C3AB52-9E70-4ECD-8FF9-CF2D52A46391}"/>
              </a:ext>
            </a:extLst>
          </p:cNvPr>
          <p:cNvSpPr txBox="1"/>
          <p:nvPr/>
        </p:nvSpPr>
        <p:spPr>
          <a:xfrm>
            <a:off x="3990869" y="512861"/>
            <a:ext cx="6094476" cy="707886"/>
          </a:xfrm>
          <a:prstGeom prst="rect">
            <a:avLst/>
          </a:prstGeom>
          <a:noFill/>
        </p:spPr>
        <p:txBody>
          <a:bodyPr wrap="square">
            <a:spAutoFit/>
          </a:bodyPr>
          <a:lstStyle/>
          <a:p>
            <a:r>
              <a:rPr lang="vi-VN" sz="4000" b="1" dirty="0">
                <a:latin typeface="Calibri" panose="020F0502020204030204" pitchFamily="34" charset="0"/>
                <a:ea typeface="Calibri" panose="020F0502020204030204" pitchFamily="34" charset="0"/>
                <a:cs typeface="Calibri" panose="020F0502020204030204" pitchFamily="34" charset="0"/>
              </a:rPr>
              <a:t>Chuyện một người thầy</a:t>
            </a:r>
          </a:p>
        </p:txBody>
      </p:sp>
      <p:sp>
        <p:nvSpPr>
          <p:cNvPr id="7" name="TextBox 6">
            <a:extLst>
              <a:ext uri="{FF2B5EF4-FFF2-40B4-BE49-F238E27FC236}">
                <a16:creationId xmlns:a16="http://schemas.microsoft.com/office/drawing/2014/main" id="{5AFAA59D-00D0-2A18-41C7-585C77CE50FF}"/>
              </a:ext>
            </a:extLst>
          </p:cNvPr>
          <p:cNvSpPr txBox="1"/>
          <p:nvPr/>
        </p:nvSpPr>
        <p:spPr>
          <a:xfrm>
            <a:off x="888915" y="1349560"/>
            <a:ext cx="10275909" cy="3970318"/>
          </a:xfrm>
          <a:prstGeom prst="rect">
            <a:avLst/>
          </a:prstGeom>
          <a:noFill/>
        </p:spPr>
        <p:txBody>
          <a:bodyPr wrap="square">
            <a:spAutoFit/>
          </a:bodyPr>
          <a:lstStyle/>
          <a:p>
            <a:pPr algn="just"/>
            <a:r>
              <a:rPr lang="en-GB" sz="2800" dirty="0">
                <a:latin typeface="Calibri" panose="020F0502020204030204" pitchFamily="34" charset="0"/>
                <a:ea typeface="Calibri" panose="020F0502020204030204" pitchFamily="34" charset="0"/>
                <a:cs typeface="Calibri" panose="020F0502020204030204" pitchFamily="34" charset="0"/>
              </a:rPr>
              <a:t>	</a:t>
            </a:r>
            <a:r>
              <a:rPr lang="vi-VN" sz="2800" dirty="0">
                <a:latin typeface="Calibri" panose="020F0502020204030204" pitchFamily="34" charset="0"/>
                <a:ea typeface="Calibri" panose="020F0502020204030204" pitchFamily="34" charset="0"/>
                <a:cs typeface="Calibri" panose="020F0502020204030204" pitchFamily="34" charset="0"/>
              </a:rPr>
              <a:t>Ngày khai giảng, cả lớp chỉ có một hộp phấn và một quyển sách vỡ lòng. Thầy viết lên bảng, tiếng trẻ đọc vang khắp bản, người lớn cũng tò mò kéo đến xem. Những buổi học đầu tiên, chưa có giấy bút, các em tập viết vào tàu lá chuối bằng những chiếc bút gỗ tự tạo. Thầy nhặt bưởi rừng về làm bóng cho các em chơi; dạy các em múa, hát, diễn kịch; tổ chức cho các em làm </a:t>
            </a:r>
            <a:r>
              <a:rPr lang="vi-VN" sz="2800" dirty="0" err="1">
                <a:latin typeface="Calibri" panose="020F0502020204030204" pitchFamily="34" charset="0"/>
                <a:ea typeface="Calibri" panose="020F0502020204030204" pitchFamily="34" charset="0"/>
                <a:cs typeface="Calibri" panose="020F0502020204030204" pitchFamily="34" charset="0"/>
              </a:rPr>
              <a:t>nương,bán</a:t>
            </a:r>
            <a:r>
              <a:rPr lang="vi-VN" sz="2800" dirty="0">
                <a:latin typeface="Calibri" panose="020F0502020204030204" pitchFamily="34" charset="0"/>
                <a:ea typeface="Calibri" panose="020F0502020204030204" pitchFamily="34" charset="0"/>
                <a:cs typeface="Calibri" panose="020F0502020204030204" pitchFamily="34" charset="0"/>
              </a:rPr>
              <a:t> thóc lấy tiền mua sắm đồ dùng. Dần </a:t>
            </a:r>
            <a:r>
              <a:rPr lang="vi-VN" sz="2800" dirty="0" err="1">
                <a:latin typeface="Calibri" panose="020F0502020204030204" pitchFamily="34" charset="0"/>
                <a:ea typeface="Calibri" panose="020F0502020204030204" pitchFamily="34" charset="0"/>
                <a:cs typeface="Calibri" panose="020F0502020204030204" pitchFamily="34" charset="0"/>
              </a:rPr>
              <a:t>dần</a:t>
            </a:r>
            <a:r>
              <a:rPr lang="vi-VN" sz="2800" dirty="0">
                <a:latin typeface="Calibri" panose="020F0502020204030204" pitchFamily="34" charset="0"/>
                <a:ea typeface="Calibri" panose="020F0502020204030204" pitchFamily="34" charset="0"/>
                <a:cs typeface="Calibri" panose="020F0502020204030204" pitchFamily="34" charset="0"/>
              </a:rPr>
              <a:t>, trường mua được ra đi ô, máy nghe đĩa, đèn chiếu, rồi mua cả trâu bò làm nương. Đội văn nghệ của trường được mời đi diễn ở nhiều nơi.</a:t>
            </a:r>
          </a:p>
        </p:txBody>
      </p:sp>
    </p:spTree>
    <p:extLst>
      <p:ext uri="{BB962C8B-B14F-4D97-AF65-F5344CB8AC3E}">
        <p14:creationId xmlns:p14="http://schemas.microsoft.com/office/powerpoint/2010/main" val="2649838075"/>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stretch>
            <a:fillRect/>
          </a:stretch>
        </a:blipFill>
        <a:effectLst/>
      </p:bgPr>
    </p:bg>
    <p:spTree>
      <p:nvGrpSpPr>
        <p:cNvPr id="1" name=""/>
        <p:cNvGrpSpPr/>
        <p:nvPr/>
      </p:nvGrpSpPr>
      <p:grpSpPr>
        <a:xfrm>
          <a:off x="0" y="0"/>
          <a:ext cx="0" cy="0"/>
          <a:chOff x="0" y="0"/>
          <a:chExt cx="0" cy="0"/>
        </a:xfrm>
      </p:grpSpPr>
      <p:pic>
        <p:nvPicPr>
          <p:cNvPr id="2" name="图片 1" descr="D:\资料\PPT(1)\外\7月6号\框.png框"/>
          <p:cNvPicPr>
            <a:picLocks noChangeAspect="1"/>
          </p:cNvPicPr>
          <p:nvPr/>
        </p:nvPicPr>
        <p:blipFill>
          <a:blip r:embed="rId4"/>
          <a:srcRect l="5813" r="7802"/>
          <a:stretch>
            <a:fillRect/>
          </a:stretch>
        </p:blipFill>
        <p:spPr>
          <a:xfrm>
            <a:off x="-635" y="0"/>
            <a:ext cx="12193270" cy="6858000"/>
          </a:xfrm>
          <a:prstGeom prst="rect">
            <a:avLst/>
          </a:prstGeom>
        </p:spPr>
      </p:pic>
      <p:pic>
        <p:nvPicPr>
          <p:cNvPr id="21" name="图片 20" descr="D:\资料\PPT(1)\外\7月6号\图片4.png图片4"/>
          <p:cNvPicPr>
            <a:picLocks noChangeAspect="1"/>
          </p:cNvPicPr>
          <p:nvPr/>
        </p:nvPicPr>
        <p:blipFill>
          <a:blip r:embed="rId5"/>
          <a:srcRect/>
          <a:stretch>
            <a:fillRect/>
          </a:stretch>
        </p:blipFill>
        <p:spPr>
          <a:xfrm>
            <a:off x="6131010" y="-220158"/>
            <a:ext cx="1814195" cy="2014985"/>
          </a:xfrm>
          <a:prstGeom prst="rect">
            <a:avLst/>
          </a:prstGeom>
        </p:spPr>
      </p:pic>
      <p:pic>
        <p:nvPicPr>
          <p:cNvPr id="22" name="图片 21" descr="D:\资料\PPT(1)\外\7月6号\图片4.png图片4"/>
          <p:cNvPicPr>
            <a:picLocks noChangeAspect="1"/>
          </p:cNvPicPr>
          <p:nvPr/>
        </p:nvPicPr>
        <p:blipFill>
          <a:blip r:embed="rId5"/>
          <a:srcRect/>
          <a:stretch>
            <a:fillRect/>
          </a:stretch>
        </p:blipFill>
        <p:spPr>
          <a:xfrm flipH="1">
            <a:off x="9488890" y="-220158"/>
            <a:ext cx="1814195" cy="2014985"/>
          </a:xfrm>
          <a:prstGeom prst="rect">
            <a:avLst/>
          </a:prstGeom>
        </p:spPr>
      </p:pic>
      <p:sp>
        <p:nvSpPr>
          <p:cNvPr id="3" name="Rectangle: Rounded Corners 2">
            <a:extLst>
              <a:ext uri="{FF2B5EF4-FFF2-40B4-BE49-F238E27FC236}">
                <a16:creationId xmlns:a16="http://schemas.microsoft.com/office/drawing/2014/main" id="{9A27A4EB-C7B5-EEB4-0931-6FBED8724C10}"/>
              </a:ext>
            </a:extLst>
          </p:cNvPr>
          <p:cNvSpPr/>
          <p:nvPr/>
        </p:nvSpPr>
        <p:spPr>
          <a:xfrm>
            <a:off x="483066" y="384048"/>
            <a:ext cx="11295888" cy="6089904"/>
          </a:xfrm>
          <a:prstGeom prst="roundRect">
            <a:avLst>
              <a:gd name="adj" fmla="val 6457"/>
            </a:avLst>
          </a:prstGeom>
          <a:solidFill>
            <a:schemeClr val="bg1">
              <a:alpha val="94000"/>
            </a:schemeClr>
          </a:solidFill>
          <a:ln w="38100">
            <a:solidFill>
              <a:srgbClr val="07448C"/>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a:extLst>
              <a:ext uri="{FF2B5EF4-FFF2-40B4-BE49-F238E27FC236}">
                <a16:creationId xmlns:a16="http://schemas.microsoft.com/office/drawing/2014/main" id="{60C3AB52-9E70-4ECD-8FF9-CF2D52A46391}"/>
              </a:ext>
            </a:extLst>
          </p:cNvPr>
          <p:cNvSpPr txBox="1"/>
          <p:nvPr/>
        </p:nvSpPr>
        <p:spPr>
          <a:xfrm>
            <a:off x="3990869" y="512861"/>
            <a:ext cx="6094476" cy="707886"/>
          </a:xfrm>
          <a:prstGeom prst="rect">
            <a:avLst/>
          </a:prstGeom>
          <a:noFill/>
        </p:spPr>
        <p:txBody>
          <a:bodyPr wrap="square">
            <a:spAutoFit/>
          </a:bodyPr>
          <a:lstStyle/>
          <a:p>
            <a:r>
              <a:rPr lang="vi-VN" sz="4000" b="1" dirty="0">
                <a:latin typeface="Calibri" panose="020F0502020204030204" pitchFamily="34" charset="0"/>
                <a:ea typeface="Calibri" panose="020F0502020204030204" pitchFamily="34" charset="0"/>
                <a:cs typeface="Calibri" panose="020F0502020204030204" pitchFamily="34" charset="0"/>
              </a:rPr>
              <a:t>Chuyện một người thầy</a:t>
            </a:r>
          </a:p>
        </p:txBody>
      </p:sp>
      <p:sp>
        <p:nvSpPr>
          <p:cNvPr id="7" name="TextBox 6">
            <a:extLst>
              <a:ext uri="{FF2B5EF4-FFF2-40B4-BE49-F238E27FC236}">
                <a16:creationId xmlns:a16="http://schemas.microsoft.com/office/drawing/2014/main" id="{5AFAA59D-00D0-2A18-41C7-585C77CE50FF}"/>
              </a:ext>
            </a:extLst>
          </p:cNvPr>
          <p:cNvSpPr txBox="1"/>
          <p:nvPr/>
        </p:nvSpPr>
        <p:spPr>
          <a:xfrm>
            <a:off x="685990" y="1220747"/>
            <a:ext cx="10820019" cy="3539430"/>
          </a:xfrm>
          <a:prstGeom prst="rect">
            <a:avLst/>
          </a:prstGeom>
          <a:noFill/>
        </p:spPr>
        <p:txBody>
          <a:bodyPr wrap="square">
            <a:spAutoFit/>
          </a:bodyPr>
          <a:lstStyle/>
          <a:p>
            <a:pPr algn="just"/>
            <a:r>
              <a:rPr lang="en-GB" sz="2800" dirty="0">
                <a:latin typeface="Calibri" panose="020F0502020204030204" pitchFamily="34" charset="0"/>
                <a:ea typeface="Calibri" panose="020F0502020204030204" pitchFamily="34" charset="0"/>
                <a:cs typeface="Calibri" panose="020F0502020204030204" pitchFamily="34" charset="0"/>
              </a:rPr>
              <a:t>	 </a:t>
            </a:r>
            <a:r>
              <a:rPr lang="vi-VN" sz="2800" dirty="0">
                <a:latin typeface="Calibri" panose="020F0502020204030204" pitchFamily="34" charset="0"/>
                <a:ea typeface="Calibri" panose="020F0502020204030204" pitchFamily="34" charset="0"/>
                <a:cs typeface="Calibri" panose="020F0502020204030204" pitchFamily="34" charset="0"/>
              </a:rPr>
              <a:t>Để giúp dân xóa nạn mù chữ, thầy Bôn đề nghị mỗi bản chọn ra một, hai thanh niên đến học rồi về dạy cho những người khác. Người dân bận đi chăn trâu, không đến lớp được, thầy Bôn tổ chức viết chữ lên lưng trâu cho họ học. Chính nhờ những nỗ lực đó, năm 1963, Mù Cả là xã duy nhất ở rẻo cao phía Bắc được công nhận là xã xóa xong nạn mù chữ. Học trò của thầy Bôn sau này có nhiều người thành đạt, có những cống hiến quan trọng cho miền phên giậu của Tổ quốc.</a:t>
            </a:r>
            <a:endParaRPr lang="en-GB" sz="2800" dirty="0">
              <a:latin typeface="Calibri" panose="020F0502020204030204" pitchFamily="34" charset="0"/>
              <a:ea typeface="Calibri" panose="020F0502020204030204" pitchFamily="34" charset="0"/>
              <a:cs typeface="Calibri" panose="020F0502020204030204" pitchFamily="34" charset="0"/>
            </a:endParaRPr>
          </a:p>
          <a:p>
            <a:pPr algn="r"/>
            <a:r>
              <a:rPr lang="en-GB" sz="2800" dirty="0">
                <a:latin typeface="Calibri" panose="020F0502020204030204" pitchFamily="34" charset="0"/>
                <a:ea typeface="Calibri" panose="020F0502020204030204" pitchFamily="34" charset="0"/>
                <a:cs typeface="Calibri" panose="020F0502020204030204" pitchFamily="34" charset="0"/>
              </a:rPr>
              <a:t> Theo </a:t>
            </a:r>
            <a:r>
              <a:rPr lang="en-GB" sz="2800" dirty="0" err="1">
                <a:latin typeface="Calibri" panose="020F0502020204030204" pitchFamily="34" charset="0"/>
                <a:ea typeface="Calibri" panose="020F0502020204030204" pitchFamily="34" charset="0"/>
                <a:cs typeface="Calibri" panose="020F0502020204030204" pitchFamily="34" charset="0"/>
              </a:rPr>
              <a:t>Đỗ</a:t>
            </a:r>
            <a:r>
              <a:rPr lang="en-GB" sz="2800" dirty="0">
                <a:latin typeface="Calibri" panose="020F0502020204030204" pitchFamily="34" charset="0"/>
                <a:ea typeface="Calibri" panose="020F0502020204030204" pitchFamily="34" charset="0"/>
                <a:cs typeface="Calibri" panose="020F0502020204030204" pitchFamily="34" charset="0"/>
              </a:rPr>
              <a:t> Hoàn Hoàng</a:t>
            </a:r>
            <a:endParaRPr lang="vi-VN" sz="28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A page of a book with text and a person and children&#10;&#10;Description automatically generated">
            <a:extLst>
              <a:ext uri="{FF2B5EF4-FFF2-40B4-BE49-F238E27FC236}">
                <a16:creationId xmlns:a16="http://schemas.microsoft.com/office/drawing/2014/main" id="{AF885895-4A09-1F31-7116-6548347B896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2937" b="55688" l="17149" r="90331">
                        <a14:foregroundMark x1="66281" y1="32937" x2="67479" y2="42126"/>
                        <a14:foregroundMark x1="56529" y1="42790" x2="62314" y2="47191"/>
                        <a14:foregroundMark x1="52769" y1="52256" x2="55165" y2="52256"/>
                        <a14:foregroundMark x1="61736" y1="54802" x2="61736" y2="51868"/>
                        <a14:foregroundMark x1="17149" y1="33988" x2="17149" y2="33988"/>
                      </a14:backgroundRemoval>
                    </a14:imgEffect>
                  </a14:imgLayer>
                </a14:imgProps>
              </a:ext>
            </a:extLst>
          </a:blip>
          <a:srcRect l="42701" t="31771" r="4349" b="41600"/>
          <a:stretch/>
        </p:blipFill>
        <p:spPr>
          <a:xfrm>
            <a:off x="-398252" y="4279208"/>
            <a:ext cx="4037564" cy="3031443"/>
          </a:xfrm>
          <a:prstGeom prst="rect">
            <a:avLst/>
          </a:prstGeom>
        </p:spPr>
      </p:pic>
    </p:spTree>
    <p:extLst>
      <p:ext uri="{BB962C8B-B14F-4D97-AF65-F5344CB8AC3E}">
        <p14:creationId xmlns:p14="http://schemas.microsoft.com/office/powerpoint/2010/main" val="1713999572"/>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stretch>
            <a:fillRect/>
          </a:stretch>
        </a:blipFill>
        <a:effectLst/>
      </p:bgPr>
    </p:bg>
    <p:spTree>
      <p:nvGrpSpPr>
        <p:cNvPr id="1" name=""/>
        <p:cNvGrpSpPr/>
        <p:nvPr/>
      </p:nvGrpSpPr>
      <p:grpSpPr>
        <a:xfrm>
          <a:off x="0" y="0"/>
          <a:ext cx="0" cy="0"/>
          <a:chOff x="0" y="0"/>
          <a:chExt cx="0" cy="0"/>
        </a:xfrm>
      </p:grpSpPr>
      <p:pic>
        <p:nvPicPr>
          <p:cNvPr id="2" name="图片 1" descr="D:\资料\PPT(1)\外\7月6号\框.png框"/>
          <p:cNvPicPr>
            <a:picLocks noChangeAspect="1"/>
          </p:cNvPicPr>
          <p:nvPr/>
        </p:nvPicPr>
        <p:blipFill>
          <a:blip r:embed="rId4"/>
          <a:srcRect l="5813" r="7802"/>
          <a:stretch>
            <a:fillRect/>
          </a:stretch>
        </p:blipFill>
        <p:spPr>
          <a:xfrm>
            <a:off x="-635" y="0"/>
            <a:ext cx="12193270" cy="6858000"/>
          </a:xfrm>
          <a:prstGeom prst="rect">
            <a:avLst/>
          </a:prstGeom>
        </p:spPr>
      </p:pic>
      <p:pic>
        <p:nvPicPr>
          <p:cNvPr id="21" name="图片 20" descr="D:\资料\PPT(1)\外\7月6号\图片4.png图片4"/>
          <p:cNvPicPr>
            <a:picLocks noChangeAspect="1"/>
          </p:cNvPicPr>
          <p:nvPr/>
        </p:nvPicPr>
        <p:blipFill>
          <a:blip r:embed="rId5"/>
          <a:srcRect/>
          <a:stretch>
            <a:fillRect/>
          </a:stretch>
        </p:blipFill>
        <p:spPr>
          <a:xfrm>
            <a:off x="6131010" y="-220158"/>
            <a:ext cx="1814195" cy="2014985"/>
          </a:xfrm>
          <a:prstGeom prst="rect">
            <a:avLst/>
          </a:prstGeom>
        </p:spPr>
      </p:pic>
      <p:pic>
        <p:nvPicPr>
          <p:cNvPr id="22" name="图片 21" descr="D:\资料\PPT(1)\外\7月6号\图片4.png图片4"/>
          <p:cNvPicPr>
            <a:picLocks noChangeAspect="1"/>
          </p:cNvPicPr>
          <p:nvPr/>
        </p:nvPicPr>
        <p:blipFill>
          <a:blip r:embed="rId5"/>
          <a:srcRect/>
          <a:stretch>
            <a:fillRect/>
          </a:stretch>
        </p:blipFill>
        <p:spPr>
          <a:xfrm flipH="1">
            <a:off x="9488890" y="-220158"/>
            <a:ext cx="1814195" cy="2014985"/>
          </a:xfrm>
          <a:prstGeom prst="rect">
            <a:avLst/>
          </a:prstGeom>
        </p:spPr>
      </p:pic>
      <p:sp>
        <p:nvSpPr>
          <p:cNvPr id="3" name="Rectangle: Rounded Corners 2">
            <a:extLst>
              <a:ext uri="{FF2B5EF4-FFF2-40B4-BE49-F238E27FC236}">
                <a16:creationId xmlns:a16="http://schemas.microsoft.com/office/drawing/2014/main" id="{9A27A4EB-C7B5-EEB4-0931-6FBED8724C10}"/>
              </a:ext>
            </a:extLst>
          </p:cNvPr>
          <p:cNvSpPr/>
          <p:nvPr/>
        </p:nvSpPr>
        <p:spPr>
          <a:xfrm>
            <a:off x="483066" y="384048"/>
            <a:ext cx="11295888" cy="6089904"/>
          </a:xfrm>
          <a:prstGeom prst="roundRect">
            <a:avLst>
              <a:gd name="adj" fmla="val 6457"/>
            </a:avLst>
          </a:prstGeom>
          <a:solidFill>
            <a:schemeClr val="bg1">
              <a:alpha val="94000"/>
            </a:schemeClr>
          </a:solidFill>
          <a:ln w="38100">
            <a:solidFill>
              <a:srgbClr val="07448C"/>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0" name="Group 9">
            <a:extLst>
              <a:ext uri="{FF2B5EF4-FFF2-40B4-BE49-F238E27FC236}">
                <a16:creationId xmlns:a16="http://schemas.microsoft.com/office/drawing/2014/main" id="{184A3A13-BE00-0C69-FD6D-7F7667248295}"/>
              </a:ext>
            </a:extLst>
          </p:cNvPr>
          <p:cNvGrpSpPr/>
          <p:nvPr/>
        </p:nvGrpSpPr>
        <p:grpSpPr>
          <a:xfrm>
            <a:off x="-635" y="1516380"/>
            <a:ext cx="4771178" cy="5561778"/>
            <a:chOff x="-635" y="1516380"/>
            <a:chExt cx="4771178" cy="5561778"/>
          </a:xfrm>
        </p:grpSpPr>
        <p:sp>
          <p:nvSpPr>
            <p:cNvPr id="4" name="Freeform 8">
              <a:extLst>
                <a:ext uri="{FF2B5EF4-FFF2-40B4-BE49-F238E27FC236}">
                  <a16:creationId xmlns:a16="http://schemas.microsoft.com/office/drawing/2014/main" id="{71A0AAB9-65AE-6870-497B-0C73D8750EEE}"/>
                </a:ext>
              </a:extLst>
            </p:cNvPr>
            <p:cNvSpPr/>
            <p:nvPr/>
          </p:nvSpPr>
          <p:spPr>
            <a:xfrm>
              <a:off x="1190667" y="1516380"/>
              <a:ext cx="3579876" cy="3825240"/>
            </a:xfrm>
            <a:custGeom>
              <a:avLst/>
              <a:gdLst/>
              <a:ahLst/>
              <a:cxnLst/>
              <a:rect l="l" t="t" r="r" b="b"/>
              <a:pathLst>
                <a:path w="2263560" h="2209800">
                  <a:moveTo>
                    <a:pt x="0" y="0"/>
                  </a:moveTo>
                  <a:lnTo>
                    <a:pt x="2263560" y="0"/>
                  </a:lnTo>
                  <a:lnTo>
                    <a:pt x="2263560" y="2209800"/>
                  </a:lnTo>
                  <a:lnTo>
                    <a:pt x="0" y="2209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8" name="Freeform 12">
              <a:extLst>
                <a:ext uri="{FF2B5EF4-FFF2-40B4-BE49-F238E27FC236}">
                  <a16:creationId xmlns:a16="http://schemas.microsoft.com/office/drawing/2014/main" id="{BD9A7A9C-7546-DBD4-4C74-17C60FD7ED25}"/>
                </a:ext>
              </a:extLst>
            </p:cNvPr>
            <p:cNvSpPr/>
            <p:nvPr/>
          </p:nvSpPr>
          <p:spPr>
            <a:xfrm>
              <a:off x="-635" y="3456310"/>
              <a:ext cx="1939198" cy="3621848"/>
            </a:xfrm>
            <a:custGeom>
              <a:avLst/>
              <a:gdLst/>
              <a:ahLst/>
              <a:cxnLst/>
              <a:rect l="l" t="t" r="r" b="b"/>
              <a:pathLst>
                <a:path w="1939198" h="3621848">
                  <a:moveTo>
                    <a:pt x="0" y="0"/>
                  </a:moveTo>
                  <a:lnTo>
                    <a:pt x="1939198" y="0"/>
                  </a:lnTo>
                  <a:lnTo>
                    <a:pt x="1939198" y="3621848"/>
                  </a:lnTo>
                  <a:lnTo>
                    <a:pt x="0" y="3621848"/>
                  </a:lnTo>
                  <a:lnTo>
                    <a:pt x="0" y="0"/>
                  </a:lnTo>
                  <a:close/>
                </a:path>
              </a:pathLst>
            </a:custGeom>
            <a:blipFill>
              <a:blip r:embed="rId8"/>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9" name="TextBox 8">
              <a:extLst>
                <a:ext uri="{FF2B5EF4-FFF2-40B4-BE49-F238E27FC236}">
                  <a16:creationId xmlns:a16="http://schemas.microsoft.com/office/drawing/2014/main" id="{634CA74A-216D-D620-301B-390DCDEE5FBF}"/>
                </a:ext>
              </a:extLst>
            </p:cNvPr>
            <p:cNvSpPr txBox="1"/>
            <p:nvPr/>
          </p:nvSpPr>
          <p:spPr>
            <a:xfrm>
              <a:off x="1742937" y="2478024"/>
              <a:ext cx="2673615" cy="2585323"/>
            </a:xfrm>
            <a:prstGeom prst="rect">
              <a:avLst/>
            </a:prstGeom>
            <a:noFill/>
          </p:spPr>
          <p:txBody>
            <a:bodyPr wrap="square" rtlCol="0">
              <a:spAutoFit/>
            </a:bodyPr>
            <a:lstStyle/>
            <a:p>
              <a:pPr algn="ctr"/>
              <a:r>
                <a:rPr lang="en-GB" sz="5400" dirty="0" err="1">
                  <a:solidFill>
                    <a:srgbClr val="F03939"/>
                  </a:solidFill>
                  <a:latin typeface="#9Slide03 AllRoundGothic" panose="020B0703020202020104" pitchFamily="34" charset="-93"/>
                </a:rPr>
                <a:t>Luyện</a:t>
              </a:r>
              <a:r>
                <a:rPr lang="en-GB" sz="5400" dirty="0">
                  <a:solidFill>
                    <a:srgbClr val="F03939"/>
                  </a:solidFill>
                  <a:latin typeface="#9Slide03 AllRoundGothic" panose="020B0703020202020104" pitchFamily="34" charset="-93"/>
                </a:rPr>
                <a:t> </a:t>
              </a:r>
              <a:r>
                <a:rPr lang="en-GB" sz="5400" dirty="0" err="1">
                  <a:solidFill>
                    <a:srgbClr val="F03939"/>
                  </a:solidFill>
                  <a:latin typeface="#9Slide03 AllRoundGothic" panose="020B0703020202020104" pitchFamily="34" charset="-93"/>
                </a:rPr>
                <a:t>đọc</a:t>
              </a:r>
              <a:r>
                <a:rPr lang="en-GB" sz="5400" dirty="0">
                  <a:solidFill>
                    <a:srgbClr val="F03939"/>
                  </a:solidFill>
                  <a:latin typeface="#9Slide03 AllRoundGothic" panose="020B0703020202020104" pitchFamily="34" charset="-93"/>
                </a:rPr>
                <a:t> </a:t>
              </a:r>
              <a:r>
                <a:rPr lang="en-GB" sz="5400" dirty="0" err="1">
                  <a:solidFill>
                    <a:srgbClr val="F03939"/>
                  </a:solidFill>
                  <a:latin typeface="#9Slide03 AllRoundGothic" panose="020B0703020202020104" pitchFamily="34" charset="-93"/>
                </a:rPr>
                <a:t>câu</a:t>
              </a:r>
              <a:r>
                <a:rPr lang="en-GB" sz="5400" dirty="0">
                  <a:solidFill>
                    <a:srgbClr val="F03939"/>
                  </a:solidFill>
                  <a:latin typeface="#9Slide03 AllRoundGothic" panose="020B0703020202020104" pitchFamily="34" charset="-93"/>
                </a:rPr>
                <a:t> </a:t>
              </a:r>
              <a:r>
                <a:rPr lang="en-GB" sz="5400" dirty="0" err="1">
                  <a:solidFill>
                    <a:srgbClr val="F03939"/>
                  </a:solidFill>
                  <a:latin typeface="#9Slide03 AllRoundGothic" panose="020B0703020202020104" pitchFamily="34" charset="-93"/>
                </a:rPr>
                <a:t>dài</a:t>
              </a:r>
              <a:endParaRPr lang="vi-VN" sz="5400" dirty="0">
                <a:solidFill>
                  <a:srgbClr val="F03939"/>
                </a:solidFill>
                <a:latin typeface="#9Slide03 AllRoundGothic" panose="020B0703020202020104" pitchFamily="34" charset="-93"/>
              </a:endParaRPr>
            </a:p>
          </p:txBody>
        </p:sp>
      </p:grpSp>
      <p:sp>
        <p:nvSpPr>
          <p:cNvPr id="12" name="TextBox 11">
            <a:extLst>
              <a:ext uri="{FF2B5EF4-FFF2-40B4-BE49-F238E27FC236}">
                <a16:creationId xmlns:a16="http://schemas.microsoft.com/office/drawing/2014/main" id="{57FF8E21-22A7-75A0-F1F9-FF5493C460D9}"/>
              </a:ext>
            </a:extLst>
          </p:cNvPr>
          <p:cNvSpPr txBox="1"/>
          <p:nvPr/>
        </p:nvSpPr>
        <p:spPr>
          <a:xfrm>
            <a:off x="5194576" y="1158854"/>
            <a:ext cx="6094476" cy="4594912"/>
          </a:xfrm>
          <a:prstGeom prst="rect">
            <a:avLst/>
          </a:prstGeom>
          <a:noFill/>
        </p:spPr>
        <p:txBody>
          <a:bodyPr wrap="square">
            <a:spAutoFit/>
          </a:bodyPr>
          <a:lstStyle/>
          <a:p>
            <a:pPr>
              <a:lnSpc>
                <a:spcPct val="150000"/>
              </a:lnSpc>
            </a:pPr>
            <a:r>
              <a:rPr lang="vi-VN" sz="4000" dirty="0"/>
              <a:t>Những buổi học đầu tiên,/ </a:t>
            </a:r>
            <a:r>
              <a:rPr lang="vi-VN" sz="4000" u="sng" dirty="0"/>
              <a:t>chưa có </a:t>
            </a:r>
            <a:r>
              <a:rPr lang="vi-VN" sz="4000" dirty="0"/>
              <a:t>giấy bút,/ các em tập viết vào </a:t>
            </a:r>
            <a:r>
              <a:rPr lang="vi-VN" sz="4000" u="sng" dirty="0"/>
              <a:t>tàu lá chuối</a:t>
            </a:r>
            <a:r>
              <a:rPr lang="vi-VN" sz="4000" dirty="0"/>
              <a:t>/ bằng những chiếc </a:t>
            </a:r>
            <a:r>
              <a:rPr lang="vi-VN" sz="4000" u="sng" dirty="0"/>
              <a:t>bút gỗ </a:t>
            </a:r>
            <a:r>
              <a:rPr lang="vi-VN" sz="4000" dirty="0"/>
              <a:t>tự tạo.//</a:t>
            </a:r>
          </a:p>
        </p:txBody>
      </p:sp>
    </p:spTree>
    <p:extLst>
      <p:ext uri="{BB962C8B-B14F-4D97-AF65-F5344CB8AC3E}">
        <p14:creationId xmlns:p14="http://schemas.microsoft.com/office/powerpoint/2010/main" val="35883488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stretch>
            <a:fillRect/>
          </a:stretch>
        </a:blipFill>
        <a:effectLst/>
      </p:bgPr>
    </p:bg>
    <p:spTree>
      <p:nvGrpSpPr>
        <p:cNvPr id="1" name=""/>
        <p:cNvGrpSpPr/>
        <p:nvPr/>
      </p:nvGrpSpPr>
      <p:grpSpPr>
        <a:xfrm>
          <a:off x="0" y="0"/>
          <a:ext cx="0" cy="0"/>
          <a:chOff x="0" y="0"/>
          <a:chExt cx="0" cy="0"/>
        </a:xfrm>
      </p:grpSpPr>
      <p:pic>
        <p:nvPicPr>
          <p:cNvPr id="2" name="图片 1" descr="D:\资料\PPT(1)\外\7月6号\框.png框"/>
          <p:cNvPicPr>
            <a:picLocks noChangeAspect="1"/>
          </p:cNvPicPr>
          <p:nvPr/>
        </p:nvPicPr>
        <p:blipFill>
          <a:blip r:embed="rId4"/>
          <a:srcRect l="5813" r="7802"/>
          <a:stretch>
            <a:fillRect/>
          </a:stretch>
        </p:blipFill>
        <p:spPr>
          <a:xfrm>
            <a:off x="-635" y="0"/>
            <a:ext cx="12193270" cy="6858000"/>
          </a:xfrm>
          <a:prstGeom prst="rect">
            <a:avLst/>
          </a:prstGeom>
        </p:spPr>
      </p:pic>
      <p:pic>
        <p:nvPicPr>
          <p:cNvPr id="21" name="图片 20" descr="D:\资料\PPT(1)\外\7月6号\图片4.png图片4"/>
          <p:cNvPicPr>
            <a:picLocks noChangeAspect="1"/>
          </p:cNvPicPr>
          <p:nvPr/>
        </p:nvPicPr>
        <p:blipFill>
          <a:blip r:embed="rId5"/>
          <a:srcRect/>
          <a:stretch>
            <a:fillRect/>
          </a:stretch>
        </p:blipFill>
        <p:spPr>
          <a:xfrm>
            <a:off x="6131010" y="-220158"/>
            <a:ext cx="1814195" cy="2014985"/>
          </a:xfrm>
          <a:prstGeom prst="rect">
            <a:avLst/>
          </a:prstGeom>
        </p:spPr>
      </p:pic>
      <p:pic>
        <p:nvPicPr>
          <p:cNvPr id="22" name="图片 21" descr="D:\资料\PPT(1)\外\7月6号\图片4.png图片4"/>
          <p:cNvPicPr>
            <a:picLocks noChangeAspect="1"/>
          </p:cNvPicPr>
          <p:nvPr/>
        </p:nvPicPr>
        <p:blipFill>
          <a:blip r:embed="rId5"/>
          <a:srcRect/>
          <a:stretch>
            <a:fillRect/>
          </a:stretch>
        </p:blipFill>
        <p:spPr>
          <a:xfrm flipH="1">
            <a:off x="9488890" y="-220158"/>
            <a:ext cx="1814195" cy="2014985"/>
          </a:xfrm>
          <a:prstGeom prst="rect">
            <a:avLst/>
          </a:prstGeom>
        </p:spPr>
      </p:pic>
      <p:sp>
        <p:nvSpPr>
          <p:cNvPr id="3" name="Rectangle: Rounded Corners 2">
            <a:extLst>
              <a:ext uri="{FF2B5EF4-FFF2-40B4-BE49-F238E27FC236}">
                <a16:creationId xmlns:a16="http://schemas.microsoft.com/office/drawing/2014/main" id="{9A27A4EB-C7B5-EEB4-0931-6FBED8724C10}"/>
              </a:ext>
            </a:extLst>
          </p:cNvPr>
          <p:cNvSpPr/>
          <p:nvPr/>
        </p:nvSpPr>
        <p:spPr>
          <a:xfrm>
            <a:off x="483066" y="384048"/>
            <a:ext cx="11295888" cy="6089904"/>
          </a:xfrm>
          <a:prstGeom prst="roundRect">
            <a:avLst>
              <a:gd name="adj" fmla="val 6457"/>
            </a:avLst>
          </a:prstGeom>
          <a:solidFill>
            <a:schemeClr val="bg1">
              <a:alpha val="94000"/>
            </a:schemeClr>
          </a:solidFill>
          <a:ln w="38100">
            <a:solidFill>
              <a:srgbClr val="07448C"/>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1" name="Group 10">
            <a:extLst>
              <a:ext uri="{FF2B5EF4-FFF2-40B4-BE49-F238E27FC236}">
                <a16:creationId xmlns:a16="http://schemas.microsoft.com/office/drawing/2014/main" id="{2B98A7A4-533E-11CB-3547-0A130A24371B}"/>
              </a:ext>
            </a:extLst>
          </p:cNvPr>
          <p:cNvGrpSpPr/>
          <p:nvPr/>
        </p:nvGrpSpPr>
        <p:grpSpPr>
          <a:xfrm>
            <a:off x="3952917" y="374183"/>
            <a:ext cx="3663103" cy="1804692"/>
            <a:chOff x="3952917" y="374183"/>
            <a:chExt cx="3663103" cy="1804692"/>
          </a:xfrm>
        </p:grpSpPr>
        <p:sp>
          <p:nvSpPr>
            <p:cNvPr id="5" name="Freeform 9">
              <a:extLst>
                <a:ext uri="{FF2B5EF4-FFF2-40B4-BE49-F238E27FC236}">
                  <a16:creationId xmlns:a16="http://schemas.microsoft.com/office/drawing/2014/main" id="{70DB1349-BF57-F957-D9EE-768A81C66DD6}"/>
                </a:ext>
              </a:extLst>
            </p:cNvPr>
            <p:cNvSpPr/>
            <p:nvPr/>
          </p:nvSpPr>
          <p:spPr>
            <a:xfrm>
              <a:off x="3952917" y="374183"/>
              <a:ext cx="3663103" cy="1804692"/>
            </a:xfrm>
            <a:custGeom>
              <a:avLst/>
              <a:gdLst/>
              <a:ahLst/>
              <a:cxnLst/>
              <a:rect l="l" t="t" r="r" b="b"/>
              <a:pathLst>
                <a:path w="2729672" h="1195369">
                  <a:moveTo>
                    <a:pt x="0" y="0"/>
                  </a:moveTo>
                  <a:lnTo>
                    <a:pt x="2729672" y="0"/>
                  </a:lnTo>
                  <a:lnTo>
                    <a:pt x="2729672" y="1195369"/>
                  </a:lnTo>
                  <a:lnTo>
                    <a:pt x="0" y="119536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7" name="TextBox 6">
              <a:extLst>
                <a:ext uri="{FF2B5EF4-FFF2-40B4-BE49-F238E27FC236}">
                  <a16:creationId xmlns:a16="http://schemas.microsoft.com/office/drawing/2014/main" id="{F909BC36-643C-2AED-C4C2-A9CD64406D81}"/>
                </a:ext>
              </a:extLst>
            </p:cNvPr>
            <p:cNvSpPr txBox="1"/>
            <p:nvPr/>
          </p:nvSpPr>
          <p:spPr>
            <a:xfrm>
              <a:off x="4004183" y="731521"/>
              <a:ext cx="3426291" cy="1446550"/>
            </a:xfrm>
            <a:prstGeom prst="rect">
              <a:avLst/>
            </a:prstGeom>
            <a:noFill/>
          </p:spPr>
          <p:txBody>
            <a:bodyPr wrap="square">
              <a:spAutoFit/>
            </a:bodyPr>
            <a:lstStyle/>
            <a:p>
              <a:pPr algn="ctr"/>
              <a:r>
                <a:rPr lang="en-GB" sz="4400" dirty="0">
                  <a:solidFill>
                    <a:schemeClr val="bg1"/>
                  </a:solidFill>
                  <a:latin typeface="#9Slide03 AllRoundGothic" panose="020B0703020202020104" pitchFamily="34" charset="-93"/>
                </a:rPr>
                <a:t>G</a:t>
              </a:r>
              <a:r>
                <a:rPr lang="vi-VN" sz="4400" dirty="0" err="1">
                  <a:solidFill>
                    <a:schemeClr val="bg1"/>
                  </a:solidFill>
                  <a:latin typeface="#9Slide03 AllRoundGothic" panose="020B0703020202020104" pitchFamily="34" charset="-93"/>
                </a:rPr>
                <a:t>iải</a:t>
              </a:r>
              <a:r>
                <a:rPr lang="vi-VN" sz="4400" dirty="0">
                  <a:solidFill>
                    <a:schemeClr val="bg1"/>
                  </a:solidFill>
                  <a:latin typeface="#9Slide03 AllRoundGothic" panose="020B0703020202020104" pitchFamily="34" charset="-93"/>
                </a:rPr>
                <a:t> nghĩa từ ngữ khó </a:t>
              </a:r>
            </a:p>
          </p:txBody>
        </p:sp>
      </p:grpSp>
      <p:grpSp>
        <p:nvGrpSpPr>
          <p:cNvPr id="16" name="Group 15">
            <a:extLst>
              <a:ext uri="{FF2B5EF4-FFF2-40B4-BE49-F238E27FC236}">
                <a16:creationId xmlns:a16="http://schemas.microsoft.com/office/drawing/2014/main" id="{C8FF215E-7F47-D32E-8BD4-A1265280B6A6}"/>
              </a:ext>
            </a:extLst>
          </p:cNvPr>
          <p:cNvGrpSpPr/>
          <p:nvPr/>
        </p:nvGrpSpPr>
        <p:grpSpPr>
          <a:xfrm>
            <a:off x="558801" y="1902171"/>
            <a:ext cx="3537754" cy="1883445"/>
            <a:chOff x="558801" y="1902171"/>
            <a:chExt cx="3537754" cy="1883445"/>
          </a:xfrm>
        </p:grpSpPr>
        <p:sp>
          <p:nvSpPr>
            <p:cNvPr id="13" name="Freeform 8">
              <a:extLst>
                <a:ext uri="{FF2B5EF4-FFF2-40B4-BE49-F238E27FC236}">
                  <a16:creationId xmlns:a16="http://schemas.microsoft.com/office/drawing/2014/main" id="{34DBBE83-64C3-A9B9-E77D-2780B73A2BFC}"/>
                </a:ext>
              </a:extLst>
            </p:cNvPr>
            <p:cNvSpPr/>
            <p:nvPr/>
          </p:nvSpPr>
          <p:spPr>
            <a:xfrm>
              <a:off x="725896" y="1902171"/>
              <a:ext cx="3370659" cy="1883445"/>
            </a:xfrm>
            <a:custGeom>
              <a:avLst/>
              <a:gdLst/>
              <a:ahLst/>
              <a:cxnLst/>
              <a:rect l="l" t="t" r="r" b="b"/>
              <a:pathLst>
                <a:path w="2824669" h="1670085">
                  <a:moveTo>
                    <a:pt x="0" y="0"/>
                  </a:moveTo>
                  <a:lnTo>
                    <a:pt x="2824669" y="0"/>
                  </a:lnTo>
                  <a:lnTo>
                    <a:pt x="2824669" y="1670085"/>
                  </a:lnTo>
                  <a:lnTo>
                    <a:pt x="0" y="167008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1" u="none" strike="noStrike" kern="0" cap="none" spc="0" normalizeH="0" baseline="0" noProof="0">
                <a:ln>
                  <a:noFill/>
                </a:ln>
                <a:solidFill>
                  <a:prstClr val="black"/>
                </a:solidFill>
                <a:effectLst/>
                <a:uLnTx/>
                <a:uFillTx/>
              </a:endParaRPr>
            </a:p>
          </p:txBody>
        </p:sp>
        <p:sp>
          <p:nvSpPr>
            <p:cNvPr id="15" name="TextBox 14">
              <a:extLst>
                <a:ext uri="{FF2B5EF4-FFF2-40B4-BE49-F238E27FC236}">
                  <a16:creationId xmlns:a16="http://schemas.microsoft.com/office/drawing/2014/main" id="{ABAA2DCE-A861-E7A9-158F-C0A1DD3A3EEB}"/>
                </a:ext>
              </a:extLst>
            </p:cNvPr>
            <p:cNvSpPr txBox="1"/>
            <p:nvPr/>
          </p:nvSpPr>
          <p:spPr>
            <a:xfrm>
              <a:off x="558801" y="2645076"/>
              <a:ext cx="3537754" cy="584775"/>
            </a:xfrm>
            <a:prstGeom prst="rect">
              <a:avLst/>
            </a:prstGeom>
            <a:noFill/>
          </p:spPr>
          <p:txBody>
            <a:bodyPr wrap="square">
              <a:spAutoFit/>
            </a:bodyPr>
            <a:lstStyle/>
            <a:p>
              <a:pPr algn="ctr"/>
              <a:r>
                <a:rPr lang="vi-VN" sz="3200" i="1" dirty="0"/>
                <a:t>Tiếng phổ thông</a:t>
              </a:r>
            </a:p>
          </p:txBody>
        </p:sp>
      </p:grpSp>
      <p:sp>
        <p:nvSpPr>
          <p:cNvPr id="18" name="TextBox 17">
            <a:extLst>
              <a:ext uri="{FF2B5EF4-FFF2-40B4-BE49-F238E27FC236}">
                <a16:creationId xmlns:a16="http://schemas.microsoft.com/office/drawing/2014/main" id="{76179DF2-4469-DFF6-8712-165930D985DA}"/>
              </a:ext>
            </a:extLst>
          </p:cNvPr>
          <p:cNvSpPr txBox="1"/>
          <p:nvPr/>
        </p:nvSpPr>
        <p:spPr>
          <a:xfrm>
            <a:off x="2207344" y="4043385"/>
            <a:ext cx="9862736" cy="923330"/>
          </a:xfrm>
          <a:prstGeom prst="rect">
            <a:avLst/>
          </a:prstGeom>
          <a:noFill/>
        </p:spPr>
        <p:txBody>
          <a:bodyPr wrap="square">
            <a:spAutoFit/>
          </a:bodyPr>
          <a:lstStyle/>
          <a:p>
            <a:r>
              <a:rPr lang="vi-VN" sz="5400" dirty="0">
                <a:latin typeface="Calibri" panose="020F0502020204030204" pitchFamily="34" charset="0"/>
                <a:ea typeface="Calibri" panose="020F0502020204030204" pitchFamily="34" charset="0"/>
                <a:cs typeface="Calibri" panose="020F0502020204030204" pitchFamily="34" charset="0"/>
              </a:rPr>
              <a:t>tiếng Việt (nghĩa trong bài).</a:t>
            </a:r>
          </a:p>
        </p:txBody>
      </p:sp>
    </p:spTree>
    <p:extLst>
      <p:ext uri="{BB962C8B-B14F-4D97-AF65-F5344CB8AC3E}">
        <p14:creationId xmlns:p14="http://schemas.microsoft.com/office/powerpoint/2010/main" val="36634397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500" fill="hold"/>
                                        <p:tgtEl>
                                          <p:spTgt spid="18"/>
                                        </p:tgtEl>
                                        <p:attrNameLst>
                                          <p:attrName>ppt_x</p:attrName>
                                        </p:attrNameLst>
                                      </p:cBhvr>
                                      <p:tavLst>
                                        <p:tav tm="0">
                                          <p:val>
                                            <p:strVal val="#ppt_x"/>
                                          </p:val>
                                        </p:tav>
                                        <p:tav tm="100000">
                                          <p:val>
                                            <p:strVal val="#ppt_x"/>
                                          </p:val>
                                        </p:tav>
                                      </p:tavLst>
                                    </p:anim>
                                    <p:anim calcmode="lin" valueType="num">
                                      <p:cBhvr additive="base">
                                        <p:cTn id="2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stretch>
            <a:fillRect/>
          </a:stretch>
        </a:blipFill>
        <a:effectLst/>
      </p:bgPr>
    </p:bg>
    <p:spTree>
      <p:nvGrpSpPr>
        <p:cNvPr id="1" name=""/>
        <p:cNvGrpSpPr/>
        <p:nvPr/>
      </p:nvGrpSpPr>
      <p:grpSpPr>
        <a:xfrm>
          <a:off x="0" y="0"/>
          <a:ext cx="0" cy="0"/>
          <a:chOff x="0" y="0"/>
          <a:chExt cx="0" cy="0"/>
        </a:xfrm>
      </p:grpSpPr>
      <p:pic>
        <p:nvPicPr>
          <p:cNvPr id="2" name="图片 1" descr="D:\资料\PPT(1)\外\7月6号\框.png框"/>
          <p:cNvPicPr>
            <a:picLocks noChangeAspect="1"/>
          </p:cNvPicPr>
          <p:nvPr/>
        </p:nvPicPr>
        <p:blipFill>
          <a:blip r:embed="rId4"/>
          <a:srcRect l="5813" r="7802"/>
          <a:stretch>
            <a:fillRect/>
          </a:stretch>
        </p:blipFill>
        <p:spPr>
          <a:xfrm>
            <a:off x="-635" y="0"/>
            <a:ext cx="12193270" cy="6858000"/>
          </a:xfrm>
          <a:prstGeom prst="rect">
            <a:avLst/>
          </a:prstGeom>
        </p:spPr>
      </p:pic>
      <p:pic>
        <p:nvPicPr>
          <p:cNvPr id="21" name="图片 20" descr="D:\资料\PPT(1)\外\7月6号\图片4.png图片4"/>
          <p:cNvPicPr>
            <a:picLocks noChangeAspect="1"/>
          </p:cNvPicPr>
          <p:nvPr/>
        </p:nvPicPr>
        <p:blipFill>
          <a:blip r:embed="rId5"/>
          <a:srcRect/>
          <a:stretch>
            <a:fillRect/>
          </a:stretch>
        </p:blipFill>
        <p:spPr>
          <a:xfrm>
            <a:off x="6131010" y="-220158"/>
            <a:ext cx="1814195" cy="2014985"/>
          </a:xfrm>
          <a:prstGeom prst="rect">
            <a:avLst/>
          </a:prstGeom>
        </p:spPr>
      </p:pic>
      <p:pic>
        <p:nvPicPr>
          <p:cNvPr id="22" name="图片 21" descr="D:\资料\PPT(1)\外\7月6号\图片4.png图片4"/>
          <p:cNvPicPr>
            <a:picLocks noChangeAspect="1"/>
          </p:cNvPicPr>
          <p:nvPr/>
        </p:nvPicPr>
        <p:blipFill>
          <a:blip r:embed="rId5"/>
          <a:srcRect/>
          <a:stretch>
            <a:fillRect/>
          </a:stretch>
        </p:blipFill>
        <p:spPr>
          <a:xfrm flipH="1">
            <a:off x="9488890" y="-220158"/>
            <a:ext cx="1814195" cy="2014985"/>
          </a:xfrm>
          <a:prstGeom prst="rect">
            <a:avLst/>
          </a:prstGeom>
        </p:spPr>
      </p:pic>
      <p:sp>
        <p:nvSpPr>
          <p:cNvPr id="3" name="Rectangle: Rounded Corners 2">
            <a:extLst>
              <a:ext uri="{FF2B5EF4-FFF2-40B4-BE49-F238E27FC236}">
                <a16:creationId xmlns:a16="http://schemas.microsoft.com/office/drawing/2014/main" id="{9A27A4EB-C7B5-EEB4-0931-6FBED8724C10}"/>
              </a:ext>
            </a:extLst>
          </p:cNvPr>
          <p:cNvSpPr/>
          <p:nvPr/>
        </p:nvSpPr>
        <p:spPr>
          <a:xfrm>
            <a:off x="483066" y="384048"/>
            <a:ext cx="11295888" cy="6089904"/>
          </a:xfrm>
          <a:prstGeom prst="roundRect">
            <a:avLst>
              <a:gd name="adj" fmla="val 6457"/>
            </a:avLst>
          </a:prstGeom>
          <a:solidFill>
            <a:schemeClr val="bg1">
              <a:alpha val="94000"/>
            </a:schemeClr>
          </a:solidFill>
          <a:ln w="38100">
            <a:solidFill>
              <a:srgbClr val="07448C"/>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1" name="Group 10">
            <a:extLst>
              <a:ext uri="{FF2B5EF4-FFF2-40B4-BE49-F238E27FC236}">
                <a16:creationId xmlns:a16="http://schemas.microsoft.com/office/drawing/2014/main" id="{2B98A7A4-533E-11CB-3547-0A130A24371B}"/>
              </a:ext>
            </a:extLst>
          </p:cNvPr>
          <p:cNvGrpSpPr/>
          <p:nvPr/>
        </p:nvGrpSpPr>
        <p:grpSpPr>
          <a:xfrm>
            <a:off x="3952917" y="374183"/>
            <a:ext cx="3663103" cy="1804692"/>
            <a:chOff x="3952917" y="374183"/>
            <a:chExt cx="3663103" cy="1804692"/>
          </a:xfrm>
        </p:grpSpPr>
        <p:sp>
          <p:nvSpPr>
            <p:cNvPr id="5" name="Freeform 9">
              <a:extLst>
                <a:ext uri="{FF2B5EF4-FFF2-40B4-BE49-F238E27FC236}">
                  <a16:creationId xmlns:a16="http://schemas.microsoft.com/office/drawing/2014/main" id="{70DB1349-BF57-F957-D9EE-768A81C66DD6}"/>
                </a:ext>
              </a:extLst>
            </p:cNvPr>
            <p:cNvSpPr/>
            <p:nvPr/>
          </p:nvSpPr>
          <p:spPr>
            <a:xfrm>
              <a:off x="3952917" y="374183"/>
              <a:ext cx="3663103" cy="1804692"/>
            </a:xfrm>
            <a:custGeom>
              <a:avLst/>
              <a:gdLst/>
              <a:ahLst/>
              <a:cxnLst/>
              <a:rect l="l" t="t" r="r" b="b"/>
              <a:pathLst>
                <a:path w="2729672" h="1195369">
                  <a:moveTo>
                    <a:pt x="0" y="0"/>
                  </a:moveTo>
                  <a:lnTo>
                    <a:pt x="2729672" y="0"/>
                  </a:lnTo>
                  <a:lnTo>
                    <a:pt x="2729672" y="1195369"/>
                  </a:lnTo>
                  <a:lnTo>
                    <a:pt x="0" y="119536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7" name="TextBox 6">
              <a:extLst>
                <a:ext uri="{FF2B5EF4-FFF2-40B4-BE49-F238E27FC236}">
                  <a16:creationId xmlns:a16="http://schemas.microsoft.com/office/drawing/2014/main" id="{F909BC36-643C-2AED-C4C2-A9CD64406D81}"/>
                </a:ext>
              </a:extLst>
            </p:cNvPr>
            <p:cNvSpPr txBox="1"/>
            <p:nvPr/>
          </p:nvSpPr>
          <p:spPr>
            <a:xfrm>
              <a:off x="4004183" y="731521"/>
              <a:ext cx="3426291" cy="1446550"/>
            </a:xfrm>
            <a:prstGeom prst="rect">
              <a:avLst/>
            </a:prstGeom>
            <a:noFill/>
          </p:spPr>
          <p:txBody>
            <a:bodyPr wrap="square">
              <a:spAutoFit/>
            </a:bodyPr>
            <a:lstStyle/>
            <a:p>
              <a:pPr algn="ctr"/>
              <a:r>
                <a:rPr lang="en-GB" sz="4400" dirty="0">
                  <a:solidFill>
                    <a:schemeClr val="bg1"/>
                  </a:solidFill>
                  <a:latin typeface="#9Slide03 AllRoundGothic" panose="020B0703020202020104" pitchFamily="34" charset="-93"/>
                </a:rPr>
                <a:t>G</a:t>
              </a:r>
              <a:r>
                <a:rPr lang="vi-VN" sz="4400" dirty="0" err="1">
                  <a:solidFill>
                    <a:schemeClr val="bg1"/>
                  </a:solidFill>
                  <a:latin typeface="#9Slide03 AllRoundGothic" panose="020B0703020202020104" pitchFamily="34" charset="-93"/>
                </a:rPr>
                <a:t>iải</a:t>
              </a:r>
              <a:r>
                <a:rPr lang="vi-VN" sz="4400" dirty="0">
                  <a:solidFill>
                    <a:schemeClr val="bg1"/>
                  </a:solidFill>
                  <a:latin typeface="#9Slide03 AllRoundGothic" panose="020B0703020202020104" pitchFamily="34" charset="-93"/>
                </a:rPr>
                <a:t> nghĩa từ ngữ khó </a:t>
              </a:r>
            </a:p>
          </p:txBody>
        </p:sp>
      </p:grpSp>
      <p:grpSp>
        <p:nvGrpSpPr>
          <p:cNvPr id="16" name="Group 15">
            <a:extLst>
              <a:ext uri="{FF2B5EF4-FFF2-40B4-BE49-F238E27FC236}">
                <a16:creationId xmlns:a16="http://schemas.microsoft.com/office/drawing/2014/main" id="{C8FF215E-7F47-D32E-8BD4-A1265280B6A6}"/>
              </a:ext>
            </a:extLst>
          </p:cNvPr>
          <p:cNvGrpSpPr/>
          <p:nvPr/>
        </p:nvGrpSpPr>
        <p:grpSpPr>
          <a:xfrm>
            <a:off x="642348" y="1902171"/>
            <a:ext cx="3537754" cy="1883445"/>
            <a:chOff x="642348" y="1902171"/>
            <a:chExt cx="3537754" cy="1883445"/>
          </a:xfrm>
        </p:grpSpPr>
        <p:sp>
          <p:nvSpPr>
            <p:cNvPr id="13" name="Freeform 8">
              <a:extLst>
                <a:ext uri="{FF2B5EF4-FFF2-40B4-BE49-F238E27FC236}">
                  <a16:creationId xmlns:a16="http://schemas.microsoft.com/office/drawing/2014/main" id="{34DBBE83-64C3-A9B9-E77D-2780B73A2BFC}"/>
                </a:ext>
              </a:extLst>
            </p:cNvPr>
            <p:cNvSpPr/>
            <p:nvPr/>
          </p:nvSpPr>
          <p:spPr>
            <a:xfrm>
              <a:off x="725896" y="1902171"/>
              <a:ext cx="3370659" cy="1883445"/>
            </a:xfrm>
            <a:custGeom>
              <a:avLst/>
              <a:gdLst/>
              <a:ahLst/>
              <a:cxnLst/>
              <a:rect l="l" t="t" r="r" b="b"/>
              <a:pathLst>
                <a:path w="2824669" h="1670085">
                  <a:moveTo>
                    <a:pt x="0" y="0"/>
                  </a:moveTo>
                  <a:lnTo>
                    <a:pt x="2824669" y="0"/>
                  </a:lnTo>
                  <a:lnTo>
                    <a:pt x="2824669" y="1670085"/>
                  </a:lnTo>
                  <a:lnTo>
                    <a:pt x="0" y="167008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1" u="none" strike="noStrike" kern="0" cap="none" spc="0" normalizeH="0" baseline="0" noProof="0">
                <a:ln>
                  <a:noFill/>
                </a:ln>
                <a:solidFill>
                  <a:prstClr val="black"/>
                </a:solidFill>
                <a:effectLst/>
                <a:uLnTx/>
                <a:uFillTx/>
              </a:endParaRPr>
            </a:p>
          </p:txBody>
        </p:sp>
        <p:sp>
          <p:nvSpPr>
            <p:cNvPr id="15" name="TextBox 14">
              <a:extLst>
                <a:ext uri="{FF2B5EF4-FFF2-40B4-BE49-F238E27FC236}">
                  <a16:creationId xmlns:a16="http://schemas.microsoft.com/office/drawing/2014/main" id="{ABAA2DCE-A861-E7A9-158F-C0A1DD3A3EEB}"/>
                </a:ext>
              </a:extLst>
            </p:cNvPr>
            <p:cNvSpPr txBox="1"/>
            <p:nvPr/>
          </p:nvSpPr>
          <p:spPr>
            <a:xfrm>
              <a:off x="642348" y="2489950"/>
              <a:ext cx="3537754" cy="707886"/>
            </a:xfrm>
            <a:prstGeom prst="rect">
              <a:avLst/>
            </a:prstGeom>
            <a:noFill/>
          </p:spPr>
          <p:txBody>
            <a:bodyPr wrap="square">
              <a:spAutoFit/>
            </a:bodyPr>
            <a:lstStyle/>
            <a:p>
              <a:pPr algn="ctr"/>
              <a:r>
                <a:rPr lang="en-US" sz="4000" i="1" kern="0" dirty="0" err="1">
                  <a:effectLst/>
                  <a:latin typeface="Calibri" panose="020F0502020204030204" pitchFamily="34" charset="0"/>
                  <a:ea typeface="Calibri" panose="020F0502020204030204" pitchFamily="34" charset="0"/>
                  <a:cs typeface="Calibri" panose="020F0502020204030204" pitchFamily="34" charset="0"/>
                </a:rPr>
                <a:t>Sách</a:t>
              </a:r>
              <a:r>
                <a:rPr lang="en-US" sz="4000" i="1" kern="0" dirty="0">
                  <a:effectLst/>
                  <a:latin typeface="Calibri" panose="020F0502020204030204" pitchFamily="34" charset="0"/>
                  <a:ea typeface="Calibri" panose="020F0502020204030204" pitchFamily="34" charset="0"/>
                  <a:cs typeface="Calibri" panose="020F0502020204030204" pitchFamily="34" charset="0"/>
                </a:rPr>
                <a:t> </a:t>
              </a:r>
              <a:r>
                <a:rPr lang="en-US" sz="4000" i="1" kern="0" dirty="0" err="1">
                  <a:effectLst/>
                  <a:latin typeface="Calibri" panose="020F0502020204030204" pitchFamily="34" charset="0"/>
                  <a:ea typeface="Calibri" panose="020F0502020204030204" pitchFamily="34" charset="0"/>
                  <a:cs typeface="Calibri" panose="020F0502020204030204" pitchFamily="34" charset="0"/>
                </a:rPr>
                <a:t>vỡ</a:t>
              </a:r>
              <a:r>
                <a:rPr lang="en-US" sz="4000" i="1" kern="0" dirty="0">
                  <a:effectLst/>
                  <a:latin typeface="Calibri" panose="020F0502020204030204" pitchFamily="34" charset="0"/>
                  <a:ea typeface="Calibri" panose="020F0502020204030204" pitchFamily="34" charset="0"/>
                  <a:cs typeface="Calibri" panose="020F0502020204030204" pitchFamily="34" charset="0"/>
                </a:rPr>
                <a:t> </a:t>
              </a:r>
              <a:r>
                <a:rPr lang="en-US" sz="4000" i="1" kern="0" dirty="0" err="1">
                  <a:effectLst/>
                  <a:latin typeface="Calibri" panose="020F0502020204030204" pitchFamily="34" charset="0"/>
                  <a:ea typeface="Calibri" panose="020F0502020204030204" pitchFamily="34" charset="0"/>
                  <a:cs typeface="Calibri" panose="020F0502020204030204" pitchFamily="34" charset="0"/>
                </a:rPr>
                <a:t>lòng</a:t>
              </a:r>
              <a:endParaRPr lang="vi-VN" sz="6000" i="1" dirty="0">
                <a:latin typeface="Calibri" panose="020F0502020204030204" pitchFamily="34" charset="0"/>
                <a:ea typeface="Calibri" panose="020F0502020204030204" pitchFamily="34" charset="0"/>
                <a:cs typeface="Calibri" panose="020F0502020204030204" pitchFamily="34" charset="0"/>
              </a:endParaRPr>
            </a:p>
          </p:txBody>
        </p:sp>
      </p:grpSp>
      <p:sp>
        <p:nvSpPr>
          <p:cNvPr id="18" name="TextBox 17">
            <a:extLst>
              <a:ext uri="{FF2B5EF4-FFF2-40B4-BE49-F238E27FC236}">
                <a16:creationId xmlns:a16="http://schemas.microsoft.com/office/drawing/2014/main" id="{76179DF2-4469-DFF6-8712-165930D985DA}"/>
              </a:ext>
            </a:extLst>
          </p:cNvPr>
          <p:cNvSpPr txBox="1"/>
          <p:nvPr/>
        </p:nvSpPr>
        <p:spPr>
          <a:xfrm>
            <a:off x="1164632" y="4043385"/>
            <a:ext cx="9862736" cy="1754326"/>
          </a:xfrm>
          <a:prstGeom prst="rect">
            <a:avLst/>
          </a:prstGeom>
          <a:noFill/>
        </p:spPr>
        <p:txBody>
          <a:bodyPr wrap="square">
            <a:spAutoFit/>
          </a:bodyPr>
          <a:lstStyle/>
          <a:p>
            <a:r>
              <a:rPr lang="vi-VN" sz="5400" dirty="0">
                <a:latin typeface="Calibri" panose="020F0502020204030204" pitchFamily="34" charset="0"/>
                <a:ea typeface="Calibri" panose="020F0502020204030204" pitchFamily="34" charset="0"/>
                <a:cs typeface="Calibri" panose="020F0502020204030204" pitchFamily="34" charset="0"/>
              </a:rPr>
              <a:t>sách dạy chữ cho học sinh bắt đầu đi học trước đây.</a:t>
            </a:r>
          </a:p>
        </p:txBody>
      </p:sp>
    </p:spTree>
    <p:extLst>
      <p:ext uri="{BB962C8B-B14F-4D97-AF65-F5344CB8AC3E}">
        <p14:creationId xmlns:p14="http://schemas.microsoft.com/office/powerpoint/2010/main" val="11719620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tags/tag1.xml><?xml version="1.0" encoding="utf-8"?>
<p:tagLst xmlns:a="http://schemas.openxmlformats.org/drawingml/2006/main" xmlns:r="http://schemas.openxmlformats.org/officeDocument/2006/relationships" xmlns:p="http://schemas.openxmlformats.org/presentationml/2006/main">
  <p:tag name="AS_OS" val="Unix 3.10 unknown"/>
  <p:tag name="AS_RELEASE_DATE" val="2020.11.30"/>
  <p:tag name="AS_TITLE" val="Aspose.Slides for Java"/>
  <p:tag name="AS_VERSION" val="20.11"/>
  <p:tag name="KSO_WPP_MARK_KEY" val="6896433a-3ac7-4704-b663-b640d4ae1b0a"/>
  <p:tag name="COMMONDATA" val="eyJoZGlkIjoiMTA3NWIzNmEzNjBlZWE3NjE0ZTkxYjcxYzk0NjQwMDM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TEMPLATE_CATEGORY" val="custom"/>
  <p:tag name="KSO_WM_TEMPLATE_INDEX" val="20204254"/>
  <p:tag name="KSO_WM_UNIT_COMPATIBLE" val="0"/>
  <p:tag name="KSO_WM_UNIT_DIAGRAM_ISNUMVISUAL" val="0"/>
  <p:tag name="KSO_WM_UNIT_DIAGRAM_ISREFERUNIT" val="0"/>
  <p:tag name="KSO_WM_UNIT_HIGHLIGHT" val="0"/>
  <p:tag name="KSO_WM_UNIT_ID" val="_0**"/>
  <p:tag name="KSO_WM_UNIT_LAYERLEVEL" val="1"/>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TEMPLATE_CATEGORY" val="custom"/>
  <p:tag name="KSO_WM_TEMPLATE_INDEX" val="20204254"/>
  <p:tag name="KSO_WM_UNIT_COMPATIBLE" val="0"/>
  <p:tag name="KSO_WM_UNIT_DIAGRAM_ISNUMVISUAL" val="0"/>
  <p:tag name="KSO_WM_UNIT_DIAGRAM_ISREFERUNIT" val="0"/>
  <p:tag name="KSO_WM_UNIT_HIGHLIGHT" val="0"/>
  <p:tag name="KSO_WM_UNIT_ID" val="_0**"/>
  <p:tag name="KSO_WM_UNIT_LAYERLEVEL" val="1"/>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TEMPLATE_CATEGORY" val="custom"/>
  <p:tag name="KSO_WM_TEMPLATE_COLOR_TYPE" val="1"/>
  <p:tag name="KSO_WM_TEMPLATE_INDEX" val="20204254"/>
  <p:tag name="KSO_WM_TEMPLATE_MASTER_THUMB_INDEX" val="12"/>
  <p:tag name="KSO_WM_TEMPLATE_MASTER_TYPE" val="1"/>
  <p:tag name="KSO_WM_TEMPLATE_SUBCATEGORY" val="0"/>
  <p:tag name="KSO_WM_TEMPLATE_THUMBS_INDEX" val="1、4、7、8、9、10、11、12、13、14、15、16、17、18、19、22、24、27、31、32"/>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heme/theme1.xml><?xml version="1.0" encoding="utf-8"?>
<a:theme xmlns:a="http://schemas.openxmlformats.org/drawingml/2006/main" name="office">
  <a:themeElements>
    <a:clrScheme name="自定义 311">
      <a:dk1>
        <a:srgbClr val="000000"/>
      </a:dk1>
      <a:lt1>
        <a:srgbClr val="FFFFFF"/>
      </a:lt1>
      <a:dk2>
        <a:srgbClr val="EEF6F7"/>
      </a:dk2>
      <a:lt2>
        <a:srgbClr val="FFFFFF"/>
      </a:lt2>
      <a:accent1>
        <a:srgbClr val="D67B71"/>
      </a:accent1>
      <a:accent2>
        <a:srgbClr val="D38965"/>
      </a:accent2>
      <a:accent3>
        <a:srgbClr val="C29B62"/>
      </a:accent3>
      <a:accent4>
        <a:srgbClr val="9BA45A"/>
      </a:accent4>
      <a:accent5>
        <a:srgbClr val="72B769"/>
      </a:accent5>
      <a:accent6>
        <a:srgbClr val="3AA06F"/>
      </a:accent6>
      <a:hlink>
        <a:srgbClr val="0563C1"/>
      </a:hlink>
      <a:folHlink>
        <a:srgbClr val="954F72"/>
      </a:folHlink>
    </a:clrScheme>
    <a:fontScheme name="自定义 9">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79</TotalTime>
  <Words>1127</Words>
  <PresentationFormat>Widescreen</PresentationFormat>
  <Paragraphs>88</Paragraphs>
  <Slides>25</Slides>
  <Notes>24</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25</vt:i4>
      </vt:variant>
    </vt:vector>
  </HeadingPairs>
  <TitlesOfParts>
    <vt:vector size="35" baseType="lpstr">
      <vt:lpstr>UTM Avo</vt:lpstr>
      <vt:lpstr>Arial</vt:lpstr>
      <vt:lpstr>#9Slide03 Duepuntozero</vt:lpstr>
      <vt:lpstr>Calibri</vt:lpstr>
      <vt:lpstr>SVN-Poky's</vt:lpstr>
      <vt:lpstr>等线</vt:lpstr>
      <vt:lpstr>Times New Roman</vt:lpstr>
      <vt:lpstr>#9Slide03 AllRoundGothic</vt:lpstr>
      <vt:lpstr>UTM Duepuntozero</vt:lpstr>
      <vt:lpstr>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2021-12-18T22:13:00Z</cp:lastPrinted>
  <dcterms:created xsi:type="dcterms:W3CDTF">2021-12-18T22:13:00Z</dcterms:created>
  <dcterms:modified xsi:type="dcterms:W3CDTF">2024-08-18T07:55:22Z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y fmtid="{D5CDD505-2E9C-101B-9397-08002B2CF9AE}" pid="6" name="ICV">
    <vt:lpwstr>FBE81302C64248B3A48C8C80521A6EF5</vt:lpwstr>
  </property>
  <property fmtid="{D5CDD505-2E9C-101B-9397-08002B2CF9AE}" pid="7" name="KSOProductBuildVer">
    <vt:lpwstr>2052-11.1.0.11830</vt:lpwstr>
  </property>
</Properties>
</file>