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27"/>
  </p:notesMasterIdLst>
  <p:sldIdLst>
    <p:sldId id="259" r:id="rId3"/>
    <p:sldId id="310" r:id="rId4"/>
    <p:sldId id="321" r:id="rId5"/>
    <p:sldId id="376" r:id="rId6"/>
    <p:sldId id="348" r:id="rId7"/>
    <p:sldId id="351" r:id="rId8"/>
    <p:sldId id="257" r:id="rId9"/>
    <p:sldId id="274" r:id="rId10"/>
    <p:sldId id="275" r:id="rId11"/>
    <p:sldId id="277" r:id="rId12"/>
    <p:sldId id="377" r:id="rId13"/>
    <p:sldId id="276" r:id="rId14"/>
    <p:sldId id="11693" r:id="rId15"/>
    <p:sldId id="11694" r:id="rId16"/>
    <p:sldId id="11695" r:id="rId17"/>
    <p:sldId id="378" r:id="rId18"/>
    <p:sldId id="11696" r:id="rId19"/>
    <p:sldId id="11697" r:id="rId20"/>
    <p:sldId id="11698" r:id="rId21"/>
    <p:sldId id="11699" r:id="rId22"/>
    <p:sldId id="11700" r:id="rId23"/>
    <p:sldId id="11701" r:id="rId24"/>
    <p:sldId id="3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E2CA-A65E-4088-B512-56D24DC35082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D5AD-F62E-45E9-8FBC-3B9D9F3E6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502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1414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92698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32728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8388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677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3574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7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809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1916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5991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86851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87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4933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73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5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22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33815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1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62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8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191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052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45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13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17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64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612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734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84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02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88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2615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93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5802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421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9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25A5DE2-87F9-6BF0-57EE-F5239DEDA5A2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0" y="314326"/>
            <a:ext cx="1677506" cy="16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54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F1C79-4620-42AB-936D-34104502B3A3}"/>
              </a:ext>
            </a:extLst>
          </p:cNvPr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31B88-8534-8CD0-75D9-ACD6EAA1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379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1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927AD-5433-233F-18D1-9A61EE361C63}"/>
              </a:ext>
            </a:extLst>
          </p:cNvPr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5B6A7-D00F-3947-28B8-60798DA07D64}"/>
              </a:ext>
            </a:extLst>
          </p:cNvPr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D2A542-AD90-CA6D-1698-5418CC5BA50D}"/>
              </a:ext>
            </a:extLst>
          </p:cNvPr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16DFD-CD46-0A8A-3EB3-33CF2A75F8FB}"/>
              </a:ext>
            </a:extLst>
          </p:cNvPr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E43527-2CE6-1ED4-7A64-4BBB87D31426}"/>
              </a:ext>
            </a:extLst>
          </p:cNvPr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D57D1-4FAB-43FD-F797-FE90FBE4C037}"/>
              </a:ext>
            </a:extLst>
          </p:cNvPr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EF3016-159C-51C3-18BF-D4F210237BA0}"/>
              </a:ext>
            </a:extLst>
          </p:cNvPr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13C0D-E42D-3110-008B-7F28FDBA5C79}"/>
              </a:ext>
            </a:extLst>
          </p:cNvPr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74156-7642-8038-6921-49A03849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EA9FF-45BD-195E-8C7C-315CF57A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A6AFE-3FB0-3E11-6295-1405B783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5CE1E9-4D5D-EC8C-6697-6231779757AA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72BFF-3C5A-0D89-DF40-E5FEC36FAEBD}"/>
              </a:ext>
            </a:extLst>
          </p:cNvPr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724A35-77EF-19B3-D469-1842373CA6FF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0B55C2-4091-1544-7482-5746575C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157B6-D2D0-9AC4-8A93-EB9D79C2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96C34-37C4-690E-6374-C3A002C213F2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CDE76-DE60-71E9-6A94-D1779058A471}"/>
              </a:ext>
            </a:extLst>
          </p:cNvPr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AF5B54-95BE-08B3-D261-0F1896258DF9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0685A-7C0F-9987-8ED4-F14DA84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70E20-F6CE-B9F0-1978-5BEF02FC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0CCE29-43AD-5B6E-B685-6B45215E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4639C3-ADB3-3D47-D996-5E843F29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EAE0DA-DB0A-D0AF-5DEA-124A1E6A7393}"/>
              </a:ext>
            </a:extLst>
          </p:cNvPr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4D08B-6825-1804-6B88-14C3A8927684}"/>
              </a:ext>
            </a:extLst>
          </p:cNvPr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EEF304-D75B-E964-CC39-00063E4A47A8}"/>
              </a:ext>
            </a:extLst>
          </p:cNvPr>
          <p:cNvCxnSpPr>
            <a:cxnSpLocks/>
          </p:cNvCxnSpPr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116D07-5B40-76C5-F615-8A7C6EA1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F16AE4-5E34-37E5-67B9-4FF4F596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099793-A7BF-058C-5A35-E5A36E72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0A7200C1-01D8-0F1B-D126-54AB489C099C}"/>
              </a:ext>
            </a:extLst>
          </p:cNvPr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6478A-CC49-80A0-58DB-FDD4BDFED151}"/>
              </a:ext>
            </a:extLst>
          </p:cNvPr>
          <p:cNvSpPr txBox="1"/>
          <p:nvPr/>
        </p:nvSpPr>
        <p:spPr>
          <a:xfrm>
            <a:off x="1409700" y="333375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D7864F-1DE6-8113-CBE5-1806C63C35D0}"/>
              </a:ext>
            </a:extLst>
          </p:cNvPr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C83D77-4A73-40AE-3F85-0579CB117E65}"/>
              </a:ext>
            </a:extLst>
          </p:cNvPr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75496E-A925-B953-F425-B829D7353B2D}"/>
              </a:ext>
            </a:extLst>
          </p:cNvPr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207A68-506E-D338-CE70-A0364AB9BA78}"/>
              </a:ext>
            </a:extLst>
          </p:cNvPr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93C552-B934-C3E3-425D-CB73F9BDAF3B}"/>
              </a:ext>
            </a:extLst>
          </p:cNvPr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293DDB3-0814-00F2-72A4-D557DB08447E}"/>
              </a:ext>
            </a:extLst>
          </p:cNvPr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</a:p>
        </p:txBody>
      </p:sp>
    </p:spTree>
    <p:extLst>
      <p:ext uri="{BB962C8B-B14F-4D97-AF65-F5344CB8AC3E}">
        <p14:creationId xmlns:p14="http://schemas.microsoft.com/office/powerpoint/2010/main" val="11827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D67291B-0990-C583-E743-134A0ED38DC8}"/>
              </a:ext>
            </a:extLst>
          </p:cNvPr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BBB89-E4E2-90AC-A9AF-4E224E32143B}"/>
              </a:ext>
            </a:extLst>
          </p:cNvPr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DAD01-0115-E00A-5C3E-00F3A63D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932192-FE0F-183C-3DFC-5E4B7F1FF53D}"/>
              </a:ext>
            </a:extLst>
          </p:cNvPr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>
              <a:extLst>
                <a:ext uri="{FF2B5EF4-FFF2-40B4-BE49-F238E27FC236}">
                  <a16:creationId xmlns:a16="http://schemas.microsoft.com/office/drawing/2014/main" id="{23DC6220-0651-68F7-FC8C-8EBDB23D7B64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22EF5DBC-42DA-6E84-5DC4-8E2DF86E429F}"/>
                </a:ext>
              </a:extLst>
            </p:cNvPr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68CE1B-7D9D-9C7E-2899-E11185ED548D}"/>
              </a:ext>
            </a:extLst>
          </p:cNvPr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>
              <a:extLst>
                <a:ext uri="{FF2B5EF4-FFF2-40B4-BE49-F238E27FC236}">
                  <a16:creationId xmlns:a16="http://schemas.microsoft.com/office/drawing/2014/main" id="{00662246-C880-8FF1-0301-F6A554E84228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>
              <a:extLst>
                <a:ext uri="{FF2B5EF4-FFF2-40B4-BE49-F238E27FC236}">
                  <a16:creationId xmlns:a16="http://schemas.microsoft.com/office/drawing/2014/main" id="{77F4A3AC-CE9E-329D-F005-E674B7A13A71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77106B-81B3-8B86-669D-74F2A1364AE6}"/>
              </a:ext>
            </a:extLst>
          </p:cNvPr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>
              <a:extLst>
                <a:ext uri="{FF2B5EF4-FFF2-40B4-BE49-F238E27FC236}">
                  <a16:creationId xmlns:a16="http://schemas.microsoft.com/office/drawing/2014/main" id="{34D96106-A56B-12DC-D62D-12050D3D5B91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488E754C-8C4F-4392-1B61-D81B07915AC5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101283-BD9D-B47D-07F2-22E24AA1DED5}"/>
              </a:ext>
            </a:extLst>
          </p:cNvPr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>
              <a:extLst>
                <a:ext uri="{FF2B5EF4-FFF2-40B4-BE49-F238E27FC236}">
                  <a16:creationId xmlns:a16="http://schemas.microsoft.com/office/drawing/2014/main" id="{FD9140F6-2CC5-FAA9-67C7-9E481EEEE221}"/>
                </a:ext>
              </a:extLst>
            </p:cNvPr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698B49FB-FACB-BA18-E799-1CD08E53F907}"/>
                </a:ext>
              </a:extLst>
            </p:cNvPr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920170-924B-1FC0-03E3-68A141DA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1" y="1096327"/>
            <a:ext cx="10898122" cy="46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5F23E-84CA-F26E-96C1-BBD47BD7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03" y="1980857"/>
            <a:ext cx="706587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Luật</a:t>
            </a:r>
            <a:r>
              <a:rPr kumimoji="0" lang="en-US" sz="5333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chơi</a:t>
            </a:r>
            <a:endParaRPr kumimoji="0" lang="en-US" sz="5333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48972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25 500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tổng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135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780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081" y="3413200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14425" y="2234826"/>
            <a:ext cx="9163050" cy="3680199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677015" y="4549034"/>
              <a:ext cx="1878684" cy="7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100 000 + 30 000 + 5 000 + 700 + 80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630104" y="762488"/>
            <a:ext cx="878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/>
                <a:sym typeface="Arial"/>
              </a:rPr>
              <a:t>Viết số sau thành tổng:</a:t>
            </a:r>
          </a:p>
          <a:p>
            <a:pPr lvl="0"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964618"/>
                </a:solidFill>
                <a:cs typeface="Arial"/>
                <a:sym typeface="Arial"/>
              </a:rPr>
              <a:t>53 877 </a:t>
            </a:r>
            <a:endParaRPr lang="vi-VN" sz="5400" b="1" kern="0" dirty="0">
              <a:solidFill>
                <a:srgbClr val="964618"/>
              </a:solidFill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866774" y="2200275"/>
            <a:ext cx="8105775" cy="3429000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767657" cy="124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50 000 + 3 000 + 800 + 70 + 7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9460" y="1273119"/>
            <a:ext cx="2354690" cy="3578314"/>
            <a:chOff x="111884" y="1341945"/>
            <a:chExt cx="2354690" cy="3578314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4BA15B-9BC2-4549-B634-C05534D197C9}"/>
                </a:ext>
              </a:extLst>
            </p:cNvPr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3" y="-280159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44F15-9009-7267-3B59-CB1713617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734" y="2029466"/>
            <a:ext cx="784623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46B06-574A-011E-861C-3AD23907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98" y="2475654"/>
            <a:ext cx="65598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CDF249-3EDE-F887-66F8-42BB73FC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>
            <a:extLst>
              <a:ext uri="{FF2B5EF4-FFF2-40B4-BE49-F238E27FC236}">
                <a16:creationId xmlns:a16="http://schemas.microsoft.com/office/drawing/2014/main" id="{E967B9D9-884D-06B1-0C24-5F6B980E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BF461F-82D1-CABE-7DE7-D06E2767C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>
            <a:extLst>
              <a:ext uri="{FF2B5EF4-FFF2-40B4-BE49-F238E27FC236}">
                <a16:creationId xmlns:a16="http://schemas.microsoft.com/office/drawing/2014/main" id="{80EE6835-9362-9523-CC0A-03EB6DA7C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585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Inter</vt:lpstr>
      <vt:lpstr>Orelega One</vt:lpstr>
      <vt:lpstr>Rammetto One</vt:lpstr>
      <vt:lpstr>#9Slide07 HoneyCream</vt:lpstr>
      <vt:lpstr>Arial</vt:lpstr>
      <vt:lpstr>Bebas Neue</vt:lpstr>
      <vt:lpstr>Calibri</vt:lpstr>
      <vt:lpstr>Cambria</vt:lpstr>
      <vt:lpstr>Poppins Light</vt:lpstr>
      <vt:lpstr>SVN-Poky's</vt:lpstr>
      <vt:lpstr>SVN-Riesling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2023-08-19T02:15:39Z</dcterms:created>
  <dcterms:modified xsi:type="dcterms:W3CDTF">2023-08-19T04:51:57Z</dcterms:modified>
</cp:coreProperties>
</file>