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30"/>
  </p:notesMasterIdLst>
  <p:sldIdLst>
    <p:sldId id="301" r:id="rId3"/>
    <p:sldId id="3836" r:id="rId4"/>
    <p:sldId id="429" r:id="rId5"/>
    <p:sldId id="3840" r:id="rId6"/>
    <p:sldId id="3841" r:id="rId7"/>
    <p:sldId id="3842" r:id="rId8"/>
    <p:sldId id="3843" r:id="rId9"/>
    <p:sldId id="3802" r:id="rId10"/>
    <p:sldId id="3829" r:id="rId11"/>
    <p:sldId id="3835" r:id="rId12"/>
    <p:sldId id="3811" r:id="rId13"/>
    <p:sldId id="11694" r:id="rId14"/>
    <p:sldId id="3831" r:id="rId15"/>
    <p:sldId id="3813" r:id="rId16"/>
    <p:sldId id="11696" r:id="rId17"/>
    <p:sldId id="11695" r:id="rId18"/>
    <p:sldId id="3832" r:id="rId19"/>
    <p:sldId id="3817" r:id="rId20"/>
    <p:sldId id="11697" r:id="rId21"/>
    <p:sldId id="11698" r:id="rId22"/>
    <p:sldId id="11699" r:id="rId23"/>
    <p:sldId id="11700" r:id="rId24"/>
    <p:sldId id="11701" r:id="rId25"/>
    <p:sldId id="3833" r:id="rId26"/>
    <p:sldId id="11693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7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42035-00E0-4132-BCDC-037C410F5420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83A21-54A1-4344-8B79-AAC7EAEF6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544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601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01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6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63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90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358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038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472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30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</a:t>
            </a:r>
            <a:r>
              <a:rPr lang="vi-VN" sz="1100" b="0" dirty="0"/>
              <a:t>V click vào đáp án trong khung họp quà xuất hiện</a:t>
            </a:r>
            <a:endParaRPr lang="en-US" sz="1100" b="0" dirty="0"/>
          </a:p>
          <a:p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034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0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418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3523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2766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427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152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093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 panose="020B0604020202020204"/>
              <a:buNone/>
              <a:defRPr sz="4000" b="1">
                <a:solidFill>
                  <a:schemeClr val="accent2"/>
                </a:solidFill>
                <a:latin typeface="Euphoria Script" panose="020B0604020202020204"/>
                <a:ea typeface="Euphoria Script" panose="020B0604020202020204"/>
                <a:cs typeface="Euphoria Script" panose="020B0604020202020204"/>
                <a:sym typeface="Euphoria Script" panose="020B06040202020202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746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481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9430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197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2181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48546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6464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250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639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968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229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 panose="020B0604020202020204"/>
              <a:buNone/>
              <a:defRPr sz="4667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225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6743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3733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 panose="020B0604020202020204"/>
              <a:buNone/>
              <a:defRPr sz="2667" b="1">
                <a:solidFill>
                  <a:schemeClr val="lt2"/>
                </a:solidFill>
                <a:latin typeface="Boogaloo" panose="020B0604020202020204"/>
                <a:ea typeface="Boogaloo" panose="020B0604020202020204"/>
                <a:cs typeface="Boogaloo" panose="020B0604020202020204"/>
                <a:sym typeface="Boogaloo" panose="020B0604020202020204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0244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58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lt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dk2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accent4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3733">
                <a:solidFill>
                  <a:schemeClr val="accent3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 panose="020B0604020202020204"/>
              <a:buNone/>
              <a:defRPr sz="2667"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1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746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00704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2027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2758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67274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193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41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569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13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3">
                <a:solidFill>
                  <a:srgbClr val="E15561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3733">
                <a:solidFill>
                  <a:srgbClr val="5587AC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 panose="020B0604020202020204"/>
              <a:buNone/>
              <a:defRPr sz="2667">
                <a:solidFill>
                  <a:srgbClr val="2B4C64"/>
                </a:solidFill>
                <a:latin typeface="Alfa Slab One" panose="020B0604020202020204"/>
                <a:ea typeface="Alfa Slab One" panose="020B0604020202020204"/>
                <a:cs typeface="Alfa Slab One" panose="020B0604020202020204"/>
                <a:sym typeface="Alfa Slab One" panose="020B0604020202020204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47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79A80C3-8F1E-634E-E960-968B228A21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343" y="235973"/>
            <a:ext cx="1641373" cy="16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532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 panose="020B0604020202020204"/>
              <a:buNone/>
              <a:defRPr sz="2800">
                <a:solidFill>
                  <a:schemeClr val="accent6"/>
                </a:solidFill>
                <a:latin typeface="Mouse Memoirs" panose="020B0604020202020204"/>
                <a:ea typeface="Mouse Memoirs" panose="020B0604020202020204"/>
                <a:cs typeface="Mouse Memoirs" panose="020B0604020202020204"/>
                <a:sym typeface="Mouse Memoirs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 panose="020B0604020202020204"/>
              <a:buChar char="●"/>
              <a:defRPr sz="1800"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●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○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 panose="020B0604020202020204"/>
              <a:buChar char="■"/>
              <a:defRPr>
                <a:solidFill>
                  <a:schemeClr val="accent6"/>
                </a:solidFill>
                <a:latin typeface="Catamaran" panose="020B0604020202020204"/>
                <a:ea typeface="Catamaran" panose="020B0604020202020204"/>
                <a:cs typeface="Catamaran" panose="020B0604020202020204"/>
                <a:sym typeface="Catamaran" panose="020B0604020202020204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D2CC0C8-FA9D-AB6B-0558-04D1A1FA044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89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4.gif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3.sv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3.sv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38448" y="133350"/>
            <a:ext cx="7886702" cy="31146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574254" y="353608"/>
            <a:ext cx="1690955" cy="1419733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6CF5237-6A33-6D47-640E-4C60ED331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200B72-C54C-BA01-1744-11898D4AF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001" y="590464"/>
            <a:ext cx="5797798" cy="1981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B5D73-4CAC-C083-AB0E-4E92727A46D0}"/>
              </a:ext>
            </a:extLst>
          </p:cNvPr>
          <p:cNvSpPr txBox="1"/>
          <p:nvPr/>
        </p:nvSpPr>
        <p:spPr>
          <a:xfrm>
            <a:off x="5848350" y="2390775"/>
            <a:ext cx="195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F7C475-5220-12A8-617B-052A34094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409575"/>
            <a:ext cx="7134225" cy="8191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3C136B-6606-1487-5BE8-DDD1DACAA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" y="1581150"/>
            <a:ext cx="9829800" cy="100965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545ED71-2A20-0F1E-A748-43B9951D7E8D}"/>
              </a:ext>
            </a:extLst>
          </p:cNvPr>
          <p:cNvSpPr txBox="1"/>
          <p:nvPr/>
        </p:nvSpPr>
        <p:spPr>
          <a:xfrm>
            <a:off x="1609725" y="2876550"/>
            <a:ext cx="944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35 867, 83 769, 283 760, 50 346, 176 891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F0BADE-F432-7E68-AD9B-560B78D96549}"/>
              </a:ext>
            </a:extLst>
          </p:cNvPr>
          <p:cNvSpPr/>
          <p:nvPr/>
        </p:nvSpPr>
        <p:spPr>
          <a:xfrm>
            <a:off x="923925" y="74295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35 867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6A8995-E50C-BDAF-4D33-F6B4547E51BC}"/>
              </a:ext>
            </a:extLst>
          </p:cNvPr>
          <p:cNvSpPr/>
          <p:nvPr/>
        </p:nvSpPr>
        <p:spPr>
          <a:xfrm>
            <a:off x="914400" y="188595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83 769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FBD806-6953-10CD-8711-D7343D9FEF08}"/>
              </a:ext>
            </a:extLst>
          </p:cNvPr>
          <p:cNvSpPr/>
          <p:nvPr/>
        </p:nvSpPr>
        <p:spPr>
          <a:xfrm>
            <a:off x="933450" y="303847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283 760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A22391-22C8-8955-2B31-4BDB0D593D61}"/>
              </a:ext>
            </a:extLst>
          </p:cNvPr>
          <p:cNvSpPr/>
          <p:nvPr/>
        </p:nvSpPr>
        <p:spPr>
          <a:xfrm>
            <a:off x="923925" y="416242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50 346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29BD88-E8AE-9622-A2C9-C3F09B558EAB}"/>
              </a:ext>
            </a:extLst>
          </p:cNvPr>
          <p:cNvSpPr/>
          <p:nvPr/>
        </p:nvSpPr>
        <p:spPr>
          <a:xfrm>
            <a:off x="942975" y="520065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176 891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453027-9136-B4BE-6FBA-8B3C8391DCD6}"/>
              </a:ext>
            </a:extLst>
          </p:cNvPr>
          <p:cNvSpPr txBox="1"/>
          <p:nvPr/>
        </p:nvSpPr>
        <p:spPr>
          <a:xfrm>
            <a:off x="3543299" y="838200"/>
            <a:ext cx="694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30 000 + 5 000 + 800 + 60 + 7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013450-0E63-FB14-1F73-AB9B6C4ABE5C}"/>
              </a:ext>
            </a:extLst>
          </p:cNvPr>
          <p:cNvSpPr txBox="1"/>
          <p:nvPr/>
        </p:nvSpPr>
        <p:spPr>
          <a:xfrm>
            <a:off x="3562349" y="1933575"/>
            <a:ext cx="694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80 000 + 3 000 + 700 + 60 + 9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84C47-1306-9B4F-455C-10C2406B1E8A}"/>
              </a:ext>
            </a:extLst>
          </p:cNvPr>
          <p:cNvSpPr txBox="1"/>
          <p:nvPr/>
        </p:nvSpPr>
        <p:spPr>
          <a:xfrm>
            <a:off x="3600449" y="2990850"/>
            <a:ext cx="7829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200 000 + 80 000 + 3 000 + 700 + 60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13D8E-348E-AE5D-AD92-567032A46A91}"/>
              </a:ext>
            </a:extLst>
          </p:cNvPr>
          <p:cNvSpPr txBox="1"/>
          <p:nvPr/>
        </p:nvSpPr>
        <p:spPr>
          <a:xfrm>
            <a:off x="3581399" y="4171950"/>
            <a:ext cx="7829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50 000 + 300 + 40 + 6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5F152-4129-36DE-2CC9-CF47905CD37D}"/>
              </a:ext>
            </a:extLst>
          </p:cNvPr>
          <p:cNvSpPr txBox="1"/>
          <p:nvPr/>
        </p:nvSpPr>
        <p:spPr>
          <a:xfrm>
            <a:off x="3581399" y="5219700"/>
            <a:ext cx="822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 100 000 + 70 000 + 6 000 + 800 + 90 + 1</a:t>
            </a:r>
          </a:p>
        </p:txBody>
      </p:sp>
    </p:spTree>
    <p:extLst>
      <p:ext uri="{BB962C8B-B14F-4D97-AF65-F5344CB8AC3E}">
        <p14:creationId xmlns:p14="http://schemas.microsoft.com/office/powerpoint/2010/main" val="35966052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44B5577-DFC8-7313-9CE4-A75E70FE19A4}"/>
              </a:ext>
            </a:extLst>
          </p:cNvPr>
          <p:cNvGrpSpPr/>
          <p:nvPr/>
        </p:nvGrpSpPr>
        <p:grpSpPr>
          <a:xfrm>
            <a:off x="300662" y="280741"/>
            <a:ext cx="11034088" cy="995208"/>
            <a:chOff x="1196014" y="657225"/>
            <a:chExt cx="8275567" cy="746406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8C7BB831-02D6-D3F1-2A86-F000510F3325}"/>
                </a:ext>
              </a:extLst>
            </p:cNvPr>
            <p:cNvGrpSpPr/>
            <p:nvPr/>
          </p:nvGrpSpPr>
          <p:grpSpPr>
            <a:xfrm>
              <a:off x="1196014" y="657225"/>
              <a:ext cx="1160391" cy="746406"/>
              <a:chOff x="1424417" y="664790"/>
              <a:chExt cx="1192328" cy="809738"/>
            </a:xfrm>
          </p:grpSpPr>
          <p:sp>
            <p:nvSpPr>
              <p:cNvPr id="3" name="Hình Bầu dục 2">
                <a:extLst>
                  <a:ext uri="{FF2B5EF4-FFF2-40B4-BE49-F238E27FC236}">
                    <a16:creationId xmlns:a16="http://schemas.microsoft.com/office/drawing/2014/main" id="{B95F77D3-93B9-49BC-A7D1-93AB3C8ECE6F}"/>
                  </a:ext>
                </a:extLst>
              </p:cNvPr>
              <p:cNvSpPr/>
              <p:nvPr/>
            </p:nvSpPr>
            <p:spPr>
              <a:xfrm>
                <a:off x="1708484" y="721895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53A52EC-7A95-0F08-586F-1DB2E441C934}"/>
                  </a:ext>
                </a:extLst>
              </p:cNvPr>
              <p:cNvSpPr txBox="1"/>
              <p:nvPr/>
            </p:nvSpPr>
            <p:spPr>
              <a:xfrm>
                <a:off x="1424417" y="664790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5</a:t>
                </a: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ECB7D4A-05B8-3D3F-8AA2-C65A5F35D2F8}"/>
                </a:ext>
              </a:extLst>
            </p:cNvPr>
            <p:cNvSpPr txBox="1"/>
            <p:nvPr/>
          </p:nvSpPr>
          <p:spPr>
            <a:xfrm>
              <a:off x="2156380" y="718354"/>
              <a:ext cx="7315201" cy="566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3A53D64-FCEB-2044-E5CD-2FC6CE94D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899" y="1462087"/>
            <a:ext cx="7933331" cy="1719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0637B-5FC9-CA48-6819-63AAFFC584A1}"/>
              </a:ext>
            </a:extLst>
          </p:cNvPr>
          <p:cNvSpPr txBox="1"/>
          <p:nvPr/>
        </p:nvSpPr>
        <p:spPr>
          <a:xfrm>
            <a:off x="447675" y="3524250"/>
            <a:ext cx="11249025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000"/>
              </a:spcAft>
            </a:pP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810 593, 319 850.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53D64-FCEB-2044-E5CD-2FC6CE94D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4" y="252412"/>
            <a:ext cx="7933331" cy="1719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0637B-5FC9-CA48-6819-63AAFFC584A1}"/>
              </a:ext>
            </a:extLst>
          </p:cNvPr>
          <p:cNvSpPr txBox="1"/>
          <p:nvPr/>
        </p:nvSpPr>
        <p:spPr>
          <a:xfrm>
            <a:off x="504825" y="2228850"/>
            <a:ext cx="112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: 810 593, 319 850.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F37061-3B09-99DA-8F8D-7E81BAE0BCAE}"/>
              </a:ext>
            </a:extLst>
          </p:cNvPr>
          <p:cNvSpPr/>
          <p:nvPr/>
        </p:nvSpPr>
        <p:spPr>
          <a:xfrm>
            <a:off x="981075" y="429577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819 053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1A02F-7595-187E-4BBF-E33C058454D3}"/>
              </a:ext>
            </a:extLst>
          </p:cNvPr>
          <p:cNvSpPr txBox="1"/>
          <p:nvPr/>
        </p:nvSpPr>
        <p:spPr>
          <a:xfrm>
            <a:off x="1057275" y="3390900"/>
            <a:ext cx="869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thể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xếp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3199A-2FAB-1F23-84D7-0BBEC5ABFF50}"/>
              </a:ext>
            </a:extLst>
          </p:cNvPr>
          <p:cNvSpPr/>
          <p:nvPr/>
        </p:nvSpPr>
        <p:spPr>
          <a:xfrm>
            <a:off x="4362450" y="430530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918 530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3E38C2-F1C8-DA99-139D-E7EEDBB3ED51}"/>
              </a:ext>
            </a:extLst>
          </p:cNvPr>
          <p:cNvSpPr/>
          <p:nvPr/>
        </p:nvSpPr>
        <p:spPr>
          <a:xfrm>
            <a:off x="7772400" y="425767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319 805</a:t>
            </a:r>
          </a:p>
        </p:txBody>
      </p:sp>
    </p:spTree>
    <p:extLst>
      <p:ext uri="{BB962C8B-B14F-4D97-AF65-F5344CB8AC3E}">
        <p14:creationId xmlns:p14="http://schemas.microsoft.com/office/powerpoint/2010/main" val="218356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53D64-FCEB-2044-E5CD-2FC6CE94D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4" y="252412"/>
            <a:ext cx="7933331" cy="1719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0637B-5FC9-CA48-6819-63AAFFC584A1}"/>
              </a:ext>
            </a:extLst>
          </p:cNvPr>
          <p:cNvSpPr txBox="1"/>
          <p:nvPr/>
        </p:nvSpPr>
        <p:spPr>
          <a:xfrm>
            <a:off x="504825" y="2228850"/>
            <a:ext cx="11249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320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b) Em hãy xếp năm số tương tự như trên rồi ghi lại kết quả. </a:t>
            </a:r>
            <a:endParaRPr lang="vi-VN" sz="3200" dirty="0" err="1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F37061-3B09-99DA-8F8D-7E81BAE0BCAE}"/>
              </a:ext>
            </a:extLst>
          </p:cNvPr>
          <p:cNvSpPr/>
          <p:nvPr/>
        </p:nvSpPr>
        <p:spPr>
          <a:xfrm>
            <a:off x="962025" y="407670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813 905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1A02F-7595-187E-4BBF-E33C058454D3}"/>
              </a:ext>
            </a:extLst>
          </p:cNvPr>
          <p:cNvSpPr txBox="1"/>
          <p:nvPr/>
        </p:nvSpPr>
        <p:spPr>
          <a:xfrm>
            <a:off x="1009650" y="2933700"/>
            <a:ext cx="869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xếp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được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en-US" sz="4000" b="1" i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: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23199A-2FAB-1F23-84D7-0BBEC5ABFF50}"/>
              </a:ext>
            </a:extLst>
          </p:cNvPr>
          <p:cNvSpPr/>
          <p:nvPr/>
        </p:nvSpPr>
        <p:spPr>
          <a:xfrm>
            <a:off x="4343400" y="4086225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910 538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3E38C2-F1C8-DA99-139D-E7EEDBB3ED51}"/>
              </a:ext>
            </a:extLst>
          </p:cNvPr>
          <p:cNvSpPr/>
          <p:nvPr/>
        </p:nvSpPr>
        <p:spPr>
          <a:xfrm>
            <a:off x="7753350" y="403860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518 093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3867EA-5B15-9509-7545-033B236C99F2}"/>
              </a:ext>
            </a:extLst>
          </p:cNvPr>
          <p:cNvSpPr/>
          <p:nvPr/>
        </p:nvSpPr>
        <p:spPr>
          <a:xfrm>
            <a:off x="2819400" y="518160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319 850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61F46D-01EF-3D12-45E0-1301D780C1C8}"/>
              </a:ext>
            </a:extLst>
          </p:cNvPr>
          <p:cNvSpPr/>
          <p:nvPr/>
        </p:nvSpPr>
        <p:spPr>
          <a:xfrm>
            <a:off x="6391275" y="5124450"/>
            <a:ext cx="243840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815 093</a:t>
            </a:r>
          </a:p>
        </p:txBody>
      </p:sp>
    </p:spTree>
    <p:extLst>
      <p:ext uri="{BB962C8B-B14F-4D97-AF65-F5344CB8AC3E}">
        <p14:creationId xmlns:p14="http://schemas.microsoft.com/office/powerpoint/2010/main" val="2328110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Nhóm 6">
            <a:extLst>
              <a:ext uri="{FF2B5EF4-FFF2-40B4-BE49-F238E27FC236}">
                <a16:creationId xmlns:a16="http://schemas.microsoft.com/office/drawing/2014/main" id="{9CCBE2D8-82DF-25D2-EBC7-9603ADCC93FA}"/>
              </a:ext>
            </a:extLst>
          </p:cNvPr>
          <p:cNvGrpSpPr/>
          <p:nvPr/>
        </p:nvGrpSpPr>
        <p:grpSpPr>
          <a:xfrm>
            <a:off x="291137" y="147393"/>
            <a:ext cx="10967413" cy="1026085"/>
            <a:chOff x="1167439" y="521495"/>
            <a:chExt cx="8225561" cy="769564"/>
          </a:xfrm>
        </p:grpSpPr>
        <p:grpSp>
          <p:nvGrpSpPr>
            <p:cNvPr id="9" name="Nhóm 4">
              <a:extLst>
                <a:ext uri="{FF2B5EF4-FFF2-40B4-BE49-F238E27FC236}">
                  <a16:creationId xmlns:a16="http://schemas.microsoft.com/office/drawing/2014/main" id="{542A7952-541B-7AF0-BC02-16EAD8485C26}"/>
                </a:ext>
              </a:extLst>
            </p:cNvPr>
            <p:cNvGrpSpPr/>
            <p:nvPr/>
          </p:nvGrpSpPr>
          <p:grpSpPr>
            <a:xfrm>
              <a:off x="1167439" y="521495"/>
              <a:ext cx="1160391" cy="746406"/>
              <a:chOff x="1395056" y="517543"/>
              <a:chExt cx="1192328" cy="809738"/>
            </a:xfrm>
          </p:grpSpPr>
          <p:sp>
            <p:nvSpPr>
              <p:cNvPr id="12" name="Hình Bầu dục 2">
                <a:extLst>
                  <a:ext uri="{FF2B5EF4-FFF2-40B4-BE49-F238E27FC236}">
                    <a16:creationId xmlns:a16="http://schemas.microsoft.com/office/drawing/2014/main" id="{9F58319C-337C-D9D8-2865-40C7414A5293}"/>
                  </a:ext>
                </a:extLst>
              </p:cNvPr>
              <p:cNvSpPr/>
              <p:nvPr/>
            </p:nvSpPr>
            <p:spPr>
              <a:xfrm>
                <a:off x="1693803" y="613396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Hộp Văn bản 3">
                <a:extLst>
                  <a:ext uri="{FF2B5EF4-FFF2-40B4-BE49-F238E27FC236}">
                    <a16:creationId xmlns:a16="http://schemas.microsoft.com/office/drawing/2014/main" id="{273EAE4D-4E9A-65EC-B3BA-0DE0B4C4910F}"/>
                  </a:ext>
                </a:extLst>
              </p:cNvPr>
              <p:cNvSpPr txBox="1"/>
              <p:nvPr/>
            </p:nvSpPr>
            <p:spPr>
              <a:xfrm>
                <a:off x="1395056" y="517543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6</a:t>
                </a:r>
              </a:p>
            </p:txBody>
          </p:sp>
        </p:grp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76793807-71ED-04AA-A0A3-BC10D6920584}"/>
                </a:ext>
              </a:extLst>
            </p:cNvPr>
            <p:cNvSpPr txBox="1"/>
            <p:nvPr/>
          </p:nvSpPr>
          <p:spPr>
            <a:xfrm>
              <a:off x="2077799" y="575479"/>
              <a:ext cx="7315201" cy="715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1000"/>
                </a:spcAft>
              </a:pP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chứa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sân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vận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thống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kê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3" name="Picture 2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D5139E3-DB1E-F34C-A11C-20E5EF0EF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146B12-F57D-AEA1-4F27-EDF9568CC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709737"/>
            <a:ext cx="5680442" cy="29956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9E5481-B0A0-8BC2-78B3-6D7034856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530" y="1457324"/>
            <a:ext cx="5997985" cy="305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D5139E3-DB1E-F34C-A11C-20E5EF0EF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9E5481-B0A0-8BC2-78B3-6D7034856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29" y="781049"/>
            <a:ext cx="10631941" cy="541972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AAAB5C-7041-992F-FA92-6FD7B0A0CB4C}"/>
              </a:ext>
            </a:extLst>
          </p:cNvPr>
          <p:cNvSpPr/>
          <p:nvPr/>
        </p:nvSpPr>
        <p:spPr>
          <a:xfrm>
            <a:off x="9039225" y="1943100"/>
            <a:ext cx="2105025" cy="523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Một trăm hai mươi nghìn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5F93823-C2A3-4B1C-A643-C82DB04CDA23}"/>
              </a:ext>
            </a:extLst>
          </p:cNvPr>
          <p:cNvSpPr/>
          <p:nvPr/>
        </p:nvSpPr>
        <p:spPr>
          <a:xfrm>
            <a:off x="9067800" y="2638425"/>
            <a:ext cx="2105025" cy="523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Chín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mươi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nghìn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3274E8-3E1A-DFB6-8031-BE272C21A609}"/>
              </a:ext>
            </a:extLst>
          </p:cNvPr>
          <p:cNvSpPr/>
          <p:nvPr/>
        </p:nvSpPr>
        <p:spPr>
          <a:xfrm>
            <a:off x="9077325" y="3276600"/>
            <a:ext cx="2066925" cy="523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FF0000"/>
                </a:solidFill>
              </a:rPr>
              <a:t>Bốn mươi nghìn một trăm chín mươi hai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3C0AD4-AECB-D942-E7CD-03CFCBA1C790}"/>
              </a:ext>
            </a:extLst>
          </p:cNvPr>
          <p:cNvSpPr/>
          <p:nvPr/>
        </p:nvSpPr>
        <p:spPr>
          <a:xfrm>
            <a:off x="9029700" y="3971925"/>
            <a:ext cx="2066925" cy="523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Ba mươi nghìn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5F3FDE-DA37-13CB-4A84-9D6BAD672A10}"/>
              </a:ext>
            </a:extLst>
          </p:cNvPr>
          <p:cNvSpPr/>
          <p:nvPr/>
        </p:nvSpPr>
        <p:spPr>
          <a:xfrm>
            <a:off x="9001125" y="4724400"/>
            <a:ext cx="2066925" cy="523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Hai mươi lăm nghìn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11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D5139E3-DB1E-F34C-A11C-20E5EF0EF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  <p:pic>
        <p:nvPicPr>
          <p:cNvPr id="1026" name="Picture 2" descr="Sân vận động Ánh sáng (Lisbon) – Wikipedia tiếng Việt">
            <a:extLst>
              <a:ext uri="{FF2B5EF4-FFF2-40B4-BE49-F238E27FC236}">
                <a16:creationId xmlns:a16="http://schemas.microsoft.com/office/drawing/2014/main" id="{A4076EE8-6C48-CDA5-796F-CF16CB9F4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509588"/>
            <a:ext cx="10445749" cy="380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3FAC7-BE80-F9E6-9161-2164E82FDCED}"/>
              </a:ext>
            </a:extLst>
          </p:cNvPr>
          <p:cNvSpPr/>
          <p:nvPr/>
        </p:nvSpPr>
        <p:spPr>
          <a:xfrm>
            <a:off x="3248025" y="4667250"/>
            <a:ext cx="680085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D6F4FF">
                    <a:lumMod val="10000"/>
                  </a:srgbClr>
                </a:solidFill>
              </a:rPr>
              <a:t>Sân</a:t>
            </a: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D6F4FF">
                    <a:lumMod val="10000"/>
                  </a:srgbClr>
                </a:solidFill>
              </a:rPr>
              <a:t>vận</a:t>
            </a: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D6F4FF">
                    <a:lumMod val="10000"/>
                  </a:srgbClr>
                </a:solidFill>
              </a:rPr>
              <a:t>động</a:t>
            </a: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D6F4FF">
                    <a:lumMod val="10000"/>
                  </a:srgbClr>
                </a:solidFill>
              </a:rPr>
              <a:t>Oem</a:t>
            </a: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D6F4FF">
                    <a:lumMod val="10000"/>
                  </a:srgbClr>
                </a:solidFill>
              </a:rPr>
              <a:t>bờ</a:t>
            </a:r>
            <a:r>
              <a:rPr lang="en-US" sz="4000" dirty="0">
                <a:solidFill>
                  <a:srgbClr val="D6F4FF">
                    <a:lumMod val="10000"/>
                  </a:srgbClr>
                </a:solidFill>
              </a:rPr>
              <a:t> li (Anh)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6F4FF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97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D5139E3-DB1E-F34C-A11C-20E5EF0EF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3FAC7-BE80-F9E6-9161-2164E82FDCED}"/>
              </a:ext>
            </a:extLst>
          </p:cNvPr>
          <p:cNvSpPr/>
          <p:nvPr/>
        </p:nvSpPr>
        <p:spPr>
          <a:xfrm>
            <a:off x="2638425" y="5133975"/>
            <a:ext cx="6800850" cy="75247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(Hà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6F4FF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Chờ bộ mặt mới của sân vận động Mỹ Đình ở trận đấu của tuyển Việt Nam |  Bóng đá | Vietnam+ (VietnamPlus)">
            <a:extLst>
              <a:ext uri="{FF2B5EF4-FFF2-40B4-BE49-F238E27FC236}">
                <a16:creationId xmlns:a16="http://schemas.microsoft.com/office/drawing/2014/main" id="{876944A3-39EB-DDE2-02D6-5D5746B43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587502"/>
            <a:ext cx="6672263" cy="42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467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D5139E3-DB1E-F34C-A11C-20E5EF0EF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3FAC7-BE80-F9E6-9161-2164E82FDCED}"/>
              </a:ext>
            </a:extLst>
          </p:cNvPr>
          <p:cNvSpPr/>
          <p:nvPr/>
        </p:nvSpPr>
        <p:spPr>
          <a:xfrm>
            <a:off x="2476500" y="4762500"/>
            <a:ext cx="6800850" cy="126682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Thiên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(Nam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6F4FF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Sân Thiên Trường mở cửa miễn phí đón khán giả xem SEA Games 31">
            <a:extLst>
              <a:ext uri="{FF2B5EF4-FFF2-40B4-BE49-F238E27FC236}">
                <a16:creationId xmlns:a16="http://schemas.microsoft.com/office/drawing/2014/main" id="{5D94F76C-59C2-1344-7DD4-272D3CEC2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61268"/>
            <a:ext cx="7240708" cy="410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25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57175" y="123825"/>
            <a:ext cx="11753849" cy="6562725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D5139E3-DB1E-F34C-A11C-20E5EF0EF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F3FAC7-BE80-F9E6-9161-2164E82FDCED}"/>
              </a:ext>
            </a:extLst>
          </p:cNvPr>
          <p:cNvSpPr/>
          <p:nvPr/>
        </p:nvSpPr>
        <p:spPr>
          <a:xfrm>
            <a:off x="2476500" y="4762500"/>
            <a:ext cx="6800850" cy="1266825"/>
          </a:xfrm>
          <a:prstGeom prst="roundRect">
            <a:avLst>
              <a:gd name="adj" fmla="val 3692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TP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D6F4FF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Chí Minh)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D6F4FF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Sân Thống Nhất được lắp đèn mới, cải tạo mặt cỏ">
            <a:extLst>
              <a:ext uri="{FF2B5EF4-FFF2-40B4-BE49-F238E27FC236}">
                <a16:creationId xmlns:a16="http://schemas.microsoft.com/office/drawing/2014/main" id="{CECA25D8-AEF1-725D-274D-B4D0C5C35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600075"/>
            <a:ext cx="6934200" cy="39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23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Nhóm 6">
            <a:extLst>
              <a:ext uri="{FF2B5EF4-FFF2-40B4-BE49-F238E27FC236}">
                <a16:creationId xmlns:a16="http://schemas.microsoft.com/office/drawing/2014/main" id="{9CCBE2D8-82DF-25D2-EBC7-9603ADCC93FA}"/>
              </a:ext>
            </a:extLst>
          </p:cNvPr>
          <p:cNvGrpSpPr/>
          <p:nvPr/>
        </p:nvGrpSpPr>
        <p:grpSpPr>
          <a:xfrm>
            <a:off x="357813" y="328368"/>
            <a:ext cx="10900737" cy="1149197"/>
            <a:chOff x="1217446" y="521495"/>
            <a:chExt cx="8175554" cy="861897"/>
          </a:xfrm>
        </p:grpSpPr>
        <p:grpSp>
          <p:nvGrpSpPr>
            <p:cNvPr id="9" name="Nhóm 4">
              <a:extLst>
                <a:ext uri="{FF2B5EF4-FFF2-40B4-BE49-F238E27FC236}">
                  <a16:creationId xmlns:a16="http://schemas.microsoft.com/office/drawing/2014/main" id="{542A7952-541B-7AF0-BC02-16EAD8485C26}"/>
                </a:ext>
              </a:extLst>
            </p:cNvPr>
            <p:cNvGrpSpPr/>
            <p:nvPr/>
          </p:nvGrpSpPr>
          <p:grpSpPr>
            <a:xfrm>
              <a:off x="1217446" y="521495"/>
              <a:ext cx="1160391" cy="746406"/>
              <a:chOff x="1446439" y="517543"/>
              <a:chExt cx="1192328" cy="809738"/>
            </a:xfrm>
          </p:grpSpPr>
          <p:sp>
            <p:nvSpPr>
              <p:cNvPr id="12" name="Hình Bầu dục 2">
                <a:extLst>
                  <a:ext uri="{FF2B5EF4-FFF2-40B4-BE49-F238E27FC236}">
                    <a16:creationId xmlns:a16="http://schemas.microsoft.com/office/drawing/2014/main" id="{9F58319C-337C-D9D8-2865-40C7414A5293}"/>
                  </a:ext>
                </a:extLst>
              </p:cNvPr>
              <p:cNvSpPr/>
              <p:nvPr/>
            </p:nvSpPr>
            <p:spPr>
              <a:xfrm>
                <a:off x="1693803" y="613396"/>
                <a:ext cx="614647" cy="6677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Hộp Văn bản 3">
                <a:extLst>
                  <a:ext uri="{FF2B5EF4-FFF2-40B4-BE49-F238E27FC236}">
                    <a16:creationId xmlns:a16="http://schemas.microsoft.com/office/drawing/2014/main" id="{273EAE4D-4E9A-65EC-B3BA-0DE0B4C4910F}"/>
                  </a:ext>
                </a:extLst>
              </p:cNvPr>
              <p:cNvSpPr txBox="1"/>
              <p:nvPr/>
            </p:nvSpPr>
            <p:spPr>
              <a:xfrm>
                <a:off x="1446439" y="517543"/>
                <a:ext cx="119232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Times New Roman" panose="02020603050405020304" pitchFamily="18" charset="0"/>
                    <a:sym typeface="Arial"/>
                  </a:rPr>
                  <a:t>7</a:t>
                </a:r>
              </a:p>
            </p:txBody>
          </p:sp>
        </p:grp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76793807-71ED-04AA-A0A3-BC10D6920584}"/>
                </a:ext>
              </a:extLst>
            </p:cNvPr>
            <p:cNvSpPr txBox="1"/>
            <p:nvPr/>
          </p:nvSpPr>
          <p:spPr>
            <a:xfrm>
              <a:off x="2077799" y="575479"/>
              <a:ext cx="7315201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 hãy tìm trên sách, báo, tạp chí các số có sáu chữ số và ghi lại những thông tin liên quan đến các số đó.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64555F-BA2A-2F32-865F-ED4818DC138F}"/>
              </a:ext>
            </a:extLst>
          </p:cNvPr>
          <p:cNvSpPr/>
          <p:nvPr/>
        </p:nvSpPr>
        <p:spPr>
          <a:xfrm>
            <a:off x="1352550" y="2057401"/>
            <a:ext cx="8953500" cy="28860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rgbClr val="FF0000"/>
                </a:solidFill>
              </a:rPr>
              <a:t>Ví dụ: Theo số liệu thống kê năm 2019, nước ta có khoảng 751 067 người dân tộc Dao sinh sống chủ yếu ở các tỉnh Hà Giang, Tuyên Quang, Lào Cai, Yên Bái, Quảng Ninh.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21015452">
            <a:off x="7268844" y="408544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>
            <a:fillRect/>
          </a:stretch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/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>
            <a:fillRect/>
          </a:stretch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/>
          <a:srcRect t="54376" r="48989"/>
          <a:stretch>
            <a:fillRect/>
          </a:stretch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3A88A9-7515-0B69-1E00-C9E63A5EED4C}"/>
              </a:ext>
            </a:extLst>
          </p:cNvPr>
          <p:cNvSpPr/>
          <p:nvPr/>
        </p:nvSpPr>
        <p:spPr>
          <a:xfrm>
            <a:off x="2228850" y="1095375"/>
            <a:ext cx="7696200" cy="2971800"/>
          </a:xfrm>
          <a:prstGeom prst="roundRect">
            <a:avLst/>
          </a:prstGeom>
          <a:solidFill>
            <a:srgbClr val="F5F9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587A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261960B-EA83-53F1-09F4-4D84552A5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112" y="943535"/>
            <a:ext cx="6820197" cy="369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DC15B7F-D172-44DA-8E5F-B563BBA7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>
            <a:fillRect/>
          </a:stretch>
        </p:blipFill>
        <p:spPr>
          <a:xfrm>
            <a:off x="1502602" y="1848297"/>
            <a:ext cx="2264391" cy="2025257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AD553A4A-5FC7-4969-950B-9F33D9C2702D}"/>
              </a:ext>
            </a:extLst>
          </p:cNvPr>
          <p:cNvSpPr txBox="1"/>
          <p:nvPr/>
        </p:nvSpPr>
        <p:spPr>
          <a:xfrm>
            <a:off x="3711212" y="4161717"/>
            <a:ext cx="686350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sai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sẽ 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không </a:t>
            </a:r>
            <a:r>
              <a:rPr kumimoji="0" lang="vi-VN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nhận</a:t>
            </a: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bông hoa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.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" name="Nhóm 10">
            <a:extLst>
              <a:ext uri="{FF2B5EF4-FFF2-40B4-BE49-F238E27FC236}">
                <a16:creationId xmlns:a16="http://schemas.microsoft.com/office/drawing/2014/main" id="{E557467E-3E84-483B-AF40-4D9A91EFE6BE}"/>
              </a:ext>
            </a:extLst>
          </p:cNvPr>
          <p:cNvGrpSpPr/>
          <p:nvPr/>
        </p:nvGrpSpPr>
        <p:grpSpPr>
          <a:xfrm>
            <a:off x="4094052" y="916655"/>
            <a:ext cx="4003897" cy="804600"/>
            <a:chOff x="3173022" y="103136"/>
            <a:chExt cx="3306122" cy="603450"/>
          </a:xfrm>
        </p:grpSpPr>
        <p:grpSp>
          <p:nvGrpSpPr>
            <p:cNvPr id="8" name="Nhóm 11">
              <a:extLst>
                <a:ext uri="{FF2B5EF4-FFF2-40B4-BE49-F238E27FC236}">
                  <a16:creationId xmlns:a16="http://schemas.microsoft.com/office/drawing/2014/main" id="{77F0CA25-EC44-41F7-94AE-F6C22EBC347A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0" name="Hình chữ nhật: Góc Tròn 13">
                <a:extLst>
                  <a:ext uri="{FF2B5EF4-FFF2-40B4-BE49-F238E27FC236}">
                    <a16:creationId xmlns:a16="http://schemas.microsoft.com/office/drawing/2014/main" id="{3270208A-198A-4133-9F2F-7BC11F07B5B7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1" name="Hình chữ nhật: Góc Tròn 14">
                <a:extLst>
                  <a:ext uri="{FF2B5EF4-FFF2-40B4-BE49-F238E27FC236}">
                    <a16:creationId xmlns:a16="http://schemas.microsoft.com/office/drawing/2014/main" id="{CF5330A6-8989-4004-A2D6-645B61F6B7DB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9" name="Hộp Văn bản 12">
              <a:extLst>
                <a:ext uri="{FF2B5EF4-FFF2-40B4-BE49-F238E27FC236}">
                  <a16:creationId xmlns:a16="http://schemas.microsoft.com/office/drawing/2014/main" id="{3CD139C9-A09B-40AD-8757-409CAF026358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Lu</a:t>
              </a:r>
              <a:r>
                <a:rPr kumimoji="0" lang="vi-VN" sz="4267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ật</a:t>
              </a:r>
              <a:r>
                <a:rPr kumimoji="0" lang="en-US" sz="4267" b="1" i="0" u="none" strike="noStrike" kern="0" cap="none" spc="0" normalizeH="0" baseline="0" noProof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chơi</a:t>
              </a:r>
              <a:endParaRPr kumimoji="0" lang="en-US" sz="4267" b="1" i="0" u="none" strike="noStrike" kern="0" cap="none" spc="0" normalizeH="0" baseline="0" noProof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02554137-587B-4A88-A1E6-47500F491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829659" y="4605032"/>
            <a:ext cx="2264392" cy="1655064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8C9C3C59-7493-49D9-A14C-45F6B2A3DA36}"/>
              </a:ext>
            </a:extLst>
          </p:cNvPr>
          <p:cNvSpPr txBox="1"/>
          <p:nvPr/>
        </p:nvSpPr>
        <p:spPr>
          <a:xfrm>
            <a:off x="3497220" y="2379327"/>
            <a:ext cx="72914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Trả lời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D1D1"/>
                </a:highlight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đúng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sẽ nhận được 1 bông hoa khen thưởng.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1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D3059A7-4BF0-45E5-A044-85C37F0E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280" y="1101184"/>
            <a:ext cx="2025257" cy="20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7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Nhóm 31">
            <a:extLst>
              <a:ext uri="{FF2B5EF4-FFF2-40B4-BE49-F238E27FC236}">
                <a16:creationId xmlns:a16="http://schemas.microsoft.com/office/drawing/2014/main" id="{F92EB617-1277-46DB-AC3A-5B250A346E6A}"/>
              </a:ext>
            </a:extLst>
          </p:cNvPr>
          <p:cNvGrpSpPr/>
          <p:nvPr/>
        </p:nvGrpSpPr>
        <p:grpSpPr>
          <a:xfrm>
            <a:off x="7748260" y="2257688"/>
            <a:ext cx="3587321" cy="1035409"/>
            <a:chOff x="3610331" y="165100"/>
            <a:chExt cx="6516995" cy="776557"/>
          </a:xfrm>
        </p:grpSpPr>
        <p:sp>
          <p:nvSpPr>
            <p:cNvPr id="17" name="Hình chữ nhật: Góc Tròn 32">
              <a:extLst>
                <a:ext uri="{FF2B5EF4-FFF2-40B4-BE49-F238E27FC236}">
                  <a16:creationId xmlns:a16="http://schemas.microsoft.com/office/drawing/2014/main" id="{DCFFDF53-54C5-422E-BD21-F47A02D393EB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8" name="Hộp Văn bản 33">
              <a:extLst>
                <a:ext uri="{FF2B5EF4-FFF2-40B4-BE49-F238E27FC236}">
                  <a16:creationId xmlns:a16="http://schemas.microsoft.com/office/drawing/2014/main" id="{D02BF0A8-AED6-446D-9781-2ED615DF2D0E}"/>
                </a:ext>
              </a:extLst>
            </p:cNvPr>
            <p:cNvSpPr txBox="1"/>
            <p:nvPr/>
          </p:nvSpPr>
          <p:spPr>
            <a:xfrm>
              <a:off x="3610331" y="290061"/>
              <a:ext cx="651699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102 405</a:t>
              </a:r>
            </a:p>
          </p:txBody>
        </p:sp>
      </p:grpSp>
      <p:grpSp>
        <p:nvGrpSpPr>
          <p:cNvPr id="19" name="Nhóm 76">
            <a:extLst>
              <a:ext uri="{FF2B5EF4-FFF2-40B4-BE49-F238E27FC236}">
                <a16:creationId xmlns:a16="http://schemas.microsoft.com/office/drawing/2014/main" id="{10A08550-32EF-42ED-8DEB-F5B510833D6B}"/>
              </a:ext>
            </a:extLst>
          </p:cNvPr>
          <p:cNvGrpSpPr/>
          <p:nvPr/>
        </p:nvGrpSpPr>
        <p:grpSpPr>
          <a:xfrm>
            <a:off x="6799651" y="1923042"/>
            <a:ext cx="1001069" cy="1446550"/>
            <a:chOff x="2572485" y="1332862"/>
            <a:chExt cx="807234" cy="1084913"/>
          </a:xfrm>
        </p:grpSpPr>
        <p:sp>
          <p:nvSpPr>
            <p:cNvPr id="20" name="Hình Bầu dục 55">
              <a:extLst>
                <a:ext uri="{FF2B5EF4-FFF2-40B4-BE49-F238E27FC236}">
                  <a16:creationId xmlns:a16="http://schemas.microsoft.com/office/drawing/2014/main" id="{4FCB97B5-1615-4685-BAF8-4AB415E04DA4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1" name="Hộp Văn bản 51">
              <a:extLst>
                <a:ext uri="{FF2B5EF4-FFF2-40B4-BE49-F238E27FC236}">
                  <a16:creationId xmlns:a16="http://schemas.microsoft.com/office/drawing/2014/main" id="{8C52C43A-C1A7-44EA-BF07-52DDD4B6B096}"/>
                </a:ext>
              </a:extLst>
            </p:cNvPr>
            <p:cNvSpPr txBox="1"/>
            <p:nvPr/>
          </p:nvSpPr>
          <p:spPr>
            <a:xfrm>
              <a:off x="2658587" y="1332862"/>
              <a:ext cx="613650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Nhóm 58">
            <a:extLst>
              <a:ext uri="{FF2B5EF4-FFF2-40B4-BE49-F238E27FC236}">
                <a16:creationId xmlns:a16="http://schemas.microsoft.com/office/drawing/2014/main" id="{86C2382C-B57F-493B-8ABF-7F5F4689661E}"/>
              </a:ext>
            </a:extLst>
          </p:cNvPr>
          <p:cNvGrpSpPr/>
          <p:nvPr/>
        </p:nvGrpSpPr>
        <p:grpSpPr>
          <a:xfrm>
            <a:off x="2015099" y="3924450"/>
            <a:ext cx="3574276" cy="1036030"/>
            <a:chOff x="3579594" y="165100"/>
            <a:chExt cx="6516995" cy="1244167"/>
          </a:xfrm>
        </p:grpSpPr>
        <p:sp>
          <p:nvSpPr>
            <p:cNvPr id="23" name="Hình chữ nhật: Góc Tròn 61">
              <a:extLst>
                <a:ext uri="{FF2B5EF4-FFF2-40B4-BE49-F238E27FC236}">
                  <a16:creationId xmlns:a16="http://schemas.microsoft.com/office/drawing/2014/main" id="{9F7196F1-4DEF-4C32-AD62-AD0A25C6504D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Hộp Văn bản 62">
              <a:extLst>
                <a:ext uri="{FF2B5EF4-FFF2-40B4-BE49-F238E27FC236}">
                  <a16:creationId xmlns:a16="http://schemas.microsoft.com/office/drawing/2014/main" id="{8E02D569-1E00-4E84-AB07-5378C8DFC3A8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7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102 550</a:t>
              </a:r>
            </a:p>
          </p:txBody>
        </p:sp>
      </p:grpSp>
      <p:grpSp>
        <p:nvGrpSpPr>
          <p:cNvPr id="25" name="Nhóm 77">
            <a:extLst>
              <a:ext uri="{FF2B5EF4-FFF2-40B4-BE49-F238E27FC236}">
                <a16:creationId xmlns:a16="http://schemas.microsoft.com/office/drawing/2014/main" id="{8AB3E1A6-D8C1-4F32-B7FA-4127E743967C}"/>
              </a:ext>
            </a:extLst>
          </p:cNvPr>
          <p:cNvGrpSpPr/>
          <p:nvPr/>
        </p:nvGrpSpPr>
        <p:grpSpPr>
          <a:xfrm>
            <a:off x="957332" y="3911344"/>
            <a:ext cx="1046891" cy="1082048"/>
            <a:chOff x="2566598" y="2696688"/>
            <a:chExt cx="807234" cy="740465"/>
          </a:xfrm>
        </p:grpSpPr>
        <p:sp>
          <p:nvSpPr>
            <p:cNvPr id="26" name="Hình Bầu dục 59">
              <a:extLst>
                <a:ext uri="{FF2B5EF4-FFF2-40B4-BE49-F238E27FC236}">
                  <a16:creationId xmlns:a16="http://schemas.microsoft.com/office/drawing/2014/main" id="{24424465-A1CA-4A11-885C-1E2D65869743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7" name="Hộp Văn bản 60">
              <a:extLst>
                <a:ext uri="{FF2B5EF4-FFF2-40B4-BE49-F238E27FC236}">
                  <a16:creationId xmlns:a16="http://schemas.microsoft.com/office/drawing/2014/main" id="{F67D5E64-CBB3-45AC-8CE1-48EEDFCFE0B5}"/>
                </a:ext>
              </a:extLst>
            </p:cNvPr>
            <p:cNvSpPr txBox="1"/>
            <p:nvPr/>
          </p:nvSpPr>
          <p:spPr>
            <a:xfrm>
              <a:off x="2693203" y="2696688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</a:p>
          </p:txBody>
        </p:sp>
      </p:grpSp>
      <p:grpSp>
        <p:nvGrpSpPr>
          <p:cNvPr id="28" name="Nhóm 64">
            <a:extLst>
              <a:ext uri="{FF2B5EF4-FFF2-40B4-BE49-F238E27FC236}">
                <a16:creationId xmlns:a16="http://schemas.microsoft.com/office/drawing/2014/main" id="{9FAFF7DF-07D2-4C9E-99DA-683520C7F109}"/>
              </a:ext>
            </a:extLst>
          </p:cNvPr>
          <p:cNvGrpSpPr/>
          <p:nvPr/>
        </p:nvGrpSpPr>
        <p:grpSpPr>
          <a:xfrm>
            <a:off x="2004223" y="2197878"/>
            <a:ext cx="3529644" cy="1076312"/>
            <a:chOff x="3579594" y="165100"/>
            <a:chExt cx="6516995" cy="1244167"/>
          </a:xfrm>
        </p:grpSpPr>
        <p:sp>
          <p:nvSpPr>
            <p:cNvPr id="29" name="Hình chữ nhật: Góc Tròn 67">
              <a:extLst>
                <a:ext uri="{FF2B5EF4-FFF2-40B4-BE49-F238E27FC236}">
                  <a16:creationId xmlns:a16="http://schemas.microsoft.com/office/drawing/2014/main" id="{7A695571-5C51-411F-A65B-12E115CF0160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0" name="Hộp Văn bản 68">
              <a:extLst>
                <a:ext uri="{FF2B5EF4-FFF2-40B4-BE49-F238E27FC236}">
                  <a16:creationId xmlns:a16="http://schemas.microsoft.com/office/drawing/2014/main" id="{4FFBD9BC-A1DC-4C6A-9993-5D4CD70C1F35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818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102 450</a:t>
              </a:r>
            </a:p>
          </p:txBody>
        </p:sp>
      </p:grpSp>
      <p:grpSp>
        <p:nvGrpSpPr>
          <p:cNvPr id="31" name="Nhóm 78">
            <a:extLst>
              <a:ext uri="{FF2B5EF4-FFF2-40B4-BE49-F238E27FC236}">
                <a16:creationId xmlns:a16="http://schemas.microsoft.com/office/drawing/2014/main" id="{0ED91D15-4416-49C2-86B8-E18406CAF909}"/>
              </a:ext>
            </a:extLst>
          </p:cNvPr>
          <p:cNvGrpSpPr/>
          <p:nvPr/>
        </p:nvGrpSpPr>
        <p:grpSpPr>
          <a:xfrm>
            <a:off x="971820" y="2180085"/>
            <a:ext cx="1076312" cy="1108676"/>
            <a:chOff x="2550391" y="3987076"/>
            <a:chExt cx="807234" cy="758687"/>
          </a:xfrm>
        </p:grpSpPr>
        <p:sp>
          <p:nvSpPr>
            <p:cNvPr id="32" name="Hình Bầu dục 65">
              <a:extLst>
                <a:ext uri="{FF2B5EF4-FFF2-40B4-BE49-F238E27FC236}">
                  <a16:creationId xmlns:a16="http://schemas.microsoft.com/office/drawing/2014/main" id="{6C5E1CE8-8A5C-4C97-8FF0-1D62CCD62C8A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3" name="Hộp Văn bản 66">
              <a:extLst>
                <a:ext uri="{FF2B5EF4-FFF2-40B4-BE49-F238E27FC236}">
                  <a16:creationId xmlns:a16="http://schemas.microsoft.com/office/drawing/2014/main" id="{4552DC1C-270E-44AE-AB37-FABBCDB2E7DF}"/>
                </a:ext>
              </a:extLst>
            </p:cNvPr>
            <p:cNvSpPr txBox="1"/>
            <p:nvPr/>
          </p:nvSpPr>
          <p:spPr>
            <a:xfrm>
              <a:off x="2647183" y="3987076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Picture 24">
            <a:extLst>
              <a:ext uri="{FF2B5EF4-FFF2-40B4-BE49-F238E27FC236}">
                <a16:creationId xmlns:a16="http://schemas.microsoft.com/office/drawing/2014/main" id="{3085ABB3-8F63-4E06-AC45-99ED0E6D9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075" y="2221409"/>
            <a:ext cx="1124288" cy="1076312"/>
          </a:xfrm>
          <a:prstGeom prst="rect">
            <a:avLst/>
          </a:prstGeom>
        </p:spPr>
      </p:pic>
      <p:pic>
        <p:nvPicPr>
          <p:cNvPr id="35" name="Picture 24">
            <a:extLst>
              <a:ext uri="{FF2B5EF4-FFF2-40B4-BE49-F238E27FC236}">
                <a16:creationId xmlns:a16="http://schemas.microsoft.com/office/drawing/2014/main" id="{8ABBC537-63C7-4F9E-9F3F-4491DFE9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90" y="3930533"/>
            <a:ext cx="1121909" cy="1076312"/>
          </a:xfrm>
          <a:prstGeom prst="rect">
            <a:avLst/>
          </a:prstGeom>
        </p:spPr>
      </p:pic>
      <p:pic>
        <p:nvPicPr>
          <p:cNvPr id="36" name="Picture 22">
            <a:extLst>
              <a:ext uri="{FF2B5EF4-FFF2-40B4-BE49-F238E27FC236}">
                <a16:creationId xmlns:a16="http://schemas.microsoft.com/office/drawing/2014/main" id="{36EEBD94-FE1F-4043-8B20-2BED7C5D4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96" y="2201097"/>
            <a:ext cx="1141512" cy="1136472"/>
          </a:xfrm>
          <a:prstGeom prst="rect">
            <a:avLst/>
          </a:prstGeom>
        </p:spPr>
      </p:pic>
      <p:sp>
        <p:nvSpPr>
          <p:cNvPr id="37" name="Hình chữ nhật: Góc Tròn 71">
            <a:extLst>
              <a:ext uri="{FF2B5EF4-FFF2-40B4-BE49-F238E27FC236}">
                <a16:creationId xmlns:a16="http://schemas.microsoft.com/office/drawing/2014/main" id="{E4EFDB54-1694-46BF-8EA3-1EC66C1482CA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38" name="Nhóm 72">
            <a:extLst>
              <a:ext uri="{FF2B5EF4-FFF2-40B4-BE49-F238E27FC236}">
                <a16:creationId xmlns:a16="http://schemas.microsoft.com/office/drawing/2014/main" id="{E44AEB7B-801D-465F-A612-9071AC62033F}"/>
              </a:ext>
            </a:extLst>
          </p:cNvPr>
          <p:cNvGrpSpPr/>
          <p:nvPr/>
        </p:nvGrpSpPr>
        <p:grpSpPr>
          <a:xfrm>
            <a:off x="2004223" y="486745"/>
            <a:ext cx="8680975" cy="1517379"/>
            <a:chOff x="355600" y="215900"/>
            <a:chExt cx="5511800" cy="797805"/>
          </a:xfrm>
        </p:grpSpPr>
        <p:sp>
          <p:nvSpPr>
            <p:cNvPr id="39" name="Hình chữ nhật: Góc Tròn 73">
              <a:extLst>
                <a:ext uri="{FF2B5EF4-FFF2-40B4-BE49-F238E27FC236}">
                  <a16:creationId xmlns:a16="http://schemas.microsoft.com/office/drawing/2014/main" id="{593AEA5F-2659-48D7-9B6B-0AA76E9D212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0" name="Hộp Văn bản 74">
              <a:extLst>
                <a:ext uri="{FF2B5EF4-FFF2-40B4-BE49-F238E27FC236}">
                  <a16:creationId xmlns:a16="http://schemas.microsoft.com/office/drawing/2014/main" id="{74909433-351A-48DF-9CB1-40D9F1452CE3}"/>
                </a:ext>
              </a:extLst>
            </p:cNvPr>
            <p:cNvSpPr txBox="1"/>
            <p:nvPr/>
          </p:nvSpPr>
          <p:spPr>
            <a:xfrm>
              <a:off x="456443" y="317870"/>
              <a:ext cx="5387942" cy="695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: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Một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trăm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linh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hai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nghìn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bốn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trăm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năm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mươi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</a:p>
          </p:txBody>
        </p:sp>
        <p:sp>
          <p:nvSpPr>
            <p:cNvPr id="41" name="Hình chữ nhật: Góc Tròn 75">
              <a:extLst>
                <a:ext uri="{FF2B5EF4-FFF2-40B4-BE49-F238E27FC236}">
                  <a16:creationId xmlns:a16="http://schemas.microsoft.com/office/drawing/2014/main" id="{1253E6CC-3AEA-48FC-8D04-0B7C8BAC10C4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606D94E1-D474-4043-A8CE-D9B8344DF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651245" y="230490"/>
            <a:ext cx="1540756" cy="1126151"/>
          </a:xfrm>
          <a:prstGeom prst="rect">
            <a:avLst/>
          </a:prstGeom>
        </p:spPr>
      </p:pic>
      <p:grpSp>
        <p:nvGrpSpPr>
          <p:cNvPr id="43" name="Nhóm 41">
            <a:extLst>
              <a:ext uri="{FF2B5EF4-FFF2-40B4-BE49-F238E27FC236}">
                <a16:creationId xmlns:a16="http://schemas.microsoft.com/office/drawing/2014/main" id="{53611C37-75D9-4E86-9B39-F3111746C91A}"/>
              </a:ext>
            </a:extLst>
          </p:cNvPr>
          <p:cNvGrpSpPr/>
          <p:nvPr/>
        </p:nvGrpSpPr>
        <p:grpSpPr>
          <a:xfrm>
            <a:off x="7774011" y="4027431"/>
            <a:ext cx="3574276" cy="1036030"/>
            <a:chOff x="3579594" y="165100"/>
            <a:chExt cx="6516994" cy="1244167"/>
          </a:xfrm>
        </p:grpSpPr>
        <p:sp>
          <p:nvSpPr>
            <p:cNvPr id="44" name="Hình chữ nhật: Góc Tròn 42">
              <a:extLst>
                <a:ext uri="{FF2B5EF4-FFF2-40B4-BE49-F238E27FC236}">
                  <a16:creationId xmlns:a16="http://schemas.microsoft.com/office/drawing/2014/main" id="{91868DDD-C08C-46ED-975F-7C3F3CF431F8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5" name="Hộp Văn bản 45">
              <a:extLst>
                <a:ext uri="{FF2B5EF4-FFF2-40B4-BE49-F238E27FC236}">
                  <a16:creationId xmlns:a16="http://schemas.microsoft.com/office/drawing/2014/main" id="{B1D645AE-12FF-4D9B-A55B-AAC529DC9BB3}"/>
                </a:ext>
              </a:extLst>
            </p:cNvPr>
            <p:cNvSpPr txBox="1"/>
            <p:nvPr/>
          </p:nvSpPr>
          <p:spPr>
            <a:xfrm>
              <a:off x="3579594" y="207812"/>
              <a:ext cx="6516994" cy="776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120 450</a:t>
              </a:r>
            </a:p>
          </p:txBody>
        </p:sp>
      </p:grpSp>
      <p:grpSp>
        <p:nvGrpSpPr>
          <p:cNvPr id="46" name="Nhóm 46">
            <a:extLst>
              <a:ext uri="{FF2B5EF4-FFF2-40B4-BE49-F238E27FC236}">
                <a16:creationId xmlns:a16="http://schemas.microsoft.com/office/drawing/2014/main" id="{B4866306-A977-4B91-98C8-A8E07034ABF7}"/>
              </a:ext>
            </a:extLst>
          </p:cNvPr>
          <p:cNvGrpSpPr/>
          <p:nvPr/>
        </p:nvGrpSpPr>
        <p:grpSpPr>
          <a:xfrm>
            <a:off x="6757093" y="3992140"/>
            <a:ext cx="1076312" cy="1085172"/>
            <a:chOff x="2566598" y="2694550"/>
            <a:chExt cx="807234" cy="742603"/>
          </a:xfrm>
        </p:grpSpPr>
        <p:sp>
          <p:nvSpPr>
            <p:cNvPr id="47" name="Hình Bầu dục 47">
              <a:extLst>
                <a:ext uri="{FF2B5EF4-FFF2-40B4-BE49-F238E27FC236}">
                  <a16:creationId xmlns:a16="http://schemas.microsoft.com/office/drawing/2014/main" id="{D3799E0C-BFCE-4D7B-94D3-5F41D3C89496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48" name="Hộp Văn bản 48">
              <a:extLst>
                <a:ext uri="{FF2B5EF4-FFF2-40B4-BE49-F238E27FC236}">
                  <a16:creationId xmlns:a16="http://schemas.microsoft.com/office/drawing/2014/main" id="{BCA4D5FB-E282-4F35-B542-DFD8B82AFA47}"/>
                </a:ext>
              </a:extLst>
            </p:cNvPr>
            <p:cNvSpPr txBox="1"/>
            <p:nvPr/>
          </p:nvSpPr>
          <p:spPr>
            <a:xfrm>
              <a:off x="2696322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9" name="Picture 24">
            <a:extLst>
              <a:ext uri="{FF2B5EF4-FFF2-40B4-BE49-F238E27FC236}">
                <a16:creationId xmlns:a16="http://schemas.microsoft.com/office/drawing/2014/main" id="{6EA186AF-6CAE-444E-A322-3B4EA7CFF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27" y="3991444"/>
            <a:ext cx="1121909" cy="1076312"/>
          </a:xfrm>
          <a:prstGeom prst="rect">
            <a:avLst/>
          </a:prstGeom>
        </p:spPr>
      </p:pic>
      <p:pic>
        <p:nvPicPr>
          <p:cNvPr id="50" name="Hình ảnh 50">
            <a:hlinkClick r:id="" action="ppaction://noaction"/>
            <a:extLst>
              <a:ext uri="{FF2B5EF4-FFF2-40B4-BE49-F238E27FC236}">
                <a16:creationId xmlns:a16="http://schemas.microsoft.com/office/drawing/2014/main" id="{0D05C042-AF1D-481A-B65A-C08FA8F849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EBAB830E-6964-49E6-AF88-0E9403B31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52" name="Picture 5">
            <a:extLst>
              <a:ext uri="{FF2B5EF4-FFF2-40B4-BE49-F238E27FC236}">
                <a16:creationId xmlns:a16="http://schemas.microsoft.com/office/drawing/2014/main" id="{A8CC4284-B494-44A3-B402-89964B1E7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53" name="Picture 5">
            <a:extLst>
              <a:ext uri="{FF2B5EF4-FFF2-40B4-BE49-F238E27FC236}">
                <a16:creationId xmlns:a16="http://schemas.microsoft.com/office/drawing/2014/main" id="{FFFAC56C-0D06-415D-A892-245CA8083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  <p:pic>
        <p:nvPicPr>
          <p:cNvPr id="54" name="Picture 2" descr="Happy Flower Sticker by Elsa Isabella for iOS &amp; Android | GIPHY">
            <a:extLst>
              <a:ext uri="{FF2B5EF4-FFF2-40B4-BE49-F238E27FC236}">
                <a16:creationId xmlns:a16="http://schemas.microsoft.com/office/drawing/2014/main" id="{201D2300-4B62-495C-8101-E9A074B1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33" y="1842588"/>
            <a:ext cx="1851592" cy="185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1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389492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5" name="Nhóm 31">
            <a:extLst>
              <a:ext uri="{FF2B5EF4-FFF2-40B4-BE49-F238E27FC236}">
                <a16:creationId xmlns:a16="http://schemas.microsoft.com/office/drawing/2014/main" id="{65D63E59-6F0C-432E-B542-6F4447B709C4}"/>
              </a:ext>
            </a:extLst>
          </p:cNvPr>
          <p:cNvGrpSpPr/>
          <p:nvPr/>
        </p:nvGrpSpPr>
        <p:grpSpPr>
          <a:xfrm>
            <a:off x="2081824" y="2528574"/>
            <a:ext cx="3587321" cy="1035409"/>
            <a:chOff x="3610331" y="165100"/>
            <a:chExt cx="6516995" cy="776557"/>
          </a:xfrm>
        </p:grpSpPr>
        <p:sp>
          <p:nvSpPr>
            <p:cNvPr id="56" name="Hình chữ nhật: Góc Tròn 32">
              <a:extLst>
                <a:ext uri="{FF2B5EF4-FFF2-40B4-BE49-F238E27FC236}">
                  <a16:creationId xmlns:a16="http://schemas.microsoft.com/office/drawing/2014/main" id="{1D38BBE0-A7A4-4933-A265-2104FAC8F0A9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Hộp Văn bản 33">
              <a:extLst>
                <a:ext uri="{FF2B5EF4-FFF2-40B4-BE49-F238E27FC236}">
                  <a16:creationId xmlns:a16="http://schemas.microsoft.com/office/drawing/2014/main" id="{67D3D6E1-9A43-4FD9-B485-525AA9C7D384}"/>
                </a:ext>
              </a:extLst>
            </p:cNvPr>
            <p:cNvSpPr txBox="1"/>
            <p:nvPr/>
          </p:nvSpPr>
          <p:spPr>
            <a:xfrm>
              <a:off x="3610331" y="211479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406 290</a:t>
              </a:r>
            </a:p>
          </p:txBody>
        </p:sp>
      </p:grpSp>
      <p:grpSp>
        <p:nvGrpSpPr>
          <p:cNvPr id="58" name="Nhóm 76">
            <a:extLst>
              <a:ext uri="{FF2B5EF4-FFF2-40B4-BE49-F238E27FC236}">
                <a16:creationId xmlns:a16="http://schemas.microsoft.com/office/drawing/2014/main" id="{19FD60B1-A38E-49D0-A9CE-0A43706A283B}"/>
              </a:ext>
            </a:extLst>
          </p:cNvPr>
          <p:cNvGrpSpPr/>
          <p:nvPr/>
        </p:nvGrpSpPr>
        <p:grpSpPr>
          <a:xfrm>
            <a:off x="1105992" y="2599035"/>
            <a:ext cx="973533" cy="1018042"/>
            <a:chOff x="2572485" y="1544816"/>
            <a:chExt cx="807234" cy="763532"/>
          </a:xfrm>
        </p:grpSpPr>
        <p:sp>
          <p:nvSpPr>
            <p:cNvPr id="59" name="Hình Bầu dục 55">
              <a:extLst>
                <a:ext uri="{FF2B5EF4-FFF2-40B4-BE49-F238E27FC236}">
                  <a16:creationId xmlns:a16="http://schemas.microsoft.com/office/drawing/2014/main" id="{BF1B3676-02E3-419F-8B55-80346F66E05D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Hộp Văn bản 51">
              <a:extLst>
                <a:ext uri="{FF2B5EF4-FFF2-40B4-BE49-F238E27FC236}">
                  <a16:creationId xmlns:a16="http://schemas.microsoft.com/office/drawing/2014/main" id="{45D559E0-806D-4C21-B78A-EB947DD9101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61" name="Nhóm 58">
            <a:extLst>
              <a:ext uri="{FF2B5EF4-FFF2-40B4-BE49-F238E27FC236}">
                <a16:creationId xmlns:a16="http://schemas.microsoft.com/office/drawing/2014/main" id="{8CC7AAB8-C974-4EBA-82DC-D9414B36AC2C}"/>
              </a:ext>
            </a:extLst>
          </p:cNvPr>
          <p:cNvGrpSpPr/>
          <p:nvPr/>
        </p:nvGrpSpPr>
        <p:grpSpPr>
          <a:xfrm>
            <a:off x="7743726" y="2532328"/>
            <a:ext cx="3574276" cy="1036030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F583B47F-5F8D-4A5D-8778-647BAAE2FF85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8D5750FD-C8C0-4493-9C14-38BC3D200C0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406 200</a:t>
              </a:r>
            </a:p>
          </p:txBody>
        </p:sp>
      </p:grpSp>
      <p:grpSp>
        <p:nvGrpSpPr>
          <p:cNvPr id="64" name="Nhóm 77">
            <a:extLst>
              <a:ext uri="{FF2B5EF4-FFF2-40B4-BE49-F238E27FC236}">
                <a16:creationId xmlns:a16="http://schemas.microsoft.com/office/drawing/2014/main" id="{BAF383A9-94C8-4D8F-BA4C-A0B04E925C32}"/>
              </a:ext>
            </a:extLst>
          </p:cNvPr>
          <p:cNvGrpSpPr/>
          <p:nvPr/>
        </p:nvGrpSpPr>
        <p:grpSpPr>
          <a:xfrm>
            <a:off x="6798256" y="2349689"/>
            <a:ext cx="1013797" cy="1446550"/>
            <a:chOff x="2566598" y="2506307"/>
            <a:chExt cx="807234" cy="989901"/>
          </a:xfrm>
        </p:grpSpPr>
        <p:sp>
          <p:nvSpPr>
            <p:cNvPr id="65" name="Hình Bầu dục 59">
              <a:extLst>
                <a:ext uri="{FF2B5EF4-FFF2-40B4-BE49-F238E27FC236}">
                  <a16:creationId xmlns:a16="http://schemas.microsoft.com/office/drawing/2014/main" id="{64113192-0858-433C-942C-F8E8D8062BBC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Hộp Văn bản 60">
              <a:extLst>
                <a:ext uri="{FF2B5EF4-FFF2-40B4-BE49-F238E27FC236}">
                  <a16:creationId xmlns:a16="http://schemas.microsoft.com/office/drawing/2014/main" id="{220DC068-1A44-455D-B3B3-61B98ADB82E9}"/>
                </a:ext>
              </a:extLst>
            </p:cNvPr>
            <p:cNvSpPr txBox="1"/>
            <p:nvPr/>
          </p:nvSpPr>
          <p:spPr>
            <a:xfrm>
              <a:off x="2662169" y="2506307"/>
              <a:ext cx="613650" cy="989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" name="Nhóm 64">
            <a:extLst>
              <a:ext uri="{FF2B5EF4-FFF2-40B4-BE49-F238E27FC236}">
                <a16:creationId xmlns:a16="http://schemas.microsoft.com/office/drawing/2014/main" id="{B793C795-B4EE-4C64-91EB-D68C2ABEEA4D}"/>
              </a:ext>
            </a:extLst>
          </p:cNvPr>
          <p:cNvGrpSpPr/>
          <p:nvPr/>
        </p:nvGrpSpPr>
        <p:grpSpPr>
          <a:xfrm>
            <a:off x="2083489" y="3969892"/>
            <a:ext cx="3529644" cy="1076312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958E325B-6928-4503-B92B-E45858465A5F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FDC90CF7-D44B-46E4-940C-2EEDFBA11A0D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67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406 209</a:t>
              </a:r>
            </a:p>
          </p:txBody>
        </p:sp>
      </p:grpSp>
      <p:grpSp>
        <p:nvGrpSpPr>
          <p:cNvPr id="70" name="Nhóm 78">
            <a:extLst>
              <a:ext uri="{FF2B5EF4-FFF2-40B4-BE49-F238E27FC236}">
                <a16:creationId xmlns:a16="http://schemas.microsoft.com/office/drawing/2014/main" id="{8441D04F-6CD6-4E05-B7F9-64B780241439}"/>
              </a:ext>
            </a:extLst>
          </p:cNvPr>
          <p:cNvGrpSpPr/>
          <p:nvPr/>
        </p:nvGrpSpPr>
        <p:grpSpPr>
          <a:xfrm>
            <a:off x="1074652" y="3938088"/>
            <a:ext cx="1076312" cy="1122373"/>
            <a:chOff x="2550391" y="3977702"/>
            <a:chExt cx="807234" cy="768061"/>
          </a:xfrm>
        </p:grpSpPr>
        <p:sp>
          <p:nvSpPr>
            <p:cNvPr id="71" name="Hình Bầu dục 65">
              <a:extLst>
                <a:ext uri="{FF2B5EF4-FFF2-40B4-BE49-F238E27FC236}">
                  <a16:creationId xmlns:a16="http://schemas.microsoft.com/office/drawing/2014/main" id="{4C302298-552A-467F-83D4-59601F8B5993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Hộp Văn bản 66">
              <a:extLst>
                <a:ext uri="{FF2B5EF4-FFF2-40B4-BE49-F238E27FC236}">
                  <a16:creationId xmlns:a16="http://schemas.microsoft.com/office/drawing/2014/main" id="{99AFA01C-C7E7-4920-A2E6-02A44F489F40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3" name="Picture 24">
            <a:extLst>
              <a:ext uri="{FF2B5EF4-FFF2-40B4-BE49-F238E27FC236}">
                <a16:creationId xmlns:a16="http://schemas.microsoft.com/office/drawing/2014/main" id="{E916F90B-C891-4504-94C7-48DF2F88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37" y="2575557"/>
            <a:ext cx="1124288" cy="1076312"/>
          </a:xfrm>
          <a:prstGeom prst="rect">
            <a:avLst/>
          </a:prstGeom>
        </p:spPr>
      </p:pic>
      <p:pic>
        <p:nvPicPr>
          <p:cNvPr id="74" name="Picture 24">
            <a:extLst>
              <a:ext uri="{FF2B5EF4-FFF2-40B4-BE49-F238E27FC236}">
                <a16:creationId xmlns:a16="http://schemas.microsoft.com/office/drawing/2014/main" id="{4E9DEE7A-4B8E-4048-954C-AB9C8E1CB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090" y="2683711"/>
            <a:ext cx="1121909" cy="1076312"/>
          </a:xfrm>
          <a:prstGeom prst="rect">
            <a:avLst/>
          </a:prstGeom>
        </p:spPr>
      </p:pic>
      <p:pic>
        <p:nvPicPr>
          <p:cNvPr id="75" name="Picture 22">
            <a:extLst>
              <a:ext uri="{FF2B5EF4-FFF2-40B4-BE49-F238E27FC236}">
                <a16:creationId xmlns:a16="http://schemas.microsoft.com/office/drawing/2014/main" id="{4162922E-1A39-4D12-9923-A06A7A5A5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323" y="4006830"/>
            <a:ext cx="1131036" cy="1068405"/>
          </a:xfrm>
          <a:prstGeom prst="rect">
            <a:avLst/>
          </a:prstGeom>
        </p:spPr>
      </p:pic>
      <p:sp>
        <p:nvSpPr>
          <p:cNvPr id="76" name="Hình chữ nhật: Góc Tròn 71">
            <a:extLst>
              <a:ext uri="{FF2B5EF4-FFF2-40B4-BE49-F238E27FC236}">
                <a16:creationId xmlns:a16="http://schemas.microsoft.com/office/drawing/2014/main" id="{CFD925A1-A429-4E6A-9C15-91C0E995EA46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7" name="Nhóm 72">
            <a:extLst>
              <a:ext uri="{FF2B5EF4-FFF2-40B4-BE49-F238E27FC236}">
                <a16:creationId xmlns:a16="http://schemas.microsoft.com/office/drawing/2014/main" id="{8E177218-4334-43EE-B335-567BCD8EF696}"/>
              </a:ext>
            </a:extLst>
          </p:cNvPr>
          <p:cNvGrpSpPr/>
          <p:nvPr/>
        </p:nvGrpSpPr>
        <p:grpSpPr>
          <a:xfrm>
            <a:off x="1256978" y="505922"/>
            <a:ext cx="8444836" cy="1877984"/>
            <a:chOff x="355600" y="215900"/>
            <a:chExt cx="5511800" cy="792866"/>
          </a:xfrm>
        </p:grpSpPr>
        <p:sp>
          <p:nvSpPr>
            <p:cNvPr id="78" name="Hình chữ nhật: Góc Tròn 73">
              <a:extLst>
                <a:ext uri="{FF2B5EF4-FFF2-40B4-BE49-F238E27FC236}">
                  <a16:creationId xmlns:a16="http://schemas.microsoft.com/office/drawing/2014/main" id="{2F8D764D-0C1E-4ED9-B9F8-E0C58C0D6FFD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Hộp Văn bản 74">
              <a:extLst>
                <a:ext uri="{FF2B5EF4-FFF2-40B4-BE49-F238E27FC236}">
                  <a16:creationId xmlns:a16="http://schemas.microsoft.com/office/drawing/2014/main" id="{047CF9F5-2429-416A-92B4-C8DED318489C}"/>
                </a:ext>
              </a:extLst>
            </p:cNvPr>
            <p:cNvSpPr txBox="1"/>
            <p:nvPr/>
          </p:nvSpPr>
          <p:spPr>
            <a:xfrm>
              <a:off x="561810" y="366513"/>
              <a:ext cx="5225446" cy="50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2.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0" name="Hình chữ nhật: Góc Tròn 75">
              <a:extLst>
                <a:ext uri="{FF2B5EF4-FFF2-40B4-BE49-F238E27FC236}">
                  <a16:creationId xmlns:a16="http://schemas.microsoft.com/office/drawing/2014/main" id="{763953D6-0ECB-416A-BAD1-03BA75AF73CF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1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D2379C2A-EA40-41DA-986D-DBB398B835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82" name="Picture 5">
            <a:extLst>
              <a:ext uri="{FF2B5EF4-FFF2-40B4-BE49-F238E27FC236}">
                <a16:creationId xmlns:a16="http://schemas.microsoft.com/office/drawing/2014/main" id="{A3673B83-743A-4DC2-9572-CF04C9E3E5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83" name="Nhóm 41">
            <a:extLst>
              <a:ext uri="{FF2B5EF4-FFF2-40B4-BE49-F238E27FC236}">
                <a16:creationId xmlns:a16="http://schemas.microsoft.com/office/drawing/2014/main" id="{37EC405E-39DB-4370-8DD2-BC5A9F8DDBBC}"/>
              </a:ext>
            </a:extLst>
          </p:cNvPr>
          <p:cNvGrpSpPr/>
          <p:nvPr/>
        </p:nvGrpSpPr>
        <p:grpSpPr>
          <a:xfrm>
            <a:off x="7753367" y="4050387"/>
            <a:ext cx="3574276" cy="1036030"/>
            <a:chOff x="3579594" y="165100"/>
            <a:chExt cx="6516995" cy="1244167"/>
          </a:xfrm>
        </p:grpSpPr>
        <p:sp>
          <p:nvSpPr>
            <p:cNvPr id="84" name="Hình chữ nhật: Góc Tròn 42">
              <a:extLst>
                <a:ext uri="{FF2B5EF4-FFF2-40B4-BE49-F238E27FC236}">
                  <a16:creationId xmlns:a16="http://schemas.microsoft.com/office/drawing/2014/main" id="{C9A6903B-7AF7-4E99-B67E-A0C20BF4AE92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Hộp Văn bản 45">
              <a:extLst>
                <a:ext uri="{FF2B5EF4-FFF2-40B4-BE49-F238E27FC236}">
                  <a16:creationId xmlns:a16="http://schemas.microsoft.com/office/drawing/2014/main" id="{C319B56A-1025-4470-B753-195E2365BEE4}"/>
                </a:ext>
              </a:extLst>
            </p:cNvPr>
            <p:cNvSpPr txBox="1"/>
            <p:nvPr/>
          </p:nvSpPr>
          <p:spPr>
            <a:xfrm>
              <a:off x="3579594" y="207812"/>
              <a:ext cx="6516995" cy="70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409 209</a:t>
              </a:r>
            </a:p>
          </p:txBody>
        </p:sp>
      </p:grpSp>
      <p:grpSp>
        <p:nvGrpSpPr>
          <p:cNvPr id="86" name="Nhóm 46">
            <a:extLst>
              <a:ext uri="{FF2B5EF4-FFF2-40B4-BE49-F238E27FC236}">
                <a16:creationId xmlns:a16="http://schemas.microsoft.com/office/drawing/2014/main" id="{AF35FC22-4C90-4A96-AD1D-C2B7D2D4BCAE}"/>
              </a:ext>
            </a:extLst>
          </p:cNvPr>
          <p:cNvGrpSpPr/>
          <p:nvPr/>
        </p:nvGrpSpPr>
        <p:grpSpPr>
          <a:xfrm>
            <a:off x="6765465" y="4001370"/>
            <a:ext cx="1076312" cy="1084266"/>
            <a:chOff x="2566598" y="2695170"/>
            <a:chExt cx="807234" cy="741983"/>
          </a:xfrm>
        </p:grpSpPr>
        <p:sp>
          <p:nvSpPr>
            <p:cNvPr id="87" name="Hình Bầu dục 47">
              <a:extLst>
                <a:ext uri="{FF2B5EF4-FFF2-40B4-BE49-F238E27FC236}">
                  <a16:creationId xmlns:a16="http://schemas.microsoft.com/office/drawing/2014/main" id="{A1E8C610-CF9E-450E-B2C1-0B2857D1B769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Hộp Văn bản 48">
              <a:extLst>
                <a:ext uri="{FF2B5EF4-FFF2-40B4-BE49-F238E27FC236}">
                  <a16:creationId xmlns:a16="http://schemas.microsoft.com/office/drawing/2014/main" id="{2232817E-95C8-4346-97BA-5F4E31323402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24">
            <a:extLst>
              <a:ext uri="{FF2B5EF4-FFF2-40B4-BE49-F238E27FC236}">
                <a16:creationId xmlns:a16="http://schemas.microsoft.com/office/drawing/2014/main" id="{A8135BA2-31D1-4940-B34B-D47DD998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144" y="4028051"/>
            <a:ext cx="1121909" cy="1076312"/>
          </a:xfrm>
          <a:prstGeom prst="rect">
            <a:avLst/>
          </a:prstGeom>
        </p:spPr>
      </p:pic>
      <p:pic>
        <p:nvPicPr>
          <p:cNvPr id="90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8EB3FD9D-8D78-458D-8B93-50701EC4AE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4481067" y="4453555"/>
            <a:ext cx="2982204" cy="2667264"/>
          </a:xfrm>
          <a:prstGeom prst="rect">
            <a:avLst/>
          </a:prstGeom>
        </p:spPr>
      </p:pic>
      <p:pic>
        <p:nvPicPr>
          <p:cNvPr id="91" name="Picture 5">
            <a:extLst>
              <a:ext uri="{FF2B5EF4-FFF2-40B4-BE49-F238E27FC236}">
                <a16:creationId xmlns:a16="http://schemas.microsoft.com/office/drawing/2014/main" id="{69EECE5F-999D-4F79-AA06-69BA30202A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11910" y="4685306"/>
            <a:ext cx="2675020" cy="1955193"/>
          </a:xfrm>
          <a:prstGeom prst="rect">
            <a:avLst/>
          </a:prstGeom>
        </p:spPr>
      </p:pic>
      <p:pic>
        <p:nvPicPr>
          <p:cNvPr id="92" name="Picture 5">
            <a:extLst>
              <a:ext uri="{FF2B5EF4-FFF2-40B4-BE49-F238E27FC236}">
                <a16:creationId xmlns:a16="http://schemas.microsoft.com/office/drawing/2014/main" id="{B4D29B38-AD39-41AC-8649-5FF8305234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2297" y="4685305"/>
            <a:ext cx="2675020" cy="1955193"/>
          </a:xfrm>
          <a:prstGeom prst="rect">
            <a:avLst/>
          </a:prstGeom>
        </p:spPr>
      </p:pic>
      <p:pic>
        <p:nvPicPr>
          <p:cNvPr id="93" name="Picture 5">
            <a:extLst>
              <a:ext uri="{FF2B5EF4-FFF2-40B4-BE49-F238E27FC236}">
                <a16:creationId xmlns:a16="http://schemas.microsoft.com/office/drawing/2014/main" id="{94C4572E-BF1C-40B5-B753-C47A9A5896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603590" y="4686002"/>
            <a:ext cx="2675020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555;p27">
            <a:extLst>
              <a:ext uri="{FF2B5EF4-FFF2-40B4-BE49-F238E27FC236}">
                <a16:creationId xmlns:a16="http://schemas.microsoft.com/office/drawing/2014/main" id="{A4BFE0D8-C3F3-4517-A26F-85AA7E4196CA}"/>
              </a:ext>
            </a:extLst>
          </p:cNvPr>
          <p:cNvSpPr/>
          <p:nvPr/>
        </p:nvSpPr>
        <p:spPr>
          <a:xfrm>
            <a:off x="423334" y="404007"/>
            <a:ext cx="11294533" cy="6238019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2" name="Nhóm 31">
            <a:extLst>
              <a:ext uri="{FF2B5EF4-FFF2-40B4-BE49-F238E27FC236}">
                <a16:creationId xmlns:a16="http://schemas.microsoft.com/office/drawing/2014/main" id="{8A376E01-C734-4B9D-968C-2A5D0158CF89}"/>
              </a:ext>
            </a:extLst>
          </p:cNvPr>
          <p:cNvGrpSpPr/>
          <p:nvPr/>
        </p:nvGrpSpPr>
        <p:grpSpPr>
          <a:xfrm>
            <a:off x="2004164" y="4425489"/>
            <a:ext cx="7051420" cy="838192"/>
            <a:chOff x="3947612" y="165101"/>
            <a:chExt cx="5842438" cy="628645"/>
          </a:xfrm>
        </p:grpSpPr>
        <p:sp>
          <p:nvSpPr>
            <p:cNvPr id="43" name="Hình chữ nhật: Góc Tròn 32">
              <a:extLst>
                <a:ext uri="{FF2B5EF4-FFF2-40B4-BE49-F238E27FC236}">
                  <a16:creationId xmlns:a16="http://schemas.microsoft.com/office/drawing/2014/main" id="{82F573F5-DDF1-48F3-BDBE-D31F10537C11}"/>
                </a:ext>
              </a:extLst>
            </p:cNvPr>
            <p:cNvSpPr/>
            <p:nvPr/>
          </p:nvSpPr>
          <p:spPr>
            <a:xfrm>
              <a:off x="3947612" y="165101"/>
              <a:ext cx="5842438" cy="62863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Hộp Văn bản 33">
              <a:extLst>
                <a:ext uri="{FF2B5EF4-FFF2-40B4-BE49-F238E27FC236}">
                  <a16:creationId xmlns:a16="http://schemas.microsoft.com/office/drawing/2014/main" id="{B6CF550F-8923-45F7-9112-E6122D7746E6}"/>
                </a:ext>
              </a:extLst>
            </p:cNvPr>
            <p:cNvSpPr txBox="1"/>
            <p:nvPr/>
          </p:nvSpPr>
          <p:spPr>
            <a:xfrm>
              <a:off x="4078533" y="170497"/>
              <a:ext cx="5666397" cy="62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Nhóm 76">
            <a:extLst>
              <a:ext uri="{FF2B5EF4-FFF2-40B4-BE49-F238E27FC236}">
                <a16:creationId xmlns:a16="http://schemas.microsoft.com/office/drawing/2014/main" id="{6C4C4564-B3C2-42AD-9123-74C29CED182C}"/>
              </a:ext>
            </a:extLst>
          </p:cNvPr>
          <p:cNvGrpSpPr/>
          <p:nvPr/>
        </p:nvGrpSpPr>
        <p:grpSpPr>
          <a:xfrm>
            <a:off x="757015" y="4356133"/>
            <a:ext cx="1091333" cy="1081774"/>
            <a:chOff x="2572485" y="1588891"/>
            <a:chExt cx="807234" cy="719457"/>
          </a:xfrm>
        </p:grpSpPr>
        <p:sp>
          <p:nvSpPr>
            <p:cNvPr id="46" name="Hình Bầu dục 55">
              <a:extLst>
                <a:ext uri="{FF2B5EF4-FFF2-40B4-BE49-F238E27FC236}">
                  <a16:creationId xmlns:a16="http://schemas.microsoft.com/office/drawing/2014/main" id="{3D99E92B-5CBE-4DF5-A88A-1271AC6458F7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Hộp Văn bản 51">
              <a:extLst>
                <a:ext uri="{FF2B5EF4-FFF2-40B4-BE49-F238E27FC236}">
                  <a16:creationId xmlns:a16="http://schemas.microsoft.com/office/drawing/2014/main" id="{F6BB62A9-B929-4FED-AB9C-EC9A089901EB}"/>
                </a:ext>
              </a:extLst>
            </p:cNvPr>
            <p:cNvSpPr txBox="1"/>
            <p:nvPr/>
          </p:nvSpPr>
          <p:spPr>
            <a:xfrm>
              <a:off x="2652454" y="1600360"/>
              <a:ext cx="613650" cy="661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867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</a:t>
              </a:r>
              <a:endPara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Nhóm 58">
            <a:extLst>
              <a:ext uri="{FF2B5EF4-FFF2-40B4-BE49-F238E27FC236}">
                <a16:creationId xmlns:a16="http://schemas.microsoft.com/office/drawing/2014/main" id="{9B72CBF4-ECD6-4A88-996E-A7DCCAA9FC0A}"/>
              </a:ext>
            </a:extLst>
          </p:cNvPr>
          <p:cNvGrpSpPr/>
          <p:nvPr/>
        </p:nvGrpSpPr>
        <p:grpSpPr>
          <a:xfrm>
            <a:off x="1951673" y="2206597"/>
            <a:ext cx="7038469" cy="801689"/>
            <a:chOff x="3947613" y="165100"/>
            <a:chExt cx="5905542" cy="1244167"/>
          </a:xfrm>
        </p:grpSpPr>
        <p:sp>
          <p:nvSpPr>
            <p:cNvPr id="49" name="Hình chữ nhật: Góc Tròn 61">
              <a:extLst>
                <a:ext uri="{FF2B5EF4-FFF2-40B4-BE49-F238E27FC236}">
                  <a16:creationId xmlns:a16="http://schemas.microsoft.com/office/drawing/2014/main" id="{E3EEB1E3-F073-4824-918B-61B0465D9E0E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Hộp Văn bản 62">
              <a:extLst>
                <a:ext uri="{FF2B5EF4-FFF2-40B4-BE49-F238E27FC236}">
                  <a16:creationId xmlns:a16="http://schemas.microsoft.com/office/drawing/2014/main" id="{A576A048-6717-4B07-9E0E-DBF2E81015E4}"/>
                </a:ext>
              </a:extLst>
            </p:cNvPr>
            <p:cNvSpPr txBox="1"/>
            <p:nvPr/>
          </p:nvSpPr>
          <p:spPr>
            <a:xfrm>
              <a:off x="3996363" y="506129"/>
              <a:ext cx="5778098" cy="7164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Nhóm 77">
            <a:extLst>
              <a:ext uri="{FF2B5EF4-FFF2-40B4-BE49-F238E27FC236}">
                <a16:creationId xmlns:a16="http://schemas.microsoft.com/office/drawing/2014/main" id="{FA079C00-6E15-4D4C-AF4F-B01BD5E82385}"/>
              </a:ext>
            </a:extLst>
          </p:cNvPr>
          <p:cNvGrpSpPr/>
          <p:nvPr/>
        </p:nvGrpSpPr>
        <p:grpSpPr>
          <a:xfrm>
            <a:off x="740194" y="1938132"/>
            <a:ext cx="1072191" cy="1085172"/>
            <a:chOff x="2566598" y="2694550"/>
            <a:chExt cx="807234" cy="742603"/>
          </a:xfrm>
        </p:grpSpPr>
        <p:sp>
          <p:nvSpPr>
            <p:cNvPr id="52" name="Hình Bầu dục 59">
              <a:extLst>
                <a:ext uri="{FF2B5EF4-FFF2-40B4-BE49-F238E27FC236}">
                  <a16:creationId xmlns:a16="http://schemas.microsoft.com/office/drawing/2014/main" id="{68A88D3A-30F5-4D82-B64A-94870BE87A61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Hộp Văn bản 60">
              <a:extLst>
                <a:ext uri="{FF2B5EF4-FFF2-40B4-BE49-F238E27FC236}">
                  <a16:creationId xmlns:a16="http://schemas.microsoft.com/office/drawing/2014/main" id="{99170847-C82B-46FC-842F-75FF82476910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A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" name="Nhóm 64">
            <a:extLst>
              <a:ext uri="{FF2B5EF4-FFF2-40B4-BE49-F238E27FC236}">
                <a16:creationId xmlns:a16="http://schemas.microsoft.com/office/drawing/2014/main" id="{6A7720EF-80D2-4723-BDC9-603C8A7ED208}"/>
              </a:ext>
            </a:extLst>
          </p:cNvPr>
          <p:cNvGrpSpPr/>
          <p:nvPr/>
        </p:nvGrpSpPr>
        <p:grpSpPr>
          <a:xfrm>
            <a:off x="1981224" y="3254400"/>
            <a:ext cx="7136119" cy="865450"/>
            <a:chOff x="3947612" y="165100"/>
            <a:chExt cx="6120887" cy="1244167"/>
          </a:xfrm>
        </p:grpSpPr>
        <p:sp>
          <p:nvSpPr>
            <p:cNvPr id="94" name="Hình chữ nhật: Góc Tròn 67">
              <a:extLst>
                <a:ext uri="{FF2B5EF4-FFF2-40B4-BE49-F238E27FC236}">
                  <a16:creationId xmlns:a16="http://schemas.microsoft.com/office/drawing/2014/main" id="{3A66B341-F62C-4185-9377-AF2809474868}"/>
                </a:ext>
              </a:extLst>
            </p:cNvPr>
            <p:cNvSpPr/>
            <p:nvPr/>
          </p:nvSpPr>
          <p:spPr>
            <a:xfrm>
              <a:off x="3947612" y="165100"/>
              <a:ext cx="6047544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Hộp Văn bản 68">
              <a:extLst>
                <a:ext uri="{FF2B5EF4-FFF2-40B4-BE49-F238E27FC236}">
                  <a16:creationId xmlns:a16="http://schemas.microsoft.com/office/drawing/2014/main" id="{F02AB540-8BB1-445C-86A3-8CB60722BF98}"/>
                </a:ext>
              </a:extLst>
            </p:cNvPr>
            <p:cNvSpPr txBox="1"/>
            <p:nvPr/>
          </p:nvSpPr>
          <p:spPr>
            <a:xfrm>
              <a:off x="3972101" y="456123"/>
              <a:ext cx="6096398" cy="6636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6" name="Nhóm 78">
            <a:extLst>
              <a:ext uri="{FF2B5EF4-FFF2-40B4-BE49-F238E27FC236}">
                <a16:creationId xmlns:a16="http://schemas.microsoft.com/office/drawing/2014/main" id="{9C9130DC-6C30-4426-9847-7518C2E467B0}"/>
              </a:ext>
            </a:extLst>
          </p:cNvPr>
          <p:cNvGrpSpPr/>
          <p:nvPr/>
        </p:nvGrpSpPr>
        <p:grpSpPr>
          <a:xfrm>
            <a:off x="736072" y="3135770"/>
            <a:ext cx="1076312" cy="1122373"/>
            <a:chOff x="2550391" y="3977702"/>
            <a:chExt cx="807234" cy="768061"/>
          </a:xfrm>
        </p:grpSpPr>
        <p:sp>
          <p:nvSpPr>
            <p:cNvPr id="97" name="Hình Bầu dục 65">
              <a:extLst>
                <a:ext uri="{FF2B5EF4-FFF2-40B4-BE49-F238E27FC236}">
                  <a16:creationId xmlns:a16="http://schemas.microsoft.com/office/drawing/2014/main" id="{1EA1C452-A655-4607-B5D0-0F1F6DB63D6E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Hộp Văn bản 66">
              <a:extLst>
                <a:ext uri="{FF2B5EF4-FFF2-40B4-BE49-F238E27FC236}">
                  <a16:creationId xmlns:a16="http://schemas.microsoft.com/office/drawing/2014/main" id="{12BC5BCD-6FA7-490D-ADC6-D1FA503ABEB8}"/>
                </a:ext>
              </a:extLst>
            </p:cNvPr>
            <p:cNvSpPr txBox="1"/>
            <p:nvPr/>
          </p:nvSpPr>
          <p:spPr>
            <a:xfrm>
              <a:off x="2647183" y="397770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9" name="Picture 24">
            <a:extLst>
              <a:ext uri="{FF2B5EF4-FFF2-40B4-BE49-F238E27FC236}">
                <a16:creationId xmlns:a16="http://schemas.microsoft.com/office/drawing/2014/main" id="{2062FC08-8650-40D9-83D1-0FE6FB8B9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60" y="4346977"/>
            <a:ext cx="1124288" cy="1076312"/>
          </a:xfrm>
          <a:prstGeom prst="rect">
            <a:avLst/>
          </a:prstGeom>
        </p:spPr>
      </p:pic>
      <p:pic>
        <p:nvPicPr>
          <p:cNvPr id="100" name="Picture 24">
            <a:extLst>
              <a:ext uri="{FF2B5EF4-FFF2-40B4-BE49-F238E27FC236}">
                <a16:creationId xmlns:a16="http://schemas.microsoft.com/office/drawing/2014/main" id="{C442125A-D6AF-4B52-BFB0-9C9DE8E50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42" y="1995283"/>
            <a:ext cx="1121909" cy="1076312"/>
          </a:xfrm>
          <a:prstGeom prst="rect">
            <a:avLst/>
          </a:prstGeom>
        </p:spPr>
      </p:pic>
      <p:pic>
        <p:nvPicPr>
          <p:cNvPr id="101" name="Picture 22">
            <a:extLst>
              <a:ext uri="{FF2B5EF4-FFF2-40B4-BE49-F238E27FC236}">
                <a16:creationId xmlns:a16="http://schemas.microsoft.com/office/drawing/2014/main" id="{F84038ED-D9E8-435C-ACFA-A662207AE2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87" y="3198892"/>
            <a:ext cx="1131036" cy="1068405"/>
          </a:xfrm>
          <a:prstGeom prst="rect">
            <a:avLst/>
          </a:prstGeom>
        </p:spPr>
      </p:pic>
      <p:sp>
        <p:nvSpPr>
          <p:cNvPr id="102" name="Hình chữ nhật: Góc Tròn 71">
            <a:extLst>
              <a:ext uri="{FF2B5EF4-FFF2-40B4-BE49-F238E27FC236}">
                <a16:creationId xmlns:a16="http://schemas.microsoft.com/office/drawing/2014/main" id="{123F30D1-FA3F-4173-867E-5DF9F10E9AE1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B43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103" name="Nhóm 72">
            <a:extLst>
              <a:ext uri="{FF2B5EF4-FFF2-40B4-BE49-F238E27FC236}">
                <a16:creationId xmlns:a16="http://schemas.microsoft.com/office/drawing/2014/main" id="{30927545-EEA9-4A76-8EDF-84C49FB03C81}"/>
              </a:ext>
            </a:extLst>
          </p:cNvPr>
          <p:cNvGrpSpPr/>
          <p:nvPr/>
        </p:nvGrpSpPr>
        <p:grpSpPr>
          <a:xfrm>
            <a:off x="2370154" y="549331"/>
            <a:ext cx="6503953" cy="1507986"/>
            <a:chOff x="355600" y="215900"/>
            <a:chExt cx="5682190" cy="792866"/>
          </a:xfrm>
        </p:grpSpPr>
        <p:sp>
          <p:nvSpPr>
            <p:cNvPr id="104" name="Hình chữ nhật: Góc Tròn 73">
              <a:extLst>
                <a:ext uri="{FF2B5EF4-FFF2-40B4-BE49-F238E27FC236}">
                  <a16:creationId xmlns:a16="http://schemas.microsoft.com/office/drawing/2014/main" id="{FBC5DD19-579E-420B-9D44-9AD3C1B14913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solidFill>
              <a:srgbClr val="FFB43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Hộp Văn bản 74">
              <a:extLst>
                <a:ext uri="{FF2B5EF4-FFF2-40B4-BE49-F238E27FC236}">
                  <a16:creationId xmlns:a16="http://schemas.microsoft.com/office/drawing/2014/main" id="{F83A9164-711F-4AFE-946B-9E489684956F}"/>
                </a:ext>
              </a:extLst>
            </p:cNvPr>
            <p:cNvSpPr txBox="1"/>
            <p:nvPr/>
          </p:nvSpPr>
          <p:spPr>
            <a:xfrm>
              <a:off x="669168" y="443868"/>
              <a:ext cx="5368622" cy="372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: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Đọc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520 008</a:t>
              </a:r>
            </a:p>
          </p:txBody>
        </p:sp>
        <p:sp>
          <p:nvSpPr>
            <p:cNvPr id="106" name="Hình chữ nhật: Góc Tròn 75">
              <a:extLst>
                <a:ext uri="{FF2B5EF4-FFF2-40B4-BE49-F238E27FC236}">
                  <a16:creationId xmlns:a16="http://schemas.microsoft.com/office/drawing/2014/main" id="{116E1FE3-5536-4E1E-BC6C-95432D98BCA2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 cap="flat" cmpd="sng" algn="ctr">
              <a:solidFill>
                <a:srgbClr val="FFFFFF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7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92D6272-2ED7-4DD2-BB67-F6DCFC727C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108" name="Picture 5">
            <a:extLst>
              <a:ext uri="{FF2B5EF4-FFF2-40B4-BE49-F238E27FC236}">
                <a16:creationId xmlns:a16="http://schemas.microsoft.com/office/drawing/2014/main" id="{76D172D9-EF54-4517-B0AC-AC4AB38BD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grpSp>
        <p:nvGrpSpPr>
          <p:cNvPr id="109" name="Nhóm 41">
            <a:extLst>
              <a:ext uri="{FF2B5EF4-FFF2-40B4-BE49-F238E27FC236}">
                <a16:creationId xmlns:a16="http://schemas.microsoft.com/office/drawing/2014/main" id="{A6D8E3CB-5A37-4568-8498-697111BAA572}"/>
              </a:ext>
            </a:extLst>
          </p:cNvPr>
          <p:cNvGrpSpPr/>
          <p:nvPr/>
        </p:nvGrpSpPr>
        <p:grpSpPr>
          <a:xfrm>
            <a:off x="1983803" y="5572504"/>
            <a:ext cx="7081628" cy="938891"/>
            <a:chOff x="3947613" y="165100"/>
            <a:chExt cx="5905542" cy="1244167"/>
          </a:xfrm>
        </p:grpSpPr>
        <p:sp>
          <p:nvSpPr>
            <p:cNvPr id="110" name="Hình chữ nhật: Góc Tròn 42">
              <a:extLst>
                <a:ext uri="{FF2B5EF4-FFF2-40B4-BE49-F238E27FC236}">
                  <a16:creationId xmlns:a16="http://schemas.microsoft.com/office/drawing/2014/main" id="{4AA3A416-83C4-4718-B125-8CF368927786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Hộp Văn bản 45">
              <a:extLst>
                <a:ext uri="{FF2B5EF4-FFF2-40B4-BE49-F238E27FC236}">
                  <a16:creationId xmlns:a16="http://schemas.microsoft.com/office/drawing/2014/main" id="{3DF4DFF7-408C-410D-8049-A9323EF1F432}"/>
                </a:ext>
              </a:extLst>
            </p:cNvPr>
            <p:cNvSpPr txBox="1"/>
            <p:nvPr/>
          </p:nvSpPr>
          <p:spPr>
            <a:xfrm>
              <a:off x="4064589" y="522558"/>
              <a:ext cx="5687280" cy="6117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b="1" dirty="0">
                  <a:solidFill>
                    <a:srgbClr val="002060"/>
                  </a:solidFill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Nhóm 46">
            <a:extLst>
              <a:ext uri="{FF2B5EF4-FFF2-40B4-BE49-F238E27FC236}">
                <a16:creationId xmlns:a16="http://schemas.microsoft.com/office/drawing/2014/main" id="{34C53838-C6DF-4C64-93E6-64BDB87BB80D}"/>
              </a:ext>
            </a:extLst>
          </p:cNvPr>
          <p:cNvGrpSpPr/>
          <p:nvPr/>
        </p:nvGrpSpPr>
        <p:grpSpPr>
          <a:xfrm>
            <a:off x="736573" y="5483906"/>
            <a:ext cx="1076312" cy="1084266"/>
            <a:chOff x="2566598" y="2695170"/>
            <a:chExt cx="807234" cy="741983"/>
          </a:xfrm>
        </p:grpSpPr>
        <p:sp>
          <p:nvSpPr>
            <p:cNvPr id="113" name="Hình Bầu dục 47">
              <a:extLst>
                <a:ext uri="{FF2B5EF4-FFF2-40B4-BE49-F238E27FC236}">
                  <a16:creationId xmlns:a16="http://schemas.microsoft.com/office/drawing/2014/main" id="{CED6003E-BB4A-4337-A64B-3260808341F0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solidFill>
                <a:srgbClr val="FFB43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Hộp Văn bản 48">
              <a:extLst>
                <a:ext uri="{FF2B5EF4-FFF2-40B4-BE49-F238E27FC236}">
                  <a16:creationId xmlns:a16="http://schemas.microsoft.com/office/drawing/2014/main" id="{9D628673-9D38-42C3-9C90-7ECA03F35735}"/>
                </a:ext>
              </a:extLst>
            </p:cNvPr>
            <p:cNvSpPr txBox="1"/>
            <p:nvPr/>
          </p:nvSpPr>
          <p:spPr>
            <a:xfrm>
              <a:off x="2690043" y="269517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B43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</a:t>
              </a:r>
              <a:endPara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24">
            <a:extLst>
              <a:ext uri="{FF2B5EF4-FFF2-40B4-BE49-F238E27FC236}">
                <a16:creationId xmlns:a16="http://schemas.microsoft.com/office/drawing/2014/main" id="{FC287620-D4F7-4891-A3AA-9AD7EB343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92" y="5493723"/>
            <a:ext cx="1121909" cy="1076312"/>
          </a:xfrm>
          <a:prstGeom prst="rect">
            <a:avLst/>
          </a:prstGeom>
        </p:spPr>
      </p:pic>
      <p:pic>
        <p:nvPicPr>
          <p:cNvPr id="116" name="Hình ảnh 50">
            <a:hlinkClick r:id="rId7" action="ppaction://hlinksldjump"/>
            <a:extLst>
              <a:ext uri="{FF2B5EF4-FFF2-40B4-BE49-F238E27FC236}">
                <a16:creationId xmlns:a16="http://schemas.microsoft.com/office/drawing/2014/main" id="{620403FD-342D-454B-A7D4-22E2A23F81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>
            <a:fillRect/>
          </a:stretch>
        </p:blipFill>
        <p:spPr>
          <a:xfrm>
            <a:off x="9377701" y="2750172"/>
            <a:ext cx="2982204" cy="2667264"/>
          </a:xfrm>
          <a:prstGeom prst="rect">
            <a:avLst/>
          </a:prstGeom>
        </p:spPr>
      </p:pic>
      <p:pic>
        <p:nvPicPr>
          <p:cNvPr id="117" name="Picture 5">
            <a:extLst>
              <a:ext uri="{FF2B5EF4-FFF2-40B4-BE49-F238E27FC236}">
                <a16:creationId xmlns:a16="http://schemas.microsoft.com/office/drawing/2014/main" id="{7BF91F70-1856-4675-8423-7773B752BB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69293" y="2900976"/>
            <a:ext cx="2675020" cy="1955193"/>
          </a:xfrm>
          <a:prstGeom prst="rect">
            <a:avLst/>
          </a:prstGeom>
        </p:spPr>
      </p:pic>
      <p:pic>
        <p:nvPicPr>
          <p:cNvPr id="118" name="Picture 5">
            <a:extLst>
              <a:ext uri="{FF2B5EF4-FFF2-40B4-BE49-F238E27FC236}">
                <a16:creationId xmlns:a16="http://schemas.microsoft.com/office/drawing/2014/main" id="{622AB421-9710-4C14-9313-0A891D8D2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0606" y="2921721"/>
            <a:ext cx="2675020" cy="1955193"/>
          </a:xfrm>
          <a:prstGeom prst="rect">
            <a:avLst/>
          </a:prstGeom>
        </p:spPr>
      </p:pic>
      <p:pic>
        <p:nvPicPr>
          <p:cNvPr id="119" name="Picture 5">
            <a:extLst>
              <a:ext uri="{FF2B5EF4-FFF2-40B4-BE49-F238E27FC236}">
                <a16:creationId xmlns:a16="http://schemas.microsoft.com/office/drawing/2014/main" id="{896E8915-C2A2-4DBA-B220-7832EC8D8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581907" y="2889733"/>
            <a:ext cx="2675020" cy="195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11CFA89-5E05-029B-9633-AEC994F65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675" y="314325"/>
            <a:ext cx="1733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7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733</Words>
  <Application>Microsoft Office PowerPoint</Application>
  <PresentationFormat>Widescreen</PresentationFormat>
  <Paragraphs>130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Alfa Slab One</vt:lpstr>
      <vt:lpstr>Boogaloo</vt:lpstr>
      <vt:lpstr>Catamaran</vt:lpstr>
      <vt:lpstr>Euphoria Script</vt:lpstr>
      <vt:lpstr>Mouse Memoirs</vt:lpstr>
      <vt:lpstr>Public Sans</vt:lpstr>
      <vt:lpstr>Satisfy</vt:lpstr>
      <vt:lpstr>Arial</vt:lpstr>
      <vt:lpstr>Calibri</vt:lpstr>
      <vt:lpstr>Cambria</vt:lpstr>
      <vt:lpstr>Coiny</vt:lpstr>
      <vt:lpstr>SVN-Poky's</vt:lpstr>
      <vt:lpstr>Times New Roman</vt:lpstr>
      <vt:lpstr>Castaway in a Desert Island by Slidesgo</vt:lpstr>
      <vt:lpstr>School Bus Drivers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2023-08-18T09:33:58Z</dcterms:created>
  <dcterms:modified xsi:type="dcterms:W3CDTF">2023-08-18T13:56:26Z</dcterms:modified>
</cp:coreProperties>
</file>