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329" r:id="rId5"/>
    <p:sldId id="411" r:id="rId6"/>
    <p:sldId id="412" r:id="rId7"/>
    <p:sldId id="413" r:id="rId8"/>
    <p:sldId id="415" r:id="rId9"/>
    <p:sldId id="348" r:id="rId10"/>
    <p:sldId id="275" r:id="rId11"/>
    <p:sldId id="468" r:id="rId12"/>
    <p:sldId id="464" r:id="rId13"/>
    <p:sldId id="469" r:id="rId14"/>
    <p:sldId id="357" r:id="rId15"/>
    <p:sldId id="466" r:id="rId16"/>
    <p:sldId id="261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6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6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43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47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818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69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38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254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29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9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39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816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4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970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178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5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328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731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369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9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6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769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33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4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3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E9CBC3F-5127-0F95-C05B-16DBB70F94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590676" cy="15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695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6116CA-FC69-E269-DFDB-97033D0F7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968" y="4216454"/>
            <a:ext cx="717561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1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6556F-3F4D-1673-6688-B91F1F2C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00AAAC-EE91-22E0-1C28-6B7077DA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82059-CBB7-EF68-C0E8-9B68327A2DAB}"/>
              </a:ext>
            </a:extLst>
          </p:cNvPr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F4B80-227E-681E-34D3-8284128C8CF5}"/>
              </a:ext>
            </a:extLst>
          </p:cNvPr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7CEA2E-A078-D83F-BA95-CB08377D1F40}"/>
              </a:ext>
            </a:extLst>
          </p:cNvPr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3E793F-9E1E-7CA1-289D-645849C9C54D}"/>
              </a:ext>
            </a:extLst>
          </p:cNvPr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7BDC59-BA1E-CA84-7559-513FA18C7262}"/>
              </a:ext>
            </a:extLst>
          </p:cNvPr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EAB18D-C94D-7989-7C3D-E8DB5A14DC11}"/>
              </a:ext>
            </a:extLst>
          </p:cNvPr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1C4DB3-2329-FFF2-002E-5DB3DD1332D5}"/>
              </a:ext>
            </a:extLst>
          </p:cNvPr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B6E5FA0-0FB2-75DE-F4F9-19C9067C3576}"/>
              </a:ext>
            </a:extLst>
          </p:cNvPr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BAFF20-E6DE-08A2-73CF-5A32D1BD1084}"/>
              </a:ext>
            </a:extLst>
          </p:cNvPr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250752-2546-3374-0B22-BC8817F16031}"/>
              </a:ext>
            </a:extLst>
          </p:cNvPr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3BAD357-400C-DB15-EFDF-52315314924F}"/>
              </a:ext>
            </a:extLst>
          </p:cNvPr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9CF6A6-791D-9A77-4441-9F60526128BF}"/>
              </a:ext>
            </a:extLst>
          </p:cNvPr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8C274F7-563D-1952-F3F8-CDEC08A83594}"/>
              </a:ext>
            </a:extLst>
          </p:cNvPr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02EA6CA-A27B-0254-AD93-01E89845D261}"/>
              </a:ext>
            </a:extLst>
          </p:cNvPr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EF25DF1-01E9-388A-6839-397B2975D49A}"/>
              </a:ext>
            </a:extLst>
          </p:cNvPr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1979F8-0A43-A98F-8F24-CE9F72F9F6BA}"/>
              </a:ext>
            </a:extLst>
          </p:cNvPr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94BB7CA-F37A-AAA5-9407-964D306CA30F}"/>
              </a:ext>
            </a:extLst>
          </p:cNvPr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CC3C7F-22C1-1EAB-AB6B-3EEACBF4942C}"/>
              </a:ext>
            </a:extLst>
          </p:cNvPr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76D2954-A0F6-95A0-E9D1-70118B6E6A30}"/>
              </a:ext>
            </a:extLst>
          </p:cNvPr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912E9B1-5B5C-C37A-1049-13C3D6E67A45}"/>
              </a:ext>
            </a:extLst>
          </p:cNvPr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55A11CC-C5A2-12F8-101D-4A95FF8D3A7A}"/>
              </a:ext>
            </a:extLst>
          </p:cNvPr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68EACB-9B0C-67BC-7689-DD9E92B3DDD5}"/>
              </a:ext>
            </a:extLst>
          </p:cNvPr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E0C74A-FCE1-7F6C-EAD8-DD9766605E34}"/>
              </a:ext>
            </a:extLst>
          </p:cNvPr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4246855-C12C-EA61-525A-39E8443DC025}"/>
              </a:ext>
            </a:extLst>
          </p:cNvPr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A09C1B1-5040-25EC-78D1-397E402C9FE7}"/>
              </a:ext>
            </a:extLst>
          </p:cNvPr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F7E11F2-8AFC-C0CD-7BAF-0F60701C4193}"/>
              </a:ext>
            </a:extLst>
          </p:cNvPr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A9611DC-C4E9-6ED5-DDCF-E7D0B5783D82}"/>
              </a:ext>
            </a:extLst>
          </p:cNvPr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4B9172B-9937-1073-ECED-367638D78928}"/>
              </a:ext>
            </a:extLst>
          </p:cNvPr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437F7B-587A-F6BA-8F43-B225DBF65066}"/>
              </a:ext>
            </a:extLst>
          </p:cNvPr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7A49203-7A3B-E5FF-8632-F0F5F9D575AA}"/>
              </a:ext>
            </a:extLst>
          </p:cNvPr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1753FA9-1229-96BC-35DB-E08193B9BED9}"/>
              </a:ext>
            </a:extLst>
          </p:cNvPr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3BFF690-CB4F-60FA-7D4E-AA62D080079B}"/>
              </a:ext>
            </a:extLst>
          </p:cNvPr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B77B805-5A98-2405-3959-44F1C095CAE1}"/>
              </a:ext>
            </a:extLst>
          </p:cNvPr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EC6CD1-0168-0808-A2D5-2B3F67FC1350}"/>
              </a:ext>
            </a:extLst>
          </p:cNvPr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6B8290E-40EB-424A-2CD4-B2AC8A582F31}"/>
              </a:ext>
            </a:extLst>
          </p:cNvPr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01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19184 h 715089"/>
                <a:gd name="connsiteX1" fmla="*/ 119184 w 3743325"/>
                <a:gd name="connsiteY1" fmla="*/ 0 h 715089"/>
                <a:gd name="connsiteX2" fmla="*/ 598195 w 3743325"/>
                <a:gd name="connsiteY2" fmla="*/ 0 h 715089"/>
                <a:gd name="connsiteX3" fmla="*/ 1112255 w 3743325"/>
                <a:gd name="connsiteY3" fmla="*/ 0 h 715089"/>
                <a:gd name="connsiteX4" fmla="*/ 1591266 w 3743325"/>
                <a:gd name="connsiteY4" fmla="*/ 0 h 715089"/>
                <a:gd name="connsiteX5" fmla="*/ 2070277 w 3743325"/>
                <a:gd name="connsiteY5" fmla="*/ 0 h 715089"/>
                <a:gd name="connsiteX6" fmla="*/ 2619387 w 3743325"/>
                <a:gd name="connsiteY6" fmla="*/ 0 h 715089"/>
                <a:gd name="connsiteX7" fmla="*/ 3624141 w 3743325"/>
                <a:gd name="connsiteY7" fmla="*/ 0 h 715089"/>
                <a:gd name="connsiteX8" fmla="*/ 3743325 w 3743325"/>
                <a:gd name="connsiteY8" fmla="*/ 119184 h 715089"/>
                <a:gd name="connsiteX9" fmla="*/ 3743325 w 3743325"/>
                <a:gd name="connsiteY9" fmla="*/ 595905 h 715089"/>
                <a:gd name="connsiteX10" fmla="*/ 3624141 w 3743325"/>
                <a:gd name="connsiteY10" fmla="*/ 715089 h 715089"/>
                <a:gd name="connsiteX11" fmla="*/ 3110081 w 3743325"/>
                <a:gd name="connsiteY11" fmla="*/ 715089 h 715089"/>
                <a:gd name="connsiteX12" fmla="*/ 2455822 w 3743325"/>
                <a:gd name="connsiteY12" fmla="*/ 715089 h 715089"/>
                <a:gd name="connsiteX13" fmla="*/ 1906712 w 3743325"/>
                <a:gd name="connsiteY13" fmla="*/ 715089 h 715089"/>
                <a:gd name="connsiteX14" fmla="*/ 1287503 w 3743325"/>
                <a:gd name="connsiteY14" fmla="*/ 715089 h 715089"/>
                <a:gd name="connsiteX15" fmla="*/ 633244 w 3743325"/>
                <a:gd name="connsiteY15" fmla="*/ 715089 h 715089"/>
                <a:gd name="connsiteX16" fmla="*/ 119184 w 3743325"/>
                <a:gd name="connsiteY16" fmla="*/ 715089 h 715089"/>
                <a:gd name="connsiteX17" fmla="*/ 0 w 3743325"/>
                <a:gd name="connsiteY17" fmla="*/ 595905 h 715089"/>
                <a:gd name="connsiteX18" fmla="*/ 0 w 3743325"/>
                <a:gd name="connsiteY18" fmla="*/ 119184 h 71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3325" h="715089" fill="none" extrusionOk="0">
                  <a:moveTo>
                    <a:pt x="0" y="119184"/>
                  </a:moveTo>
                  <a:cubicBezTo>
                    <a:pt x="-9703" y="48371"/>
                    <a:pt x="54927" y="2701"/>
                    <a:pt x="119184" y="0"/>
                  </a:cubicBezTo>
                  <a:cubicBezTo>
                    <a:pt x="302136" y="19754"/>
                    <a:pt x="361136" y="3381"/>
                    <a:pt x="598195" y="0"/>
                  </a:cubicBezTo>
                  <a:cubicBezTo>
                    <a:pt x="835254" y="-3381"/>
                    <a:pt x="867827" y="17212"/>
                    <a:pt x="1112255" y="0"/>
                  </a:cubicBezTo>
                  <a:cubicBezTo>
                    <a:pt x="1356683" y="-17212"/>
                    <a:pt x="1433566" y="8495"/>
                    <a:pt x="1591266" y="0"/>
                  </a:cubicBezTo>
                  <a:cubicBezTo>
                    <a:pt x="1748966" y="-8495"/>
                    <a:pt x="1892058" y="-21603"/>
                    <a:pt x="2070277" y="0"/>
                  </a:cubicBezTo>
                  <a:cubicBezTo>
                    <a:pt x="2248496" y="21603"/>
                    <a:pt x="2443785" y="-7393"/>
                    <a:pt x="2619387" y="0"/>
                  </a:cubicBezTo>
                  <a:cubicBezTo>
                    <a:pt x="2794989" y="7393"/>
                    <a:pt x="3325769" y="12231"/>
                    <a:pt x="3624141" y="0"/>
                  </a:cubicBezTo>
                  <a:cubicBezTo>
                    <a:pt x="3688860" y="2384"/>
                    <a:pt x="3748196" y="38177"/>
                    <a:pt x="3743325" y="119184"/>
                  </a:cubicBezTo>
                  <a:cubicBezTo>
                    <a:pt x="3730828" y="352502"/>
                    <a:pt x="3766046" y="422901"/>
                    <a:pt x="3743325" y="595905"/>
                  </a:cubicBezTo>
                  <a:cubicBezTo>
                    <a:pt x="3740558" y="663931"/>
                    <a:pt x="3688022" y="725922"/>
                    <a:pt x="3624141" y="715089"/>
                  </a:cubicBezTo>
                  <a:cubicBezTo>
                    <a:pt x="3487444" y="713256"/>
                    <a:pt x="3322812" y="695560"/>
                    <a:pt x="3110081" y="715089"/>
                  </a:cubicBezTo>
                  <a:cubicBezTo>
                    <a:pt x="2897350" y="734618"/>
                    <a:pt x="2643422" y="736515"/>
                    <a:pt x="2455822" y="715089"/>
                  </a:cubicBezTo>
                  <a:cubicBezTo>
                    <a:pt x="2268222" y="693663"/>
                    <a:pt x="2066111" y="734314"/>
                    <a:pt x="1906712" y="715089"/>
                  </a:cubicBezTo>
                  <a:cubicBezTo>
                    <a:pt x="1747313" y="695865"/>
                    <a:pt x="1565905" y="726941"/>
                    <a:pt x="1287503" y="715089"/>
                  </a:cubicBezTo>
                  <a:cubicBezTo>
                    <a:pt x="1009101" y="703237"/>
                    <a:pt x="905421" y="699787"/>
                    <a:pt x="633244" y="715089"/>
                  </a:cubicBezTo>
                  <a:cubicBezTo>
                    <a:pt x="361067" y="730391"/>
                    <a:pt x="274072" y="733243"/>
                    <a:pt x="119184" y="715089"/>
                  </a:cubicBezTo>
                  <a:cubicBezTo>
                    <a:pt x="64011" y="715374"/>
                    <a:pt x="-4706" y="649054"/>
                    <a:pt x="0" y="595905"/>
                  </a:cubicBezTo>
                  <a:cubicBezTo>
                    <a:pt x="6532" y="424618"/>
                    <a:pt x="17646" y="319787"/>
                    <a:pt x="0" y="119184"/>
                  </a:cubicBezTo>
                  <a:close/>
                </a:path>
                <a:path w="3743325" h="715089" stroke="0" extrusionOk="0">
                  <a:moveTo>
                    <a:pt x="0" y="119184"/>
                  </a:moveTo>
                  <a:cubicBezTo>
                    <a:pt x="-3365" y="66713"/>
                    <a:pt x="61294" y="9864"/>
                    <a:pt x="119184" y="0"/>
                  </a:cubicBezTo>
                  <a:cubicBezTo>
                    <a:pt x="384452" y="-12610"/>
                    <a:pt x="505994" y="-12272"/>
                    <a:pt x="773443" y="0"/>
                  </a:cubicBezTo>
                  <a:cubicBezTo>
                    <a:pt x="1040892" y="12272"/>
                    <a:pt x="1127110" y="20245"/>
                    <a:pt x="1252453" y="0"/>
                  </a:cubicBezTo>
                  <a:cubicBezTo>
                    <a:pt x="1377796" y="-20245"/>
                    <a:pt x="1632792" y="-10253"/>
                    <a:pt x="1731464" y="0"/>
                  </a:cubicBezTo>
                  <a:cubicBezTo>
                    <a:pt x="1830136" y="10253"/>
                    <a:pt x="2041166" y="6784"/>
                    <a:pt x="2210475" y="0"/>
                  </a:cubicBezTo>
                  <a:cubicBezTo>
                    <a:pt x="2379784" y="-6784"/>
                    <a:pt x="2550166" y="-22894"/>
                    <a:pt x="2759585" y="0"/>
                  </a:cubicBezTo>
                  <a:cubicBezTo>
                    <a:pt x="2969004" y="22894"/>
                    <a:pt x="3431702" y="30073"/>
                    <a:pt x="3624141" y="0"/>
                  </a:cubicBezTo>
                  <a:cubicBezTo>
                    <a:pt x="3692550" y="9646"/>
                    <a:pt x="3747721" y="54236"/>
                    <a:pt x="3743325" y="119184"/>
                  </a:cubicBezTo>
                  <a:cubicBezTo>
                    <a:pt x="3764389" y="352529"/>
                    <a:pt x="3736053" y="447739"/>
                    <a:pt x="3743325" y="595905"/>
                  </a:cubicBezTo>
                  <a:cubicBezTo>
                    <a:pt x="3745470" y="663945"/>
                    <a:pt x="3690100" y="712819"/>
                    <a:pt x="3624141" y="715089"/>
                  </a:cubicBezTo>
                  <a:cubicBezTo>
                    <a:pt x="3413594" y="699326"/>
                    <a:pt x="3358677" y="719706"/>
                    <a:pt x="3110081" y="715089"/>
                  </a:cubicBezTo>
                  <a:cubicBezTo>
                    <a:pt x="2861485" y="710472"/>
                    <a:pt x="2823084" y="731939"/>
                    <a:pt x="2560971" y="715089"/>
                  </a:cubicBezTo>
                  <a:cubicBezTo>
                    <a:pt x="2298858" y="698240"/>
                    <a:pt x="2152222" y="725166"/>
                    <a:pt x="1941762" y="715089"/>
                  </a:cubicBezTo>
                  <a:cubicBezTo>
                    <a:pt x="1731302" y="705012"/>
                    <a:pt x="1627171" y="707057"/>
                    <a:pt x="1462751" y="715089"/>
                  </a:cubicBezTo>
                  <a:cubicBezTo>
                    <a:pt x="1298331" y="723121"/>
                    <a:pt x="1189460" y="694766"/>
                    <a:pt x="983740" y="715089"/>
                  </a:cubicBezTo>
                  <a:cubicBezTo>
                    <a:pt x="778020" y="735412"/>
                    <a:pt x="354290" y="747637"/>
                    <a:pt x="119184" y="715089"/>
                  </a:cubicBezTo>
                  <a:cubicBezTo>
                    <a:pt x="48261" y="703597"/>
                    <a:pt x="-8688" y="662494"/>
                    <a:pt x="0" y="595905"/>
                  </a:cubicBezTo>
                  <a:cubicBezTo>
                    <a:pt x="300" y="441696"/>
                    <a:pt x="7647" y="355223"/>
                    <a:pt x="0" y="119184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D2DAEB-A489-6E4E-21E1-B6BB9E0DB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E9617-8CE1-D4A9-330D-54AB9A8F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9F70A-5569-ACD3-3417-96A82D1AC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17F17-6E07-34FE-1A7B-E98FF0957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EA0AD-1854-3D5E-E4C9-A8B85CCD6EC6}"/>
              </a:ext>
            </a:extLst>
          </p:cNvPr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90AC9-846D-59A7-1974-0660538ED580}"/>
              </a:ext>
            </a:extLst>
          </p:cNvPr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6EEA9-0490-21E9-F7CD-43D5F164C4F5}"/>
              </a:ext>
            </a:extLst>
          </p:cNvPr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AE068-F836-70C2-DDCF-83CF4EB27EFF}"/>
              </a:ext>
            </a:extLst>
          </p:cNvPr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56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511419" y="647700"/>
            <a:ext cx="10718555" cy="3915966"/>
            <a:chOff x="245488" y="109983"/>
            <a:chExt cx="10718555" cy="416691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800868" y="109983"/>
              <a:ext cx="10163175" cy="4166917"/>
            </a:xfrm>
            <a:custGeom>
              <a:avLst/>
              <a:gdLst>
                <a:gd name="connsiteX0" fmla="*/ 0 w 10163175"/>
                <a:gd name="connsiteY0" fmla="*/ 652674 h 3915966"/>
                <a:gd name="connsiteX1" fmla="*/ 652674 w 10163175"/>
                <a:gd name="connsiteY1" fmla="*/ 0 h 3915966"/>
                <a:gd name="connsiteX2" fmla="*/ 1511202 w 10163175"/>
                <a:gd name="connsiteY2" fmla="*/ 0 h 3915966"/>
                <a:gd name="connsiteX3" fmla="*/ 2015417 w 10163175"/>
                <a:gd name="connsiteY3" fmla="*/ 0 h 3915966"/>
                <a:gd name="connsiteX4" fmla="*/ 2608210 w 10163175"/>
                <a:gd name="connsiteY4" fmla="*/ 0 h 3915966"/>
                <a:gd name="connsiteX5" fmla="*/ 3466738 w 10163175"/>
                <a:gd name="connsiteY5" fmla="*/ 0 h 3915966"/>
                <a:gd name="connsiteX6" fmla="*/ 3970952 w 10163175"/>
                <a:gd name="connsiteY6" fmla="*/ 0 h 3915966"/>
                <a:gd name="connsiteX7" fmla="*/ 4829480 w 10163175"/>
                <a:gd name="connsiteY7" fmla="*/ 0 h 3915966"/>
                <a:gd name="connsiteX8" fmla="*/ 5333695 w 10163175"/>
                <a:gd name="connsiteY8" fmla="*/ 0 h 3915966"/>
                <a:gd name="connsiteX9" fmla="*/ 5837910 w 10163175"/>
                <a:gd name="connsiteY9" fmla="*/ 0 h 3915966"/>
                <a:gd name="connsiteX10" fmla="*/ 6607859 w 10163175"/>
                <a:gd name="connsiteY10" fmla="*/ 0 h 3915966"/>
                <a:gd name="connsiteX11" fmla="*/ 7200652 w 10163175"/>
                <a:gd name="connsiteY11" fmla="*/ 0 h 3915966"/>
                <a:gd name="connsiteX12" fmla="*/ 7704867 w 10163175"/>
                <a:gd name="connsiteY12" fmla="*/ 0 h 3915966"/>
                <a:gd name="connsiteX13" fmla="*/ 8386238 w 10163175"/>
                <a:gd name="connsiteY13" fmla="*/ 0 h 3915966"/>
                <a:gd name="connsiteX14" fmla="*/ 9510501 w 10163175"/>
                <a:gd name="connsiteY14" fmla="*/ 0 h 3915966"/>
                <a:gd name="connsiteX15" fmla="*/ 10163175 w 10163175"/>
                <a:gd name="connsiteY15" fmla="*/ 652674 h 3915966"/>
                <a:gd name="connsiteX16" fmla="*/ 10163175 w 10163175"/>
                <a:gd name="connsiteY16" fmla="*/ 1253116 h 3915966"/>
                <a:gd name="connsiteX17" fmla="*/ 10163175 w 10163175"/>
                <a:gd name="connsiteY17" fmla="*/ 1827452 h 3915966"/>
                <a:gd name="connsiteX18" fmla="*/ 10163175 w 10163175"/>
                <a:gd name="connsiteY18" fmla="*/ 2480107 h 3915966"/>
                <a:gd name="connsiteX19" fmla="*/ 10163175 w 10163175"/>
                <a:gd name="connsiteY19" fmla="*/ 3263292 h 3915966"/>
                <a:gd name="connsiteX20" fmla="*/ 9510501 w 10163175"/>
                <a:gd name="connsiteY20" fmla="*/ 3915966 h 3915966"/>
                <a:gd name="connsiteX21" fmla="*/ 8651973 w 10163175"/>
                <a:gd name="connsiteY21" fmla="*/ 3915966 h 3915966"/>
                <a:gd name="connsiteX22" fmla="*/ 7970602 w 10163175"/>
                <a:gd name="connsiteY22" fmla="*/ 3915966 h 3915966"/>
                <a:gd name="connsiteX23" fmla="*/ 7289231 w 10163175"/>
                <a:gd name="connsiteY23" fmla="*/ 3915966 h 3915966"/>
                <a:gd name="connsiteX24" fmla="*/ 6873594 w 10163175"/>
                <a:gd name="connsiteY24" fmla="*/ 3915966 h 3915966"/>
                <a:gd name="connsiteX25" fmla="*/ 6369379 w 10163175"/>
                <a:gd name="connsiteY25" fmla="*/ 3915966 h 3915966"/>
                <a:gd name="connsiteX26" fmla="*/ 5510851 w 10163175"/>
                <a:gd name="connsiteY26" fmla="*/ 3915966 h 3915966"/>
                <a:gd name="connsiteX27" fmla="*/ 5006637 w 10163175"/>
                <a:gd name="connsiteY27" fmla="*/ 3915966 h 3915966"/>
                <a:gd name="connsiteX28" fmla="*/ 4325265 w 10163175"/>
                <a:gd name="connsiteY28" fmla="*/ 3915966 h 3915966"/>
                <a:gd name="connsiteX29" fmla="*/ 3821051 w 10163175"/>
                <a:gd name="connsiteY29" fmla="*/ 3915966 h 3915966"/>
                <a:gd name="connsiteX30" fmla="*/ 2962523 w 10163175"/>
                <a:gd name="connsiteY30" fmla="*/ 3915966 h 3915966"/>
                <a:gd name="connsiteX31" fmla="*/ 2192573 w 10163175"/>
                <a:gd name="connsiteY31" fmla="*/ 3915966 h 3915966"/>
                <a:gd name="connsiteX32" fmla="*/ 1511202 w 10163175"/>
                <a:gd name="connsiteY32" fmla="*/ 3915966 h 3915966"/>
                <a:gd name="connsiteX33" fmla="*/ 652674 w 10163175"/>
                <a:gd name="connsiteY33" fmla="*/ 3915966 h 3915966"/>
                <a:gd name="connsiteX34" fmla="*/ 0 w 10163175"/>
                <a:gd name="connsiteY34" fmla="*/ 3263292 h 3915966"/>
                <a:gd name="connsiteX35" fmla="*/ 0 w 10163175"/>
                <a:gd name="connsiteY35" fmla="*/ 2662850 h 3915966"/>
                <a:gd name="connsiteX36" fmla="*/ 0 w 10163175"/>
                <a:gd name="connsiteY36" fmla="*/ 1984089 h 3915966"/>
                <a:gd name="connsiteX37" fmla="*/ 0 w 10163175"/>
                <a:gd name="connsiteY37" fmla="*/ 1383647 h 3915966"/>
                <a:gd name="connsiteX38" fmla="*/ 0 w 10163175"/>
                <a:gd name="connsiteY38" fmla="*/ 652674 h 391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3915966" fill="none" extrusionOk="0">
                  <a:moveTo>
                    <a:pt x="0" y="652674"/>
                  </a:moveTo>
                  <a:cubicBezTo>
                    <a:pt x="-9832" y="306377"/>
                    <a:pt x="306570" y="-2366"/>
                    <a:pt x="652674" y="0"/>
                  </a:cubicBezTo>
                  <a:cubicBezTo>
                    <a:pt x="863294" y="37363"/>
                    <a:pt x="1121772" y="18985"/>
                    <a:pt x="1511202" y="0"/>
                  </a:cubicBezTo>
                  <a:cubicBezTo>
                    <a:pt x="1900632" y="-18985"/>
                    <a:pt x="1846269" y="-2744"/>
                    <a:pt x="2015417" y="0"/>
                  </a:cubicBezTo>
                  <a:cubicBezTo>
                    <a:pt x="2184566" y="2744"/>
                    <a:pt x="2472527" y="19781"/>
                    <a:pt x="2608210" y="0"/>
                  </a:cubicBezTo>
                  <a:cubicBezTo>
                    <a:pt x="2743893" y="-19781"/>
                    <a:pt x="3091838" y="-24306"/>
                    <a:pt x="3466738" y="0"/>
                  </a:cubicBezTo>
                  <a:cubicBezTo>
                    <a:pt x="3841638" y="24306"/>
                    <a:pt x="3749159" y="-23113"/>
                    <a:pt x="3970952" y="0"/>
                  </a:cubicBezTo>
                  <a:cubicBezTo>
                    <a:pt x="4192745" y="23113"/>
                    <a:pt x="4471240" y="-42689"/>
                    <a:pt x="4829480" y="0"/>
                  </a:cubicBezTo>
                  <a:cubicBezTo>
                    <a:pt x="5187720" y="42689"/>
                    <a:pt x="5133546" y="14712"/>
                    <a:pt x="5333695" y="0"/>
                  </a:cubicBezTo>
                  <a:cubicBezTo>
                    <a:pt x="5533844" y="-14712"/>
                    <a:pt x="5648834" y="-19492"/>
                    <a:pt x="5837910" y="0"/>
                  </a:cubicBezTo>
                  <a:cubicBezTo>
                    <a:pt x="6026986" y="19492"/>
                    <a:pt x="6407909" y="-26000"/>
                    <a:pt x="6607859" y="0"/>
                  </a:cubicBezTo>
                  <a:cubicBezTo>
                    <a:pt x="6807809" y="26000"/>
                    <a:pt x="7004676" y="-25934"/>
                    <a:pt x="7200652" y="0"/>
                  </a:cubicBezTo>
                  <a:cubicBezTo>
                    <a:pt x="7396628" y="25934"/>
                    <a:pt x="7554537" y="-228"/>
                    <a:pt x="7704867" y="0"/>
                  </a:cubicBezTo>
                  <a:cubicBezTo>
                    <a:pt x="7855198" y="228"/>
                    <a:pt x="8114979" y="21187"/>
                    <a:pt x="8386238" y="0"/>
                  </a:cubicBezTo>
                  <a:cubicBezTo>
                    <a:pt x="8657497" y="-21187"/>
                    <a:pt x="8987405" y="3242"/>
                    <a:pt x="9510501" y="0"/>
                  </a:cubicBezTo>
                  <a:cubicBezTo>
                    <a:pt x="9906358" y="30246"/>
                    <a:pt x="10123858" y="324361"/>
                    <a:pt x="10163175" y="652674"/>
                  </a:cubicBezTo>
                  <a:cubicBezTo>
                    <a:pt x="10175533" y="871996"/>
                    <a:pt x="10172263" y="1057042"/>
                    <a:pt x="10163175" y="1253116"/>
                  </a:cubicBezTo>
                  <a:cubicBezTo>
                    <a:pt x="10154087" y="1449190"/>
                    <a:pt x="10176270" y="1618721"/>
                    <a:pt x="10163175" y="1827452"/>
                  </a:cubicBezTo>
                  <a:cubicBezTo>
                    <a:pt x="10150080" y="2036183"/>
                    <a:pt x="10167575" y="2179880"/>
                    <a:pt x="10163175" y="2480107"/>
                  </a:cubicBezTo>
                  <a:cubicBezTo>
                    <a:pt x="10158775" y="2780335"/>
                    <a:pt x="10165794" y="2906799"/>
                    <a:pt x="10163175" y="3263292"/>
                  </a:cubicBezTo>
                  <a:cubicBezTo>
                    <a:pt x="10124553" y="3643042"/>
                    <a:pt x="9927006" y="3901297"/>
                    <a:pt x="9510501" y="3915966"/>
                  </a:cubicBezTo>
                  <a:cubicBezTo>
                    <a:pt x="9117968" y="3887962"/>
                    <a:pt x="9001256" y="3908802"/>
                    <a:pt x="8651973" y="3915966"/>
                  </a:cubicBezTo>
                  <a:cubicBezTo>
                    <a:pt x="8302690" y="3923130"/>
                    <a:pt x="8128213" y="3931911"/>
                    <a:pt x="7970602" y="3915966"/>
                  </a:cubicBezTo>
                  <a:cubicBezTo>
                    <a:pt x="7812991" y="3900021"/>
                    <a:pt x="7600047" y="3894368"/>
                    <a:pt x="7289231" y="3915966"/>
                  </a:cubicBezTo>
                  <a:cubicBezTo>
                    <a:pt x="6978415" y="3937564"/>
                    <a:pt x="7036850" y="3897073"/>
                    <a:pt x="6873594" y="3915966"/>
                  </a:cubicBezTo>
                  <a:cubicBezTo>
                    <a:pt x="6710338" y="3934859"/>
                    <a:pt x="6510668" y="3894942"/>
                    <a:pt x="6369379" y="3915966"/>
                  </a:cubicBezTo>
                  <a:cubicBezTo>
                    <a:pt x="6228090" y="3936990"/>
                    <a:pt x="5713277" y="3903080"/>
                    <a:pt x="5510851" y="3915966"/>
                  </a:cubicBezTo>
                  <a:cubicBezTo>
                    <a:pt x="5308425" y="3928852"/>
                    <a:pt x="5254373" y="3897743"/>
                    <a:pt x="5006637" y="3915966"/>
                  </a:cubicBezTo>
                  <a:cubicBezTo>
                    <a:pt x="4758901" y="3934189"/>
                    <a:pt x="4493699" y="3942113"/>
                    <a:pt x="4325265" y="3915966"/>
                  </a:cubicBezTo>
                  <a:cubicBezTo>
                    <a:pt x="4156831" y="3889819"/>
                    <a:pt x="4048572" y="3925429"/>
                    <a:pt x="3821051" y="3915966"/>
                  </a:cubicBezTo>
                  <a:cubicBezTo>
                    <a:pt x="3593530" y="3906503"/>
                    <a:pt x="3318452" y="3921979"/>
                    <a:pt x="2962523" y="3915966"/>
                  </a:cubicBezTo>
                  <a:cubicBezTo>
                    <a:pt x="2606594" y="3909953"/>
                    <a:pt x="2460965" y="3937812"/>
                    <a:pt x="2192573" y="3915966"/>
                  </a:cubicBezTo>
                  <a:cubicBezTo>
                    <a:pt x="1924181" y="3894121"/>
                    <a:pt x="1753892" y="3891342"/>
                    <a:pt x="1511202" y="3915966"/>
                  </a:cubicBezTo>
                  <a:cubicBezTo>
                    <a:pt x="1268512" y="3940590"/>
                    <a:pt x="1016182" y="3909901"/>
                    <a:pt x="652674" y="3915966"/>
                  </a:cubicBezTo>
                  <a:cubicBezTo>
                    <a:pt x="287068" y="3902875"/>
                    <a:pt x="-20940" y="3578133"/>
                    <a:pt x="0" y="3263292"/>
                  </a:cubicBezTo>
                  <a:cubicBezTo>
                    <a:pt x="-19959" y="3115529"/>
                    <a:pt x="4996" y="2908685"/>
                    <a:pt x="0" y="2662850"/>
                  </a:cubicBezTo>
                  <a:cubicBezTo>
                    <a:pt x="-4996" y="2417015"/>
                    <a:pt x="29997" y="2307883"/>
                    <a:pt x="0" y="1984089"/>
                  </a:cubicBezTo>
                  <a:cubicBezTo>
                    <a:pt x="-29997" y="1660295"/>
                    <a:pt x="7276" y="1527048"/>
                    <a:pt x="0" y="1383647"/>
                  </a:cubicBezTo>
                  <a:cubicBezTo>
                    <a:pt x="-7276" y="1240246"/>
                    <a:pt x="-26145" y="974024"/>
                    <a:pt x="0" y="652674"/>
                  </a:cubicBezTo>
                  <a:close/>
                </a:path>
                <a:path w="10163175" h="3915966" stroke="0" extrusionOk="0">
                  <a:moveTo>
                    <a:pt x="0" y="652674"/>
                  </a:moveTo>
                  <a:cubicBezTo>
                    <a:pt x="-12235" y="340759"/>
                    <a:pt x="333889" y="51814"/>
                    <a:pt x="652674" y="0"/>
                  </a:cubicBezTo>
                  <a:cubicBezTo>
                    <a:pt x="1040084" y="-40990"/>
                    <a:pt x="1277374" y="-37145"/>
                    <a:pt x="1511202" y="0"/>
                  </a:cubicBezTo>
                  <a:cubicBezTo>
                    <a:pt x="1745030" y="37145"/>
                    <a:pt x="1805201" y="17942"/>
                    <a:pt x="1926838" y="0"/>
                  </a:cubicBezTo>
                  <a:cubicBezTo>
                    <a:pt x="2048475" y="-17942"/>
                    <a:pt x="2147149" y="18360"/>
                    <a:pt x="2342475" y="0"/>
                  </a:cubicBezTo>
                  <a:cubicBezTo>
                    <a:pt x="2537801" y="-18360"/>
                    <a:pt x="2577911" y="3453"/>
                    <a:pt x="2758111" y="0"/>
                  </a:cubicBezTo>
                  <a:cubicBezTo>
                    <a:pt x="2938311" y="-3453"/>
                    <a:pt x="3142425" y="24997"/>
                    <a:pt x="3350904" y="0"/>
                  </a:cubicBezTo>
                  <a:cubicBezTo>
                    <a:pt x="3559383" y="-24997"/>
                    <a:pt x="3884849" y="31417"/>
                    <a:pt x="4209432" y="0"/>
                  </a:cubicBezTo>
                  <a:cubicBezTo>
                    <a:pt x="4534015" y="-31417"/>
                    <a:pt x="4648457" y="7069"/>
                    <a:pt x="4979382" y="0"/>
                  </a:cubicBezTo>
                  <a:cubicBezTo>
                    <a:pt x="5310307" y="-7069"/>
                    <a:pt x="5331350" y="-17450"/>
                    <a:pt x="5572175" y="0"/>
                  </a:cubicBezTo>
                  <a:cubicBezTo>
                    <a:pt x="5813000" y="17450"/>
                    <a:pt x="6002353" y="-25576"/>
                    <a:pt x="6164968" y="0"/>
                  </a:cubicBezTo>
                  <a:cubicBezTo>
                    <a:pt x="6327583" y="25576"/>
                    <a:pt x="6512172" y="5068"/>
                    <a:pt x="6669183" y="0"/>
                  </a:cubicBezTo>
                  <a:cubicBezTo>
                    <a:pt x="6826195" y="-5068"/>
                    <a:pt x="7233165" y="-38091"/>
                    <a:pt x="7527710" y="0"/>
                  </a:cubicBezTo>
                  <a:cubicBezTo>
                    <a:pt x="7822255" y="38091"/>
                    <a:pt x="7786296" y="9067"/>
                    <a:pt x="7943347" y="0"/>
                  </a:cubicBezTo>
                  <a:cubicBezTo>
                    <a:pt x="8100398" y="-9067"/>
                    <a:pt x="8286076" y="2826"/>
                    <a:pt x="8536140" y="0"/>
                  </a:cubicBezTo>
                  <a:cubicBezTo>
                    <a:pt x="8786204" y="-2826"/>
                    <a:pt x="9076088" y="-32176"/>
                    <a:pt x="9510501" y="0"/>
                  </a:cubicBezTo>
                  <a:cubicBezTo>
                    <a:pt x="9873973" y="64263"/>
                    <a:pt x="10239310" y="322162"/>
                    <a:pt x="10163175" y="652674"/>
                  </a:cubicBezTo>
                  <a:cubicBezTo>
                    <a:pt x="10148786" y="925914"/>
                    <a:pt x="10158289" y="1168450"/>
                    <a:pt x="10163175" y="1357541"/>
                  </a:cubicBezTo>
                  <a:cubicBezTo>
                    <a:pt x="10168061" y="1546632"/>
                    <a:pt x="10132462" y="1815395"/>
                    <a:pt x="10163175" y="2062408"/>
                  </a:cubicBezTo>
                  <a:cubicBezTo>
                    <a:pt x="10193888" y="2309421"/>
                    <a:pt x="10179295" y="2411712"/>
                    <a:pt x="10163175" y="2662850"/>
                  </a:cubicBezTo>
                  <a:cubicBezTo>
                    <a:pt x="10147055" y="2913988"/>
                    <a:pt x="10192069" y="3109910"/>
                    <a:pt x="10163175" y="3263292"/>
                  </a:cubicBezTo>
                  <a:cubicBezTo>
                    <a:pt x="10099837" y="3591189"/>
                    <a:pt x="9883542" y="3937652"/>
                    <a:pt x="9510501" y="3915966"/>
                  </a:cubicBezTo>
                  <a:cubicBezTo>
                    <a:pt x="9333918" y="3928882"/>
                    <a:pt x="9184260" y="3929708"/>
                    <a:pt x="9094865" y="3915966"/>
                  </a:cubicBezTo>
                  <a:cubicBezTo>
                    <a:pt x="9005470" y="3902224"/>
                    <a:pt x="8802356" y="3926661"/>
                    <a:pt x="8590650" y="3915966"/>
                  </a:cubicBezTo>
                  <a:cubicBezTo>
                    <a:pt x="8378944" y="3905271"/>
                    <a:pt x="8327519" y="3929361"/>
                    <a:pt x="8175013" y="3915966"/>
                  </a:cubicBezTo>
                  <a:cubicBezTo>
                    <a:pt x="8022507" y="3902571"/>
                    <a:pt x="7924672" y="3899271"/>
                    <a:pt x="7759377" y="3915966"/>
                  </a:cubicBezTo>
                  <a:cubicBezTo>
                    <a:pt x="7594082" y="3932661"/>
                    <a:pt x="7438612" y="3934346"/>
                    <a:pt x="7166584" y="3915966"/>
                  </a:cubicBezTo>
                  <a:cubicBezTo>
                    <a:pt x="6894556" y="3897586"/>
                    <a:pt x="6649667" y="3947314"/>
                    <a:pt x="6308056" y="3915966"/>
                  </a:cubicBezTo>
                  <a:cubicBezTo>
                    <a:pt x="5966445" y="3884618"/>
                    <a:pt x="5956104" y="3921882"/>
                    <a:pt x="5803841" y="3915966"/>
                  </a:cubicBezTo>
                  <a:cubicBezTo>
                    <a:pt x="5651578" y="3910050"/>
                    <a:pt x="5445705" y="3907584"/>
                    <a:pt x="5122470" y="3915966"/>
                  </a:cubicBezTo>
                  <a:cubicBezTo>
                    <a:pt x="4799235" y="3924348"/>
                    <a:pt x="4761921" y="3902414"/>
                    <a:pt x="4529677" y="3915966"/>
                  </a:cubicBezTo>
                  <a:cubicBezTo>
                    <a:pt x="4297433" y="3929518"/>
                    <a:pt x="4059284" y="3910003"/>
                    <a:pt x="3848305" y="3915966"/>
                  </a:cubicBezTo>
                  <a:cubicBezTo>
                    <a:pt x="3637326" y="3921929"/>
                    <a:pt x="3259977" y="3903281"/>
                    <a:pt x="2989778" y="3915966"/>
                  </a:cubicBezTo>
                  <a:cubicBezTo>
                    <a:pt x="2719579" y="3928651"/>
                    <a:pt x="2688194" y="3906075"/>
                    <a:pt x="2396985" y="3915966"/>
                  </a:cubicBezTo>
                  <a:cubicBezTo>
                    <a:pt x="2105776" y="3925857"/>
                    <a:pt x="1813661" y="3902227"/>
                    <a:pt x="1538457" y="3915966"/>
                  </a:cubicBezTo>
                  <a:cubicBezTo>
                    <a:pt x="1263253" y="3929705"/>
                    <a:pt x="854256" y="3900436"/>
                    <a:pt x="652674" y="3915966"/>
                  </a:cubicBezTo>
                  <a:cubicBezTo>
                    <a:pt x="316097" y="3882403"/>
                    <a:pt x="-42699" y="3645145"/>
                    <a:pt x="0" y="3263292"/>
                  </a:cubicBezTo>
                  <a:cubicBezTo>
                    <a:pt x="4936" y="3142007"/>
                    <a:pt x="16436" y="2962851"/>
                    <a:pt x="0" y="2688956"/>
                  </a:cubicBezTo>
                  <a:cubicBezTo>
                    <a:pt x="-16436" y="2415061"/>
                    <a:pt x="9134" y="2229883"/>
                    <a:pt x="0" y="2088514"/>
                  </a:cubicBezTo>
                  <a:cubicBezTo>
                    <a:pt x="-9134" y="1947145"/>
                    <a:pt x="-4032" y="1700963"/>
                    <a:pt x="0" y="1383647"/>
                  </a:cubicBezTo>
                  <a:cubicBezTo>
                    <a:pt x="4032" y="1066331"/>
                    <a:pt x="-4062" y="951322"/>
                    <a:pt x="0" y="652674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Viết các số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6143B7-A70C-144A-42D3-46C205031670}"/>
              </a:ext>
            </a:extLst>
          </p:cNvPr>
          <p:cNvSpPr/>
          <p:nvPr/>
        </p:nvSpPr>
        <p:spPr>
          <a:xfrm>
            <a:off x="8077200" y="131445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B82601-373E-F5C5-68F4-0D25A2DC8361}"/>
              </a:ext>
            </a:extLst>
          </p:cNvPr>
          <p:cNvSpPr/>
          <p:nvPr/>
        </p:nvSpPr>
        <p:spPr>
          <a:xfrm>
            <a:off x="7439025" y="18573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2F3770-2EFA-8296-323C-5A298BF77F18}"/>
              </a:ext>
            </a:extLst>
          </p:cNvPr>
          <p:cNvSpPr/>
          <p:nvPr/>
        </p:nvSpPr>
        <p:spPr>
          <a:xfrm>
            <a:off x="8753475" y="23526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6E32F1-E77F-9DB6-4163-280A51E3E6CA}"/>
              </a:ext>
            </a:extLst>
          </p:cNvPr>
          <p:cNvSpPr/>
          <p:nvPr/>
        </p:nvSpPr>
        <p:spPr>
          <a:xfrm>
            <a:off x="8734425" y="291465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3E4C4-F6E4-AC87-C3A1-727A2402D89D}"/>
              </a:ext>
            </a:extLst>
          </p:cNvPr>
          <p:cNvSpPr/>
          <p:nvPr/>
        </p:nvSpPr>
        <p:spPr>
          <a:xfrm>
            <a:off x="8639175" y="384810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05B27-95D3-7FB2-1E69-1B990807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A5A11-B261-787A-8B40-38B2CCF3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E775C0-08E8-D878-6E99-1D3267785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829A6E-33B8-888D-17FA-1BA9E7015726}"/>
              </a:ext>
            </a:extLst>
          </p:cNvPr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62EE7F-A848-D8FE-EDAB-C0A87D7E9271}"/>
              </a:ext>
            </a:extLst>
          </p:cNvPr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ED9CF2-C18D-43BF-519F-5F68788664D3}"/>
              </a:ext>
            </a:extLst>
          </p:cNvPr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74EF8B-0665-3E87-4281-B9588B5A4797}"/>
              </a:ext>
            </a:extLst>
          </p:cNvPr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00D1A5-EB90-EB79-5A42-AEB4713CB67C}"/>
              </a:ext>
            </a:extLst>
          </p:cNvPr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66C6CB0-85A5-3365-C3ED-1561B6F4308B}"/>
              </a:ext>
            </a:extLst>
          </p:cNvPr>
          <p:cNvSpPr/>
          <p:nvPr/>
        </p:nvSpPr>
        <p:spPr>
          <a:xfrm>
            <a:off x="2905125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C1AFEF2-8363-3CC8-F3F1-98DDFAC419C6}"/>
              </a:ext>
            </a:extLst>
          </p:cNvPr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3F055-824E-A834-F271-C06870455832}"/>
              </a:ext>
            </a:extLst>
          </p:cNvPr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DC3532-48EF-705C-67CF-BAA630E1227A}"/>
              </a:ext>
            </a:extLst>
          </p:cNvPr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EC1CFC-1FF7-DFED-7D99-80CA38725EB0}"/>
              </a:ext>
            </a:extLst>
          </p:cNvPr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C22714-DB28-9985-0D3D-5DD80A50CEB0}"/>
              </a:ext>
            </a:extLst>
          </p:cNvPr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AC1EDE5-A81C-78FD-A364-4E1327980D5F}"/>
              </a:ext>
            </a:extLst>
          </p:cNvPr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91AD3-B239-901B-F8D3-29B6E259F956}"/>
              </a:ext>
            </a:extLst>
          </p:cNvPr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0C0F915-FE0B-9CF5-6D22-207B9197BA7F}"/>
              </a:ext>
            </a:extLst>
          </p:cNvPr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276EA83-BC6B-8550-4ED2-AF62456BBCFB}"/>
              </a:ext>
            </a:extLst>
          </p:cNvPr>
          <p:cNvSpPr/>
          <p:nvPr/>
        </p:nvSpPr>
        <p:spPr>
          <a:xfrm>
            <a:off x="8372475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70CA79C-EA51-5FC7-2EC1-1F0A79EA07E0}"/>
              </a:ext>
            </a:extLst>
          </p:cNvPr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2D344C-0D0E-D046-8F73-739C917AF0DA}"/>
              </a:ext>
            </a:extLst>
          </p:cNvPr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3F27034-97C0-C551-64BD-A1A87DF93055}"/>
              </a:ext>
            </a:extLst>
          </p:cNvPr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3590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580 000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532243" y="3356977"/>
            <a:ext cx="4989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4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300 000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1 000 000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lang="en-US" sz="40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950 000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FD127-4F9E-1F62-3421-4775E42E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3960C9-5433-10ED-F6DA-D34D7DC0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D60604-A6F8-C310-B5A9-075E4207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AED8B89B-B3E7-1230-357F-4F5460EA6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4077"/>
              </p:ext>
            </p:extLst>
          </p:nvPr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>
                  <a:extLst>
                    <a:ext uri="{9D8B030D-6E8A-4147-A177-3AD203B41FA5}">
                      <a16:colId xmlns:a16="http://schemas.microsoft.com/office/drawing/2014/main" val="270973126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1856052869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797268397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45048758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53975079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107634565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033737762"/>
                    </a:ext>
                  </a:extLst>
                </a:gridCol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319371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42916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1220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0AC0E64-CED9-9A24-8588-027358CAB86B}"/>
              </a:ext>
            </a:extLst>
          </p:cNvPr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C495D-FEF1-7935-E12F-F90E7A7F2659}"/>
              </a:ext>
            </a:extLst>
          </p:cNvPr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A291A-686B-A599-F58B-C10389610A21}"/>
              </a:ext>
            </a:extLst>
          </p:cNvPr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1925FA-AE46-665F-7C6B-4260D9A861AE}"/>
              </a:ext>
            </a:extLst>
          </p:cNvPr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20CCDF-4C81-3C39-3521-38D52BA71554}"/>
              </a:ext>
            </a:extLst>
          </p:cNvPr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51C80-933A-6DEB-D3BC-499297293181}"/>
              </a:ext>
            </a:extLst>
          </p:cNvPr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DECF42-8361-BBDF-59EB-AAAF8B437F5F}"/>
              </a:ext>
            </a:extLst>
          </p:cNvPr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465</Words>
  <Application>Microsoft Office PowerPoint</Application>
  <PresentationFormat>Widescreen</PresentationFormat>
  <Paragraphs>115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2023-08-18T03:06:13Z</dcterms:created>
  <dcterms:modified xsi:type="dcterms:W3CDTF">2023-08-18T06:05:27Z</dcterms:modified>
</cp:coreProperties>
</file>