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1"/>
  </p:notesMasterIdLst>
  <p:sldIdLst>
    <p:sldId id="257" r:id="rId4"/>
    <p:sldId id="291" r:id="rId5"/>
    <p:sldId id="293" r:id="rId6"/>
    <p:sldId id="292" r:id="rId7"/>
    <p:sldId id="294" r:id="rId8"/>
    <p:sldId id="295" r:id="rId9"/>
    <p:sldId id="265" r:id="rId10"/>
    <p:sldId id="266" r:id="rId11"/>
    <p:sldId id="296" r:id="rId12"/>
    <p:sldId id="299" r:id="rId13"/>
    <p:sldId id="267" r:id="rId14"/>
    <p:sldId id="11693" r:id="rId15"/>
    <p:sldId id="301" r:id="rId16"/>
    <p:sldId id="302" r:id="rId17"/>
    <p:sldId id="303" r:id="rId18"/>
    <p:sldId id="304" r:id="rId19"/>
    <p:sldId id="11694" r:id="rId20"/>
    <p:sldId id="305" r:id="rId21"/>
    <p:sldId id="306" r:id="rId22"/>
    <p:sldId id="307" r:id="rId23"/>
    <p:sldId id="310" r:id="rId24"/>
    <p:sldId id="311" r:id="rId25"/>
    <p:sldId id="312" r:id="rId26"/>
    <p:sldId id="11695" r:id="rId27"/>
    <p:sldId id="314" r:id="rId28"/>
    <p:sldId id="281"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t>‹#›</a:t>
            </a:fld>
            <a:endParaRPr lang="en-US"/>
          </a:p>
        </p:txBody>
      </p:sp>
    </p:spTree>
    <p:extLst>
      <p:ext uri="{BB962C8B-B14F-4D97-AF65-F5344CB8AC3E}">
        <p14:creationId xmlns:p14="http://schemas.microsoft.com/office/powerpoint/2010/main" val="79299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859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54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806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861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936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912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637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7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5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8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1820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50752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837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93323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50016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48837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935-B0A9-4772-8292-44EB3A12A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704F1-2E71-48FC-A197-E7DB10D2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92B1D-9BF1-48B6-86C4-ECBDD78E13E0}"/>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122D1B30-FAE3-4EEC-BD7E-9BC82D88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88F5-7E36-4CAC-AA6C-6C1EF010A0F2}"/>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10296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B928-F23C-49AD-BC0A-37B22A6C1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4E4AB-CC24-4120-A241-CFEBF930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CA3E8-1B47-4E76-B559-FAAB69BE2220}"/>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3570B882-1253-4763-A2B8-A46D19E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A344F-CFDE-4A4A-B196-99FDF8DAE4C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74234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1ADC-C12B-49A3-8899-5CA88572A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551BC-BB18-4B57-B93A-17FAE78CD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518E6-9A58-49C9-A7C1-74A551051905}"/>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24F6C3AA-5189-4310-93FD-CC6E7436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F82FC-D39D-41C9-BAC7-773A1062F4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2762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A8D4-FB47-437F-8F7F-938BEC186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B73A9-6F2C-422C-9D1E-B0F19E16F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240A7-4809-4CC3-B442-94E38A8FB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EE39B-7257-475B-A236-9910DA46BFF9}"/>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6" name="Footer Placeholder 5">
            <a:extLst>
              <a:ext uri="{FF2B5EF4-FFF2-40B4-BE49-F238E27FC236}">
                <a16:creationId xmlns:a16="http://schemas.microsoft.com/office/drawing/2014/main" id="{760987FE-DD2A-4C87-AC09-BBF60C59C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B7F2-D8D7-469A-902E-DFD2805C5B3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02429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D76D-202B-4E90-94D6-984D5654D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82E57-75DC-4F9B-A26B-1821EE440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99A5F-3BD1-49E9-9B1B-74DDF0B3F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A7A7B-9BBD-427F-8534-238A97931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7CC53-2EC3-4284-AB25-7396D20AC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08548-EFF5-46E1-AE2C-DCA90D01E337}"/>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8" name="Footer Placeholder 7">
            <a:extLst>
              <a:ext uri="{FF2B5EF4-FFF2-40B4-BE49-F238E27FC236}">
                <a16:creationId xmlns:a16="http://schemas.microsoft.com/office/drawing/2014/main" id="{06DF0D09-8FF8-4DDE-B351-28F71643C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C5263-F85D-43AA-A901-2F5B7423AE5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92460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786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DAE2-2A32-4E15-8223-386BC278B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580ED-781B-430F-8F43-4159E5272793}"/>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4" name="Footer Placeholder 3">
            <a:extLst>
              <a:ext uri="{FF2B5EF4-FFF2-40B4-BE49-F238E27FC236}">
                <a16:creationId xmlns:a16="http://schemas.microsoft.com/office/drawing/2014/main" id="{352B1550-FF89-4005-9A33-6E6C554F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54EB4-15D9-4FEB-B9BC-1D171FDC1B25}"/>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9061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74AE4-0472-47DE-AD79-AB4E0E7598E8}"/>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3" name="Footer Placeholder 2">
            <a:extLst>
              <a:ext uri="{FF2B5EF4-FFF2-40B4-BE49-F238E27FC236}">
                <a16:creationId xmlns:a16="http://schemas.microsoft.com/office/drawing/2014/main" id="{4E264D40-CF72-4F86-8391-A2D2E212F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1590F-BCBB-4814-8216-A086A5FD54B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090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F946-9880-4045-A2B9-AA4C704F1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92-8F93-47BD-B9EC-B34C2CF3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806C8-95DC-46CD-9F8A-412230F95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45601-FC48-428F-BC3C-0AC1CCBDC88F}"/>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6" name="Footer Placeholder 5">
            <a:extLst>
              <a:ext uri="{FF2B5EF4-FFF2-40B4-BE49-F238E27FC236}">
                <a16:creationId xmlns:a16="http://schemas.microsoft.com/office/drawing/2014/main" id="{0B5350F6-1538-4CE7-9EA5-3FEB4E890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D7E61-E2A5-46EB-847A-F29ABBBAFF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745203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D208-2D6E-4722-BB8B-6C7B09109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3D7DAC-B848-4984-BDC5-10D55AEC8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23117-D108-4656-BC6F-172D334B0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8FCD2-FE9B-4C20-9F59-23296438673E}"/>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6" name="Footer Placeholder 5">
            <a:extLst>
              <a:ext uri="{FF2B5EF4-FFF2-40B4-BE49-F238E27FC236}">
                <a16:creationId xmlns:a16="http://schemas.microsoft.com/office/drawing/2014/main" id="{AB9298E4-D43C-4C73-BB90-5348DDB8A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EC885-E728-40FA-9D2B-DA7328FB19A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81731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EF4-1DCA-4E89-A432-59DA1FE6B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E4A4-C439-420B-9352-687F1DA9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7DCC-D3C8-4B1B-A32D-8706EFB6B6C4}"/>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F19BC4FA-8B8D-4D79-B3E8-A9812C49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DF22A-8CC3-470A-88BB-52D104993AB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98520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702F7-6AF9-4877-93E5-1A0360CCB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F7652-A3FC-4CFD-A28D-DD9A1D2E3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CF6E-C036-4374-9CB1-A57414344927}"/>
              </a:ext>
            </a:extLst>
          </p:cNvPr>
          <p:cNvSpPr>
            <a:spLocks noGrp="1"/>
          </p:cNvSpPr>
          <p:nvPr>
            <p:ph type="dt" sz="half" idx="10"/>
          </p:nvPr>
        </p:nvSpPr>
        <p:spPr/>
        <p:txBody>
          <a:body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0BA2BBBC-A031-4D02-BB15-E0E15807F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2D7AB-8E99-4377-80F3-0C76B1938A3A}"/>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0303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36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20842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49182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15459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8/19/2023</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2835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2" name="Picture 1" descr="A pink background with white leaves and black text&#10;&#10;Description automatically generated">
            <a:extLst>
              <a:ext uri="{FF2B5EF4-FFF2-40B4-BE49-F238E27FC236}">
                <a16:creationId xmlns:a16="http://schemas.microsoft.com/office/drawing/2014/main" id="{B289A89A-95BB-C89E-2C83-ACEDB3C5A8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11075" y="161925"/>
            <a:ext cx="1714500" cy="1714500"/>
          </a:xfrm>
          <a:prstGeom prst="rect">
            <a:avLst/>
          </a:prstGeom>
        </p:spPr>
      </p:pic>
    </p:spTree>
    <p:extLst>
      <p:ext uri="{BB962C8B-B14F-4D97-AF65-F5344CB8AC3E}">
        <p14:creationId xmlns:p14="http://schemas.microsoft.com/office/powerpoint/2010/main" val="55375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nk background with white leaves and black text&#10;&#10;Description automatically generated">
            <a:extLst>
              <a:ext uri="{FF2B5EF4-FFF2-40B4-BE49-F238E27FC236}">
                <a16:creationId xmlns:a16="http://schemas.microsoft.com/office/drawing/2014/main" id="{3CEF490D-CF3C-C2D0-81FF-1B1B8DB5AD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315825" y="200025"/>
            <a:ext cx="1714500" cy="1714500"/>
          </a:xfrm>
          <a:prstGeom prst="rect">
            <a:avLst/>
          </a:prstGeom>
        </p:spPr>
      </p:pic>
    </p:spTree>
    <p:extLst>
      <p:ext uri="{BB962C8B-B14F-4D97-AF65-F5344CB8AC3E}">
        <p14:creationId xmlns:p14="http://schemas.microsoft.com/office/powerpoint/2010/main" val="7735613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5A1F6-9458-4D20-8F49-DA2C3BF4D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6D0F-D7E9-413C-B668-D6451948E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371B6-8E8F-47F6-8B31-F9047CEA0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t>8/19/2023</a:t>
            </a:fld>
            <a:endParaRPr lang="en-US"/>
          </a:p>
        </p:txBody>
      </p:sp>
      <p:sp>
        <p:nvSpPr>
          <p:cNvPr id="5" name="Footer Placeholder 4">
            <a:extLst>
              <a:ext uri="{FF2B5EF4-FFF2-40B4-BE49-F238E27FC236}">
                <a16:creationId xmlns:a16="http://schemas.microsoft.com/office/drawing/2014/main" id="{7080CF20-4556-4EAA-8E50-B3EDC3081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014E6-647D-4D13-9DE9-FBABFAAFC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CEDEFA63-2209-84B4-F56B-F79B7CAC4B3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7875" y="304800"/>
            <a:ext cx="1714500" cy="1714500"/>
          </a:xfrm>
          <a:prstGeom prst="rect">
            <a:avLst/>
          </a:prstGeom>
        </p:spPr>
      </p:pic>
    </p:spTree>
    <p:extLst>
      <p:ext uri="{BB962C8B-B14F-4D97-AF65-F5344CB8AC3E}">
        <p14:creationId xmlns:p14="http://schemas.microsoft.com/office/powerpoint/2010/main" val="19604075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9.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3.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emf"/><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slide" Target="slide5.xml"/><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image" Target="../media/image9.jpg"/><Relationship Id="rId9" Type="http://schemas.openxmlformats.org/officeDocument/2006/relationships/slide" Target="slide4.xml"/><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a:stretch>
            <a:fillRect/>
          </a:stretch>
        </p:blipFill>
        <p:spPr>
          <a:xfrm>
            <a:off x="1476375" y="-711200"/>
            <a:ext cx="9848849" cy="7762405"/>
          </a:xfrm>
          <a:prstGeom prst="rect">
            <a:avLst/>
          </a:prstGeom>
        </p:spPr>
      </p:pic>
      <p:pic>
        <p:nvPicPr>
          <p:cNvPr id="2" name="Picture 1" descr="Picture2">
            <a:extLst>
              <a:ext uri="{FF2B5EF4-FFF2-40B4-BE49-F238E27FC236}">
                <a16:creationId xmlns:a16="http://schemas.microsoft.com/office/drawing/2014/main" id="{0973CD96-492D-F0AC-F25B-61180F5F1C02}"/>
              </a:ext>
            </a:extLst>
          </p:cNvPr>
          <p:cNvPicPr>
            <a:picLocks noChangeAspect="1"/>
          </p:cNvPicPr>
          <p:nvPr/>
        </p:nvPicPr>
        <p:blipFill>
          <a:blip r:embed="rId7"/>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a:extLst>
              <a:ext uri="{FF2B5EF4-FFF2-40B4-BE49-F238E27FC236}">
                <a16:creationId xmlns:a16="http://schemas.microsoft.com/office/drawing/2014/main" id="{DA766803-222E-EF83-4210-B2EF35272B80}"/>
              </a:ext>
            </a:extLst>
          </p:cNvPr>
          <p:cNvGrpSpPr/>
          <p:nvPr/>
        </p:nvGrpSpPr>
        <p:grpSpPr>
          <a:xfrm>
            <a:off x="1202026" y="1983804"/>
            <a:ext cx="8383905" cy="3574415"/>
            <a:chOff x="-2783" y="1765"/>
            <a:chExt cx="13203" cy="5629"/>
          </a:xfrm>
        </p:grpSpPr>
        <p:pic>
          <p:nvPicPr>
            <p:cNvPr id="24" name="图片 3" descr="图片包含 电视&#10;&#10;自动生成的说明">
              <a:extLst>
                <a:ext uri="{FF2B5EF4-FFF2-40B4-BE49-F238E27FC236}">
                  <a16:creationId xmlns:a16="http://schemas.microsoft.com/office/drawing/2014/main" id="{6D18DFDA-74AE-BA56-A72D-FADCDE66E2F8}"/>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a:extLst>
                <a:ext uri="{FF2B5EF4-FFF2-40B4-BE49-F238E27FC236}">
                  <a16:creationId xmlns:a16="http://schemas.microsoft.com/office/drawing/2014/main" id="{FA62D776-8584-D3CF-B8E9-1195A54E1367}"/>
                </a:ext>
              </a:extLst>
            </p:cNvPr>
            <p:cNvPicPr>
              <a:picLocks noChangeAspect="1"/>
            </p:cNvPicPr>
            <p:nvPr/>
          </p:nvPicPr>
          <p:blipFill>
            <a:blip r:embed="rId7"/>
            <a:stretch>
              <a:fillRect/>
            </a:stretch>
          </p:blipFill>
          <p:spPr>
            <a:xfrm>
              <a:off x="1480" y="2029"/>
              <a:ext cx="3168" cy="1536"/>
            </a:xfrm>
            <a:prstGeom prst="rect">
              <a:avLst/>
            </a:prstGeom>
          </p:spPr>
        </p:pic>
      </p:grpSp>
      <p:sp>
        <p:nvSpPr>
          <p:cNvPr id="26" name="Text Box 24">
            <a:extLst>
              <a:ext uri="{FF2B5EF4-FFF2-40B4-BE49-F238E27FC236}">
                <a16:creationId xmlns:a16="http://schemas.microsoft.com/office/drawing/2014/main" id="{C546B095-7442-2DC5-5C9B-9F21F372649A}"/>
              </a:ext>
            </a:extLst>
          </p:cNvPr>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extLst>
      <p:ext uri="{BB962C8B-B14F-4D97-AF65-F5344CB8AC3E}">
        <p14:creationId xmlns:p14="http://schemas.microsoft.com/office/powerpoint/2010/main" val="220554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3" name="Picture 2">
            <a:extLst>
              <a:ext uri="{FF2B5EF4-FFF2-40B4-BE49-F238E27FC236}">
                <a16:creationId xmlns:a16="http://schemas.microsoft.com/office/drawing/2014/main" id="{769EE054-D0E2-FC26-8CDA-F2C1C142F113}"/>
              </a:ext>
            </a:extLst>
          </p:cNvPr>
          <p:cNvPicPr>
            <a:picLocks noChangeAspect="1"/>
          </p:cNvPicPr>
          <p:nvPr/>
        </p:nvPicPr>
        <p:blipFill>
          <a:blip r:embed="rId5"/>
          <a:stretch>
            <a:fillRect/>
          </a:stretch>
        </p:blipFill>
        <p:spPr>
          <a:xfrm>
            <a:off x="1404937" y="2000250"/>
            <a:ext cx="390525" cy="419100"/>
          </a:xfrm>
          <a:prstGeom prst="rect">
            <a:avLst/>
          </a:prstGeom>
        </p:spPr>
      </p:pic>
      <p:sp>
        <p:nvSpPr>
          <p:cNvPr id="4" name="TextBox 3">
            <a:extLst>
              <a:ext uri="{FF2B5EF4-FFF2-40B4-BE49-F238E27FC236}">
                <a16:creationId xmlns:a16="http://schemas.microsoft.com/office/drawing/2014/main" id="{E2CC6A51-A0DF-F7BC-C515-563D111BF693}"/>
              </a:ext>
            </a:extLst>
          </p:cNvPr>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a:extLst>
              <a:ext uri="{FF2B5EF4-FFF2-40B4-BE49-F238E27FC236}">
                <a16:creationId xmlns:a16="http://schemas.microsoft.com/office/drawing/2014/main" id="{5312F740-7B3E-BA69-090D-23A86AD39481}"/>
              </a:ext>
            </a:extLst>
          </p:cNvPr>
          <p:cNvPicPr>
            <a:picLocks noChangeAspect="1"/>
          </p:cNvPicPr>
          <p:nvPr/>
        </p:nvPicPr>
        <p:blipFill>
          <a:blip r:embed="rId6"/>
          <a:stretch>
            <a:fillRect/>
          </a:stretch>
        </p:blipFill>
        <p:spPr>
          <a:xfrm>
            <a:off x="3967162" y="747712"/>
            <a:ext cx="600075" cy="1876425"/>
          </a:xfrm>
          <a:prstGeom prst="rect">
            <a:avLst/>
          </a:prstGeom>
        </p:spPr>
      </p:pic>
      <p:sp>
        <p:nvSpPr>
          <p:cNvPr id="9" name="TextBox 8">
            <a:extLst>
              <a:ext uri="{FF2B5EF4-FFF2-40B4-BE49-F238E27FC236}">
                <a16:creationId xmlns:a16="http://schemas.microsoft.com/office/drawing/2014/main" id="{D48DDFBA-23B9-9A7B-A46F-01623E0A2762}"/>
              </a:ext>
            </a:extLst>
          </p:cNvPr>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a:extLst>
              <a:ext uri="{FF2B5EF4-FFF2-40B4-BE49-F238E27FC236}">
                <a16:creationId xmlns:a16="http://schemas.microsoft.com/office/drawing/2014/main" id="{863F3F65-0087-12BD-E289-84B267CEFA86}"/>
              </a:ext>
            </a:extLst>
          </p:cNvPr>
          <p:cNvPicPr>
            <a:picLocks noChangeAspect="1"/>
          </p:cNvPicPr>
          <p:nvPr/>
        </p:nvPicPr>
        <p:blipFill>
          <a:blip r:embed="rId7"/>
          <a:stretch>
            <a:fillRect/>
          </a:stretch>
        </p:blipFill>
        <p:spPr>
          <a:xfrm>
            <a:off x="6238875" y="671512"/>
            <a:ext cx="2057400" cy="2009775"/>
          </a:xfrm>
          <a:prstGeom prst="rect">
            <a:avLst/>
          </a:prstGeom>
        </p:spPr>
      </p:pic>
      <p:sp>
        <p:nvSpPr>
          <p:cNvPr id="14" name="TextBox 13">
            <a:extLst>
              <a:ext uri="{FF2B5EF4-FFF2-40B4-BE49-F238E27FC236}">
                <a16:creationId xmlns:a16="http://schemas.microsoft.com/office/drawing/2014/main" id="{9850E2DF-8F86-8E36-55C1-734FA2755EF9}"/>
              </a:ext>
            </a:extLst>
          </p:cNvPr>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a:extLst>
              <a:ext uri="{FF2B5EF4-FFF2-40B4-BE49-F238E27FC236}">
                <a16:creationId xmlns:a16="http://schemas.microsoft.com/office/drawing/2014/main" id="{8034BA9F-9525-9BE6-6461-B386E14EC256}"/>
              </a:ext>
            </a:extLst>
          </p:cNvPr>
          <p:cNvPicPr>
            <a:picLocks noChangeAspect="1"/>
          </p:cNvPicPr>
          <p:nvPr/>
        </p:nvPicPr>
        <p:blipFill>
          <a:blip r:embed="rId8"/>
          <a:stretch>
            <a:fillRect/>
          </a:stretch>
        </p:blipFill>
        <p:spPr>
          <a:xfrm>
            <a:off x="9024938" y="538163"/>
            <a:ext cx="2338388" cy="2025444"/>
          </a:xfrm>
          <a:prstGeom prst="rect">
            <a:avLst/>
          </a:prstGeom>
        </p:spPr>
      </p:pic>
      <p:sp>
        <p:nvSpPr>
          <p:cNvPr id="19" name="TextBox 18">
            <a:extLst>
              <a:ext uri="{FF2B5EF4-FFF2-40B4-BE49-F238E27FC236}">
                <a16:creationId xmlns:a16="http://schemas.microsoft.com/office/drawing/2014/main" id="{F57DD733-4476-0DCB-FA21-30B31C253917}"/>
              </a:ext>
            </a:extLst>
          </p:cNvPr>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a:extLst>
              <a:ext uri="{FF2B5EF4-FFF2-40B4-BE49-F238E27FC236}">
                <a16:creationId xmlns:a16="http://schemas.microsoft.com/office/drawing/2014/main" id="{F7199D40-6C33-C984-B1A6-814B97362379}"/>
              </a:ext>
            </a:extLst>
          </p:cNvPr>
          <p:cNvPicPr>
            <a:picLocks noChangeAspect="1"/>
          </p:cNvPicPr>
          <p:nvPr/>
        </p:nvPicPr>
        <p:blipFill>
          <a:blip r:embed="rId9"/>
          <a:stretch>
            <a:fillRect/>
          </a:stretch>
        </p:blipFill>
        <p:spPr>
          <a:xfrm>
            <a:off x="2743200" y="3838575"/>
            <a:ext cx="6991350" cy="1428750"/>
          </a:xfrm>
          <a:prstGeom prst="rect">
            <a:avLst/>
          </a:prstGeom>
        </p:spPr>
      </p:pic>
      <p:sp>
        <p:nvSpPr>
          <p:cNvPr id="22" name="TextBox 21">
            <a:extLst>
              <a:ext uri="{FF2B5EF4-FFF2-40B4-BE49-F238E27FC236}">
                <a16:creationId xmlns:a16="http://schemas.microsoft.com/office/drawing/2014/main" id="{EEF09A49-9854-99E6-FA2F-32825C76ECAA}"/>
              </a:ext>
            </a:extLst>
          </p:cNvPr>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5" name="Picture 4">
            <a:extLst>
              <a:ext uri="{FF2B5EF4-FFF2-40B4-BE49-F238E27FC236}">
                <a16:creationId xmlns:a16="http://schemas.microsoft.com/office/drawing/2014/main" id="{73AA350C-62C8-351A-9F67-2B550107FECB}"/>
              </a:ext>
            </a:extLst>
          </p:cNvPr>
          <p:cNvPicPr>
            <a:picLocks noChangeAspect="1"/>
          </p:cNvPicPr>
          <p:nvPr/>
        </p:nvPicPr>
        <p:blipFill>
          <a:blip r:embed="rId5"/>
          <a:stretch>
            <a:fillRect/>
          </a:stretch>
        </p:blipFill>
        <p:spPr>
          <a:xfrm>
            <a:off x="985838" y="2209801"/>
            <a:ext cx="3976687" cy="1814158"/>
          </a:xfrm>
          <a:prstGeom prst="rect">
            <a:avLst/>
          </a:prstGeom>
        </p:spPr>
      </p:pic>
      <p:sp>
        <p:nvSpPr>
          <p:cNvPr id="8" name="TextBox 7">
            <a:extLst>
              <a:ext uri="{FF2B5EF4-FFF2-40B4-BE49-F238E27FC236}">
                <a16:creationId xmlns:a16="http://schemas.microsoft.com/office/drawing/2014/main" id="{C64249D2-4FF5-DCB1-5A90-DDB59D8B451E}"/>
              </a:ext>
            </a:extLst>
          </p:cNvPr>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p>
        </p:txBody>
      </p:sp>
      <p:pic>
        <p:nvPicPr>
          <p:cNvPr id="11" name="Picture 10">
            <a:extLst>
              <a:ext uri="{FF2B5EF4-FFF2-40B4-BE49-F238E27FC236}">
                <a16:creationId xmlns:a16="http://schemas.microsoft.com/office/drawing/2014/main" id="{FDB35FAD-099A-7D75-4EF1-481DE1CC64CB}"/>
              </a:ext>
            </a:extLst>
          </p:cNvPr>
          <p:cNvPicPr>
            <a:picLocks noChangeAspect="1"/>
          </p:cNvPicPr>
          <p:nvPr/>
        </p:nvPicPr>
        <p:blipFill>
          <a:blip r:embed="rId6"/>
          <a:stretch>
            <a:fillRect/>
          </a:stretch>
        </p:blipFill>
        <p:spPr>
          <a:xfrm>
            <a:off x="5505450" y="2567752"/>
            <a:ext cx="5829299" cy="1369926"/>
          </a:xfrm>
          <a:prstGeom prst="rect">
            <a:avLst/>
          </a:prstGeom>
        </p:spPr>
      </p:pic>
      <p:sp>
        <p:nvSpPr>
          <p:cNvPr id="12" name="TextBox 11">
            <a:extLst>
              <a:ext uri="{FF2B5EF4-FFF2-40B4-BE49-F238E27FC236}">
                <a16:creationId xmlns:a16="http://schemas.microsoft.com/office/drawing/2014/main" id="{BF9D7EB0-DE55-FE7B-EDDF-F49A312F5265}"/>
              </a:ext>
            </a:extLst>
          </p:cNvPr>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extLst>
      <p:ext uri="{BB962C8B-B14F-4D97-AF65-F5344CB8AC3E}">
        <p14:creationId xmlns:p14="http://schemas.microsoft.com/office/powerpoint/2010/main" val="3513838876"/>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a:extLst>
              <a:ext uri="{FF2B5EF4-FFF2-40B4-BE49-F238E27FC236}">
                <a16:creationId xmlns:a16="http://schemas.microsoft.com/office/drawing/2014/main" id="{B2F4A672-23D6-B346-3C9D-40769EC8900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a:extLst>
              <a:ext uri="{FF2B5EF4-FFF2-40B4-BE49-F238E27FC236}">
                <a16:creationId xmlns:a16="http://schemas.microsoft.com/office/drawing/2014/main" id="{5477481D-52E1-EC9D-E965-EF2385379623}"/>
              </a:ext>
            </a:extLst>
          </p:cNvPr>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050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5" name="Picture 4">
            <a:extLst>
              <a:ext uri="{FF2B5EF4-FFF2-40B4-BE49-F238E27FC236}">
                <a16:creationId xmlns:a16="http://schemas.microsoft.com/office/drawing/2014/main" id="{9E8125CD-7396-EAC7-E034-8563CD64D349}"/>
              </a:ext>
            </a:extLst>
          </p:cNvPr>
          <p:cNvPicPr>
            <a:picLocks noChangeAspect="1"/>
          </p:cNvPicPr>
          <p:nvPr/>
        </p:nvPicPr>
        <p:blipFill>
          <a:blip r:embed="rId6"/>
          <a:stretch>
            <a:fillRect/>
          </a:stretch>
        </p:blipFill>
        <p:spPr>
          <a:xfrm>
            <a:off x="4017431" y="3129090"/>
            <a:ext cx="4938188" cy="1457070"/>
          </a:xfrm>
          <a:prstGeom prst="rect">
            <a:avLst/>
          </a:prstGeom>
        </p:spPr>
      </p:pic>
    </p:spTree>
    <p:extLst>
      <p:ext uri="{BB962C8B-B14F-4D97-AF65-F5344CB8AC3E}">
        <p14:creationId xmlns:p14="http://schemas.microsoft.com/office/powerpoint/2010/main" val="856414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9668" y="130267"/>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935111">
            <a:off x="2044656" y="834567"/>
            <a:ext cx="6644640" cy="3157341"/>
            <a:chOff x="-3074" y="5755"/>
            <a:chExt cx="10464" cy="7549"/>
          </a:xfrm>
        </p:grpSpPr>
        <p:grpSp>
          <p:nvGrpSpPr>
            <p:cNvPr id="16" name="Group 15">
              <a:extLst>
                <a:ext uri="{FF2B5EF4-FFF2-40B4-BE49-F238E27FC236}">
                  <a16:creationId xmlns:a16="http://schemas.microsoft.com/office/drawing/2014/main" id="{C4A7D00A-0D4C-56D3-2839-66F49A3CBDD4}"/>
                </a:ext>
              </a:extLst>
            </p:cNvPr>
            <p:cNvGrpSpPr/>
            <p:nvPr/>
          </p:nvGrpSpPr>
          <p:grpSpPr>
            <a:xfrm>
              <a:off x="-3074" y="5755"/>
              <a:ext cx="10464" cy="7549"/>
              <a:chOff x="-3074" y="5755"/>
              <a:chExt cx="10464" cy="7549"/>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a:extLst>
                  <a:ext uri="{FF2B5EF4-FFF2-40B4-BE49-F238E27FC236}">
                    <a16:creationId xmlns:a16="http://schemas.microsoft.com/office/drawing/2014/main" id="{6AD1C76C-77DA-5A16-8180-4FC9A59BE07A}"/>
                  </a:ext>
                </a:extLst>
              </p:cNvPr>
              <p:cNvPicPr>
                <a:picLocks noChangeAspect="1"/>
              </p:cNvPicPr>
              <p:nvPr/>
            </p:nvPicPr>
            <p:blipFill>
              <a:blip r:embed="rId7"/>
              <a:stretch>
                <a:fillRect/>
              </a:stretch>
            </p:blipFill>
            <p:spPr>
              <a:xfrm>
                <a:off x="1085" y="8335"/>
                <a:ext cx="3485" cy="1411"/>
              </a:xfrm>
              <a:prstGeom prst="rect">
                <a:avLst/>
              </a:prstGeom>
            </p:spPr>
          </p:pic>
        </p:grpSp>
        <p:sp>
          <p:nvSpPr>
            <p:cNvPr id="18" name="Text Box 24">
              <a:extLst>
                <a:ext uri="{FF2B5EF4-FFF2-40B4-BE49-F238E27FC236}">
                  <a16:creationId xmlns:a16="http://schemas.microsoft.com/office/drawing/2014/main" id="{133049B2-6FB0-64DA-9913-FA7BB1BD685D}"/>
                </a:ext>
              </a:extLst>
            </p:cNvPr>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a:extLst>
              <a:ext uri="{FF2B5EF4-FFF2-40B4-BE49-F238E27FC236}">
                <a16:creationId xmlns:a16="http://schemas.microsoft.com/office/drawing/2014/main" id="{35017D6E-FF4B-D540-B947-490A7E5EF19C}"/>
              </a:ext>
            </a:extLst>
          </p:cNvPr>
          <p:cNvGrpSpPr/>
          <p:nvPr/>
        </p:nvGrpSpPr>
        <p:grpSpPr>
          <a:xfrm>
            <a:off x="1489753" y="4793661"/>
            <a:ext cx="10058400" cy="1668888"/>
            <a:chOff x="6856" y="7538"/>
            <a:chExt cx="24894" cy="7481"/>
          </a:xfrm>
          <a:solidFill>
            <a:srgbClr val="FFE6E8"/>
          </a:solidFill>
        </p:grpSpPr>
        <p:sp>
          <p:nvSpPr>
            <p:cNvPr id="22" name="Rounded Rectangular Callout 2">
              <a:extLst>
                <a:ext uri="{FF2B5EF4-FFF2-40B4-BE49-F238E27FC236}">
                  <a16:creationId xmlns:a16="http://schemas.microsoft.com/office/drawing/2014/main" id="{D3CA3197-F26B-51C9-2F83-E4AD4FBCD06E}"/>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a:extLst>
                <a:ext uri="{FF2B5EF4-FFF2-40B4-BE49-F238E27FC236}">
                  <a16:creationId xmlns:a16="http://schemas.microsoft.com/office/drawing/2014/main" id="{44798D0E-E27B-4D3C-1B52-663D918E02EA}"/>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14080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73396" y="276825"/>
            <a:ext cx="11946890" cy="768350"/>
            <a:chOff x="191" y="680"/>
            <a:chExt cx="18814"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lang="en-US" sz="3200" b="1" dirty="0">
                  <a:solidFill>
                    <a:prstClr val="black"/>
                  </a:solidFill>
                  <a:latin typeface="Calibri" panose="020F0502020204030204" charset="0"/>
                  <a:cs typeface="Calibri" panose="020F050202020403020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3" name="Rectangle: Rounded Corners 2">
            <a:extLst>
              <a:ext uri="{FF2B5EF4-FFF2-40B4-BE49-F238E27FC236}">
                <a16:creationId xmlns:a16="http://schemas.microsoft.com/office/drawing/2014/main" id="{3DCC244D-B551-6106-7472-5E01B09D6BA8}"/>
              </a:ext>
            </a:extLst>
          </p:cNvPr>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200 000</a:t>
            </a:r>
          </a:p>
        </p:txBody>
      </p:sp>
      <p:sp>
        <p:nvSpPr>
          <p:cNvPr id="6" name="TextBox 5">
            <a:extLst>
              <a:ext uri="{FF2B5EF4-FFF2-40B4-BE49-F238E27FC236}">
                <a16:creationId xmlns:a16="http://schemas.microsoft.com/office/drawing/2014/main" id="{4E1A9008-EF68-2BF7-FBD2-CF2F9E461C2D}"/>
              </a:ext>
            </a:extLst>
          </p:cNvPr>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a:extLst>
              <a:ext uri="{FF2B5EF4-FFF2-40B4-BE49-F238E27FC236}">
                <a16:creationId xmlns:a16="http://schemas.microsoft.com/office/drawing/2014/main" id="{FAC84164-0943-1F4E-3AD6-DD3E7B4BCAAE}"/>
              </a:ext>
            </a:extLst>
          </p:cNvPr>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400 000</a:t>
            </a:r>
          </a:p>
        </p:txBody>
      </p:sp>
      <p:sp>
        <p:nvSpPr>
          <p:cNvPr id="11" name="TextBox 10">
            <a:extLst>
              <a:ext uri="{FF2B5EF4-FFF2-40B4-BE49-F238E27FC236}">
                <a16:creationId xmlns:a16="http://schemas.microsoft.com/office/drawing/2014/main" id="{002F71A4-0BD9-4689-87B7-C02B5A527A50}"/>
              </a:ext>
            </a:extLst>
          </p:cNvPr>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a:extLst>
              <a:ext uri="{FF2B5EF4-FFF2-40B4-BE49-F238E27FC236}">
                <a16:creationId xmlns:a16="http://schemas.microsoft.com/office/drawing/2014/main" id="{F13BC749-1A47-7743-DDA7-2849C511BAAD}"/>
              </a:ext>
            </a:extLst>
          </p:cNvPr>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560 000</a:t>
            </a:r>
          </a:p>
        </p:txBody>
      </p:sp>
      <p:sp>
        <p:nvSpPr>
          <p:cNvPr id="17" name="TextBox 16">
            <a:extLst>
              <a:ext uri="{FF2B5EF4-FFF2-40B4-BE49-F238E27FC236}">
                <a16:creationId xmlns:a16="http://schemas.microsoft.com/office/drawing/2014/main" id="{D4B36E1E-E528-0673-5646-DBEC1278FC7F}"/>
              </a:ext>
            </a:extLst>
          </p:cNvPr>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5F4A8D4C-B3B2-9DBC-F55D-2800F9EBA0A3}"/>
              </a:ext>
            </a:extLst>
          </p:cNvPr>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730 000</a:t>
            </a:r>
          </a:p>
        </p:txBody>
      </p:sp>
      <p:sp>
        <p:nvSpPr>
          <p:cNvPr id="20" name="TextBox 19">
            <a:extLst>
              <a:ext uri="{FF2B5EF4-FFF2-40B4-BE49-F238E27FC236}">
                <a16:creationId xmlns:a16="http://schemas.microsoft.com/office/drawing/2014/main" id="{EB615D1B-46E3-8951-8025-48AC05CDE410}"/>
              </a:ext>
            </a:extLst>
          </p:cNvPr>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A6A6D7B-8D21-E1B9-C82E-5A47540FFE06}"/>
              </a:ext>
            </a:extLst>
          </p:cNvPr>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1 000 000</a:t>
            </a:r>
          </a:p>
        </p:txBody>
      </p:sp>
      <p:sp>
        <p:nvSpPr>
          <p:cNvPr id="22" name="TextBox 21">
            <a:extLst>
              <a:ext uri="{FF2B5EF4-FFF2-40B4-BE49-F238E27FC236}">
                <a16:creationId xmlns:a16="http://schemas.microsoft.com/office/drawing/2014/main" id="{6BFFA777-D412-64DE-D8E9-D1A6C9142F85}"/>
              </a:ext>
            </a:extLst>
          </p:cNvPr>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886657"/>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0" y="0"/>
            <a:ext cx="11946890" cy="1021715"/>
            <a:chOff x="191" y="680"/>
            <a:chExt cx="18814" cy="1609"/>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12" name="Rectangle: Rounded Corners 11">
            <a:extLst>
              <a:ext uri="{FF2B5EF4-FFF2-40B4-BE49-F238E27FC236}">
                <a16:creationId xmlns:a16="http://schemas.microsoft.com/office/drawing/2014/main" id="{D0A4E5A5-2EAB-40F2-F1BF-8A66BE77150D}"/>
              </a:ext>
            </a:extLst>
          </p:cNvPr>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1A8D873-4C4E-D081-886A-4C343DBC518D}"/>
              </a:ext>
            </a:extLst>
          </p:cNvPr>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a:extLst>
              <a:ext uri="{FF2B5EF4-FFF2-40B4-BE49-F238E27FC236}">
                <a16:creationId xmlns:a16="http://schemas.microsoft.com/office/drawing/2014/main" id="{5717B26C-F711-B9C8-630A-C40203D4C0B1}"/>
              </a:ext>
            </a:extLst>
          </p:cNvPr>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Sáu</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8B1848F-8263-3B91-CF97-569F17B42A89}"/>
              </a:ext>
            </a:extLst>
          </p:cNvPr>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a:extLst>
              <a:ext uri="{FF2B5EF4-FFF2-40B4-BE49-F238E27FC236}">
                <a16:creationId xmlns:a16="http://schemas.microsoft.com/office/drawing/2014/main" id="{489CB516-00BB-9D85-726A-DEDDD47509F5}"/>
              </a:ext>
            </a:extLst>
          </p:cNvPr>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1AE0653-2F08-4C93-65AC-47353C1DD7F3}"/>
              </a:ext>
            </a:extLst>
          </p:cNvPr>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a:extLst>
              <a:ext uri="{FF2B5EF4-FFF2-40B4-BE49-F238E27FC236}">
                <a16:creationId xmlns:a16="http://schemas.microsoft.com/office/drawing/2014/main" id="{BB06FBA8-7E3D-26F4-E314-92A3C8264DF7}"/>
              </a:ext>
            </a:extLst>
          </p:cNvPr>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a:ea typeface="+mn-ea"/>
                <a:cs typeface="+mn-cs"/>
              </a:rPr>
              <a:t>trăm</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ba</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mươi</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90A29380-9BB2-AE7C-A36D-AA28BE408150}"/>
              </a:ext>
            </a:extLst>
          </p:cNvPr>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a:extLst>
              <a:ext uri="{FF2B5EF4-FFF2-40B4-BE49-F238E27FC236}">
                <a16:creationId xmlns:a16="http://schemas.microsoft.com/office/drawing/2014/main" id="{9BD0245C-3895-15BB-81BE-8EA0C6150E09}"/>
              </a:ext>
            </a:extLst>
          </p:cNvPr>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B</a:t>
            </a:r>
            <a:r>
              <a:rPr lang="vi-VN" sz="2800" b="1" dirty="0">
                <a:solidFill>
                  <a:srgbClr val="002060"/>
                </a:solidFill>
                <a:latin typeface="Calibri"/>
              </a:rPr>
              <a:t>ốn trăm hai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A843A6A6-4020-A847-B91F-6949CAAF7605}"/>
              </a:ext>
            </a:extLst>
          </p:cNvPr>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a:extLst>
              <a:ext uri="{FF2B5EF4-FFF2-40B4-BE49-F238E27FC236}">
                <a16:creationId xmlns:a16="http://schemas.microsoft.com/office/drawing/2014/main" id="{047AE75B-C29B-0344-47FB-7DE7FE8D180D}"/>
              </a:ext>
            </a:extLst>
          </p:cNvPr>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T</a:t>
            </a:r>
            <a:r>
              <a:rPr lang="vi-VN" sz="2800" b="1" dirty="0">
                <a:solidFill>
                  <a:srgbClr val="002060"/>
                </a:solidFill>
                <a:latin typeface="Calibri"/>
              </a:rPr>
              <a:t>ám trăm chín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4B6E75E-2AE3-DDCB-43D4-A5B64025B0FF}"/>
              </a:ext>
            </a:extLst>
          </p:cNvPr>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a:extLst>
              <a:ext uri="{FF2B5EF4-FFF2-40B4-BE49-F238E27FC236}">
                <a16:creationId xmlns:a16="http://schemas.microsoft.com/office/drawing/2014/main" id="{AD992A71-D012-B790-63F6-CEED5CD07E4B}"/>
              </a:ext>
            </a:extLst>
          </p:cNvPr>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Chín</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4CF24AE2-23C3-6D13-B1D6-7AFF9941E09F}"/>
              </a:ext>
            </a:extLst>
          </p:cNvPr>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extLst>
      <p:ext uri="{BB962C8B-B14F-4D97-AF65-F5344CB8AC3E}">
        <p14:creationId xmlns:p14="http://schemas.microsoft.com/office/powerpoint/2010/main" val="3037013584"/>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194" y="3520739"/>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11258933">
            <a:off x="1809709" y="328645"/>
            <a:ext cx="11948592" cy="5580278"/>
            <a:chOff x="-2916" y="5691"/>
            <a:chExt cx="10464" cy="7930"/>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a:extLst>
                <a:ext uri="{FF2B5EF4-FFF2-40B4-BE49-F238E27FC236}">
                  <a16:creationId xmlns:a16="http://schemas.microsoft.com/office/drawing/2014/main" id="{133049B2-6FB0-64DA-9913-FA7BB1BD685D}"/>
                </a:ext>
              </a:extLst>
            </p:cNvPr>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9775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407" y="1047694"/>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a:extLst>
              <a:ext uri="{FF2B5EF4-FFF2-40B4-BE49-F238E27FC236}">
                <a16:creationId xmlns:a16="http://schemas.microsoft.com/office/drawing/2014/main" id="{32A1BB69-106D-E877-5DCC-1EA53DEF9D94}"/>
              </a:ext>
            </a:extLst>
          </p:cNvPr>
          <p:cNvGrpSpPr/>
          <p:nvPr/>
        </p:nvGrpSpPr>
        <p:grpSpPr>
          <a:xfrm>
            <a:off x="3133617" y="698642"/>
            <a:ext cx="6822041" cy="3236359"/>
            <a:chOff x="7843" y="0"/>
            <a:chExt cx="5029" cy="3628"/>
          </a:xfrm>
        </p:grpSpPr>
        <p:grpSp>
          <p:nvGrpSpPr>
            <p:cNvPr id="4" name="Group 3">
              <a:extLst>
                <a:ext uri="{FF2B5EF4-FFF2-40B4-BE49-F238E27FC236}">
                  <a16:creationId xmlns:a16="http://schemas.microsoft.com/office/drawing/2014/main" id="{8044634D-E609-927C-1433-1E859D96BB68}"/>
                </a:ext>
              </a:extLst>
            </p:cNvPr>
            <p:cNvGrpSpPr/>
            <p:nvPr/>
          </p:nvGrpSpPr>
          <p:grpSpPr>
            <a:xfrm>
              <a:off x="7843" y="0"/>
              <a:ext cx="5029" cy="3628"/>
              <a:chOff x="7843" y="0"/>
              <a:chExt cx="5029" cy="3628"/>
            </a:xfrm>
          </p:grpSpPr>
          <p:pic>
            <p:nvPicPr>
              <p:cNvPr id="9" name="图片 16" descr="图片包含 电视&#10;&#10;自动生成的说明">
                <a:extLst>
                  <a:ext uri="{FF2B5EF4-FFF2-40B4-BE49-F238E27FC236}">
                    <a16:creationId xmlns:a16="http://schemas.microsoft.com/office/drawing/2014/main" id="{5C63F7CD-D708-B8A8-067A-897E0CF9160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a:extLst>
                  <a:ext uri="{FF2B5EF4-FFF2-40B4-BE49-F238E27FC236}">
                    <a16:creationId xmlns:a16="http://schemas.microsoft.com/office/drawing/2014/main" id="{10BAB6C6-9785-013F-F30D-EF5DEF4CF72F}"/>
                  </a:ext>
                </a:extLst>
              </p:cNvPr>
              <p:cNvPicPr>
                <a:picLocks noChangeAspect="1"/>
              </p:cNvPicPr>
              <p:nvPr/>
            </p:nvPicPr>
            <p:blipFill>
              <a:blip r:embed="rId7"/>
              <a:stretch>
                <a:fillRect/>
              </a:stretch>
            </p:blipFill>
            <p:spPr>
              <a:xfrm>
                <a:off x="9252" y="282"/>
                <a:ext cx="2088" cy="1031"/>
              </a:xfrm>
              <a:prstGeom prst="rect">
                <a:avLst/>
              </a:prstGeom>
            </p:spPr>
          </p:pic>
        </p:grpSp>
        <p:sp>
          <p:nvSpPr>
            <p:cNvPr id="6" name="Text Box 25">
              <a:extLst>
                <a:ext uri="{FF2B5EF4-FFF2-40B4-BE49-F238E27FC236}">
                  <a16:creationId xmlns:a16="http://schemas.microsoft.com/office/drawing/2014/main" id="{F3AC7295-2FA4-5C44-F96F-91D0BB6D5273}"/>
                </a:ext>
              </a:extLst>
            </p:cNvPr>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a:extLst>
              <a:ext uri="{FF2B5EF4-FFF2-40B4-BE49-F238E27FC236}">
                <a16:creationId xmlns:a16="http://schemas.microsoft.com/office/drawing/2014/main" id="{7EE7B425-252C-106D-0FD8-74BB4460DC88}"/>
              </a:ext>
            </a:extLst>
          </p:cNvPr>
          <p:cNvGrpSpPr/>
          <p:nvPr/>
        </p:nvGrpSpPr>
        <p:grpSpPr>
          <a:xfrm>
            <a:off x="1489753" y="4793661"/>
            <a:ext cx="10058400" cy="1668888"/>
            <a:chOff x="6856" y="7538"/>
            <a:chExt cx="24894" cy="7481"/>
          </a:xfrm>
          <a:solidFill>
            <a:srgbClr val="FFE6E8"/>
          </a:solidFill>
        </p:grpSpPr>
        <p:sp>
          <p:nvSpPr>
            <p:cNvPr id="13" name="Rounded Rectangular Callout 2">
              <a:extLst>
                <a:ext uri="{FF2B5EF4-FFF2-40B4-BE49-F238E27FC236}">
                  <a16:creationId xmlns:a16="http://schemas.microsoft.com/office/drawing/2014/main" id="{93E1F942-F542-758D-13B1-B84FB866B23B}"/>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a:extLst>
                <a:ext uri="{FF2B5EF4-FFF2-40B4-BE49-F238E27FC236}">
                  <a16:creationId xmlns:a16="http://schemas.microsoft.com/office/drawing/2014/main" id="{6421B58C-5550-4921-0536-358551675919}"/>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91688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a:extLst>
              <a:ext uri="{28A0092B-C50C-407E-A947-70E740481C1C}">
                <a14:useLocalDpi xmlns:a14="http://schemas.microsoft.com/office/drawing/2010/main" val="0"/>
              </a:ext>
            </a:extLst>
          </a:blip>
          <a:srcRect l="27879" t="24540" r="27043" b="33527"/>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a14="http://schemas.microsoft.com/office/drawing/2010/main" val="0"/>
              </a:ext>
            </a:extLst>
          </a:blip>
          <a:srcRect l="56521" t="24219" r="8696" b="33045"/>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3135" t="59884" r="73649" b="12019"/>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a:srcRect l="41815" t="48240" r="36403" b="4836"/>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id="{0CDA63B8-A671-F5A2-9FDC-21BBB9CB611B}"/>
              </a:ext>
            </a:extLst>
          </p:cNvPr>
          <p:cNvPicPr>
            <a:picLocks noChangeAspect="1"/>
          </p:cNvPicPr>
          <p:nvPr/>
        </p:nvPicPr>
        <p:blipFill>
          <a:blip r:embed="rId17"/>
          <a:stretch>
            <a:fillRect/>
          </a:stretch>
        </p:blipFill>
        <p:spPr>
          <a:xfrm>
            <a:off x="1603658" y="1861051"/>
            <a:ext cx="8108383" cy="3078747"/>
          </a:xfrm>
          <a:prstGeom prst="rect">
            <a:avLst/>
          </a:prstGeom>
        </p:spPr>
      </p:pic>
      <p:pic>
        <p:nvPicPr>
          <p:cNvPr id="6" name="vang">
            <a:hlinkClick r:id="rId18" action="ppaction://hlinksldjump"/>
            <a:extLst>
              <a:ext uri="{FF2B5EF4-FFF2-40B4-BE49-F238E27FC236}">
                <a16:creationId xmlns:a16="http://schemas.microsoft.com/office/drawing/2014/main" id="{7975208E-D83B-119E-B8F4-FB6CCCCBFE4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extLst>
      <p:ext uri="{BB962C8B-B14F-4D97-AF65-F5344CB8AC3E}">
        <p14:creationId xmlns:p14="http://schemas.microsoft.com/office/powerpoint/2010/main" val="17907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pic>
        <p:nvPicPr>
          <p:cNvPr id="11" name="Picture 10">
            <a:extLst>
              <a:ext uri="{FF2B5EF4-FFF2-40B4-BE49-F238E27FC236}">
                <a16:creationId xmlns:a16="http://schemas.microsoft.com/office/drawing/2014/main" id="{99814EB0-80B8-8183-3C24-3F4148A2A0A2}"/>
              </a:ext>
            </a:extLst>
          </p:cNvPr>
          <p:cNvPicPr>
            <a:picLocks noChangeAspect="1"/>
          </p:cNvPicPr>
          <p:nvPr/>
        </p:nvPicPr>
        <p:blipFill>
          <a:blip r:embed="rId5"/>
          <a:stretch>
            <a:fillRect/>
          </a:stretch>
        </p:blipFill>
        <p:spPr>
          <a:xfrm>
            <a:off x="1066800" y="938212"/>
            <a:ext cx="2190750" cy="1133475"/>
          </a:xfrm>
          <a:prstGeom prst="rect">
            <a:avLst/>
          </a:prstGeom>
        </p:spPr>
      </p:pic>
      <p:pic>
        <p:nvPicPr>
          <p:cNvPr id="14" name="Picture 13">
            <a:extLst>
              <a:ext uri="{FF2B5EF4-FFF2-40B4-BE49-F238E27FC236}">
                <a16:creationId xmlns:a16="http://schemas.microsoft.com/office/drawing/2014/main" id="{F5324FCB-2D86-EA0F-82A8-A4AA59F6F63B}"/>
              </a:ext>
            </a:extLst>
          </p:cNvPr>
          <p:cNvPicPr>
            <a:picLocks noChangeAspect="1"/>
          </p:cNvPicPr>
          <p:nvPr/>
        </p:nvPicPr>
        <p:blipFill>
          <a:blip r:embed="rId6"/>
          <a:stretch>
            <a:fillRect/>
          </a:stretch>
        </p:blipFill>
        <p:spPr>
          <a:xfrm>
            <a:off x="695324" y="2159984"/>
            <a:ext cx="11077575" cy="1106273"/>
          </a:xfrm>
          <a:prstGeom prst="rect">
            <a:avLst/>
          </a:prstGeom>
        </p:spPr>
      </p:pic>
      <p:pic>
        <p:nvPicPr>
          <p:cNvPr id="16" name="Picture 15">
            <a:extLst>
              <a:ext uri="{FF2B5EF4-FFF2-40B4-BE49-F238E27FC236}">
                <a16:creationId xmlns:a16="http://schemas.microsoft.com/office/drawing/2014/main" id="{F17140B8-8E2C-346C-D846-8D8A442E4F24}"/>
              </a:ext>
            </a:extLst>
          </p:cNvPr>
          <p:cNvPicPr>
            <a:picLocks noChangeAspect="1"/>
          </p:cNvPicPr>
          <p:nvPr/>
        </p:nvPicPr>
        <p:blipFill>
          <a:blip r:embed="rId7"/>
          <a:stretch>
            <a:fillRect/>
          </a:stretch>
        </p:blipFill>
        <p:spPr>
          <a:xfrm>
            <a:off x="895349" y="4003708"/>
            <a:ext cx="10658475" cy="1149583"/>
          </a:xfrm>
          <a:prstGeom prst="rect">
            <a:avLst/>
          </a:prstGeom>
        </p:spPr>
      </p:pic>
      <p:sp>
        <p:nvSpPr>
          <p:cNvPr id="19" name="Left Brace 18">
            <a:extLst>
              <a:ext uri="{FF2B5EF4-FFF2-40B4-BE49-F238E27FC236}">
                <a16:creationId xmlns:a16="http://schemas.microsoft.com/office/drawing/2014/main" id="{0BE26BE2-76BB-0B61-E134-BCCACC68C3F9}"/>
              </a:ext>
            </a:extLst>
          </p:cNvPr>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FF44186-F2C7-5639-BEFB-E2B5BDA01E2F}"/>
              </a:ext>
            </a:extLst>
          </p:cNvPr>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a:extLst>
              <a:ext uri="{FF2B5EF4-FFF2-40B4-BE49-F238E27FC236}">
                <a16:creationId xmlns:a16="http://schemas.microsoft.com/office/drawing/2014/main" id="{91B19172-943C-6A90-2C1C-755D7CC372DB}"/>
              </a:ext>
            </a:extLst>
          </p:cNvPr>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a:extLst>
              <a:ext uri="{FF2B5EF4-FFF2-40B4-BE49-F238E27FC236}">
                <a16:creationId xmlns:a16="http://schemas.microsoft.com/office/drawing/2014/main" id="{B6D52447-8CC8-5E9E-C5B7-7E3EA1C26AAD}"/>
              </a:ext>
            </a:extLst>
          </p:cNvPr>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a:extLst>
              <a:ext uri="{FF2B5EF4-FFF2-40B4-BE49-F238E27FC236}">
                <a16:creationId xmlns:a16="http://schemas.microsoft.com/office/drawing/2014/main" id="{17F242C3-E4CD-49AE-977E-FDB6AC7C69F5}"/>
              </a:ext>
            </a:extLst>
          </p:cNvPr>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a:extLst>
              <a:ext uri="{FF2B5EF4-FFF2-40B4-BE49-F238E27FC236}">
                <a16:creationId xmlns:a16="http://schemas.microsoft.com/office/drawing/2014/main" id="{C64FC7FF-A565-51FE-E9CA-D5C8B632BBC9}"/>
              </a:ext>
            </a:extLst>
          </p:cNvPr>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a:extLst>
              <a:ext uri="{FF2B5EF4-FFF2-40B4-BE49-F238E27FC236}">
                <a16:creationId xmlns:a16="http://schemas.microsoft.com/office/drawing/2014/main" id="{B0EF6926-B434-330A-5068-1D74D3B00873}"/>
              </a:ext>
            </a:extLst>
          </p:cNvPr>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a:extLst>
              <a:ext uri="{FF2B5EF4-FFF2-40B4-BE49-F238E27FC236}">
                <a16:creationId xmlns:a16="http://schemas.microsoft.com/office/drawing/2014/main" id="{AC4F2AFE-509A-235C-33E3-B9463EF8613F}"/>
              </a:ext>
            </a:extLst>
          </p:cNvPr>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F53BA73-8572-83A3-6C37-C56737643439}"/>
              </a:ext>
            </a:extLst>
          </p:cNvPr>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a:extLst>
              <a:ext uri="{FF2B5EF4-FFF2-40B4-BE49-F238E27FC236}">
                <a16:creationId xmlns:a16="http://schemas.microsoft.com/office/drawing/2014/main" id="{DF3B21E2-2B6F-D271-E5C8-3F4297803543}"/>
              </a:ext>
            </a:extLst>
          </p:cNvPr>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a:extLst>
              <a:ext uri="{FF2B5EF4-FFF2-40B4-BE49-F238E27FC236}">
                <a16:creationId xmlns:a16="http://schemas.microsoft.com/office/drawing/2014/main" id="{9AE06190-7301-ACA8-251C-0667B8F708C3}"/>
              </a:ext>
            </a:extLst>
          </p:cNvPr>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a:extLst>
              <a:ext uri="{FF2B5EF4-FFF2-40B4-BE49-F238E27FC236}">
                <a16:creationId xmlns:a16="http://schemas.microsoft.com/office/drawing/2014/main" id="{A61B7866-A821-15C9-A358-56E07C0C586F}"/>
              </a:ext>
            </a:extLst>
          </p:cNvPr>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a:extLst>
              <a:ext uri="{FF2B5EF4-FFF2-40B4-BE49-F238E27FC236}">
                <a16:creationId xmlns:a16="http://schemas.microsoft.com/office/drawing/2014/main" id="{9BDA3534-8D5E-4D63-74C3-7EF4E59E0821}"/>
              </a:ext>
            </a:extLst>
          </p:cNvPr>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a:extLst>
              <a:ext uri="{FF2B5EF4-FFF2-40B4-BE49-F238E27FC236}">
                <a16:creationId xmlns:a16="http://schemas.microsoft.com/office/drawing/2014/main" id="{F0CFFBF9-BE12-C975-E703-F4272F2E25A6}"/>
              </a:ext>
            </a:extLst>
          </p:cNvPr>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extLst>
      <p:ext uri="{BB962C8B-B14F-4D97-AF65-F5344CB8AC3E}">
        <p14:creationId xmlns:p14="http://schemas.microsoft.com/office/powerpoint/2010/main" val="2468888642"/>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018" y="2444979"/>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a:extLst>
              <a:ext uri="{FF2B5EF4-FFF2-40B4-BE49-F238E27FC236}">
                <a16:creationId xmlns:a16="http://schemas.microsoft.com/office/drawing/2014/main" id="{1F3C4FCF-1602-0C2E-FCEA-A7067E990E16}"/>
              </a:ext>
            </a:extLst>
          </p:cNvPr>
          <p:cNvGrpSpPr/>
          <p:nvPr/>
        </p:nvGrpSpPr>
        <p:grpSpPr>
          <a:xfrm rot="11258933">
            <a:off x="1809709" y="328645"/>
            <a:ext cx="11948592" cy="5580278"/>
            <a:chOff x="-2916" y="5691"/>
            <a:chExt cx="10464" cy="7930"/>
          </a:xfrm>
        </p:grpSpPr>
        <p:pic>
          <p:nvPicPr>
            <p:cNvPr id="8" name="图片 8" descr="图片包含 电视&#10;&#10;自动生成的说明">
              <a:extLst>
                <a:ext uri="{FF2B5EF4-FFF2-40B4-BE49-F238E27FC236}">
                  <a16:creationId xmlns:a16="http://schemas.microsoft.com/office/drawing/2014/main" id="{70D0A0CB-CB50-03F8-CD3B-214947E20F7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a:extLst>
                <a:ext uri="{FF2B5EF4-FFF2-40B4-BE49-F238E27FC236}">
                  <a16:creationId xmlns:a16="http://schemas.microsoft.com/office/drawing/2014/main" id="{52731FB2-6CA6-11CA-5F3B-4832F65640C0}"/>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8595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a:extLst>
              <a:ext uri="{FF2B5EF4-FFF2-40B4-BE49-F238E27FC236}">
                <a16:creationId xmlns:a16="http://schemas.microsoft.com/office/drawing/2014/main" id="{F34CB585-8E12-6496-0973-21275BD9477A}"/>
              </a:ext>
            </a:extLst>
          </p:cNvPr>
          <p:cNvGrpSpPr/>
          <p:nvPr/>
        </p:nvGrpSpPr>
        <p:grpSpPr>
          <a:xfrm>
            <a:off x="1929773" y="115784"/>
            <a:ext cx="7296150" cy="3952875"/>
            <a:chOff x="6728" y="7172"/>
            <a:chExt cx="11490" cy="6225"/>
          </a:xfrm>
        </p:grpSpPr>
        <p:pic>
          <p:nvPicPr>
            <p:cNvPr id="9" name="图片 8" descr="图片包含 电视&#10;&#10;自动生成的说明">
              <a:extLst>
                <a:ext uri="{FF2B5EF4-FFF2-40B4-BE49-F238E27FC236}">
                  <a16:creationId xmlns:a16="http://schemas.microsoft.com/office/drawing/2014/main" id="{554A77B7-B992-65A1-F1AB-157E2BB57B5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a:extLst>
                <a:ext uri="{FF2B5EF4-FFF2-40B4-BE49-F238E27FC236}">
                  <a16:creationId xmlns:a16="http://schemas.microsoft.com/office/drawing/2014/main" id="{65396961-ACC7-96FD-A78D-39754073924D}"/>
                </a:ext>
              </a:extLst>
            </p:cNvPr>
            <p:cNvPicPr>
              <a:picLocks noChangeAspect="1"/>
            </p:cNvPicPr>
            <p:nvPr/>
          </p:nvPicPr>
          <p:blipFill>
            <a:blip r:embed="rId7"/>
            <a:stretch>
              <a:fillRect/>
            </a:stretch>
          </p:blipFill>
          <p:spPr>
            <a:xfrm>
              <a:off x="11240" y="9038"/>
              <a:ext cx="3485" cy="1411"/>
            </a:xfrm>
            <a:prstGeom prst="rect">
              <a:avLst/>
            </a:prstGeom>
          </p:spPr>
        </p:pic>
      </p:grpSp>
      <p:sp>
        <p:nvSpPr>
          <p:cNvPr id="13" name="Text Box 25">
            <a:extLst>
              <a:ext uri="{FF2B5EF4-FFF2-40B4-BE49-F238E27FC236}">
                <a16:creationId xmlns:a16="http://schemas.microsoft.com/office/drawing/2014/main" id="{8AD2C546-A2E8-A6FD-9CCF-7235F087987F}"/>
              </a:ext>
            </a:extLst>
          </p:cNvPr>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a:extLst>
              <a:ext uri="{FF2B5EF4-FFF2-40B4-BE49-F238E27FC236}">
                <a16:creationId xmlns:a16="http://schemas.microsoft.com/office/drawing/2014/main" id="{B4FDBEF9-7813-D9E6-BAD1-3BB497B88FFE}"/>
              </a:ext>
            </a:extLst>
          </p:cNvPr>
          <p:cNvGrpSpPr/>
          <p:nvPr/>
        </p:nvGrpSpPr>
        <p:grpSpPr>
          <a:xfrm>
            <a:off x="2568539" y="4793661"/>
            <a:ext cx="8979613" cy="1668888"/>
            <a:chOff x="6856" y="7538"/>
            <a:chExt cx="24894" cy="7481"/>
          </a:xfrm>
          <a:solidFill>
            <a:srgbClr val="FFE6E8"/>
          </a:solidFill>
        </p:grpSpPr>
        <p:sp>
          <p:nvSpPr>
            <p:cNvPr id="15" name="Rounded Rectangular Callout 2">
              <a:extLst>
                <a:ext uri="{FF2B5EF4-FFF2-40B4-BE49-F238E27FC236}">
                  <a16:creationId xmlns:a16="http://schemas.microsoft.com/office/drawing/2014/main" id="{C521C366-3A6C-3911-D7D2-480F1BB38A11}"/>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a:extLst>
                <a:ext uri="{FF2B5EF4-FFF2-40B4-BE49-F238E27FC236}">
                  <a16:creationId xmlns:a16="http://schemas.microsoft.com/office/drawing/2014/main" id="{8508D70B-382A-A45E-256A-53F4C27DA2A4}"/>
                </a:ext>
              </a:extLst>
            </p:cNvPr>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401320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768350"/>
            <a:chOff x="191" y="680"/>
            <a:chExt cx="17720"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a:t>
              </a:r>
              <a:r>
                <a:rPr kumimoji="0" lang="vi-VN"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Mỗi bạn đã tiết kiệm được bao nhiêu tiền?</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8" name="Picture 7">
            <a:extLst>
              <a:ext uri="{FF2B5EF4-FFF2-40B4-BE49-F238E27FC236}">
                <a16:creationId xmlns:a16="http://schemas.microsoft.com/office/drawing/2014/main" id="{306C5128-545B-8B3B-CE40-E51225CAF202}"/>
              </a:ext>
            </a:extLst>
          </p:cNvPr>
          <p:cNvPicPr>
            <a:picLocks noChangeAspect="1"/>
          </p:cNvPicPr>
          <p:nvPr/>
        </p:nvPicPr>
        <p:blipFill>
          <a:blip r:embed="rId5"/>
          <a:stretch>
            <a:fillRect/>
          </a:stretch>
        </p:blipFill>
        <p:spPr>
          <a:xfrm>
            <a:off x="2733674" y="1370827"/>
            <a:ext cx="6472667" cy="432512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715E35-92DF-FA9C-82A7-7C7670E6C201}"/>
                  </a:ext>
                </a:extLst>
              </p:cNvPr>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F715E35-92DF-FA9C-82A7-7C7670E6C201}"/>
                  </a:ext>
                </a:extLst>
              </p:cNvPr>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a:blip r:embed="rId6"/>
                <a:stretch>
                  <a:fillRect l="-303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D747C-48AB-F587-DD4F-991271AAD458}"/>
                  </a:ext>
                </a:extLst>
              </p:cNvPr>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F7D747C-48AB-F587-DD4F-991271AAD458}"/>
                  </a:ext>
                </a:extLst>
              </p:cNvPr>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a:blip r:embed="rId7"/>
                <a:stretch>
                  <a:fillRect l="-1364" t="-5172" b="-1465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1D8D70-7C5C-58CD-ACDC-15A257B55451}"/>
              </a:ext>
            </a:extLst>
          </p:cNvPr>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4654A4-8D11-F1A3-E4F8-F042CD5473BD}"/>
              </a:ext>
            </a:extLst>
          </p:cNvPr>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4224890"/>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1642110"/>
            <a:chOff x="191" y="680"/>
            <a:chExt cx="17720" cy="2586"/>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Hà mua một chiếc tai nghe với giá 260 000 đồng. Quan sát các tờ tiền Hà đưa cho cô bán hàng. Theo em, Hà đã trả đủ tiền chưa?</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6" name="Picture 5">
            <a:extLst>
              <a:ext uri="{FF2B5EF4-FFF2-40B4-BE49-F238E27FC236}">
                <a16:creationId xmlns:a16="http://schemas.microsoft.com/office/drawing/2014/main" id="{BC84BEA9-ADFC-C840-60BF-0E22E10DE029}"/>
              </a:ext>
            </a:extLst>
          </p:cNvPr>
          <p:cNvPicPr>
            <a:picLocks noChangeAspect="1"/>
          </p:cNvPicPr>
          <p:nvPr/>
        </p:nvPicPr>
        <p:blipFill>
          <a:blip r:embed="rId5"/>
          <a:stretch>
            <a:fillRect/>
          </a:stretch>
        </p:blipFill>
        <p:spPr>
          <a:xfrm>
            <a:off x="971550" y="2122225"/>
            <a:ext cx="10367962" cy="2706949"/>
          </a:xfrm>
          <a:prstGeom prst="rect">
            <a:avLst/>
          </a:prstGeom>
        </p:spPr>
      </p:pic>
      <p:sp>
        <p:nvSpPr>
          <p:cNvPr id="11" name="TextBox 10">
            <a:extLst>
              <a:ext uri="{FF2B5EF4-FFF2-40B4-BE49-F238E27FC236}">
                <a16:creationId xmlns:a16="http://schemas.microsoft.com/office/drawing/2014/main" id="{22DB97E4-AFEA-C731-A346-91225AD672EE}"/>
              </a:ext>
            </a:extLst>
          </p:cNvPr>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extLst>
      <p:ext uri="{BB962C8B-B14F-4D97-AF65-F5344CB8AC3E}">
        <p14:creationId xmlns:p14="http://schemas.microsoft.com/office/powerpoint/2010/main" val="3836828328"/>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a:extLst>
              <a:ext uri="{FF2B5EF4-FFF2-40B4-BE49-F238E27FC236}">
                <a16:creationId xmlns:a16="http://schemas.microsoft.com/office/drawing/2014/main" id="{62C9EA6F-FD9B-E093-71F0-209E0AE884E3}"/>
              </a:ext>
            </a:extLst>
          </p:cNvPr>
          <p:cNvGrpSpPr/>
          <p:nvPr/>
        </p:nvGrpSpPr>
        <p:grpSpPr>
          <a:xfrm rot="11258933">
            <a:off x="1809709" y="328645"/>
            <a:ext cx="11948592" cy="5580278"/>
            <a:chOff x="-2916" y="5691"/>
            <a:chExt cx="10464" cy="7930"/>
          </a:xfrm>
        </p:grpSpPr>
        <p:pic>
          <p:nvPicPr>
            <p:cNvPr id="3" name="图片 8" descr="图片包含 电视&#10;&#10;自动生成的说明">
              <a:extLst>
                <a:ext uri="{FF2B5EF4-FFF2-40B4-BE49-F238E27FC236}">
                  <a16:creationId xmlns:a16="http://schemas.microsoft.com/office/drawing/2014/main" id="{AAA54A1F-D97F-DA4E-4B9C-67488B2D29A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a:extLst>
                <a:ext uri="{FF2B5EF4-FFF2-40B4-BE49-F238E27FC236}">
                  <a16:creationId xmlns:a16="http://schemas.microsoft.com/office/drawing/2014/main" id="{E76A441E-99EE-CF4B-D81B-59CEED091CAB}"/>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1281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EF23E1-9D7A-557E-31B4-D4507E499387}"/>
              </a:ext>
            </a:extLst>
          </p:cNvPr>
          <p:cNvGrpSpPr/>
          <p:nvPr/>
        </p:nvGrpSpPr>
        <p:grpSpPr>
          <a:xfrm>
            <a:off x="2510565" y="2553559"/>
            <a:ext cx="6655476" cy="1031003"/>
            <a:chOff x="5266189" y="1443269"/>
            <a:chExt cx="6655476" cy="1031003"/>
          </a:xfrm>
        </p:grpSpPr>
        <p:sp>
          <p:nvSpPr>
            <p:cNvPr id="4" name="TextBox 47">
              <a:extLst>
                <a:ext uri="{FF2B5EF4-FFF2-40B4-BE49-F238E27FC236}">
                  <a16:creationId xmlns:a16="http://schemas.microsoft.com/office/drawing/2014/main" id="{D52283F1-DBF5-17AB-644B-D01E178BAEEA}"/>
                </a:ext>
              </a:extLst>
            </p:cNvPr>
            <p:cNvSpPr txBox="1"/>
            <p:nvPr/>
          </p:nvSpPr>
          <p:spPr>
            <a:xfrm>
              <a:off x="6402804" y="1586382"/>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6" name="Hình ảnh 32" descr="Ảnh có chứa văn bản&#10;&#10;Mô tả được tạo tự động">
              <a:extLst>
                <a:ext uri="{FF2B5EF4-FFF2-40B4-BE49-F238E27FC236}">
                  <a16:creationId xmlns:a16="http://schemas.microsoft.com/office/drawing/2014/main" id="{0DF0F045-FDD4-AC45-7B87-003DCC910F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66189" y="1443269"/>
              <a:ext cx="1136648" cy="1031003"/>
            </a:xfrm>
            <a:prstGeom prst="rect">
              <a:avLst/>
            </a:prstGeom>
          </p:spPr>
        </p:pic>
      </p:grpSp>
      <p:grpSp>
        <p:nvGrpSpPr>
          <p:cNvPr id="8" name="Group 7">
            <a:extLst>
              <a:ext uri="{FF2B5EF4-FFF2-40B4-BE49-F238E27FC236}">
                <a16:creationId xmlns:a16="http://schemas.microsoft.com/office/drawing/2014/main" id="{AE5DA3E1-612A-2457-6CA7-4964C05D3901}"/>
              </a:ext>
            </a:extLst>
          </p:cNvPr>
          <p:cNvGrpSpPr/>
          <p:nvPr/>
        </p:nvGrpSpPr>
        <p:grpSpPr>
          <a:xfrm>
            <a:off x="2518681" y="3714001"/>
            <a:ext cx="6613984" cy="1058675"/>
            <a:chOff x="5274305" y="2603711"/>
            <a:chExt cx="6613984" cy="1058675"/>
          </a:xfrm>
        </p:grpSpPr>
        <p:sp>
          <p:nvSpPr>
            <p:cNvPr id="9" name="TextBox 47">
              <a:extLst>
                <a:ext uri="{FF2B5EF4-FFF2-40B4-BE49-F238E27FC236}">
                  <a16:creationId xmlns:a16="http://schemas.microsoft.com/office/drawing/2014/main" id="{E4999395-D45F-7012-87FC-85AF9A3449F7}"/>
                </a:ext>
              </a:extLst>
            </p:cNvPr>
            <p:cNvSpPr txBox="1"/>
            <p:nvPr/>
          </p:nvSpPr>
          <p:spPr>
            <a:xfrm>
              <a:off x="6369428" y="288024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10" name="Hình ảnh 32" descr="Ảnh có chứa văn bản&#10;&#10;Mô tả được tạo tự động">
              <a:extLst>
                <a:ext uri="{FF2B5EF4-FFF2-40B4-BE49-F238E27FC236}">
                  <a16:creationId xmlns:a16="http://schemas.microsoft.com/office/drawing/2014/main" id="{9ED0954A-DC95-9851-2ACC-37FEC42EC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74305" y="2603711"/>
              <a:ext cx="1136648" cy="1031003"/>
            </a:xfrm>
            <a:prstGeom prst="rect">
              <a:avLst/>
            </a:prstGeom>
          </p:spPr>
        </p:pic>
      </p:grpSp>
      <p:grpSp>
        <p:nvGrpSpPr>
          <p:cNvPr id="11" name="Group 10">
            <a:extLst>
              <a:ext uri="{FF2B5EF4-FFF2-40B4-BE49-F238E27FC236}">
                <a16:creationId xmlns:a16="http://schemas.microsoft.com/office/drawing/2014/main" id="{A1465E04-E72B-B283-BBDF-211136E19B63}"/>
              </a:ext>
            </a:extLst>
          </p:cNvPr>
          <p:cNvGrpSpPr/>
          <p:nvPr/>
        </p:nvGrpSpPr>
        <p:grpSpPr>
          <a:xfrm>
            <a:off x="2518681" y="5065191"/>
            <a:ext cx="6613984" cy="1031003"/>
            <a:chOff x="5274305" y="3954901"/>
            <a:chExt cx="6613984" cy="1031003"/>
          </a:xfrm>
        </p:grpSpPr>
        <p:sp>
          <p:nvSpPr>
            <p:cNvPr id="12" name="TextBox 47">
              <a:extLst>
                <a:ext uri="{FF2B5EF4-FFF2-40B4-BE49-F238E27FC236}">
                  <a16:creationId xmlns:a16="http://schemas.microsoft.com/office/drawing/2014/main" id="{0C02F269-A158-C6D7-D9AA-EAB842886355}"/>
                </a:ext>
              </a:extLst>
            </p:cNvPr>
            <p:cNvSpPr txBox="1"/>
            <p:nvPr/>
          </p:nvSpPr>
          <p:spPr>
            <a:xfrm>
              <a:off x="6369428" y="4122847"/>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GV GHI DẶN DÒ Ở ĐÂY.</a:t>
              </a:r>
              <a:endParaRPr kumimoji="0" lang="en-US" sz="4000" b="1" i="0" u="none" strike="noStrike" kern="1200" cap="none" spc="0" normalizeH="0" baseline="0" noProof="0" dirty="0">
                <a:ln>
                  <a:noFill/>
                </a:ln>
                <a:solidFill>
                  <a:srgbClr val="FFFF00"/>
                </a:solidFill>
                <a:effectLst/>
                <a:uLnTx/>
                <a:uFillTx/>
                <a:latin typeface="Calibri"/>
                <a:ea typeface="+mn-ea"/>
                <a:cs typeface="Calibri" panose="020F0502020204030204" pitchFamily="34" charset="0"/>
              </a:endParaRPr>
            </a:p>
          </p:txBody>
        </p:sp>
        <p:pic>
          <p:nvPicPr>
            <p:cNvPr id="13" name="Hình ảnh 32" descr="Ảnh có chứa văn bản&#10;&#10;Mô tả được tạo tự động">
              <a:extLst>
                <a:ext uri="{FF2B5EF4-FFF2-40B4-BE49-F238E27FC236}">
                  <a16:creationId xmlns:a16="http://schemas.microsoft.com/office/drawing/2014/main" id="{A2CE064E-630F-4ECB-676D-EAC2EBA12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26" t="17614" r="67932" b="42005"/>
            <a:stretch/>
          </p:blipFill>
          <p:spPr>
            <a:xfrm>
              <a:off x="5274305" y="3954901"/>
              <a:ext cx="1136648" cy="1031003"/>
            </a:xfrm>
            <a:prstGeom prst="rect">
              <a:avLst/>
            </a:prstGeom>
          </p:spPr>
        </p:pic>
      </p:grpSp>
      <p:pic>
        <p:nvPicPr>
          <p:cNvPr id="14" name="Picture 13">
            <a:extLst>
              <a:ext uri="{FF2B5EF4-FFF2-40B4-BE49-F238E27FC236}">
                <a16:creationId xmlns:a16="http://schemas.microsoft.com/office/drawing/2014/main" id="{BF01CBDA-031B-967D-E179-6399B7FEC06D}"/>
              </a:ext>
            </a:extLst>
          </p:cNvPr>
          <p:cNvPicPr>
            <a:picLocks noChangeAspect="1"/>
          </p:cNvPicPr>
          <p:nvPr/>
        </p:nvPicPr>
        <p:blipFill>
          <a:blip r:embed="rId5"/>
          <a:stretch>
            <a:fillRect/>
          </a:stretch>
        </p:blipFill>
        <p:spPr>
          <a:xfrm>
            <a:off x="3051164" y="680724"/>
            <a:ext cx="6285521" cy="1938696"/>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a:stretch>
            <a:fillRect/>
          </a:stretch>
        </p:blipFill>
        <p:spPr>
          <a:xfrm>
            <a:off x="1545590" y="-344805"/>
            <a:ext cx="10834770" cy="7316470"/>
          </a:xfrm>
          <a:prstGeom prst="rect">
            <a:avLst/>
          </a:prstGeom>
        </p:spPr>
      </p:pic>
      <p:pic>
        <p:nvPicPr>
          <p:cNvPr id="2" name="图片 6" descr="undefined (16)">
            <a:extLst>
              <a:ext uri="{FF2B5EF4-FFF2-40B4-BE49-F238E27FC236}">
                <a16:creationId xmlns:a16="http://schemas.microsoft.com/office/drawing/2014/main" id="{1B7E914E-F0DE-18AF-A276-C8A007C4595F}"/>
              </a:ext>
            </a:extLst>
          </p:cNvPr>
          <p:cNvPicPr>
            <a:picLocks noChangeAspect="1"/>
          </p:cNvPicPr>
          <p:nvPr/>
        </p:nvPicPr>
        <p:blipFill>
          <a:blip r:embed="rId5"/>
          <a:stretch>
            <a:fillRect/>
          </a:stretch>
        </p:blipFill>
        <p:spPr>
          <a:xfrm>
            <a:off x="-81280" y="3660915"/>
            <a:ext cx="5516309" cy="3225660"/>
          </a:xfrm>
          <a:prstGeom prst="rect">
            <a:avLst/>
          </a:prstGeom>
        </p:spPr>
      </p:pic>
      <p:pic>
        <p:nvPicPr>
          <p:cNvPr id="3" name="Picture 2" descr="Picture1">
            <a:extLst>
              <a:ext uri="{FF2B5EF4-FFF2-40B4-BE49-F238E27FC236}">
                <a16:creationId xmlns:a16="http://schemas.microsoft.com/office/drawing/2014/main" id="{75D30279-F47F-9329-A4F9-DFE822BC5F6D}"/>
              </a:ext>
            </a:extLst>
          </p:cNvPr>
          <p:cNvPicPr>
            <a:picLocks noChangeAspect="1"/>
          </p:cNvPicPr>
          <p:nvPr/>
        </p:nvPicPr>
        <p:blipFill>
          <a:blip r:embed="rId6"/>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4304872" y="4017195"/>
            <a:ext cx="33699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3904181"/>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a:extLst>
              <a:ext uri="{FF2B5EF4-FFF2-40B4-BE49-F238E27FC236}">
                <a16:creationId xmlns:a16="http://schemas.microsoft.com/office/drawing/2014/main" id="{16582420-16E3-77BA-1012-063E882A25E0}"/>
              </a:ext>
            </a:extLst>
          </p:cNvPr>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7612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59B99-8172-5D5E-1545-5CB8DB6C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A071CD5A-AA6F-9C0B-DFFE-BADA388ECA8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a:extLst>
              <a:ext uri="{FF2B5EF4-FFF2-40B4-BE49-F238E27FC236}">
                <a16:creationId xmlns:a16="http://schemas.microsoft.com/office/drawing/2014/main" id="{84427422-E64A-6370-BD88-8108B63C74EC}"/>
              </a:ext>
            </a:extLst>
          </p:cNvPr>
          <p:cNvGrpSpPr/>
          <p:nvPr/>
        </p:nvGrpSpPr>
        <p:grpSpPr>
          <a:xfrm>
            <a:off x="0" y="4531757"/>
            <a:ext cx="12191999" cy="2326243"/>
            <a:chOff x="1" y="4546271"/>
            <a:chExt cx="12191999" cy="2326243"/>
          </a:xfrm>
        </p:grpSpPr>
        <p:sp>
          <p:nvSpPr>
            <p:cNvPr id="13" name="任意多边形 4">
              <a:extLst>
                <a:ext uri="{FF2B5EF4-FFF2-40B4-BE49-F238E27FC236}">
                  <a16:creationId xmlns:a16="http://schemas.microsoft.com/office/drawing/2014/main" id="{C8E68CA2-8EE7-EF49-982E-5E4301316E3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8" name="任意多边形 5">
              <a:extLst>
                <a:ext uri="{FF2B5EF4-FFF2-40B4-BE49-F238E27FC236}">
                  <a16:creationId xmlns:a16="http://schemas.microsoft.com/office/drawing/2014/main" id="{8D9A0697-FEAF-E05C-5958-A7FD8A19B1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19" name="next">
            <a:hlinkClick r:id="rId7" action="ppaction://hlinksldjump"/>
            <a:extLst>
              <a:ext uri="{FF2B5EF4-FFF2-40B4-BE49-F238E27FC236}">
                <a16:creationId xmlns:a16="http://schemas.microsoft.com/office/drawing/2014/main" id="{EEF7E0F0-CB1C-F9A8-1E63-C23E71AAB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a:extLst>
              <a:ext uri="{FF2B5EF4-FFF2-40B4-BE49-F238E27FC236}">
                <a16:creationId xmlns:a16="http://schemas.microsoft.com/office/drawing/2014/main" id="{F1AB6BB2-28DC-1CD4-BFD1-85AECD38CCE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70387E12-ECD6-217A-343C-1D739938537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B96AA0C1-57F8-7F9E-C6C6-A51931EDC929}"/>
              </a:ext>
            </a:extLst>
          </p:cNvPr>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a:extLst>
              <a:ext uri="{FF2B5EF4-FFF2-40B4-BE49-F238E27FC236}">
                <a16:creationId xmlns:a16="http://schemas.microsoft.com/office/drawing/2014/main" id="{1E53E177-6D65-15F9-CCD7-020B7EA2B552}"/>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a:extLst>
              <a:ext uri="{FF2B5EF4-FFF2-40B4-BE49-F238E27FC236}">
                <a16:creationId xmlns:a16="http://schemas.microsoft.com/office/drawing/2014/main" id="{2BDE352E-DFBC-DC1C-D669-495742C6D3F5}"/>
              </a:ext>
            </a:extLst>
          </p:cNvPr>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a:extLst>
              <a:ext uri="{FF2B5EF4-FFF2-40B4-BE49-F238E27FC236}">
                <a16:creationId xmlns:a16="http://schemas.microsoft.com/office/drawing/2014/main" id="{38FA46D6-96B0-1CBB-6A64-ABD8C2F5E7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a:extLst>
              <a:ext uri="{FF2B5EF4-FFF2-40B4-BE49-F238E27FC236}">
                <a16:creationId xmlns:a16="http://schemas.microsoft.com/office/drawing/2014/main" id="{151A7403-9AD2-3643-E00C-67EF8789BA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a:extLst>
              <a:ext uri="{FF2B5EF4-FFF2-40B4-BE49-F238E27FC236}">
                <a16:creationId xmlns:a16="http://schemas.microsoft.com/office/drawing/2014/main" id="{859AC2EB-C5AC-C9AB-FF07-2F4A7CBA15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a:extLst>
              <a:ext uri="{FF2B5EF4-FFF2-40B4-BE49-F238E27FC236}">
                <a16:creationId xmlns:a16="http://schemas.microsoft.com/office/drawing/2014/main" id="{F86D6319-BEE2-CD5C-7F60-7EBCC177A62F}"/>
              </a:ext>
            </a:extLst>
          </p:cNvPr>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14DC65B-A538-77EB-C0F4-EDEDB920DA44}"/>
              </a:ext>
            </a:extLst>
          </p:cNvPr>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D44DBBEE-D343-42DF-982A-C435C2CD6ABF}"/>
              </a:ext>
            </a:extLst>
          </p:cNvPr>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07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A8F47-96DA-45F8-DA33-FC22B5626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6FAD870A-38ED-57DC-2913-CA5D13A818C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761580D2-57FE-EA27-5C5E-2ABC9F9C93B5}"/>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DD8DDA25-F7FC-F32E-3CAD-9EB4A78829E7}"/>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CAC9C7D6-644A-96FC-1DFD-CB39A03127B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1E82DBFE-9D90-84C9-848B-BAF912C6F0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57720F65-0C49-EDCA-B242-40FEEC1CEDA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A113D3BF-0B0E-12D2-97B0-EADF93289C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9EB6ED2E-94EC-BD89-AF77-C1425621059F}"/>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EDFB891-2B52-37F2-329A-DD2340B59E67}"/>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8338E597-6281-A376-41D6-72E26E1C252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3C24B730-FEFB-E23B-FAD4-1C48BCD50B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39835CFE-D1A1-66F9-FA89-7D30E10D4D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CB69738E-E2E3-4511-B6CF-647E087A1E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5790CC06-ECAA-167C-8C89-E8847D4A375C}"/>
              </a:ext>
            </a:extLst>
          </p:cNvPr>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p>
        </p:txBody>
      </p:sp>
      <p:sp>
        <p:nvSpPr>
          <p:cNvPr id="40" name="TextBox 39">
            <a:extLst>
              <a:ext uri="{FF2B5EF4-FFF2-40B4-BE49-F238E27FC236}">
                <a16:creationId xmlns:a16="http://schemas.microsoft.com/office/drawing/2014/main" id="{559F225C-8C28-7C60-37AE-493B1987F357}"/>
              </a:ext>
            </a:extLst>
          </p:cNvPr>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p>
        </p:txBody>
      </p:sp>
      <p:sp>
        <p:nvSpPr>
          <p:cNvPr id="41" name="TextBox 40">
            <a:extLst>
              <a:ext uri="{FF2B5EF4-FFF2-40B4-BE49-F238E27FC236}">
                <a16:creationId xmlns:a16="http://schemas.microsoft.com/office/drawing/2014/main" id="{9600A912-F1E3-62DC-7C97-7921F3C75F3D}"/>
              </a:ext>
            </a:extLst>
          </p:cNvPr>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p>
        </p:txBody>
      </p:sp>
    </p:spTree>
    <p:extLst>
      <p:ext uri="{BB962C8B-B14F-4D97-AF65-F5344CB8AC3E}">
        <p14:creationId xmlns:p14="http://schemas.microsoft.com/office/powerpoint/2010/main" val="35626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p>
        </p:txBody>
      </p:sp>
      <p:sp>
        <p:nvSpPr>
          <p:cNvPr id="41" name="TextBox 40">
            <a:extLst>
              <a:ext uri="{FF2B5EF4-FFF2-40B4-BE49-F238E27FC236}">
                <a16:creationId xmlns:a16="http://schemas.microsoft.com/office/drawing/2014/main" id="{16582420-16E3-77BA-1012-063E882A25E0}"/>
              </a:ext>
            </a:extLst>
          </p:cNvPr>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p>
        </p:txBody>
      </p:sp>
    </p:spTree>
    <p:extLst>
      <p:ext uri="{BB962C8B-B14F-4D97-AF65-F5344CB8AC3E}">
        <p14:creationId xmlns:p14="http://schemas.microsoft.com/office/powerpoint/2010/main" val="17384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4"/>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5"/>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5"/>
          <a:srcRect r="53034" b="34472"/>
          <a:stretch>
            <a:fillRect/>
          </a:stretch>
        </p:blipFill>
        <p:spPr>
          <a:xfrm flipH="1">
            <a:off x="9451168" y="2706370"/>
            <a:ext cx="2974975" cy="4151630"/>
          </a:xfrm>
          <a:prstGeom prst="rect">
            <a:avLst/>
          </a:prstGeom>
        </p:spPr>
      </p:pic>
      <p:sp>
        <p:nvSpPr>
          <p:cNvPr id="3" name="矩形: 圆角 13">
            <a:extLst>
              <a:ext uri="{FF2B5EF4-FFF2-40B4-BE49-F238E27FC236}">
                <a16:creationId xmlns:a16="http://schemas.microsoft.com/office/drawing/2014/main" id="{EC16C234-63B6-424A-9836-B41FB19D2F6B}"/>
              </a:ext>
            </a:extLst>
          </p:cNvPr>
          <p:cNvSpPr/>
          <p:nvPr/>
        </p:nvSpPr>
        <p:spPr>
          <a:xfrm>
            <a:off x="2174233" y="1790044"/>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Thứ</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ngày</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tháng</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năm</a:t>
            </a:r>
            <a:r>
              <a:rPr kumimoji="0" lang="en-US" altLang="zh-CN" sz="4000" b="1" i="0" u="none" strike="noStrike" kern="1200" cap="none" spc="0" normalizeH="0" baseline="0" noProof="0" dirty="0">
                <a:ln>
                  <a:noFill/>
                </a:ln>
                <a:solidFill>
                  <a:prstClr val="black"/>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a:t>
            </a:r>
          </a:p>
        </p:txBody>
      </p:sp>
      <p:grpSp>
        <p:nvGrpSpPr>
          <p:cNvPr id="8" name="Group 7">
            <a:extLst>
              <a:ext uri="{FF2B5EF4-FFF2-40B4-BE49-F238E27FC236}">
                <a16:creationId xmlns:a16="http://schemas.microsoft.com/office/drawing/2014/main" id="{5E146129-8F13-D93E-F756-73A6E37F7615}"/>
              </a:ext>
            </a:extLst>
          </p:cNvPr>
          <p:cNvGrpSpPr/>
          <p:nvPr/>
        </p:nvGrpSpPr>
        <p:grpSpPr>
          <a:xfrm>
            <a:off x="4927593" y="2486004"/>
            <a:ext cx="1942465" cy="1042670"/>
            <a:chOff x="7012" y="1646"/>
            <a:chExt cx="3411" cy="1551"/>
          </a:xfrm>
        </p:grpSpPr>
        <p:pic>
          <p:nvPicPr>
            <p:cNvPr id="9" name="Picture 8">
              <a:extLst>
                <a:ext uri="{FF2B5EF4-FFF2-40B4-BE49-F238E27FC236}">
                  <a16:creationId xmlns:a16="http://schemas.microsoft.com/office/drawing/2014/main" id="{F3449A1B-DE5C-8E45-2D26-422ACA8659F0}"/>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a:extLst>
                <a:ext uri="{FF2B5EF4-FFF2-40B4-BE49-F238E27FC236}">
                  <a16:creationId xmlns:a16="http://schemas.microsoft.com/office/drawing/2014/main" id="{F2CFF42F-02E9-F17A-0BB3-A38DFFB9C289}"/>
                </a:ext>
              </a:extLst>
            </p:cNvPr>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p>
          </p:txBody>
        </p:sp>
      </p:grpSp>
      <p:pic>
        <p:nvPicPr>
          <p:cNvPr id="7" name="Picture 6">
            <a:extLst>
              <a:ext uri="{FF2B5EF4-FFF2-40B4-BE49-F238E27FC236}">
                <a16:creationId xmlns:a16="http://schemas.microsoft.com/office/drawing/2014/main" id="{C011D465-119F-5AF0-821F-34332BA49CFC}"/>
              </a:ext>
            </a:extLst>
          </p:cNvPr>
          <p:cNvPicPr>
            <a:picLocks noChangeAspect="1"/>
          </p:cNvPicPr>
          <p:nvPr/>
        </p:nvPicPr>
        <p:blipFill>
          <a:blip r:embed="rId7"/>
          <a:stretch>
            <a:fillRect/>
          </a:stretch>
        </p:blipFill>
        <p:spPr>
          <a:xfrm>
            <a:off x="2690308" y="3572176"/>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2" name="Picture 1">
            <a:extLst>
              <a:ext uri="{FF2B5EF4-FFF2-40B4-BE49-F238E27FC236}">
                <a16:creationId xmlns:a16="http://schemas.microsoft.com/office/drawing/2014/main" id="{A50B98C8-A3F6-1C50-E52E-DD41C05117AE}"/>
              </a:ext>
            </a:extLst>
          </p:cNvPr>
          <p:cNvPicPr>
            <a:picLocks noChangeAspect="1"/>
          </p:cNvPicPr>
          <p:nvPr/>
        </p:nvPicPr>
        <p:blipFill>
          <a:blip r:embed="rId6"/>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a:extLst>
              <a:ext uri="{FF2B5EF4-FFF2-40B4-BE49-F238E27FC236}">
                <a16:creationId xmlns:a16="http://schemas.microsoft.com/office/drawing/2014/main" id="{9B4509F5-D0EA-4D3C-B207-7980857B3D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3662" y="2535928"/>
            <a:ext cx="1134978" cy="1132427"/>
          </a:xfrm>
          <a:prstGeom prst="rect">
            <a:avLst/>
          </a:prstGeom>
        </p:spPr>
      </p:pic>
      <p:pic>
        <p:nvPicPr>
          <p:cNvPr id="20" name="Picture 19">
            <a:extLst>
              <a:ext uri="{FF2B5EF4-FFF2-40B4-BE49-F238E27FC236}">
                <a16:creationId xmlns:a16="http://schemas.microsoft.com/office/drawing/2014/main" id="{F58A9CC3-5CFF-45E5-ACA2-EA582798F7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67328" y="2534648"/>
            <a:ext cx="1134978" cy="1134978"/>
          </a:xfrm>
          <a:prstGeom prst="rect">
            <a:avLst/>
          </a:prstGeom>
        </p:spPr>
      </p:pic>
      <p:pic>
        <p:nvPicPr>
          <p:cNvPr id="21" name="Picture 20">
            <a:extLst>
              <a:ext uri="{FF2B5EF4-FFF2-40B4-BE49-F238E27FC236}">
                <a16:creationId xmlns:a16="http://schemas.microsoft.com/office/drawing/2014/main" id="{083F1685-C420-4B37-A228-E956E21C0D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86679" y="2540669"/>
            <a:ext cx="1121781" cy="1134978"/>
          </a:xfrm>
          <a:prstGeom prst="rect">
            <a:avLst/>
          </a:prstGeom>
        </p:spPr>
      </p:pic>
      <p:pic>
        <p:nvPicPr>
          <p:cNvPr id="23" name="Picture 22">
            <a:extLst>
              <a:ext uri="{FF2B5EF4-FFF2-40B4-BE49-F238E27FC236}">
                <a16:creationId xmlns:a16="http://schemas.microsoft.com/office/drawing/2014/main" id="{ACFB74EE-1453-4CD3-A215-F1836D499D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58583" y="2532528"/>
            <a:ext cx="1134978" cy="1123196"/>
          </a:xfrm>
          <a:prstGeom prst="rect">
            <a:avLst/>
          </a:prstGeom>
        </p:spPr>
      </p:pic>
      <p:grpSp>
        <p:nvGrpSpPr>
          <p:cNvPr id="2" name="Group 1">
            <a:extLst>
              <a:ext uri="{FF2B5EF4-FFF2-40B4-BE49-F238E27FC236}">
                <a16:creationId xmlns:a16="http://schemas.microsoft.com/office/drawing/2014/main" id="{E4583715-01F4-1006-6EBB-ADD9CEB89B2E}"/>
              </a:ext>
            </a:extLst>
          </p:cNvPr>
          <p:cNvGrpSpPr/>
          <p:nvPr/>
        </p:nvGrpSpPr>
        <p:grpSpPr>
          <a:xfrm>
            <a:off x="11506200" y="481965"/>
            <a:ext cx="5235575" cy="2316480"/>
            <a:chOff x="14105" y="810"/>
            <a:chExt cx="8245" cy="3648"/>
          </a:xfrm>
        </p:grpSpPr>
        <p:sp>
          <p:nvSpPr>
            <p:cNvPr id="3" name="Horizontal Scroll 7">
              <a:extLst>
                <a:ext uri="{FF2B5EF4-FFF2-40B4-BE49-F238E27FC236}">
                  <a16:creationId xmlns:a16="http://schemas.microsoft.com/office/drawing/2014/main" id="{75B62F47-563D-4C39-650B-BED46F58AD6C}"/>
                </a:ext>
              </a:extLst>
            </p:cNvPr>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Picture4">
              <a:extLst>
                <a:ext uri="{FF2B5EF4-FFF2-40B4-BE49-F238E27FC236}">
                  <a16:creationId xmlns:a16="http://schemas.microsoft.com/office/drawing/2014/main" id="{E7461360-C781-4CBE-B746-EB74CA2402F3}"/>
                </a:ext>
              </a:extLst>
            </p:cNvPr>
            <p:cNvPicPr>
              <a:picLocks noChangeAspect="1"/>
            </p:cNvPicPr>
            <p:nvPr/>
          </p:nvPicPr>
          <p:blipFill>
            <a:blip r:embed="rId9"/>
            <a:stretch>
              <a:fillRect/>
            </a:stretch>
          </p:blipFill>
          <p:spPr>
            <a:xfrm>
              <a:off x="14766" y="1814"/>
              <a:ext cx="7584" cy="1642"/>
            </a:xfrm>
            <a:prstGeom prst="rect">
              <a:avLst/>
            </a:prstGeom>
          </p:spPr>
        </p:pic>
      </p:grpSp>
      <p:pic>
        <p:nvPicPr>
          <p:cNvPr id="6" name="图片 4" descr="C:\Users\HP\Downloads\Picture2.pngPicture2">
            <a:extLst>
              <a:ext uri="{FF2B5EF4-FFF2-40B4-BE49-F238E27FC236}">
                <a16:creationId xmlns:a16="http://schemas.microsoft.com/office/drawing/2014/main" id="{D629857A-8D94-8CF7-FF4B-299429F6B590}"/>
              </a:ext>
            </a:extLst>
          </p:cNvPr>
          <p:cNvPicPr>
            <a:picLocks noChangeAspect="1"/>
          </p:cNvPicPr>
          <p:nvPr/>
        </p:nvPicPr>
        <p:blipFill>
          <a:blip r:embed="rId10"/>
          <a:srcRect l="38959" t="25262" r="29770" b="26726"/>
          <a:stretch>
            <a:fillRect/>
          </a:stretch>
        </p:blipFill>
        <p:spPr>
          <a:xfrm>
            <a:off x="10185400" y="67945"/>
            <a:ext cx="2102485" cy="3228340"/>
          </a:xfrm>
          <a:prstGeom prst="rect">
            <a:avLst/>
          </a:prstGeom>
        </p:spPr>
      </p:pic>
    </p:spTree>
    <p:extLst>
      <p:ext uri="{BB962C8B-B14F-4D97-AF65-F5344CB8AC3E}">
        <p14:creationId xmlns:p14="http://schemas.microsoft.com/office/powerpoint/2010/main" val="5203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970</Words>
  <Application>Microsoft Office PowerPoint</Application>
  <PresentationFormat>Widescreen</PresentationFormat>
  <Paragraphs>127</Paragraphs>
  <Slides>27</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SimSun</vt:lpstr>
      <vt:lpstr>Arial</vt:lpstr>
      <vt:lpstr>Calibri</vt:lpstr>
      <vt:lpstr>Calibri Light</vt:lpstr>
      <vt:lpstr>Cambria</vt:lpstr>
      <vt:lpstr>Cambria Math</vt:lpstr>
      <vt:lpstr>Coiny</vt:lpstr>
      <vt:lpstr>Corbel</vt:lpstr>
      <vt:lpstr>Tahoma</vt:lpstr>
      <vt:lpstr>Office 主题</vt:lpstr>
      <vt:lpstr>Basis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28</cp:revision>
  <dcterms:created xsi:type="dcterms:W3CDTF">2023-08-18T00:26:06Z</dcterms:created>
  <dcterms:modified xsi:type="dcterms:W3CDTF">2023-08-19T14:02:01Z</dcterms:modified>
</cp:coreProperties>
</file>