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3" r:id="rId4"/>
  </p:sldMasterIdLst>
  <p:notesMasterIdLst>
    <p:notesMasterId r:id="rId15"/>
  </p:notesMasterIdLst>
  <p:sldIdLst>
    <p:sldId id="398" r:id="rId5"/>
    <p:sldId id="401" r:id="rId6"/>
    <p:sldId id="259" r:id="rId7"/>
    <p:sldId id="402" r:id="rId8"/>
    <p:sldId id="400" r:id="rId9"/>
    <p:sldId id="297" r:id="rId10"/>
    <p:sldId id="388" r:id="rId11"/>
    <p:sldId id="403" r:id="rId12"/>
    <p:sldId id="344" r:id="rId13"/>
    <p:sldId id="40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 - HP" initials="A-H" lastIdx="1" clrIdx="0">
    <p:extLst>
      <p:ext uri="{19B8F6BF-5375-455C-9EA6-DF929625EA0E}">
        <p15:presenceInfo xmlns:p15="http://schemas.microsoft.com/office/powerpoint/2012/main" userId="Admin - 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27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8B33EB-C66A-4E28-821A-A0AAE2ED287A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AEA55-AC63-44BE-9F43-86E68B310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1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7B884C-8C00-4394-9DB6-15A5CAE11C79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7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683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779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151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69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19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132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88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59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838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10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388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2144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39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91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91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90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14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17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66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7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10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87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9072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08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64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7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0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70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776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93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96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58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48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6821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01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860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50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449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78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826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37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412506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533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957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25144" y="2715383"/>
            <a:ext cx="6941712" cy="713617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0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0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</a:t>
            </a:r>
            <a:r>
              <a:rPr lang="vi-VN" sz="8000" b="1" dirty="0" smtClean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HỌC</a:t>
            </a:r>
            <a:endParaRPr lang="en-US" sz="8000" b="1" dirty="0">
              <a:ln/>
              <a:solidFill>
                <a:srgbClr val="FF000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87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57007" y="566241"/>
            <a:ext cx="38779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VẬN DỤNG</a:t>
            </a:r>
            <a:endParaRPr lang="en-US" sz="54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1911927" y="2396835"/>
            <a:ext cx="8049491" cy="2812473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200" smtClean="0">
                <a:latin typeface="Arial" panose="020B0604020202020204" pitchFamily="34" charset="0"/>
                <a:cs typeface="Arial" panose="020B0604020202020204" pitchFamily="34" charset="0"/>
              </a:rPr>
              <a:t>Em đã làm gì để không hoài phí thời gian?</a:t>
            </a:r>
            <a:endParaRPr lang="en-US" sz="4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72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Em Là Hoa Hồng Nhỏ, Em sẽ là mùa xuân của mẹ - Ellie Khánh Ngọc - Ca Nhạc Thiếu Nhi Vui Nhộn, MV 4K - YouTube (online-video-cutter.com)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8322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04759" y="766793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7072899" y="3485544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-93560" y="65825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10332248" y="-117973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1321228" y="2346062"/>
            <a:ext cx="879759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kumimoji="0" lang="en-US" sz="6000" b="1" i="0" u="none" strike="noStrike" kern="1200" cap="none" spc="0" normalizeH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chuyện:</a:t>
            </a:r>
            <a:endParaRPr kumimoji="0" lang="en-US" sz="6000" b="1" i="0" u="none" strike="noStrike" kern="1200" cap="none" spc="0" normalizeH="0" noProof="0" dirty="0" smtClean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 NGÀY HOÀI PHÍ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572" y="126820"/>
            <a:ext cx="9637486" cy="660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789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73723" y="492369"/>
            <a:ext cx="10698698" cy="914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Kể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chuyện</a:t>
            </a:r>
            <a:endParaRPr lang="en-US" sz="44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9814" y="1677959"/>
            <a:ext cx="902145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 </a:t>
            </a:r>
            <a:r>
              <a:rPr lang="en-US" sz="3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marL="285750" indent="-285750">
              <a:buFontTx/>
              <a:buChar char="-"/>
            </a:pP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3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Ở </a:t>
            </a:r>
            <a:r>
              <a:rPr lang="en-US" sz="3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3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3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3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3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3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3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endParaRPr lang="en-US" sz="3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LcParenR"/>
            </a:pPr>
            <a:endParaRPr lang="en-US" sz="3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89814" y="4084935"/>
            <a:ext cx="1037487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 2</a:t>
            </a:r>
          </a:p>
          <a:p>
            <a:pPr lvl="0"/>
            <a:r>
              <a:rPr lang="en-US" sz="38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800" kern="0">
                <a:latin typeface="Times New Roman" pitchFamily="18" charset="0"/>
                <a:cs typeface="Times New Roman" pitchFamily="18" charset="0"/>
              </a:rPr>
              <a:t>Mẹ dẫn cậu bé đi những đâu? Để làm gì?</a:t>
            </a:r>
          </a:p>
          <a:p>
            <a:r>
              <a:rPr lang="en-US" sz="3800">
                <a:latin typeface="Times New Roman" pitchFamily="18" charset="0"/>
                <a:cs typeface="Times New Roman" pitchFamily="18" charset="0"/>
              </a:rPr>
              <a:t>- Ở mỗi nơi, cậu bé thấy gì?</a:t>
            </a:r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45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409529"/>
            <a:ext cx="6349846" cy="1165570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73723" y="492369"/>
            <a:ext cx="8827477" cy="914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4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8243" y="3418323"/>
            <a:ext cx="56141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 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2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gười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3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ậu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3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ác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75" y="3956932"/>
            <a:ext cx="6372077" cy="251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4601029" y="1930400"/>
            <a:ext cx="7322823" cy="1872343"/>
          </a:xfrm>
          <a:prstGeom prst="wedgeEllipse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chuyện có mấy nhân vật? Đó là những nhân vật nào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361501" y="1110355"/>
            <a:ext cx="6435642" cy="8323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67764" y="1718837"/>
            <a:ext cx="1890593" cy="79559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endParaRPr lang="en-US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361501" y="2100262"/>
            <a:ext cx="6435642" cy="97393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Ở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lang="en-US" sz="3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11202" y="4729794"/>
            <a:ext cx="1890593" cy="79559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endParaRPr lang="en-US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361501" y="3656839"/>
            <a:ext cx="6435642" cy="136703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kern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600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3600" kern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600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381361" y="5284897"/>
            <a:ext cx="6435642" cy="81192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20164" y="63241"/>
            <a:ext cx="10778350" cy="79559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ý</a:t>
            </a:r>
          </a:p>
        </p:txBody>
      </p:sp>
      <p:sp>
        <p:nvSpPr>
          <p:cNvPr id="11" name="Right Arrow 10"/>
          <p:cNvSpPr/>
          <p:nvPr/>
        </p:nvSpPr>
        <p:spPr>
          <a:xfrm rot="20535155">
            <a:off x="2641798" y="1830900"/>
            <a:ext cx="739845" cy="1136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20113682">
            <a:off x="2578363" y="4892923"/>
            <a:ext cx="813876" cy="1604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553565">
            <a:off x="2641797" y="2317020"/>
            <a:ext cx="739845" cy="1136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052495">
            <a:off x="2604780" y="5246520"/>
            <a:ext cx="813876" cy="1604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1096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7" grpId="0" animBg="1"/>
      <p:bldP spid="18" grpId="0" animBg="1"/>
      <p:bldP spid="19" grpId="0" animBg="1"/>
      <p:bldP spid="1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42" y="2426027"/>
            <a:ext cx="10515600" cy="1325563"/>
          </a:xfrm>
        </p:spPr>
        <p:txBody>
          <a:bodyPr/>
          <a:lstStyle/>
          <a:p>
            <a:r>
              <a:rPr lang="en-GB" smtClean="0">
                <a:solidFill>
                  <a:schemeClr val="accent6">
                    <a:lumMod val="50000"/>
                  </a:schemeClr>
                </a:solidFill>
              </a:rPr>
              <a:t>PHÂN VAI, KỂ CHUYỆN THEO NHÓM 4</a:t>
            </a:r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Hình học sinh làm việc nhó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52" b="32191"/>
          <a:stretch/>
        </p:blipFill>
        <p:spPr bwMode="auto">
          <a:xfrm>
            <a:off x="8391525" y="0"/>
            <a:ext cx="3800475" cy="222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46" y="4347662"/>
            <a:ext cx="6372077" cy="251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332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6D069C9-9A05-484E-BA93-135D601C515F}"/>
              </a:ext>
            </a:extLst>
          </p:cNvPr>
          <p:cNvSpPr txBox="1"/>
          <p:nvPr/>
        </p:nvSpPr>
        <p:spPr>
          <a:xfrm>
            <a:off x="891116" y="586725"/>
            <a:ext cx="64531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3000" b="1" u="sng" kern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BÀI HỌC TỪ CÂU CHUYỆN</a:t>
            </a:r>
            <a:endParaRPr lang="en-US" sz="3000" b="1" u="sng" kern="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E563FE-388E-403E-84EF-E86A9D708278}"/>
              </a:ext>
            </a:extLst>
          </p:cNvPr>
          <p:cNvSpPr txBox="1"/>
          <p:nvPr/>
        </p:nvSpPr>
        <p:spPr>
          <a:xfrm>
            <a:off x="1259984" y="1983783"/>
            <a:ext cx="9943429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lao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quý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trọng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thời</a:t>
            </a:r>
            <a:r>
              <a:rPr lang="en-US" sz="480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gian.</a:t>
            </a:r>
            <a:endParaRPr lang="en-US" sz="4800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379" y="3232634"/>
            <a:ext cx="6370637" cy="3509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223</Words>
  <Application>Microsoft Office PowerPoint</Application>
  <PresentationFormat>Widescreen</PresentationFormat>
  <Paragraphs>38</Paragraphs>
  <Slides>10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宋体</vt:lpstr>
      <vt:lpstr>Arial</vt:lpstr>
      <vt:lpstr>Arial-Rounded</vt:lpstr>
      <vt:lpstr>Calibri</vt:lpstr>
      <vt:lpstr>等线</vt:lpstr>
      <vt:lpstr>等线 Light</vt:lpstr>
      <vt:lpstr>Times New Roman</vt:lpstr>
      <vt:lpstr>UTM Avo</vt:lpstr>
      <vt:lpstr>华康少女文字W5(P)</vt:lpstr>
      <vt:lpstr>1_Office 主题​​</vt:lpstr>
      <vt:lpstr>2_Office 主题​​</vt:lpstr>
      <vt:lpstr>1_Office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PHÂN VAI, KỂ CHUYỆN THEO NHÓM 4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 - HP</cp:lastModifiedBy>
  <cp:revision>39</cp:revision>
  <dcterms:created xsi:type="dcterms:W3CDTF">2021-07-24T07:57:09Z</dcterms:created>
  <dcterms:modified xsi:type="dcterms:W3CDTF">2025-09-17T14:24:50Z</dcterms:modified>
</cp:coreProperties>
</file>