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3086" r:id="rId2"/>
    <p:sldId id="3126" r:id="rId3"/>
    <p:sldId id="3123" r:id="rId4"/>
    <p:sldId id="3125" r:id="rId5"/>
    <p:sldId id="3127" r:id="rId6"/>
    <p:sldId id="3115" r:id="rId7"/>
    <p:sldId id="3128" r:id="rId8"/>
    <p:sldId id="311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1ACD2-A351-4F1B-A649-A68558C4651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CDCFF-5A28-4A67-8227-490FEBCD47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686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260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>
            <a:fillRect/>
          </a:stretch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925D3-BD32-4ED1-99BD-7CFCEFD9370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96982" y="188"/>
            <a:ext cx="12261273" cy="105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6255" b="1" cap="all" dirty="0">
                <a:solidFill>
                  <a:srgbClr val="FF0000"/>
                </a:solidFill>
                <a:latin typeface="UVN Huong Que Nang" panose="020E08040407050304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HOẠT ĐỘNG TRẢI NGHIỆM</a:t>
            </a:r>
            <a:endParaRPr lang="zh-CN" altLang="en-US" sz="6255" b="1" cap="all" dirty="0">
              <a:solidFill>
                <a:srgbClr val="FF0000"/>
              </a:solidFill>
              <a:latin typeface="UVN Huong Que Nang" panose="020E0804040705030404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4468" y="1175950"/>
            <a:ext cx="8994578" cy="792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TRƯỜNG TIỂU HỌC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385" y="1963858"/>
            <a:ext cx="6076408" cy="47945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 Em yêu trườ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081397" cy="67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9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5493" y="4023099"/>
            <a:ext cx="8766040" cy="7070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007" y="3403846"/>
            <a:ext cx="12193526" cy="4154737"/>
          </a:xfrm>
          <a:prstGeom prst="rect">
            <a:avLst/>
          </a:prstGeom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1267461"/>
            <a:ext cx="9679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effectLst>
                  <a:glow rad="1651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稚艺_GBK" pitchFamily="65" charset="-122"/>
                <a:cs typeface="Times New Roman" panose="02020603050405020304" pitchFamily="18" charset="0"/>
              </a:rPr>
              <a:t>HOẠT ĐỘNG </a:t>
            </a:r>
            <a:r>
              <a:rPr lang="en-US" altLang="zh-CN" sz="3600" b="1">
                <a:solidFill>
                  <a:srgbClr val="FF0000"/>
                </a:solidFill>
                <a:effectLst>
                  <a:glow rad="1651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稚艺_GBK" pitchFamily="65" charset="-122"/>
                <a:cs typeface="Times New Roman" panose="02020603050405020304" pitchFamily="18" charset="0"/>
              </a:rPr>
              <a:t>GIÁO </a:t>
            </a:r>
            <a:r>
              <a:rPr lang="en-US" altLang="zh-CN" sz="3600" b="1" smtClean="0">
                <a:solidFill>
                  <a:srgbClr val="FF0000"/>
                </a:solidFill>
                <a:effectLst>
                  <a:glow rad="1651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稚艺_GBK" pitchFamily="65" charset="-122"/>
                <a:cs typeface="Times New Roman" panose="02020603050405020304" pitchFamily="18" charset="0"/>
              </a:rPr>
              <a:t>DỤC THEO </a:t>
            </a:r>
            <a:r>
              <a:rPr lang="en-US" altLang="zh-CN" sz="3600" b="1">
                <a:solidFill>
                  <a:srgbClr val="FF0000"/>
                </a:solidFill>
                <a:effectLst>
                  <a:glow rad="1651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稚艺_GBK" pitchFamily="65" charset="-122"/>
                <a:cs typeface="Times New Roman" panose="02020603050405020304" pitchFamily="18" charset="0"/>
              </a:rPr>
              <a:t>CHỦ </a:t>
            </a:r>
            <a:r>
              <a:rPr lang="en-US" altLang="zh-CN" sz="3600" b="1" smtClean="0">
                <a:solidFill>
                  <a:srgbClr val="FF0000"/>
                </a:solidFill>
                <a:effectLst>
                  <a:glow rad="1651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稚艺_GBK" pitchFamily="65" charset="-122"/>
                <a:cs typeface="Times New Roman" panose="02020603050405020304" pitchFamily="18" charset="0"/>
              </a:rPr>
              <a:t>ĐỀ:</a:t>
            </a:r>
            <a:endParaRPr lang="zh-CN" altLang="en-US" sz="3600" b="1" dirty="0">
              <a:solidFill>
                <a:srgbClr val="FF0000"/>
              </a:solidFill>
              <a:effectLst>
                <a:glow rad="165100">
                  <a:schemeClr val="bg1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方正稚艺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69932" y="2317664"/>
            <a:ext cx="74468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LÀM QUEN VỚI BẠN MỚI</a:t>
            </a:r>
            <a:endParaRPr 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5C4ED-F13D-4B31-B343-4323F1F29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E049FCA-A908-4BB1-8F7F-841F7D5DB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9"/>
          <a:stretch/>
        </p:blipFill>
        <p:spPr>
          <a:xfrm>
            <a:off x="0" y="0"/>
            <a:ext cx="12192000" cy="6854262"/>
          </a:xfrm>
        </p:spPr>
      </p:pic>
    </p:spTree>
    <p:extLst>
      <p:ext uri="{BB962C8B-B14F-4D97-AF65-F5344CB8AC3E}">
        <p14:creationId xmlns:p14="http://schemas.microsoft.com/office/powerpoint/2010/main" val="352389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740228" y="1748971"/>
            <a:ext cx="2801257" cy="769257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smtClean="0"/>
              <a:t>Họ tên</a:t>
            </a:r>
            <a:endParaRPr lang="en-US" sz="3600"/>
          </a:p>
        </p:txBody>
      </p:sp>
      <p:sp>
        <p:nvSpPr>
          <p:cNvPr id="7" name="Flowchart: Alternate Process 6"/>
          <p:cNvSpPr/>
          <p:nvPr/>
        </p:nvSpPr>
        <p:spPr>
          <a:xfrm>
            <a:off x="740228" y="2917371"/>
            <a:ext cx="2801258" cy="885372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smtClean="0"/>
              <a:t>Sinh nhật</a:t>
            </a:r>
            <a:endParaRPr lang="en-US" sz="3600"/>
          </a:p>
        </p:txBody>
      </p:sp>
      <p:sp>
        <p:nvSpPr>
          <p:cNvPr id="8" name="Flowchart: Alternate Process 7"/>
          <p:cNvSpPr/>
          <p:nvPr/>
        </p:nvSpPr>
        <p:spPr>
          <a:xfrm>
            <a:off x="740228" y="4151085"/>
            <a:ext cx="2801257" cy="769257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smtClean="0"/>
              <a:t>Sở thích</a:t>
            </a:r>
            <a:endParaRPr lang="en-US" sz="3600"/>
          </a:p>
        </p:txBody>
      </p:sp>
      <p:sp>
        <p:nvSpPr>
          <p:cNvPr id="9" name="Flowchart: Alternate Process 8"/>
          <p:cNvSpPr/>
          <p:nvPr/>
        </p:nvSpPr>
        <p:spPr>
          <a:xfrm>
            <a:off x="740228" y="5319485"/>
            <a:ext cx="2801257" cy="769257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smtClean="0"/>
              <a:t>Ước mơ</a:t>
            </a:r>
            <a:endParaRPr lang="en-US" sz="3600"/>
          </a:p>
        </p:txBody>
      </p:sp>
      <p:grpSp>
        <p:nvGrpSpPr>
          <p:cNvPr id="10" name="Group 9"/>
          <p:cNvGrpSpPr/>
          <p:nvPr/>
        </p:nvGrpSpPr>
        <p:grpSpPr>
          <a:xfrm>
            <a:off x="4224635" y="1632848"/>
            <a:ext cx="7715180" cy="4339789"/>
            <a:chOff x="1466920" y="1259105"/>
            <a:chExt cx="7715180" cy="43397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FE7221-88BC-4C0C-AA51-5C2918819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920" y="1259105"/>
              <a:ext cx="7715180" cy="4339789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08177D9-EB2D-4FA1-B1CA-6B50A210263C}"/>
                </a:ext>
              </a:extLst>
            </p:cNvPr>
            <p:cNvSpPr/>
            <p:nvPr/>
          </p:nvSpPr>
          <p:spPr>
            <a:xfrm>
              <a:off x="3330714" y="2456546"/>
              <a:ext cx="4009886" cy="23059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quen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52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AD5DB9-E63F-4567-B02A-9926A408E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5" y="96415"/>
            <a:ext cx="11905145" cy="6758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AD5DB9-E63F-4567-B02A-9926A408EC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2"/>
          <a:stretch/>
        </p:blipFill>
        <p:spPr>
          <a:xfrm>
            <a:off x="109055" y="96415"/>
            <a:ext cx="11905145" cy="776421"/>
          </a:xfrm>
          <a:prstGeom prst="rect">
            <a:avLst/>
          </a:prstGeom>
        </p:spPr>
      </p:pic>
      <p:pic>
        <p:nvPicPr>
          <p:cNvPr id="1026" name="Picture 2" descr="Đã tạo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6" y="2068141"/>
            <a:ext cx="11374582" cy="46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1588" y="1008823"/>
            <a:ext cx="8033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CÙNG NHAU CHIA SẺ</a:t>
            </a:r>
            <a:endParaRPr lang="en-US" sz="54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2735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4" y="2235200"/>
            <a:ext cx="4622612" cy="46226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4457" y="1276419"/>
            <a:ext cx="11504549" cy="59226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800" b="1" cap="none" spc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CHÚC CÁC EM HỌC TỐT !</a:t>
            </a:r>
            <a:endParaRPr lang="en-US" sz="88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93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49</Words>
  <Application>Microsoft Office PowerPoint</Application>
  <PresentationFormat>Widescreen</PresentationFormat>
  <Paragraphs>14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等线</vt:lpstr>
      <vt:lpstr>Times New Roman</vt:lpstr>
      <vt:lpstr>UVN Huong Que Nang</vt:lpstr>
      <vt:lpstr>方正稚艺_GBK</vt:lpstr>
      <vt:lpstr>方正稚艺简体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 - HP</cp:lastModifiedBy>
  <cp:revision>19</cp:revision>
  <dcterms:created xsi:type="dcterms:W3CDTF">2020-08-07T07:15:00Z</dcterms:created>
  <dcterms:modified xsi:type="dcterms:W3CDTF">2025-09-15T05:18:53Z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