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4" r:id="rId2"/>
    <p:sldId id="285" r:id="rId3"/>
    <p:sldId id="286" r:id="rId4"/>
    <p:sldId id="290" r:id="rId5"/>
    <p:sldId id="301" r:id="rId6"/>
    <p:sldId id="302" r:id="rId7"/>
    <p:sldId id="303" r:id="rId8"/>
    <p:sldId id="304" r:id="rId9"/>
    <p:sldId id="298" r:id="rId10"/>
    <p:sldId id="299" r:id="rId11"/>
    <p:sldId id="30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67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0F8DB-3C18-4DA4-A646-4570B6FA891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EAFE3-EF11-4A66-9147-50CF75C4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8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1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9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B93CB-CD03-4EC6-8262-2C22A40961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5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9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1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9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6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9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7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2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1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CD3FD-0C1E-4381-8021-806A9D0FC84F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9460-5E8B-4CD9-A0B2-8F5418EBD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6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VrRWfPj4h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gif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1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1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Môn: Mĩ thuật</a:t>
            </a: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4191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381005" y="2819402"/>
            <a:ext cx="72154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</a:rPr>
              <a:t>Chủ đề</a:t>
            </a:r>
            <a:r>
              <a:rPr lang="vi-VN" sz="3200" b="1">
                <a:solidFill>
                  <a:schemeClr val="tx1"/>
                </a:solidFill>
              </a:rPr>
              <a:t> 1: ĐẠI</a:t>
            </a:r>
            <a:r>
              <a:rPr lang="en-US" sz="3200" b="1">
                <a:solidFill>
                  <a:schemeClr val="tx1"/>
                </a:solidFill>
              </a:rPr>
              <a:t> DƯƠNG MÊNH MÔNG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</a:rPr>
              <a:t>Bài 3: Đại dương trong mắt em (2 tiết) 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1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ranh dán tường 3D đại dương 3D DD05 - BinBin sho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8"/>
            <a:ext cx="9144000" cy="68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743" y="37706"/>
            <a:ext cx="8771208" cy="3971585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231064" y="3896751"/>
            <a:ext cx="687209" cy="66118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6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077" y="4009291"/>
            <a:ext cx="68426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3035811" y="3919854"/>
            <a:ext cx="687209" cy="66118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6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2771" y="4240895"/>
            <a:ext cx="68426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xplosion 1 7"/>
          <p:cNvSpPr/>
          <p:nvPr/>
        </p:nvSpPr>
        <p:spPr>
          <a:xfrm>
            <a:off x="6048058" y="3919853"/>
            <a:ext cx="687209" cy="50878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6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2071" y="4032394"/>
            <a:ext cx="684261" cy="58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xplosion 1 9"/>
          <p:cNvSpPr/>
          <p:nvPr/>
        </p:nvSpPr>
        <p:spPr>
          <a:xfrm>
            <a:off x="8567857" y="1263748"/>
            <a:ext cx="687209" cy="661181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6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1870" y="1376288"/>
            <a:ext cx="68426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1149338" y="4521955"/>
            <a:ext cx="6596168" cy="1674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TẠM BIỆT CÁC EM</a:t>
            </a:r>
          </a:p>
        </p:txBody>
      </p:sp>
      <p:pic>
        <p:nvPicPr>
          <p:cNvPr id="13" name="Picture 16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503" y="3988057"/>
            <a:ext cx="68426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1199764" y="4500721"/>
            <a:ext cx="6596168" cy="1674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3165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91966 0 L 0.91263 -0.57014 L -0.04258 -0.56829 L 0 0 Z " pathEditMode="relative" ptsTypes="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9662 0.01643 L 0.58503 -0.57662 L 0.09232 -0.59283 L -0.3427 -0.58889 L -0.3496 0.01852 L 0 0 Z " pathEditMode="relative" ptsTypes="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578 0.02037 L 0.26653 -0.57246 L -0.67956 -0.57639 L -0.68646 0.07592 L 0 0 Z " pathEditMode="relative" ptsTypes="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521 -0.20185 L -0.94844 -0.15301 L -0.9319 0.43333 L -0.0707 0.31157 L 0 0 Z " pathEditMode="relative" ptsTypes="AAAAAA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91966 0 L 0.91263 -0.57014 L -0.04258 -0.56829 L 0 0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9662 0.01643 L 0.58503 -0.57662 L 0.09232 -0.59283 L -0.3427 -0.58889 L -0.3496 0.01852 L 0 0 Z " pathEditMode="relative" ptsTypes="AAAAAAA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578 0.02037 L 0.26653 -0.57246 L -0.67956 -0.57639 L -0.68646 0.07592 L 0 0 Z " pathEditMode="relative" ptsTypes="AAAA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521 -0.20185 L -0.94844 -0.15301 L -0.9319 0.43333 L -0.0707 0.31157 L 0 0 Z " pathEditMode="relative" ptsTypes="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91966 -4.07407E-6 L 0.91263 -0.57013 L -0.04258 -0.56828 L 2.77556E-17 -4.07407E-6 Z " pathEditMode="relative" rAng="0" ptsTypes="AAAAA">
                                      <p:cBhvr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54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Đại dương trong mắt bé - VnExpress Đời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714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511" y="3187337"/>
            <a:ext cx="714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2379" y="3942987"/>
            <a:ext cx="714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7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0964 0.91065 L 0.94075 0.90486 L 0.9375 -0.01898 L 0.49713 0.09514 " pathEditMode="relative" ptsTypes="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3.7037E-7 L -8.33333E-6 3.7037E-7 C -0.00144 0.00625 -0.003 0.0125 -0.0043 0.01898 C -0.00521 0.02315 -0.00534 0.02824 -0.00639 0.03217 C -0.00704 0.03426 -0.00808 0.03588 -0.0086 0.03796 C -0.01029 0.0449 -0.01159 0.05185 -0.0129 0.05902 C -0.0155 0.07361 -0.01251 0.0868 -0.02032 0.10092 C -0.02449 0.1081 -0.02279 0.1044 -0.02579 0.11227 C -0.02605 0.11412 -0.02631 0.1162 -0.02683 0.11805 C -0.02891 0.125 -0.03412 0.13889 -0.03646 0.14838 C -0.03829 0.15602 -0.04011 0.16365 -0.0418 0.17129 C -0.04297 0.17662 -0.0431 0.17893 -0.04402 0.18472 C -0.04467 0.18912 -0.04532 0.19352 -0.0461 0.19791 C -0.04636 0.19977 -0.04688 0.20162 -0.04714 0.2037 C -0.0487 0.21574 -0.05144 0.23981 -0.05144 0.23981 C -0.05196 0.2544 -0.05222 0.26921 -0.05365 0.28356 C -0.05378 0.28634 -0.0543 0.28865 -0.05469 0.2912 C -0.05508 0.30393 -0.05495 0.31666 -0.05574 0.3294 C -0.056 0.33333 -0.05782 0.34074 -0.05782 0.34074 C -0.05756 0.36111 -0.05782 0.38148 -0.05678 0.40185 C -0.05665 0.40463 -0.05521 0.40671 -0.05469 0.40926 C -0.0517 0.42338 -0.05574 0.41111 -0.05144 0.42268 C -0.05079 0.42639 -0.05053 0.43078 -0.04935 0.43402 C -0.04792 0.43796 -0.04701 0.44259 -0.04506 0.4456 C -0.04324 0.44815 -0.04141 0.45046 -0.03972 0.45324 C -0.03855 0.45486 -0.03777 0.4574 -0.03646 0.45879 C -0.03438 0.46111 -0.02527 0.46597 -0.02357 0.46643 C -0.01863 0.46782 -0.01355 0.46782 -0.0086 0.46852 L 0.0246 0.46643 C 0.02747 0.4662 0.03033 0.46504 0.0332 0.46458 C 0.03854 0.46365 0.04387 0.46342 0.04921 0.46273 C 0.09596 0.45092 0.03828 0.46481 0.17252 0.45879 C 0.17643 0.45879 0.18033 0.45602 0.18424 0.45509 C 0.18854 0.45416 0.19283 0.4537 0.19713 0.45324 C 0.2069 0.44745 0.19153 0.45625 0.20572 0.4493 C 0.20794 0.44838 0.21002 0.44652 0.2121 0.4456 C 0.21679 0.44328 0.22252 0.44259 0.22708 0.44166 C 0.22825 0.4412 0.22929 0.44027 0.23033 0.43981 C 0.23997 0.43634 0.24999 0.43588 0.25924 0.43032 L 0.26887 0.42453 C 0.2707 0.42199 0.27265 0.41967 0.27434 0.4169 C 0.2776 0.41157 0.27994 0.4037 0.28398 0.39977 L 0.30637 0.37893 C 0.30781 0.37754 0.30924 0.37639 0.31067 0.375 L 0.31926 0.36736 C 0.32525 0.35162 0.31549 0.37639 0.32786 0.35231 C 0.32955 0.34884 0.33059 0.34444 0.33216 0.34074 C 0.33632 0.33078 0.33749 0.3294 0.34283 0.3199 L 0.35143 0.30463 C 0.35403 0.29791 0.35429 0.29652 0.35781 0.28935 C 0.35885 0.28727 0.36015 0.28588 0.36106 0.28356 C 0.37148 0.25972 0.35833 0.28472 0.37174 0.26088 C 0.37421 0.24768 0.37096 0.26365 0.37604 0.24745 C 0.37812 0.2412 0.37929 0.23426 0.3815 0.22847 C 0.38216 0.22662 0.38294 0.22477 0.38359 0.22268 C 0.38815 0.20856 0.38333 0.22199 0.38788 0.20555 C 0.38841 0.20347 0.38945 0.20185 0.38997 0.19977 C 0.39192 0.19352 0.39296 0.18657 0.39531 0.18078 C 0.40442 0.15926 0.39335 0.18657 0.40078 0.16551 C 0.40169 0.16296 0.40299 0.16065 0.4039 0.15787 C 0.4052 0.1544 0.40598 0.15023 0.40716 0.14652 C 0.40807 0.14375 0.4095 0.14166 0.41041 0.13889 C 0.41913 0.11088 0.40742 0.14305 0.41471 0.12361 C 0.41666 0.10972 0.41445 0.12245 0.41783 0.10833 C 0.41835 0.10671 0.41861 0.10463 0.419 0.10277 C 0.4194 0.10023 0.4194 0.09745 0.42005 0.09514 C 0.42122 0.09097 0.42317 0.08773 0.42434 0.08379 L 0.42864 0.06852 C 0.42929 0.06597 0.4302 0.06342 0.43072 0.06088 C 0.43111 0.05902 0.43124 0.05694 0.43176 0.05509 C 0.43307 0.05115 0.43606 0.04375 0.43606 0.04375 C 0.43645 0.0419 0.43671 0.03981 0.4371 0.03796 C 0.43775 0.03588 0.4388 0.03426 0.43932 0.03217 C 0.44088 0.02569 0.44036 0.02037 0.44036 0.01319 L 0.44687 0.02453 " pathEditMode="relative" ptsTypes="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46945E-18 L 3.54167E-6 -3.46945E-18 C 0.00378 -0.02986 0.00417 -0.02754 0.00534 -0.05139 C 0.00612 -0.06736 0.00755 -0.09907 0.00755 -0.09907 C 0.00716 -0.13657 0.00703 -0.17407 0.00638 -0.21157 C 0.00599 -0.23981 0.00625 -0.22222 0.0043 -0.23634 C 0.00378 -0.23935 0.00378 -0.24259 0.00326 -0.24583 C 0.00234 -0.25092 0.00104 -0.25602 3.54167E-6 -0.26111 C -0.00039 -0.26296 -0.00052 -0.26504 -0.00104 -0.26666 C -0.00364 -0.27592 -0.00924 -0.28819 -0.01185 -0.29537 C -0.02239 -0.32477 -0.00117 -0.27199 -0.01823 -0.31435 C -0.02031 -0.31944 -0.02252 -0.32453 -0.02461 -0.32963 C -0.02604 -0.33287 -0.02773 -0.33565 -0.02891 -0.33912 C -0.03047 -0.34328 -0.03255 -0.34884 -0.03424 -0.35254 C -0.04726 -0.37847 -0.03229 -0.34699 -0.04505 -0.36967 C -0.04661 -0.37245 -0.04766 -0.37639 -0.04935 -0.37916 C -0.05117 -0.38217 -0.05364 -0.38403 -0.05573 -0.3868 C -0.05716 -0.38865 -0.05859 -0.39074 -0.06002 -0.39259 C -0.06211 -0.39514 -0.06458 -0.39699 -0.06641 -0.40023 C -0.06862 -0.40393 -0.07005 -0.40949 -0.07292 -0.41157 C -0.07461 -0.41273 -0.07656 -0.41389 -0.07825 -0.41528 C -0.08047 -0.41736 -0.08372 -0.42268 -0.08568 -0.425 C -0.08711 -0.42639 -0.08867 -0.42731 -0.08997 -0.4287 C -0.09336 -0.4324 -0.09648 -0.43634 -0.09961 -0.44004 C -0.10078 -0.44143 -0.10182 -0.44282 -0.10286 -0.44398 C -0.10469 -0.44583 -0.10651 -0.44768 -0.1082 -0.44977 C -0.10937 -0.45092 -0.11042 -0.45208 -0.11146 -0.45347 C -0.11289 -0.45532 -0.11419 -0.45764 -0.11575 -0.45926 C -0.11771 -0.46111 -0.12187 -0.46342 -0.12435 -0.46481 C -0.12904 -0.47037 -0.13385 -0.47685 -0.13932 -0.48009 C -0.14036 -0.48078 -0.14141 -0.48148 -0.14245 -0.48194 C -0.14531 -0.48333 -0.14831 -0.48426 -0.15104 -0.48588 C -0.15221 -0.48657 -0.15312 -0.4875 -0.1543 -0.48773 C -0.16107 -0.48889 -0.16784 -0.48889 -0.17461 -0.48958 L -0.19284 -0.49166 C -0.19609 -0.49282 -0.19922 -0.49444 -0.20247 -0.49537 C -0.21146 -0.49815 -0.22318 -0.49838 -0.23138 -0.49907 L -0.34505 -0.49722 C -0.34935 -0.49699 -0.35364 -0.4949 -0.35781 -0.49352 C -0.36614 -0.49051 -0.37435 -0.4875 -0.38255 -0.48403 C -0.39101 -0.48009 -0.39974 -0.47662 -0.4082 -0.47245 C -0.4168 -0.46828 -0.42526 -0.46296 -0.43398 -0.45926 C -0.43958 -0.45671 -0.44544 -0.45463 -0.45104 -0.45162 C -0.45508 -0.44953 -0.45885 -0.44606 -0.46289 -0.44398 C -0.4681 -0.44097 -0.4737 -0.43958 -0.47891 -0.43634 C -0.50911 -0.41713 -0.48359 -0.42893 -0.49713 -0.42291 C -0.50065 -0.41921 -0.50404 -0.41458 -0.50781 -0.41157 C -0.51588 -0.40509 -0.52474 -0.40208 -0.53255 -0.39444 C -0.53568 -0.3912 -0.5388 -0.38773 -0.54219 -0.38495 C -0.54648 -0.38125 -0.55091 -0.37986 -0.55495 -0.37546 C -0.55976 -0.3699 -0.56419 -0.36365 -0.56888 -0.3581 C -0.5707 -0.35625 -0.57279 -0.35509 -0.57422 -0.35254 L -0.58711 -0.32963 C -0.59245 -0.32037 -0.59466 -0.31666 -0.6 -0.30301 C -0.60859 -0.28078 -0.60586 -0.28379 -0.61172 -0.26296 C -0.61627 -0.24722 -0.62239 -0.23032 -0.62565 -0.21342 C -0.62864 -0.19838 -0.6332 -0.16759 -0.6332 -0.16759 C -0.63385 -0.15694 -0.63529 -0.13518 -0.63529 -0.12569 C -0.63529 -0.09907 -0.63476 -0.07245 -0.63424 -0.04583 C -0.63411 -0.03495 -0.6345 -0.02384 -0.6332 -0.01342 C -0.63151 0.0007 -0.62396 0.04213 -0.61823 0.05903 C -0.61367 0.07222 -0.60859 0.08496 -0.60325 0.09722 C -0.58763 0.13172 -0.58685 0.13496 -0.56042 0.17709 C -0.55338 0.18843 -0.51654 0.2507 -0.50351 0.25903 L -0.47682 0.27616 C -0.47174 0.2794 -0.46693 0.28357 -0.46185 0.28588 C -0.44896 0.29144 -0.45612 0.28866 -0.44036 0.29352 C -0.43112 0.29283 -0.42174 0.29306 -0.4125 0.29144 C -0.41029 0.29121 -0.4082 0.28912 -0.40612 0.28773 C -0.37578 0.2669 -0.42226 0.29815 -0.39101 0.27431 C -0.38867 0.27246 -0.38594 0.27246 -0.38359 0.2706 C -0.36042 0.25093 -0.37591 0.25857 -0.36432 0.25347 C -0.3612 0.24977 -0.35924 0.24722 -0.35573 0.24398 C -0.35364 0.2419 -0.3513 0.24051 -0.34935 0.2382 C -0.34805 0.23658 -0.34739 0.2338 -0.34609 0.23241 C -0.34414 0.23056 -0.3418 0.2301 -0.33958 0.22871 C -0.33789 0.22755 -0.33607 0.22616 -0.33424 0.22477 C -0.3332 0.22292 -0.33229 0.2206 -0.33112 0.21922 C -0.33008 0.21806 -0.32786 0.21713 -0.32786 0.21713 L -0.32786 0.21713 " pathEditMode="relative" ptsTypes="AAAAAAAAAAAAAAA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76200" y="228600"/>
            <a:ext cx="90678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8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8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DƯƠNG MÊNH MÔNG</a:t>
            </a:r>
          </a:p>
          <a:p>
            <a:pPr algn="ctr">
              <a:defRPr/>
            </a:pP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3: Đại dương trong mắt em (2 tiết) </a:t>
            </a:r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685801" y="2440676"/>
            <a:ext cx="3869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>
                <a:latin typeface="Times New Roman" pitchFamily="18" charset="0"/>
              </a:rPr>
              <a:t>Hoạt động 1. Khám phá</a:t>
            </a:r>
          </a:p>
        </p:txBody>
      </p:sp>
    </p:spTree>
    <p:extLst>
      <p:ext uri="{BB962C8B-B14F-4D97-AF65-F5344CB8AC3E}">
        <p14:creationId xmlns:p14="http://schemas.microsoft.com/office/powerpoint/2010/main" val="105433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2"/>
          <a:stretch/>
        </p:blipFill>
        <p:spPr bwMode="auto">
          <a:xfrm>
            <a:off x="609600" y="609600"/>
            <a:ext cx="7924800" cy="4419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7151" y="56705"/>
            <a:ext cx="27478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HĐ 1. KHÁM PHÁ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105400"/>
            <a:ext cx="86581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đã vẽ được những con vật nào từ bài học trước? </a:t>
            </a:r>
          </a:p>
          <a:p>
            <a:pPr marL="342900" indent="-342900">
              <a:buFontTx/>
              <a:buChar char="-"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con vật đó có hình dáng và màu sắc như thế nào?</a:t>
            </a:r>
          </a:p>
          <a:p>
            <a:pPr marL="342900" indent="-342900">
              <a:buFontTx/>
              <a:buChar char="-"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 em sẽ tạo sản phẩm mĩ thuật chung về các loài vật dưới</a:t>
            </a:r>
          </a:p>
          <a:p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đại dương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323816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3" t="16845" r="51641" b="68396"/>
          <a:stretch/>
        </p:blipFill>
        <p:spPr bwMode="auto">
          <a:xfrm>
            <a:off x="418793" y="838200"/>
            <a:ext cx="4077007" cy="2274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0" t="16846" r="12109" b="68055"/>
          <a:stretch/>
        </p:blipFill>
        <p:spPr bwMode="auto">
          <a:xfrm>
            <a:off x="5181600" y="838200"/>
            <a:ext cx="3733800" cy="2274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8" t="41241" r="12897" b="25725"/>
          <a:stretch/>
        </p:blipFill>
        <p:spPr bwMode="auto">
          <a:xfrm>
            <a:off x="2413000" y="3962400"/>
            <a:ext cx="4292600" cy="2293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7151" y="56705"/>
            <a:ext cx="49684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HĐ 2. KIẾN TẠO KIẾN THỨC- KĨ NĂNG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	</a:t>
            </a:r>
            <a:r>
              <a:rPr lang="en-US" sz="2000" b="1">
                <a:latin typeface="Times New Roman" pitchFamily="18" charset="0"/>
              </a:rPr>
              <a:t>Cách tạo bức tranh với hình có sẵn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18792" y="3124200"/>
            <a:ext cx="40770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Bước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1: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nền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tạo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nước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</a:rPr>
              <a:t> </a:t>
            </a:r>
          </a:p>
          <a:p>
            <a:r>
              <a:rPr lang="en-US" sz="2000" b="1" dirty="0">
                <a:latin typeface="Times New Roman" pitchFamily="18" charset="0"/>
              </a:rPr>
              <a:t>	</a:t>
            </a:r>
            <a:r>
              <a:rPr lang="en-US" sz="2000" b="1" dirty="0" err="1">
                <a:latin typeface="Times New Roman" pitchFamily="18" charset="0"/>
              </a:rPr>
              <a:t>sóng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biển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29200" y="3149600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Bước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2: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Sắp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xếp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dán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</a:rPr>
              <a:t> con </a:t>
            </a:r>
            <a:r>
              <a:rPr lang="en-US" sz="2000" b="1" dirty="0" err="1">
                <a:latin typeface="Times New Roman" pitchFamily="18" charset="0"/>
              </a:rPr>
              <a:t>vật</a:t>
            </a:r>
            <a:r>
              <a:rPr lang="en-US" sz="2000" b="1" dirty="0">
                <a:latin typeface="Times New Roman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nền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vừa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tạo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ra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7152" y="6381690"/>
            <a:ext cx="90868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Bước 3:</a:t>
            </a:r>
            <a:r>
              <a:rPr lang="en-US" sz="2000" b="1">
                <a:latin typeface="Times New Roman" pitchFamily="18" charset="0"/>
              </a:rPr>
              <a:t> Vẽ, cắt và dán thêm hình trang trí để bức tranh thêm sinh động</a:t>
            </a:r>
          </a:p>
        </p:txBody>
      </p:sp>
    </p:spTree>
    <p:extLst>
      <p:ext uri="{BB962C8B-B14F-4D97-AF65-F5344CB8AC3E}">
        <p14:creationId xmlns:p14="http://schemas.microsoft.com/office/powerpoint/2010/main" val="224709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8" t="41241" r="12897" b="25725"/>
          <a:stretch/>
        </p:blipFill>
        <p:spPr bwMode="auto">
          <a:xfrm>
            <a:off x="152399" y="152400"/>
            <a:ext cx="8841287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232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443335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HƯỚNG DẪN CÁCH TẠO BỨC TRANH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DƯƠNG TRONG MẮT EM TỪ HÌNH CÓ SẴN</a:t>
            </a:r>
          </a:p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https://youtu.be/lVrRWfPj4hg</a:t>
            </a:r>
            <a:endParaRPr 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0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7150" y="76200"/>
            <a:ext cx="9010649" cy="14465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HĐ 3. LUYỆN TẬP- SÁNG TẠO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Tạo sản phẩm mĩ thuật về sự sống dưới đại dương</a:t>
            </a:r>
          </a:p>
          <a:p>
            <a:pPr algn="ctr"/>
            <a:endParaRPr lang="en-US" sz="2800" b="1">
              <a:latin typeface="Times New Roman" pitchFamily="18" charset="0"/>
            </a:endParaRPr>
          </a:p>
        </p:txBody>
      </p:sp>
      <p:pic>
        <p:nvPicPr>
          <p:cNvPr id="3" name="Picture 4" descr="Đại dương trong mắt bé - VnExpress Đời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1522750"/>
            <a:ext cx="9010648" cy="5259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145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371600" y="306050"/>
            <a:ext cx="6476999" cy="14465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HĐ . PHÂN TÍCH- ĐÁNH GIÁ</a:t>
            </a:r>
          </a:p>
          <a:p>
            <a:pPr algn="ctr"/>
            <a:r>
              <a:rPr lang="en-US" sz="2800" b="1">
                <a:latin typeface="Times New Roman" pitchFamily="18" charset="0"/>
              </a:rPr>
              <a:t>Trưng bày sản phẩm và chia sẻ</a:t>
            </a:r>
          </a:p>
          <a:p>
            <a:pPr algn="ctr"/>
            <a:endParaRPr lang="en-US" sz="2800" b="1">
              <a:latin typeface="Times New Roman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6200" y="2125682"/>
            <a:ext cx="9010649" cy="397031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endParaRPr lang="en-US" sz="2800" b="1">
              <a:latin typeface="Times New Roman" pitchFamily="18" charset="0"/>
            </a:endParaRPr>
          </a:p>
          <a:p>
            <a:pPr algn="just"/>
            <a:r>
              <a:rPr lang="en-US" sz="2800" b="1">
                <a:latin typeface="Times New Roman" pitchFamily="18" charset="0"/>
              </a:rPr>
              <a:t>	- Em ấn tượng với sản phẩm nào? Vì sao?</a:t>
            </a:r>
          </a:p>
          <a:p>
            <a:pPr algn="just"/>
            <a:r>
              <a:rPr lang="en-US" sz="2800" b="1">
                <a:latin typeface="Times New Roman" pitchFamily="18" charset="0"/>
              </a:rPr>
              <a:t>	- Sản phẩm của nhóm nào có cách sắp xếp hình, màu thú vị, độc đáo? </a:t>
            </a:r>
          </a:p>
          <a:p>
            <a:pPr algn="just"/>
            <a:r>
              <a:rPr lang="en-US" sz="2800" b="1">
                <a:latin typeface="Times New Roman" pitchFamily="18" charset="0"/>
              </a:rPr>
              <a:t>	- Em thích nhất chi tiết nào trong sản phẩm nhóm mình, nhóm bạn? </a:t>
            </a:r>
          </a:p>
          <a:p>
            <a:pPr algn="just"/>
            <a:r>
              <a:rPr lang="en-US" sz="2800" b="1">
                <a:latin typeface="Times New Roman" pitchFamily="18" charset="0"/>
              </a:rPr>
              <a:t>	- Em muốn điều chỉnh gì ở sản phẩm của nhóm mình? </a:t>
            </a:r>
          </a:p>
          <a:p>
            <a:pPr algn="just"/>
            <a:endParaRPr lang="en-US" sz="28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04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ộc sống dưới đại dương_Trim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512" y="398510"/>
            <a:ext cx="3360418" cy="544026"/>
          </a:xfrm>
          <a:prstGeom prst="rect">
            <a:avLst/>
          </a:prstGeom>
          <a:solidFill>
            <a:srgbClr val="5B9BD5"/>
          </a:solidFill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FF0066"/>
              </a:solidFill>
            </a:endParaRPr>
          </a:p>
        </p:txBody>
      </p:sp>
      <p:pic>
        <p:nvPicPr>
          <p:cNvPr id="4" name="Picture 2" descr="EARTH">
            <a:hlinkClick r:id="" action="ppaction://noaction" highlightClick="1">
              <a:snd r:embed="rId5" name="S01.WAV"/>
            </a:hlinkClick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40" y="5377880"/>
            <a:ext cx="1238837" cy="150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6" descr="Picture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27" y="5497705"/>
            <a:ext cx="562010" cy="133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8" descr="Picture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015" y="5583632"/>
            <a:ext cx="220871" cy="15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349</Words>
  <Application>Microsoft Office PowerPoint</Application>
  <PresentationFormat>Trình chiếu Trên màn hình (4:3)</PresentationFormat>
  <Paragraphs>40</Paragraphs>
  <Slides>11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82</cp:revision>
  <dcterms:created xsi:type="dcterms:W3CDTF">2021-07-12T12:47:56Z</dcterms:created>
  <dcterms:modified xsi:type="dcterms:W3CDTF">2024-10-09T01:30:53Z</dcterms:modified>
</cp:coreProperties>
</file>