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2" r:id="rId4"/>
    <p:sldId id="260" r:id="rId5"/>
    <p:sldId id="261" r:id="rId6"/>
    <p:sldId id="282" r:id="rId7"/>
    <p:sldId id="281" r:id="rId8"/>
    <p:sldId id="283" r:id="rId9"/>
    <p:sldId id="284" r:id="rId10"/>
    <p:sldId id="285" r:id="rId11"/>
    <p:sldId id="286" r:id="rId12"/>
    <p:sldId id="262" r:id="rId13"/>
    <p:sldId id="287" r:id="rId14"/>
    <p:sldId id="275" r:id="rId15"/>
    <p:sldId id="264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93CB-CD03-4EC6-8262-2C22A4096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D3FD-0C1E-4381-8021-806A9D0FC84F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021-2022\GA%20PowerPoint%2021-22\L&#7899;p%202\Nh&#7841;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0iogFsYJ2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đến với tiết học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467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/>
            <a:r>
              <a:rPr lang="en-US" sz="400" b="1" i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giáo: Nguyễn Thị Tú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381004" y="2819400"/>
            <a:ext cx="7215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</a:rPr>
              <a:t>Chủ đề</a:t>
            </a:r>
            <a:r>
              <a:rPr lang="vi-VN" sz="3200" b="1">
                <a:solidFill>
                  <a:schemeClr val="tx1"/>
                </a:solidFill>
              </a:rPr>
              <a:t> 1: ĐẠI</a:t>
            </a:r>
            <a:r>
              <a:rPr lang="en-US" sz="3200" b="1">
                <a:solidFill>
                  <a:schemeClr val="tx1"/>
                </a:solidFill>
              </a:rPr>
              <a:t> DƯƠNG MÊNH MÔNG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Bài 2: Những con vật dưới đại dương (2 tiết) </a:t>
            </a:r>
          </a:p>
        </p:txBody>
      </p:sp>
      <p:pic>
        <p:nvPicPr>
          <p:cNvPr id="2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3" grpId="0" animBg="1"/>
      <p:bldP spid="225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612676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4012142" cy="272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4660"/>
            <a:ext cx="4117724" cy="2716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0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35496" y="44624"/>
            <a:ext cx="62682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LUYỆN TẬP- SÁNG TẠO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6064"/>
            <a:ext cx="9072806" cy="6237312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630936" y="2924944"/>
            <a:ext cx="5741264" cy="3323456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chọn con vật nào sống dưới đại dương để vẽ? Con vật đó có hình dáng, màu sắc như thế nào?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sẽ trang trí những nét và màu nào cho con vật mình vẽ?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US" sz="2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vẽ thêm gì cho phần nền để tranh thêm sinh động?</a:t>
            </a:r>
            <a:endParaRPr lang="vi-VN" sz="2400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4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0" y="1371600"/>
            <a:ext cx="9036496" cy="5055096"/>
          </a:xfrm>
        </p:spPr>
      </p:pic>
      <p:sp>
        <p:nvSpPr>
          <p:cNvPr id="6" name="Rectangle 5"/>
          <p:cNvSpPr/>
          <p:nvPr/>
        </p:nvSpPr>
        <p:spPr>
          <a:xfrm>
            <a:off x="228600" y="685800"/>
            <a:ext cx="8686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cap="none" spc="5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cap="none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none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52400"/>
            <a:ext cx="61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3. LUYỆN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-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71600" y="457508"/>
            <a:ext cx="6934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TÍCH- ĐÁNH GIÁ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7200" y="1769909"/>
            <a:ext cx="8382000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MỞ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</a:t>
            </a:r>
            <a:r>
              <a:rPr lang="en-US" sz="2400" b="1" i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thích bài vẽ nào? Tại sao?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Bài vẽ của bạn có những con vật nào dưới đại dương?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Em có nhận xét gì về màu sắc trong bài vẽ của bạn?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Em có muốn điều chỉnh hoặc bổ sung gì để bài vẽ thêm sinh động hơn? </a:t>
            </a:r>
          </a:p>
        </p:txBody>
      </p:sp>
    </p:spTree>
    <p:extLst>
      <p:ext uri="{BB962C8B-B14F-4D97-AF65-F5344CB8AC3E}">
        <p14:creationId xmlns:p14="http://schemas.microsoft.com/office/powerpoint/2010/main" val="40564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"/>
            <a:ext cx="9158452" cy="6822829"/>
          </a:xfrm>
        </p:spPr>
      </p:pic>
      <p:sp>
        <p:nvSpPr>
          <p:cNvPr id="5" name="Rectangle 4"/>
          <p:cNvSpPr/>
          <p:nvPr/>
        </p:nvSpPr>
        <p:spPr>
          <a:xfrm>
            <a:off x="-1564135" y="1676400"/>
            <a:ext cx="12232135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NHỮNG CON VẬT DƯỚI ĐẠI DƯƠNG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28956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4" y="914400"/>
            <a:ext cx="8784976" cy="4429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6781" y="83403"/>
            <a:ext cx="716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5. VẬN DỤNG – PHÁT TRIỂN: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3400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Trích đoạn: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gốm trang trí Nhà Gương ở công viên Thống Nhất, Hà Nội </a:t>
            </a:r>
            <a:r>
              <a:rPr lang="nl-NL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đạt giải Bạc- Cuộc thi Thiết kế Quốc tế 2018</a:t>
            </a:r>
          </a:p>
          <a:p>
            <a:pPr algn="ctr"/>
            <a:r>
              <a:rPr lang="nl-NL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Nguyễn Thu Thủy</a:t>
            </a:r>
            <a:endParaRPr lang="nl-NL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1304">
            <a:off x="1479797" y="375422"/>
            <a:ext cx="619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7" name="TextBox 6"/>
          <p:cNvSpPr txBox="1"/>
          <p:nvPr/>
        </p:nvSpPr>
        <p:spPr>
          <a:xfrm rot="21432304">
            <a:off x="968657" y="1988144"/>
            <a:ext cx="7077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105829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228600"/>
            <a:ext cx="9067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DƯƠNG MÊNH MÔNG</a:t>
            </a:r>
          </a:p>
          <a:p>
            <a:pPr algn="ctr">
              <a:defRPr/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Những con vật dưới đại dương (2 tiết) 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85800" y="2667000"/>
            <a:ext cx="387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Hoạt động 1. Khám phá</a:t>
            </a:r>
          </a:p>
        </p:txBody>
      </p:sp>
    </p:spTree>
    <p:extLst>
      <p:ext uri="{BB962C8B-B14F-4D97-AF65-F5344CB8AC3E}">
        <p14:creationId xmlns:p14="http://schemas.microsoft.com/office/powerpoint/2010/main" val="338087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ga trongAustralia"/>
          <p:cNvPicPr>
            <a:picLocks noChangeAspect="1" noChangeArrowheads="1"/>
          </p:cNvPicPr>
          <p:nvPr/>
        </p:nvPicPr>
        <p:blipFill rotWithShape="1">
          <a:blip r:embed="rId2"/>
          <a:srcRect t="2727"/>
          <a:stretch/>
        </p:blipFill>
        <p:spPr bwMode="auto">
          <a:xfrm>
            <a:off x="381000" y="228601"/>
            <a:ext cx="3581400" cy="279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095500" y="6396335"/>
            <a:ext cx="4838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029200" y="30480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81000" y="30480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ổng hợp những hình ảnh về cá Heo dễ thương tinh nghịch - Chia sẻ kiến thức  mỗi ngà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75" y="249725"/>
            <a:ext cx="4507119" cy="2773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Hổ trong tục ngữ, thành ngữ của người Tày, Nù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546879"/>
            <a:ext cx="4762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r="5996"/>
          <a:stretch/>
        </p:blipFill>
        <p:spPr>
          <a:xfrm>
            <a:off x="1169580" y="609600"/>
            <a:ext cx="6879267" cy="4547593"/>
          </a:xfrm>
        </p:spPr>
      </p:pic>
      <p:sp>
        <p:nvSpPr>
          <p:cNvPr id="3" name="TextBox 2"/>
          <p:cNvSpPr txBox="1"/>
          <p:nvPr/>
        </p:nvSpPr>
        <p:spPr>
          <a:xfrm>
            <a:off x="871686" y="5569803"/>
            <a:ext cx="737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686" y="5177135"/>
            <a:ext cx="64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 KHÁM PHÁ: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078" y="6248400"/>
            <a:ext cx="737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1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5450" r="50341" b="58139"/>
          <a:stretch/>
        </p:blipFill>
        <p:spPr>
          <a:xfrm>
            <a:off x="152400" y="1066800"/>
            <a:ext cx="4431891" cy="2438399"/>
          </a:xfrm>
        </p:spPr>
      </p:pic>
      <p:sp>
        <p:nvSpPr>
          <p:cNvPr id="9" name="Rectangle 8"/>
          <p:cNvSpPr/>
          <p:nvPr/>
        </p:nvSpPr>
        <p:spPr>
          <a:xfrm>
            <a:off x="1295400" y="762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KIẾN TẠO </a:t>
            </a:r>
            <a:r>
              <a:rPr lang="nl-N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THỨC-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NĂNG: </a:t>
            </a:r>
          </a:p>
          <a:p>
            <a:pPr algn="ctr"/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con vật dưới đại dương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48148" r="37005" b="4541"/>
          <a:stretch/>
        </p:blipFill>
        <p:spPr>
          <a:xfrm>
            <a:off x="1905000" y="3733800"/>
            <a:ext cx="5358583" cy="2971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 t="6641" r="9542" b="56950"/>
          <a:stretch/>
        </p:blipFill>
        <p:spPr>
          <a:xfrm>
            <a:off x="4800600" y="1066800"/>
            <a:ext cx="4191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81200"/>
            <a:ext cx="8955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VIDEO HƯỚNG DẪN CÁCH VẼ CON VẬT DƯỚI ĐẠI DƯƠNG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  <a:hlinkClick r:id="rId3"/>
              </a:rPr>
              <a:t>https://youtu.be/x0iogFsYJ2M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4660"/>
            <a:ext cx="8533600" cy="593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95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1" y="685800"/>
            <a:ext cx="8861669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0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0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421</Words>
  <Application>Microsoft Office PowerPoint</Application>
  <PresentationFormat>Trình chiếu Trên màn hình (4:3)</PresentationFormat>
  <Paragraphs>49</Paragraphs>
  <Slides>16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THAM KHẢO</vt:lpstr>
      <vt:lpstr>BÀI THAM KHẢO</vt:lpstr>
      <vt:lpstr>BÀI THAM KHẢO</vt:lpstr>
      <vt:lpstr>BÀI THAM KHẢO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Thi Tu Nguyen</cp:lastModifiedBy>
  <cp:revision>75</cp:revision>
  <dcterms:created xsi:type="dcterms:W3CDTF">2021-07-12T12:47:56Z</dcterms:created>
  <dcterms:modified xsi:type="dcterms:W3CDTF">2024-09-24T02:15:01Z</dcterms:modified>
</cp:coreProperties>
</file>