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E9934-E794-4407-BAC1-5C0F197AD4D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3DF4-309F-4810-B6D3-9DFDC090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1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50EB-EF50-4BC0-9A2A-72790E113A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44318" y="-933"/>
            <a:ext cx="9144000" cy="6858594"/>
          </a:xfrm>
          <a:prstGeom prst="rect">
            <a:avLst/>
          </a:prstGeom>
        </p:spPr>
      </p:pic>
      <p:pic>
        <p:nvPicPr>
          <p:cNvPr id="8" name="Picture 7" descr="chi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2893" y="0"/>
            <a:ext cx="1590675" cy="2131060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53854" y="620688"/>
            <a:ext cx="90364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400" b="1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4400" b="1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4400" b="1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4400" b="1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GB" altLang="en-US" sz="4400" b="1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altLang="en-US" sz="4400" b="1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GB" altLang="en-US" sz="4400" b="1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4400" b="1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GB" altLang="en-US" sz="4400" b="1" u="sng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GB" altLang="en-US" sz="4400" b="1" u="sng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u="sng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GB" altLang="en-US" sz="4400" b="1" u="sng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4400" b="1" u="sng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eWhistlersSong-SteveBarakatt-27999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38175" y="-674033"/>
            <a:ext cx="457200" cy="609600"/>
          </a:xfrm>
          <a:prstGeom prst="rect">
            <a:avLst/>
          </a:prstGeom>
        </p:spPr>
      </p:pic>
      <p:sp>
        <p:nvSpPr>
          <p:cNvPr id="7" name="Rectangles 10"/>
          <p:cNvSpPr/>
          <p:nvPr/>
        </p:nvSpPr>
        <p:spPr>
          <a:xfrm>
            <a:off x="467544" y="2060106"/>
            <a:ext cx="842493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BIẾT ƠN NHỮNG NGƯỜI CÓ CÔNG VỚI QUÊ HƯƠNG ĐẤT NƯỚC </a:t>
            </a:r>
            <a:r>
              <a:rPr lang="en-GB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 sz="5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sz="5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GB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GB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10583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https://www.youtube.com/watch?v=SIdMPUniJPg</a:t>
            </a:r>
            <a:endParaRPr lang="en-US" dirty="0"/>
          </a:p>
        </p:txBody>
      </p:sp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4318" y="-933"/>
            <a:ext cx="9144000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3105835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https://www.youtube.com/watch?v=SIdMPUniJPg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4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Những năm Dần trong cuộc đời Bác H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Những năm Dần trong cuộc đời Bác Hồ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Những năm Dần trong cuộc đời Bác H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578241" cy="6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 tiết tin - Quảng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1" y="7937"/>
            <a:ext cx="4565759" cy="6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0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Tuân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ỳ tích bắn rơi B52, bảo vệ bình yên bầu trời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9762"/>
            <a:ext cx="8352928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Rạng</a:t>
            </a:r>
            <a:endParaRPr lang="en-US" dirty="0"/>
          </a:p>
        </p:txBody>
      </p:sp>
      <p:pic>
        <p:nvPicPr>
          <p:cNvPr id="4" name="Picture 4" descr="Gặp phi công đầu tiên trên thế giới bắn hạ &quot;pháo đài bay&quot; B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3" y="1600200"/>
            <a:ext cx="72332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 </a:t>
            </a:r>
            <a:r>
              <a:rPr lang="en-US" dirty="0" err="1" smtClean="0"/>
              <a:t>Thiều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nh hùng tiêu diệt pháo đài bay B-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369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9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tá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HUYỆN NHÀ TÌNH BÁO ĐẠI TÁ PHẠM NGỌC TH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1063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6 năm ngày truyền thống Tình báo Quốc phòng (25/10/1945-25/10/2021): Đại tá  tình báo Phạm Ngọc Th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4060"/>
            <a:ext cx="3384376" cy="44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8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sư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cởi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cà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khoác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089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2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ác &quot;Chiến sĩ áo trắng&quot; chung sức đồng lòng cùng người bệnh chiến thắng  Covid-19 - Bệnh viện Việt ĐứcBệnh viện Việt Đ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84"/>
            <a:ext cx="3923928" cy="33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ức vụ, chức danh của Công an nhân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05" y="17184"/>
            <a:ext cx="4898871" cy="33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iữ gìn hình ảnh cao đẹp của Bộ đội Cụ H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4" y="3356992"/>
            <a:ext cx="890046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5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</Words>
  <Application>Microsoft Office PowerPoint</Application>
  <PresentationFormat>On-screen Show (4:3)</PresentationFormat>
  <Paragraphs>11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Anh hùng Phạm Tuân</vt:lpstr>
      <vt:lpstr>Phi công Vũ Đình Rạng</vt:lpstr>
      <vt:lpstr>Anh hùng Vũ Xuân Thiều</vt:lpstr>
      <vt:lpstr>Đại tá Phạm Ngọc Thảo</vt:lpstr>
      <vt:lpstr>Những nhà sư đã cởi áo cà sa khoác chiến bào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2024-08-11T13:30:32Z</dcterms:created>
  <dcterms:modified xsi:type="dcterms:W3CDTF">2024-08-11T13:49:26Z</dcterms:modified>
</cp:coreProperties>
</file>