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87" r:id="rId3"/>
    <p:sldId id="387" r:id="rId4"/>
    <p:sldId id="262" r:id="rId5"/>
    <p:sldId id="398" r:id="rId6"/>
    <p:sldId id="399" r:id="rId7"/>
    <p:sldId id="382" r:id="rId8"/>
    <p:sldId id="286" r:id="rId9"/>
    <p:sldId id="388" r:id="rId10"/>
    <p:sldId id="392" r:id="rId11"/>
    <p:sldId id="288" r:id="rId12"/>
    <p:sldId id="390" r:id="rId13"/>
    <p:sldId id="391" r:id="rId14"/>
    <p:sldId id="393" r:id="rId15"/>
    <p:sldId id="394" r:id="rId16"/>
    <p:sldId id="385" r:id="rId17"/>
    <p:sldId id="296" r:id="rId18"/>
    <p:sldId id="396" r:id="rId19"/>
    <p:sldId id="395" r:id="rId20"/>
    <p:sldId id="389" r:id="rId21"/>
    <p:sldId id="39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8020-DD47-9668-594B-24C69CD3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38D43-150F-7019-A509-01DFFAC4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70C3-AD80-A454-750B-5BD70AAD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BA33-7135-B92D-EF34-83C91213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CB34-825C-0F02-9ACF-00D4FC74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5E19-D947-1230-12F6-A5BC474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12752-9A89-92F7-ECAD-78ECAC7C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D4A5D-4D3F-3B8F-ACB6-CC5A1FDB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51DC-1B75-E34A-CB6E-B561C091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DC70-A02C-7FAC-FF6A-11AAF61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A9F2D-1B12-F145-6102-2D4CD6361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1430D-D991-AD4A-2F26-C80CE775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05F1-D31A-DD85-8617-8CADC211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28BD6-58F7-7C29-A13F-45206C7B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86F5-4F87-CB29-F562-BF36D55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9D42-96B2-11D2-3861-9AAAFD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6DD0-6486-1390-C47C-064EA49D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BA2-0961-55FB-1BB3-4B045B2D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2860-0508-3B3B-14AC-CEB62155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D364-2183-2569-2D62-ADB183A8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3BAE-6F40-68AA-EDD9-B778806E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5576D-A160-E40F-2B32-3CCB2D7F0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B986-59A6-336D-9E61-4AA23612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E5416-0BE5-04E4-1EB7-52643ADD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AF24-29B4-EB17-B48B-51AC03F3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3D0C-575C-87A1-F546-0B205FB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C286-4C82-D205-7F57-7439AC96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C6A47-3FED-9299-BC19-C09FD1A7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F1C6-ED33-E710-94B3-783AFBDB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FB177-4A65-79E4-1041-58BE54B2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1DF7-263A-F35F-5A0E-4808CE00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1B0A-9B18-2CAE-D21E-9CA9AFF2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3949-8C49-4019-C296-FBA0C5E3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4B59C-5FBB-11D5-5E6E-828487A3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18C80-1207-B8DB-4AA0-127AD2582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0BCB7-81F7-5D4A-10D5-813DDA0E7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97F19-7DCB-0F67-FE2A-DF80870D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A8DE8-AAF7-A8F3-0F39-89F4F000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88981-795F-37C9-9DE9-96E3824B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93BD-DB92-9EA6-C426-DAC1E05B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65A04-4D4E-492D-B829-5CF45DD0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0CB66-3A10-0121-02ED-3D582259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365F8-FFDB-DEF4-F62B-B33D00B1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7EEAF-6E0E-9A8B-1A2B-BCCCC655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30CD3-8B15-BC65-E305-E9A1E23F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223C-3122-E030-CCD6-121BAA46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583D-BDEA-0968-2850-4DD9BBB1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A811-636A-0EE6-571F-28380A18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CA647-AC7C-DCEC-5FAA-6256CD32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5FC7A-AC65-6218-D2D5-497E4403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A735C-F72A-504C-3DF8-8F8A262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202BD-C0B6-A8DC-62C6-7904528A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D848-3FF1-294B-29A1-8424F86A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F21CD-D381-494C-D352-E56EDDF2E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F4478-44D9-7E1E-3EEE-6C0CCBE7B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A070-16A9-CA16-8A02-027FE99F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7598D-A1A4-09EA-5221-688591CE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621F6-70B4-B849-5B43-33785828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80CDC-9BEC-468D-B37A-0A199F2B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CF0B4-971A-E50A-408B-677742C9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29FD-3A28-BA98-3018-8D7D271B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705C-B4B3-467E-95D3-2E5C9CBAF9A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79B3-FCE5-DE21-BF94-7E00275E2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C8B6-CD6D-29FD-2C04-22D58C80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>
            <a:extLst>
              <a:ext uri="{FF2B5EF4-FFF2-40B4-BE49-F238E27FC236}">
                <a16:creationId xmlns:a16="http://schemas.microsoft.com/office/drawing/2014/main" id="{3A98F1D4-3F3E-83E0-9323-C0D19213871E}"/>
              </a:ext>
            </a:extLst>
          </p:cNvPr>
          <p:cNvSpPr txBox="1"/>
          <p:nvPr/>
        </p:nvSpPr>
        <p:spPr>
          <a:xfrm>
            <a:off x="2936290" y="7711718"/>
            <a:ext cx="315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ữ h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ȓ, 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(k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2)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071F403A-5036-5E38-5593-332FD8E878DF}"/>
              </a:ext>
            </a:extLst>
          </p:cNvPr>
          <p:cNvSpPr/>
          <p:nvPr/>
        </p:nvSpPr>
        <p:spPr>
          <a:xfrm>
            <a:off x="2110347" y="262400"/>
            <a:ext cx="7562850" cy="1503047"/>
          </a:xfrm>
          <a:custGeom>
            <a:avLst/>
            <a:gdLst>
              <a:gd name="connsiteX0" fmla="*/ 0 w 7562850"/>
              <a:gd name="connsiteY0" fmla="*/ 354665 h 3556612"/>
              <a:gd name="connsiteX1" fmla="*/ 354665 w 7562850"/>
              <a:gd name="connsiteY1" fmla="*/ 0 h 3556612"/>
              <a:gd name="connsiteX2" fmla="*/ 7208185 w 7562850"/>
              <a:gd name="connsiteY2" fmla="*/ 0 h 3556612"/>
              <a:gd name="connsiteX3" fmla="*/ 7562850 w 7562850"/>
              <a:gd name="connsiteY3" fmla="*/ 354665 h 3556612"/>
              <a:gd name="connsiteX4" fmla="*/ 7562850 w 7562850"/>
              <a:gd name="connsiteY4" fmla="*/ 3201947 h 3556612"/>
              <a:gd name="connsiteX5" fmla="*/ 7208185 w 7562850"/>
              <a:gd name="connsiteY5" fmla="*/ 3556612 h 3556612"/>
              <a:gd name="connsiteX6" fmla="*/ 354665 w 7562850"/>
              <a:gd name="connsiteY6" fmla="*/ 3556612 h 3556612"/>
              <a:gd name="connsiteX7" fmla="*/ 0 w 7562850"/>
              <a:gd name="connsiteY7" fmla="*/ 3201947 h 3556612"/>
              <a:gd name="connsiteX8" fmla="*/ 0 w 7562850"/>
              <a:gd name="connsiteY8" fmla="*/ 354665 h 35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2850" h="3556612" fill="none" extrusionOk="0">
                <a:moveTo>
                  <a:pt x="0" y="354665"/>
                </a:moveTo>
                <a:cubicBezTo>
                  <a:pt x="530" y="173123"/>
                  <a:pt x="168602" y="16470"/>
                  <a:pt x="354665" y="0"/>
                </a:cubicBezTo>
                <a:cubicBezTo>
                  <a:pt x="1835577" y="72427"/>
                  <a:pt x="5471048" y="61419"/>
                  <a:pt x="7208185" y="0"/>
                </a:cubicBezTo>
                <a:cubicBezTo>
                  <a:pt x="7401239" y="-19427"/>
                  <a:pt x="7554167" y="156163"/>
                  <a:pt x="7562850" y="354665"/>
                </a:cubicBezTo>
                <a:cubicBezTo>
                  <a:pt x="7663726" y="1636253"/>
                  <a:pt x="7455537" y="2240536"/>
                  <a:pt x="7562850" y="3201947"/>
                </a:cubicBezTo>
                <a:cubicBezTo>
                  <a:pt x="7569534" y="3363898"/>
                  <a:pt x="7384992" y="3535235"/>
                  <a:pt x="7208185" y="3556612"/>
                </a:cubicBezTo>
                <a:cubicBezTo>
                  <a:pt x="5200959" y="3586439"/>
                  <a:pt x="3134477" y="3477306"/>
                  <a:pt x="354665" y="3556612"/>
                </a:cubicBezTo>
                <a:cubicBezTo>
                  <a:pt x="179474" y="3554274"/>
                  <a:pt x="-10364" y="3399872"/>
                  <a:pt x="0" y="3201947"/>
                </a:cubicBezTo>
                <a:cubicBezTo>
                  <a:pt x="50037" y="1872860"/>
                  <a:pt x="770" y="1718883"/>
                  <a:pt x="0" y="354665"/>
                </a:cubicBezTo>
                <a:close/>
              </a:path>
              <a:path w="7562850" h="3556612" stroke="0" extrusionOk="0">
                <a:moveTo>
                  <a:pt x="0" y="354665"/>
                </a:moveTo>
                <a:cubicBezTo>
                  <a:pt x="4795" y="160096"/>
                  <a:pt x="169535" y="22389"/>
                  <a:pt x="354665" y="0"/>
                </a:cubicBezTo>
                <a:cubicBezTo>
                  <a:pt x="1133415" y="123000"/>
                  <a:pt x="4729211" y="-96860"/>
                  <a:pt x="7208185" y="0"/>
                </a:cubicBezTo>
                <a:cubicBezTo>
                  <a:pt x="7374353" y="-22642"/>
                  <a:pt x="7563926" y="156620"/>
                  <a:pt x="7562850" y="354665"/>
                </a:cubicBezTo>
                <a:cubicBezTo>
                  <a:pt x="7566023" y="1191488"/>
                  <a:pt x="7657117" y="2874801"/>
                  <a:pt x="7562850" y="3201947"/>
                </a:cubicBezTo>
                <a:cubicBezTo>
                  <a:pt x="7559507" y="3399034"/>
                  <a:pt x="7383809" y="3553298"/>
                  <a:pt x="7208185" y="3556612"/>
                </a:cubicBezTo>
                <a:cubicBezTo>
                  <a:pt x="4917524" y="3395905"/>
                  <a:pt x="3000131" y="3596279"/>
                  <a:pt x="354665" y="3556612"/>
                </a:cubicBezTo>
                <a:cubicBezTo>
                  <a:pt x="147673" y="3554367"/>
                  <a:pt x="-7306" y="3394513"/>
                  <a:pt x="0" y="3201947"/>
                </a:cubicBezTo>
                <a:cubicBezTo>
                  <a:pt x="32216" y="2076825"/>
                  <a:pt x="57206" y="1064603"/>
                  <a:pt x="0" y="3546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62850"/>
                      <a:gd name="connsiteY0" fmla="*/ 149884 h 1503047"/>
                      <a:gd name="connsiteX1" fmla="*/ 149884 w 7562850"/>
                      <a:gd name="connsiteY1" fmla="*/ 0 h 1503047"/>
                      <a:gd name="connsiteX2" fmla="*/ 7412966 w 7562850"/>
                      <a:gd name="connsiteY2" fmla="*/ 0 h 1503047"/>
                      <a:gd name="connsiteX3" fmla="*/ 7562850 w 7562850"/>
                      <a:gd name="connsiteY3" fmla="*/ 149884 h 1503047"/>
                      <a:gd name="connsiteX4" fmla="*/ 7562850 w 7562850"/>
                      <a:gd name="connsiteY4" fmla="*/ 1353163 h 1503047"/>
                      <a:gd name="connsiteX5" fmla="*/ 7412966 w 7562850"/>
                      <a:gd name="connsiteY5" fmla="*/ 1503047 h 1503047"/>
                      <a:gd name="connsiteX6" fmla="*/ 149884 w 7562850"/>
                      <a:gd name="connsiteY6" fmla="*/ 1503047 h 1503047"/>
                      <a:gd name="connsiteX7" fmla="*/ 0 w 7562850"/>
                      <a:gd name="connsiteY7" fmla="*/ 1353163 h 1503047"/>
                      <a:gd name="connsiteX8" fmla="*/ 0 w 7562850"/>
                      <a:gd name="connsiteY8" fmla="*/ 149884 h 1503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62850" h="1503047" fill="none" extrusionOk="0">
                        <a:moveTo>
                          <a:pt x="0" y="149884"/>
                        </a:moveTo>
                        <a:cubicBezTo>
                          <a:pt x="514" y="81021"/>
                          <a:pt x="71720" y="7745"/>
                          <a:pt x="149884" y="0"/>
                        </a:cubicBezTo>
                        <a:cubicBezTo>
                          <a:pt x="2589837" y="72427"/>
                          <a:pt x="4239270" y="61419"/>
                          <a:pt x="7412966" y="0"/>
                        </a:cubicBezTo>
                        <a:cubicBezTo>
                          <a:pt x="7494538" y="-8310"/>
                          <a:pt x="7549512" y="63071"/>
                          <a:pt x="7562850" y="149884"/>
                        </a:cubicBezTo>
                        <a:cubicBezTo>
                          <a:pt x="7607367" y="352468"/>
                          <a:pt x="7606369" y="1186412"/>
                          <a:pt x="7562850" y="1353163"/>
                        </a:cubicBezTo>
                        <a:cubicBezTo>
                          <a:pt x="7563452" y="1432886"/>
                          <a:pt x="7493150" y="1500138"/>
                          <a:pt x="7412966" y="1503047"/>
                        </a:cubicBezTo>
                        <a:cubicBezTo>
                          <a:pt x="6680457" y="1532874"/>
                          <a:pt x="970657" y="1423741"/>
                          <a:pt x="149884" y="1503047"/>
                        </a:cubicBezTo>
                        <a:cubicBezTo>
                          <a:pt x="72917" y="1502390"/>
                          <a:pt x="-3261" y="1436587"/>
                          <a:pt x="0" y="1353163"/>
                        </a:cubicBezTo>
                        <a:cubicBezTo>
                          <a:pt x="41063" y="1180591"/>
                          <a:pt x="-87711" y="551589"/>
                          <a:pt x="0" y="149884"/>
                        </a:cubicBezTo>
                        <a:close/>
                      </a:path>
                      <a:path w="7562850" h="1503047" stroke="0" extrusionOk="0">
                        <a:moveTo>
                          <a:pt x="0" y="149884"/>
                        </a:moveTo>
                        <a:cubicBezTo>
                          <a:pt x="10365" y="69930"/>
                          <a:pt x="69154" y="4269"/>
                          <a:pt x="149884" y="0"/>
                        </a:cubicBezTo>
                        <a:cubicBezTo>
                          <a:pt x="1745102" y="123000"/>
                          <a:pt x="4625175" y="-96860"/>
                          <a:pt x="7412966" y="0"/>
                        </a:cubicBezTo>
                        <a:cubicBezTo>
                          <a:pt x="7489296" y="-4915"/>
                          <a:pt x="7569590" y="53516"/>
                          <a:pt x="7562850" y="149884"/>
                        </a:cubicBezTo>
                        <a:cubicBezTo>
                          <a:pt x="7597830" y="350915"/>
                          <a:pt x="7637894" y="1022780"/>
                          <a:pt x="7562850" y="1353163"/>
                        </a:cubicBezTo>
                        <a:cubicBezTo>
                          <a:pt x="7547450" y="1441521"/>
                          <a:pt x="7485954" y="1501445"/>
                          <a:pt x="7412966" y="1503047"/>
                        </a:cubicBezTo>
                        <a:cubicBezTo>
                          <a:pt x="6192915" y="1342340"/>
                          <a:pt x="1285283" y="1542714"/>
                          <a:pt x="149884" y="1503047"/>
                        </a:cubicBezTo>
                        <a:cubicBezTo>
                          <a:pt x="58659" y="1501341"/>
                          <a:pt x="-12425" y="1430313"/>
                          <a:pt x="0" y="1353163"/>
                        </a:cubicBezTo>
                        <a:cubicBezTo>
                          <a:pt x="-49339" y="1041899"/>
                          <a:pt x="-18684" y="592211"/>
                          <a:pt x="0" y="14988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DB956-AF59-F1CC-72B7-397014EC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30" y="266085"/>
            <a:ext cx="2871465" cy="975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3320F1-D750-4C80-B285-7763FD10EB54}"/>
              </a:ext>
            </a:extLst>
          </p:cNvPr>
          <p:cNvGrpSpPr/>
          <p:nvPr/>
        </p:nvGrpSpPr>
        <p:grpSpPr>
          <a:xfrm rot="20172930">
            <a:off x="2205608" y="454181"/>
            <a:ext cx="1844124" cy="860767"/>
            <a:chOff x="5257800" y="5180484"/>
            <a:chExt cx="4585886" cy="1592414"/>
          </a:xfrm>
        </p:grpSpPr>
        <p:sp>
          <p:nvSpPr>
            <p:cNvPr id="9" name="Plaque 8">
              <a:extLst>
                <a:ext uri="{FF2B5EF4-FFF2-40B4-BE49-F238E27FC236}">
                  <a16:creationId xmlns:a16="http://schemas.microsoft.com/office/drawing/2014/main" id="{EFF9D7C7-95AE-09D5-FBAF-2AE2DE3E2DE1}"/>
                </a:ext>
              </a:extLst>
            </p:cNvPr>
            <p:cNvSpPr/>
            <p:nvPr/>
          </p:nvSpPr>
          <p:spPr>
            <a:xfrm>
              <a:off x="5257800" y="5180484"/>
              <a:ext cx="4585886" cy="1535109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F6C60-033B-3E5E-53C5-FE4241C3FA75}"/>
                </a:ext>
              </a:extLst>
            </p:cNvPr>
            <p:cNvSpPr txBox="1"/>
            <p:nvPr/>
          </p:nvSpPr>
          <p:spPr>
            <a:xfrm>
              <a:off x="5634509" y="5235558"/>
              <a:ext cx="4175231" cy="1537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ea typeface="+mn-ea"/>
                  <a:cs typeface="+mn-cs"/>
                </a:rPr>
                <a:t>LTVC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DEA97A-C73E-02B8-3A7A-9DBCAE40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8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-5885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3B6014-B44E-4CAF-3FBB-ED56501D3020}"/>
              </a:ext>
            </a:extLst>
          </p:cNvPr>
          <p:cNvGrpSpPr/>
          <p:nvPr/>
        </p:nvGrpSpPr>
        <p:grpSpPr>
          <a:xfrm>
            <a:off x="77831" y="475666"/>
            <a:ext cx="11263535" cy="5482749"/>
            <a:chOff x="400635" y="1483531"/>
            <a:chExt cx="11263535" cy="5482749"/>
          </a:xfrm>
        </p:grpSpPr>
        <p:sp>
          <p:nvSpPr>
            <p:cNvPr id="12" name="Rectangle: Rounded Corners 1">
              <a:extLst>
                <a:ext uri="{FF2B5EF4-FFF2-40B4-BE49-F238E27FC236}">
                  <a16:creationId xmlns:a16="http://schemas.microsoft.com/office/drawing/2014/main" id="{4A614DAF-C885-C313-BA5C-904EE3D5DD17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5297257" fill="none" extrusionOk="0">
                  <a:moveTo>
                    <a:pt x="0" y="495823"/>
                  </a:moveTo>
                  <a:cubicBezTo>
                    <a:pt x="-54921" y="214018"/>
                    <a:pt x="309555" y="41345"/>
                    <a:pt x="573702" y="0"/>
                  </a:cubicBezTo>
                  <a:cubicBezTo>
                    <a:pt x="5523934" y="326791"/>
                    <a:pt x="8353040" y="259955"/>
                    <a:pt x="10446835" y="0"/>
                  </a:cubicBezTo>
                  <a:cubicBezTo>
                    <a:pt x="10798323" y="52460"/>
                    <a:pt x="11063852" y="272573"/>
                    <a:pt x="11020538" y="495823"/>
                  </a:cubicBezTo>
                  <a:cubicBezTo>
                    <a:pt x="11009707" y="1405152"/>
                    <a:pt x="11125193" y="4061313"/>
                    <a:pt x="11020538" y="4801433"/>
                  </a:cubicBezTo>
                  <a:cubicBezTo>
                    <a:pt x="10918454" y="5091601"/>
                    <a:pt x="10700340" y="5257997"/>
                    <a:pt x="10446835" y="5297257"/>
                  </a:cubicBezTo>
                  <a:cubicBezTo>
                    <a:pt x="6774434" y="5409981"/>
                    <a:pt x="2988650" y="5099002"/>
                    <a:pt x="573702" y="5297257"/>
                  </a:cubicBezTo>
                  <a:cubicBezTo>
                    <a:pt x="267328" y="5163138"/>
                    <a:pt x="-56021" y="5106048"/>
                    <a:pt x="0" y="4801433"/>
                  </a:cubicBezTo>
                  <a:cubicBezTo>
                    <a:pt x="-18228" y="4410834"/>
                    <a:pt x="66681" y="1128536"/>
                    <a:pt x="0" y="495823"/>
                  </a:cubicBezTo>
                  <a:close/>
                </a:path>
                <a:path w="11020538" h="5297257" stroke="0" extrusionOk="0">
                  <a:moveTo>
                    <a:pt x="0" y="495823"/>
                  </a:moveTo>
                  <a:cubicBezTo>
                    <a:pt x="-47818" y="219102"/>
                    <a:pt x="298408" y="-33794"/>
                    <a:pt x="573702" y="0"/>
                  </a:cubicBezTo>
                  <a:cubicBezTo>
                    <a:pt x="1162616" y="772497"/>
                    <a:pt x="6051164" y="-23353"/>
                    <a:pt x="10446835" y="0"/>
                  </a:cubicBezTo>
                  <a:cubicBezTo>
                    <a:pt x="10748919" y="91411"/>
                    <a:pt x="10951216" y="290917"/>
                    <a:pt x="11020538" y="495823"/>
                  </a:cubicBezTo>
                  <a:cubicBezTo>
                    <a:pt x="11114946" y="852621"/>
                    <a:pt x="10730321" y="3286383"/>
                    <a:pt x="11020538" y="4801433"/>
                  </a:cubicBezTo>
                  <a:cubicBezTo>
                    <a:pt x="11094350" y="5131316"/>
                    <a:pt x="10753832" y="5331832"/>
                    <a:pt x="10446835" y="5297257"/>
                  </a:cubicBezTo>
                  <a:cubicBezTo>
                    <a:pt x="6091908" y="5785755"/>
                    <a:pt x="3241024" y="4592648"/>
                    <a:pt x="573702" y="5297257"/>
                  </a:cubicBezTo>
                  <a:cubicBezTo>
                    <a:pt x="349258" y="5276774"/>
                    <a:pt x="-5184" y="5017410"/>
                    <a:pt x="0" y="4801433"/>
                  </a:cubicBezTo>
                  <a:cubicBezTo>
                    <a:pt x="348141" y="4504014"/>
                    <a:pt x="-106435" y="1987219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91803" y="217625"/>
                    <a:pt x="211867" y="1692"/>
                    <a:pt x="573702" y="0"/>
                  </a:cubicBezTo>
                  <a:cubicBezTo>
                    <a:pt x="5850753" y="-12104"/>
                    <a:pt x="8354215" y="-72901"/>
                    <a:pt x="10446835" y="0"/>
                  </a:cubicBezTo>
                  <a:cubicBezTo>
                    <a:pt x="10700180" y="24847"/>
                    <a:pt x="11044521" y="269877"/>
                    <a:pt x="11020538" y="495823"/>
                  </a:cubicBezTo>
                  <a:cubicBezTo>
                    <a:pt x="10808854" y="1545676"/>
                    <a:pt x="11135909" y="4252847"/>
                    <a:pt x="11020538" y="4801433"/>
                  </a:cubicBezTo>
                  <a:cubicBezTo>
                    <a:pt x="11047789" y="5071166"/>
                    <a:pt x="10714052" y="5295841"/>
                    <a:pt x="10446835" y="5297257"/>
                  </a:cubicBezTo>
                  <a:cubicBezTo>
                    <a:pt x="7171680" y="5490598"/>
                    <a:pt x="3004099" y="5452858"/>
                    <a:pt x="573702" y="5297257"/>
                  </a:cubicBezTo>
                  <a:cubicBezTo>
                    <a:pt x="267490" y="5241726"/>
                    <a:pt x="3573" y="5149523"/>
                    <a:pt x="0" y="4801433"/>
                  </a:cubicBezTo>
                  <a:cubicBezTo>
                    <a:pt x="175972" y="4341452"/>
                    <a:pt x="109662" y="1139707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82615" y="193825"/>
                    <a:pt x="234686" y="41957"/>
                    <a:pt x="573702" y="0"/>
                  </a:cubicBezTo>
                  <a:cubicBezTo>
                    <a:pt x="5586688" y="227255"/>
                    <a:pt x="7951458" y="242395"/>
                    <a:pt x="10446835" y="0"/>
                  </a:cubicBezTo>
                  <a:cubicBezTo>
                    <a:pt x="10767911" y="68540"/>
                    <a:pt x="11045541" y="305702"/>
                    <a:pt x="11020538" y="495823"/>
                  </a:cubicBezTo>
                  <a:cubicBezTo>
                    <a:pt x="10865106" y="1476395"/>
                    <a:pt x="11171780" y="4120663"/>
                    <a:pt x="11020538" y="4801433"/>
                  </a:cubicBezTo>
                  <a:cubicBezTo>
                    <a:pt x="10988408" y="5091591"/>
                    <a:pt x="10726968" y="5222155"/>
                    <a:pt x="10446835" y="5297257"/>
                  </a:cubicBezTo>
                  <a:cubicBezTo>
                    <a:pt x="6798835" y="5405001"/>
                    <a:pt x="2932341" y="5409718"/>
                    <a:pt x="573702" y="5297257"/>
                  </a:cubicBezTo>
                  <a:cubicBezTo>
                    <a:pt x="263419" y="5194561"/>
                    <a:pt x="-67305" y="5134956"/>
                    <a:pt x="0" y="4801433"/>
                  </a:cubicBezTo>
                  <a:cubicBezTo>
                    <a:pt x="118858" y="4371524"/>
                    <a:pt x="81765" y="1123734"/>
                    <a:pt x="0" y="495823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6BE2DDE7-870F-805F-4E88-E6C3D577E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400635" y="5924658"/>
              <a:ext cx="1043661" cy="1041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Hình chữ nhật 8">
            <a:extLst>
              <a:ext uri="{FF2B5EF4-FFF2-40B4-BE49-F238E27FC236}">
                <a16:creationId xmlns:a16="http://schemas.microsoft.com/office/drawing/2014/main" id="{51078341-6F6A-BF33-F33E-FD2529B37408}"/>
              </a:ext>
            </a:extLst>
          </p:cNvPr>
          <p:cNvSpPr/>
          <p:nvPr/>
        </p:nvSpPr>
        <p:spPr>
          <a:xfrm>
            <a:off x="1720741" y="3460177"/>
            <a:ext cx="22077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Má</a:t>
            </a:r>
            <a:endParaRPr lang="vi-VN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Bầm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Mạ</a:t>
            </a:r>
            <a:endParaRPr lang="vi-VN" sz="3200" dirty="0">
              <a:ln w="0"/>
            </a:endParaRPr>
          </a:p>
        </p:txBody>
      </p:sp>
      <p:sp>
        <p:nvSpPr>
          <p:cNvPr id="17" name="Hình chữ nhật 8">
            <a:extLst>
              <a:ext uri="{FF2B5EF4-FFF2-40B4-BE49-F238E27FC236}">
                <a16:creationId xmlns:a16="http://schemas.microsoft.com/office/drawing/2014/main" id="{11A83918-47DC-8E11-998C-48E2A79A77FF}"/>
              </a:ext>
            </a:extLst>
          </p:cNvPr>
          <p:cNvSpPr/>
          <p:nvPr/>
        </p:nvSpPr>
        <p:spPr>
          <a:xfrm>
            <a:off x="5709599" y="3093534"/>
            <a:ext cx="228299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xíu</a:t>
            </a:r>
            <a:endParaRPr lang="en-US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Bé tí</a:t>
            </a:r>
            <a:endParaRPr lang="en-US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Tí hon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nhắn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AAD2293-839F-FE44-A2A6-733346FFC4C1}"/>
              </a:ext>
            </a:extLst>
          </p:cNvPr>
          <p:cNvSpPr/>
          <p:nvPr/>
        </p:nvSpPr>
        <p:spPr>
          <a:xfrm>
            <a:off x="1278082" y="1028700"/>
            <a:ext cx="2597727" cy="181426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đồng nghĩa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endParaRPr lang="vi-VN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5B5BDF7-963A-1AE3-E849-347D55288371}"/>
              </a:ext>
            </a:extLst>
          </p:cNvPr>
          <p:cNvSpPr/>
          <p:nvPr/>
        </p:nvSpPr>
        <p:spPr>
          <a:xfrm>
            <a:off x="7131262" y="656019"/>
            <a:ext cx="2369862" cy="181426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spc="-1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đồng nghĩa với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endParaRPr lang="vi-VN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ình chữ nhật 8">
            <a:extLst>
              <a:ext uri="{FF2B5EF4-FFF2-40B4-BE49-F238E27FC236}">
                <a16:creationId xmlns:a16="http://schemas.microsoft.com/office/drawing/2014/main" id="{FCD9D998-638B-E98E-DD9C-319972DB2F79}"/>
              </a:ext>
            </a:extLst>
          </p:cNvPr>
          <p:cNvSpPr/>
          <p:nvPr/>
        </p:nvSpPr>
        <p:spPr>
          <a:xfrm>
            <a:off x="9095509" y="3328340"/>
            <a:ext cx="22077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Tí tẹo</a:t>
            </a:r>
            <a:endParaRPr lang="vi-VN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xinh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Be bé</a:t>
            </a:r>
          </a:p>
          <a:p>
            <a:endParaRPr lang="vi-VN" sz="3200" dirty="0">
              <a:ln w="0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B0CC7486-09C2-66B1-1ACA-3E9BC99921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81470" y="2350819"/>
            <a:ext cx="1045443" cy="99321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8907AD7-5BBA-F47B-8F63-E31E5F6C2D42}"/>
              </a:ext>
            </a:extLst>
          </p:cNvPr>
          <p:cNvCxnSpPr>
            <a:cxnSpLocks/>
          </p:cNvCxnSpPr>
          <p:nvPr/>
        </p:nvCxnSpPr>
        <p:spPr>
          <a:xfrm rot="5400000">
            <a:off x="6865833" y="2493867"/>
            <a:ext cx="860862" cy="5937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96610D-AA5D-D0B2-459F-6F3C24411432}"/>
              </a:ext>
            </a:extLst>
          </p:cNvPr>
          <p:cNvCxnSpPr>
            <a:cxnSpLocks/>
          </p:cNvCxnSpPr>
          <p:nvPr/>
        </p:nvCxnSpPr>
        <p:spPr>
          <a:xfrm rot="5400000">
            <a:off x="2287894" y="2806743"/>
            <a:ext cx="860862" cy="5937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0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B55D-B3E7-642D-5CC9-E510AF6D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DBC9A-4E52-AC32-48D2-67CD53FF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63462" y="19474"/>
            <a:ext cx="12255462" cy="7022741"/>
          </a:xfrm>
          <a:prstGeom prst="rect">
            <a:avLst/>
          </a:prstGeom>
        </p:spPr>
      </p:pic>
      <p:sp>
        <p:nvSpPr>
          <p:cNvPr id="5" name="Cloud Callout 1">
            <a:extLst>
              <a:ext uri="{FF2B5EF4-FFF2-40B4-BE49-F238E27FC236}">
                <a16:creationId xmlns:a16="http://schemas.microsoft.com/office/drawing/2014/main" id="{D813D0EA-03DB-ADE5-C0DA-1AF0DF6E98A5}"/>
              </a:ext>
            </a:extLst>
          </p:cNvPr>
          <p:cNvSpPr/>
          <p:nvPr/>
        </p:nvSpPr>
        <p:spPr>
          <a:xfrm>
            <a:off x="2971800" y="152400"/>
            <a:ext cx="7162800" cy="2971800"/>
          </a:xfrm>
          <a:prstGeom prst="cloudCallout">
            <a:avLst>
              <a:gd name="adj1" fmla="val -15324"/>
              <a:gd name="adj2" fmla="val 6310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92CB7A-9DC0-9C2B-57CC-16D82FCA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41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155C7686-8CB7-5555-B15F-F3DE8138A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62" y="4019126"/>
            <a:ext cx="1676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E0C8E3E-3701-8E0A-61CB-CEE456490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84" y="3581400"/>
            <a:ext cx="1851837" cy="34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A94A4B9-0970-56B4-6E61-70F9022BE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440" y="1115728"/>
            <a:ext cx="6201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vào VBT nhé!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2" y="141601"/>
            <a:ext cx="9416453" cy="1200329"/>
            <a:chOff x="825624" y="561120"/>
            <a:chExt cx="10908656" cy="120032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11251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1230817" y="561120"/>
              <a:ext cx="10503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0070C0"/>
                  </a:solidFill>
                  <a:latin typeface="Calibri" panose="020F0502020204030204"/>
                </a:rPr>
                <a:t>Bài 2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 phù hợp trong ngoặc đơn để hoàn chỉnh đoạn văn dưới đây: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723900" y="1914787"/>
            <a:ext cx="10658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   Mùa đông, giữa ngày mùa, làng quê toàn màu vàng, những màu vàng rất khác nhau…Màu lúa chin dưới đồng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r>
              <a:rPr lang="en-US" sz="3600">
                <a:solidFill>
                  <a:srgbClr val="DD6D3B"/>
                </a:solidFill>
                <a:latin typeface="Calibri" panose="020F0502020204030204"/>
              </a:rPr>
              <a:t>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xuộm, vàng rực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 lại. Nắng nhạt ngat màu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rực, vàng hoe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 (…) Dưới sân, rơm rạ và thóc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khè, vàng giòn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 Quanh đó, con gà, con chó cũng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ối, vàng mượt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lvl="0" algn="ctr"/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                         </a:t>
            </a:r>
            <a:r>
              <a:rPr lang="en-US" sz="3600" i="1">
                <a:solidFill>
                  <a:prstClr val="black"/>
                </a:solidFill>
                <a:latin typeface="Calibri" panose="020F0502020204030204"/>
              </a:rPr>
              <a:t>Theo Tô Hoài</a:t>
            </a:r>
            <a:endParaRPr lang="en-US" sz="3600" i="1">
              <a:latin typeface="Calibri" panose="020F0502020204030204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645F1E-AC27-B0E3-D43C-B836B9A21C16}"/>
              </a:ext>
            </a:extLst>
          </p:cNvPr>
          <p:cNvCxnSpPr/>
          <p:nvPr/>
        </p:nvCxnSpPr>
        <p:spPr>
          <a:xfrm>
            <a:off x="2435087" y="675861"/>
            <a:ext cx="694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325CA4-C8F8-AD0C-CD50-D0B4D941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18D01-059A-BC75-188E-272979AC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559" y="4803398"/>
            <a:ext cx="3399611" cy="18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6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4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4096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80C3B0C-EDC3-B8B0-9593-3DC57F89213A}"/>
              </a:ext>
            </a:extLst>
          </p:cNvPr>
          <p:cNvSpPr/>
          <p:nvPr/>
        </p:nvSpPr>
        <p:spPr>
          <a:xfrm>
            <a:off x="486383" y="476655"/>
            <a:ext cx="11293813" cy="5875507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D548020-80D8-6D4E-7C54-5997E549FC85}"/>
              </a:ext>
            </a:extLst>
          </p:cNvPr>
          <p:cNvGrpSpPr/>
          <p:nvPr/>
        </p:nvGrpSpPr>
        <p:grpSpPr>
          <a:xfrm>
            <a:off x="3438525" y="749670"/>
            <a:ext cx="4438212" cy="5094313"/>
            <a:chOff x="778745" y="3815769"/>
            <a:chExt cx="8052842" cy="922866"/>
          </a:xfrm>
        </p:grpSpPr>
        <p:pic>
          <p:nvPicPr>
            <p:cNvPr id="112" name="Picture 2">
              <a:extLst>
                <a:ext uri="{FF2B5EF4-FFF2-40B4-BE49-F238E27FC236}">
                  <a16:creationId xmlns:a16="http://schemas.microsoft.com/office/drawing/2014/main" id="{410AC3C6-3D0C-FB35-406E-301F52F4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052842" cy="92286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F7C2AC3-B1E0-153B-2482-60DA946D2216}"/>
                </a:ext>
              </a:extLst>
            </p:cNvPr>
            <p:cNvSpPr txBox="1"/>
            <p:nvPr/>
          </p:nvSpPr>
          <p:spPr>
            <a:xfrm>
              <a:off x="1169596" y="3879654"/>
              <a:ext cx="7124149" cy="11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1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Từ phù hợp là: </a:t>
              </a:r>
              <a:endParaRPr kumimoji="0" lang="vi-VN" sz="35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A31CE8-B0C2-7FB6-8605-F9F6D5250A8C}"/>
              </a:ext>
            </a:extLst>
          </p:cNvPr>
          <p:cNvGrpSpPr/>
          <p:nvPr/>
        </p:nvGrpSpPr>
        <p:grpSpPr>
          <a:xfrm>
            <a:off x="3648075" y="1732796"/>
            <a:ext cx="3657600" cy="1326144"/>
            <a:chOff x="4390276" y="398934"/>
            <a:chExt cx="2886447" cy="154166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2023299-BD28-9FB2-D39A-832BE842E64D}"/>
                </a:ext>
              </a:extLst>
            </p:cNvPr>
            <p:cNvGrpSpPr/>
            <p:nvPr/>
          </p:nvGrpSpPr>
          <p:grpSpPr>
            <a:xfrm>
              <a:off x="4857289" y="398934"/>
              <a:ext cx="2419434" cy="1541661"/>
              <a:chOff x="2673382" y="398934"/>
              <a:chExt cx="2419434" cy="1541661"/>
            </a:xfrm>
          </p:grpSpPr>
          <p:pic>
            <p:nvPicPr>
              <p:cNvPr id="117" name="Picture 9">
                <a:extLst>
                  <a:ext uri="{FF2B5EF4-FFF2-40B4-BE49-F238E27FC236}">
                    <a16:creationId xmlns:a16="http://schemas.microsoft.com/office/drawing/2014/main" id="{F12889BD-2FB4-8CF4-1EF2-29BA60C6C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2" y="398934"/>
                <a:ext cx="2168438" cy="116353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E872D4-599F-1FFE-7812-5A4390E9C7F2}"/>
                  </a:ext>
                </a:extLst>
              </p:cNvPr>
              <p:cNvSpPr txBox="1"/>
              <p:nvPr/>
            </p:nvSpPr>
            <p:spPr>
              <a:xfrm>
                <a:off x="2801539" y="688314"/>
                <a:ext cx="2291277" cy="125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Vàng xuộm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1146A55F-B322-7009-6E08-0CDF90591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276" y="1069631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F2C2BB0-0DFA-180D-D7AB-9C58B0CDF782}"/>
              </a:ext>
            </a:extLst>
          </p:cNvPr>
          <p:cNvGrpSpPr/>
          <p:nvPr/>
        </p:nvGrpSpPr>
        <p:grpSpPr>
          <a:xfrm>
            <a:off x="3581399" y="2732921"/>
            <a:ext cx="4110085" cy="1000879"/>
            <a:chOff x="3726532" y="398934"/>
            <a:chExt cx="4524281" cy="116353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DAB3E4E-82FD-D518-C63A-2D18F8BC924B}"/>
                </a:ext>
              </a:extLst>
            </p:cNvPr>
            <p:cNvGrpSpPr/>
            <p:nvPr/>
          </p:nvGrpSpPr>
          <p:grpSpPr>
            <a:xfrm>
              <a:off x="4116972" y="398934"/>
              <a:ext cx="4133841" cy="1163536"/>
              <a:chOff x="1933065" y="398934"/>
              <a:chExt cx="4133841" cy="1163536"/>
            </a:xfrm>
          </p:grpSpPr>
          <p:pic>
            <p:nvPicPr>
              <p:cNvPr id="174" name="Picture 9">
                <a:extLst>
                  <a:ext uri="{FF2B5EF4-FFF2-40B4-BE49-F238E27FC236}">
                    <a16:creationId xmlns:a16="http://schemas.microsoft.com/office/drawing/2014/main" id="{BCC32425-922D-144B-D519-DE04F2F36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3357759" cy="1163536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F94FE36-3EEB-7871-F2CA-5258A36A7BFB}"/>
                  </a:ext>
                </a:extLst>
              </p:cNvPr>
              <p:cNvSpPr txBox="1"/>
              <p:nvPr/>
            </p:nvSpPr>
            <p:spPr>
              <a:xfrm>
                <a:off x="2533449" y="614024"/>
                <a:ext cx="3533457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Vàng hoe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98BF6F07-543C-0A04-6282-0DE9DFDC3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A1E5795-15B6-93FB-6405-E430D2A36E4D}"/>
              </a:ext>
            </a:extLst>
          </p:cNvPr>
          <p:cNvGrpSpPr/>
          <p:nvPr/>
        </p:nvGrpSpPr>
        <p:grpSpPr>
          <a:xfrm>
            <a:off x="3600449" y="3694946"/>
            <a:ext cx="3506932" cy="1000879"/>
            <a:chOff x="3726532" y="398934"/>
            <a:chExt cx="7187596" cy="116353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D2AA745-41B9-AC70-0B64-D8159190E5B2}"/>
                </a:ext>
              </a:extLst>
            </p:cNvPr>
            <p:cNvGrpSpPr/>
            <p:nvPr/>
          </p:nvGrpSpPr>
          <p:grpSpPr>
            <a:xfrm>
              <a:off x="4116972" y="398934"/>
              <a:ext cx="6797156" cy="1163536"/>
              <a:chOff x="1933065" y="398934"/>
              <a:chExt cx="6797156" cy="1163536"/>
            </a:xfrm>
          </p:grpSpPr>
          <p:pic>
            <p:nvPicPr>
              <p:cNvPr id="184" name="Picture 9">
                <a:extLst>
                  <a:ext uri="{FF2B5EF4-FFF2-40B4-BE49-F238E27FC236}">
                    <a16:creationId xmlns:a16="http://schemas.microsoft.com/office/drawing/2014/main" id="{57BA7602-04EF-7D38-746B-D2449068B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6797156" cy="1163536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3E92A76-BCA5-8ABD-CEF1-8810B992A191}"/>
                  </a:ext>
                </a:extLst>
              </p:cNvPr>
              <p:cNvSpPr txBox="1"/>
              <p:nvPr/>
            </p:nvSpPr>
            <p:spPr>
              <a:xfrm>
                <a:off x="2108760" y="688314"/>
                <a:ext cx="6373610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      Vàng giòn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3" name="Picture 2">
              <a:extLst>
                <a:ext uri="{FF2B5EF4-FFF2-40B4-BE49-F238E27FC236}">
                  <a16:creationId xmlns:a16="http://schemas.microsoft.com/office/drawing/2014/main" id="{CA1CCFFA-F471-F37D-F620-960A0C62D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D3C93-D883-5BA5-D93C-C1BC1800D879}"/>
              </a:ext>
            </a:extLst>
          </p:cNvPr>
          <p:cNvGrpSpPr/>
          <p:nvPr/>
        </p:nvGrpSpPr>
        <p:grpSpPr>
          <a:xfrm>
            <a:off x="3543299" y="4580771"/>
            <a:ext cx="3865419" cy="1000879"/>
            <a:chOff x="3726532" y="398934"/>
            <a:chExt cx="8479363" cy="11635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F72D25-E585-D8CD-85BA-5E5B3AA82FF8}"/>
                </a:ext>
              </a:extLst>
            </p:cNvPr>
            <p:cNvGrpSpPr/>
            <p:nvPr/>
          </p:nvGrpSpPr>
          <p:grpSpPr>
            <a:xfrm>
              <a:off x="4116974" y="398934"/>
              <a:ext cx="8088921" cy="1163536"/>
              <a:chOff x="1933067" y="398934"/>
              <a:chExt cx="8088921" cy="1163536"/>
            </a:xfrm>
          </p:grpSpPr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id="{B7D75952-C610-D357-A53B-5A097E0F1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7" y="398934"/>
                <a:ext cx="7166244" cy="116353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D2CD9-6E62-684D-7CFD-14C9D7AFEB7E}"/>
                  </a:ext>
                </a:extLst>
              </p:cNvPr>
              <p:cNvSpPr txBox="1"/>
              <p:nvPr/>
            </p:nvSpPr>
            <p:spPr>
              <a:xfrm>
                <a:off x="2876985" y="674361"/>
                <a:ext cx="7145003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   Vàng mượt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ACB1DBE-5664-1401-401F-DB9DB6153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 descr="A child kick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B977DA47-32DD-5C87-323A-8ED4CDC3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22" y="4504571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2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4096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80C3B0C-EDC3-B8B0-9593-3DC57F89213A}"/>
              </a:ext>
            </a:extLst>
          </p:cNvPr>
          <p:cNvSpPr/>
          <p:nvPr/>
        </p:nvSpPr>
        <p:spPr>
          <a:xfrm>
            <a:off x="486383" y="72736"/>
            <a:ext cx="11293813" cy="6670963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410AC3C6-3D0C-FB35-406E-301F52F45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3043" y="0"/>
            <a:ext cx="10183091" cy="6712528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A31CE8-B0C2-7FB6-8605-F9F6D5250A8C}"/>
              </a:ext>
            </a:extLst>
          </p:cNvPr>
          <p:cNvGrpSpPr/>
          <p:nvPr/>
        </p:nvGrpSpPr>
        <p:grpSpPr>
          <a:xfrm>
            <a:off x="494745" y="436279"/>
            <a:ext cx="9651656" cy="1846823"/>
            <a:chOff x="4405565" y="416799"/>
            <a:chExt cx="2729527" cy="116353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2023299-BD28-9FB2-D39A-832BE842E64D}"/>
                </a:ext>
              </a:extLst>
            </p:cNvPr>
            <p:cNvGrpSpPr/>
            <p:nvPr/>
          </p:nvGrpSpPr>
          <p:grpSpPr>
            <a:xfrm>
              <a:off x="4696778" y="416799"/>
              <a:ext cx="2438314" cy="1163536"/>
              <a:chOff x="2512871" y="416799"/>
              <a:chExt cx="2438314" cy="1163536"/>
            </a:xfrm>
          </p:grpSpPr>
          <p:pic>
            <p:nvPicPr>
              <p:cNvPr id="117" name="Picture 9">
                <a:extLst>
                  <a:ext uri="{FF2B5EF4-FFF2-40B4-BE49-F238E27FC236}">
                    <a16:creationId xmlns:a16="http://schemas.microsoft.com/office/drawing/2014/main" id="{F12889BD-2FB4-8CF4-1EF2-29BA60C6C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2871" y="416799"/>
                <a:ext cx="2223083" cy="116353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E872D4-599F-1FFE-7812-5A4390E9C7F2}"/>
                  </a:ext>
                </a:extLst>
              </p:cNvPr>
              <p:cNvSpPr txBox="1"/>
              <p:nvPr/>
            </p:nvSpPr>
            <p:spPr>
              <a:xfrm>
                <a:off x="2744336" y="772352"/>
                <a:ext cx="2206849" cy="47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1146A55F-B322-7009-6E08-0CDF90591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565" y="843733"/>
              <a:ext cx="271889" cy="30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F2C2BB0-0DFA-180D-D7AB-9C58B0CDF782}"/>
              </a:ext>
            </a:extLst>
          </p:cNvPr>
          <p:cNvGrpSpPr/>
          <p:nvPr/>
        </p:nvGrpSpPr>
        <p:grpSpPr>
          <a:xfrm>
            <a:off x="1936942" y="1974438"/>
            <a:ext cx="9150158" cy="1846823"/>
            <a:chOff x="3726532" y="398934"/>
            <a:chExt cx="4099592" cy="116353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DAB3E4E-82FD-D518-C63A-2D18F8BC924B}"/>
                </a:ext>
              </a:extLst>
            </p:cNvPr>
            <p:cNvGrpSpPr/>
            <p:nvPr/>
          </p:nvGrpSpPr>
          <p:grpSpPr>
            <a:xfrm>
              <a:off x="4116972" y="398934"/>
              <a:ext cx="3709152" cy="1163536"/>
              <a:chOff x="1933065" y="398934"/>
              <a:chExt cx="3709152" cy="1163536"/>
            </a:xfrm>
          </p:grpSpPr>
          <p:pic>
            <p:nvPicPr>
              <p:cNvPr id="174" name="Picture 9">
                <a:extLst>
                  <a:ext uri="{FF2B5EF4-FFF2-40B4-BE49-F238E27FC236}">
                    <a16:creationId xmlns:a16="http://schemas.microsoft.com/office/drawing/2014/main" id="{BCC32425-922D-144B-D519-DE04F2F36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3357759" cy="1163536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F94FE36-3EEB-7871-F2CA-5258A36A7BFB}"/>
                  </a:ext>
                </a:extLst>
              </p:cNvPr>
              <p:cNvSpPr txBox="1"/>
              <p:nvPr/>
            </p:nvSpPr>
            <p:spPr>
              <a:xfrm>
                <a:off x="2108760" y="688314"/>
                <a:ext cx="3533457" cy="36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i="1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 hoe</a:t>
                </a:r>
                <a:r>
                  <a:rPr lang="en-US" sz="2400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màu nắng vàng nhạt, không gay gắt, nóng bức</a:t>
                </a:r>
                <a:r>
                  <a:rPr lang="en-US" sz="1800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98BF6F07-543C-0A04-6282-0DE9DFDC3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638017"/>
              <a:ext cx="354556" cy="53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A1E5795-15B6-93FB-6405-E430D2A36E4D}"/>
              </a:ext>
            </a:extLst>
          </p:cNvPr>
          <p:cNvGrpSpPr/>
          <p:nvPr/>
        </p:nvGrpSpPr>
        <p:grpSpPr>
          <a:xfrm>
            <a:off x="642715" y="3512417"/>
            <a:ext cx="10367273" cy="1743941"/>
            <a:chOff x="3726532" y="235567"/>
            <a:chExt cx="6557489" cy="163790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D2AA745-41B9-AC70-0B64-D8159190E5B2}"/>
                </a:ext>
              </a:extLst>
            </p:cNvPr>
            <p:cNvGrpSpPr/>
            <p:nvPr/>
          </p:nvGrpSpPr>
          <p:grpSpPr>
            <a:xfrm>
              <a:off x="4116974" y="235567"/>
              <a:ext cx="6167047" cy="1637906"/>
              <a:chOff x="1933067" y="235567"/>
              <a:chExt cx="6167047" cy="1637906"/>
            </a:xfrm>
          </p:grpSpPr>
          <p:pic>
            <p:nvPicPr>
              <p:cNvPr id="184" name="Picture 9">
                <a:extLst>
                  <a:ext uri="{FF2B5EF4-FFF2-40B4-BE49-F238E27FC236}">
                    <a16:creationId xmlns:a16="http://schemas.microsoft.com/office/drawing/2014/main" id="{57BA7602-04EF-7D38-746B-D2449068B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7" y="235567"/>
                <a:ext cx="6167047" cy="1576040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3E92A76-BCA5-8ABD-CEF1-8810B992A191}"/>
                  </a:ext>
                </a:extLst>
              </p:cNvPr>
              <p:cNvSpPr txBox="1"/>
              <p:nvPr/>
            </p:nvSpPr>
            <p:spPr>
              <a:xfrm>
                <a:off x="2108761" y="688314"/>
                <a:ext cx="5874855" cy="11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Vàng giòn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màu vàng của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rơm rạ, thóc được phơi già nắng, khô tới mức cảm tưởng có thể gãy ra.</a:t>
                </a:r>
                <a:endParaRPr lang="vi-VN" sz="2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3" name="Picture 2">
              <a:extLst>
                <a:ext uri="{FF2B5EF4-FFF2-40B4-BE49-F238E27FC236}">
                  <a16:creationId xmlns:a16="http://schemas.microsoft.com/office/drawing/2014/main" id="{CA1CCFFA-F471-F37D-F620-960A0C62D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390442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D3C93-D883-5BA5-D93C-C1BC1800D879}"/>
              </a:ext>
            </a:extLst>
          </p:cNvPr>
          <p:cNvGrpSpPr/>
          <p:nvPr/>
        </p:nvGrpSpPr>
        <p:grpSpPr>
          <a:xfrm>
            <a:off x="603370" y="5130290"/>
            <a:ext cx="10017476" cy="1288248"/>
            <a:chOff x="3726532" y="394787"/>
            <a:chExt cx="4791378" cy="14976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F72D25-E585-D8CD-85BA-5E5B3AA82FF8}"/>
                </a:ext>
              </a:extLst>
            </p:cNvPr>
            <p:cNvGrpSpPr/>
            <p:nvPr/>
          </p:nvGrpSpPr>
          <p:grpSpPr>
            <a:xfrm>
              <a:off x="4096848" y="394787"/>
              <a:ext cx="4421062" cy="1497607"/>
              <a:chOff x="1912941" y="394787"/>
              <a:chExt cx="4421062" cy="1497607"/>
            </a:xfrm>
          </p:grpSpPr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id="{B7D75952-C610-D357-A53B-5A097E0F1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12941" y="394787"/>
                <a:ext cx="4421062" cy="14976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D2CD9-6E62-684D-7CFD-14C9D7AFEB7E}"/>
                  </a:ext>
                </a:extLst>
              </p:cNvPr>
              <p:cNvSpPr txBox="1"/>
              <p:nvPr/>
            </p:nvSpPr>
            <p:spPr>
              <a:xfrm>
                <a:off x="2156002" y="653940"/>
                <a:ext cx="4113457" cy="67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 mượt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màu vàng của lông con vật béo tốt, óng ả, mượt </a:t>
                </a:r>
                <a:r>
                  <a:rPr lang="en-US" sz="2400" spc="-2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spc="-2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ACB1DBE-5664-1401-401F-DB9DB6153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6"/>
              <a:ext cx="405596" cy="50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96C266-2FD8-E332-45D0-4520452C2360}"/>
              </a:ext>
            </a:extLst>
          </p:cNvPr>
          <p:cNvSpPr txBox="1"/>
          <p:nvPr/>
        </p:nvSpPr>
        <p:spPr>
          <a:xfrm>
            <a:off x="2637134" y="777925"/>
            <a:ext cx="608647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510" algn="just">
              <a:lnSpc>
                <a:spcPct val="150000"/>
              </a:lnSpc>
            </a:pP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xuộm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400" spc="-6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spc="-6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gặt.</a:t>
            </a:r>
            <a:endParaRPr lang="vi-VN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930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315608" y="1494882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93526" y="207774"/>
                          <a:pt x="322336" y="51797"/>
                          <a:pt x="573702" y="0"/>
                        </a:cubicBezTo>
                        <a:cubicBezTo>
                          <a:pt x="5623460" y="474945"/>
                          <a:pt x="8387245" y="614221"/>
                          <a:pt x="10446835" y="0"/>
                        </a:cubicBezTo>
                        <a:cubicBezTo>
                          <a:pt x="10812778" y="74725"/>
                          <a:pt x="11083886" y="297113"/>
                          <a:pt x="11020538" y="495823"/>
                        </a:cubicBezTo>
                        <a:cubicBezTo>
                          <a:pt x="11071247" y="1351270"/>
                          <a:pt x="11155088" y="3920695"/>
                          <a:pt x="11020538" y="4801433"/>
                        </a:cubicBezTo>
                        <a:cubicBezTo>
                          <a:pt x="10876090" y="5098558"/>
                          <a:pt x="10686921" y="5248738"/>
                          <a:pt x="10446835" y="5297257"/>
                        </a:cubicBezTo>
                        <a:cubicBezTo>
                          <a:pt x="6640266" y="5400457"/>
                          <a:pt x="2966812" y="5054486"/>
                          <a:pt x="573702" y="5297257"/>
                        </a:cubicBezTo>
                        <a:cubicBezTo>
                          <a:pt x="271232" y="5110330"/>
                          <a:pt x="-99803" y="5131613"/>
                          <a:pt x="0" y="4801433"/>
                        </a:cubicBezTo>
                        <a:cubicBezTo>
                          <a:pt x="-79359" y="4520138"/>
                          <a:pt x="125716" y="1172403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9136" y="250439"/>
                          <a:pt x="343096" y="-60301"/>
                          <a:pt x="573702" y="0"/>
                        </a:cubicBezTo>
                        <a:cubicBezTo>
                          <a:pt x="793287" y="1358824"/>
                          <a:pt x="5943340" y="-17604"/>
                          <a:pt x="10446835" y="0"/>
                        </a:cubicBezTo>
                        <a:cubicBezTo>
                          <a:pt x="10759728" y="112812"/>
                          <a:pt x="10945030" y="294179"/>
                          <a:pt x="11020538" y="495823"/>
                        </a:cubicBezTo>
                        <a:cubicBezTo>
                          <a:pt x="11142362" y="695844"/>
                          <a:pt x="10580665" y="3277913"/>
                          <a:pt x="11020538" y="4801433"/>
                        </a:cubicBezTo>
                        <a:cubicBezTo>
                          <a:pt x="11114919" y="5149025"/>
                          <a:pt x="10737375" y="5381526"/>
                          <a:pt x="10446835" y="5297257"/>
                        </a:cubicBezTo>
                        <a:cubicBezTo>
                          <a:pt x="5865678" y="6239907"/>
                          <a:pt x="2995682" y="4267119"/>
                          <a:pt x="573702" y="5297257"/>
                        </a:cubicBezTo>
                        <a:cubicBezTo>
                          <a:pt x="361422" y="5280585"/>
                          <a:pt x="-6392" y="4992340"/>
                          <a:pt x="0" y="4801433"/>
                        </a:cubicBezTo>
                        <a:cubicBezTo>
                          <a:pt x="386298" y="4528053"/>
                          <a:pt x="-227723" y="2013835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104628" y="257608"/>
                          <a:pt x="201024" y="-32455"/>
                          <a:pt x="573702" y="0"/>
                        </a:cubicBezTo>
                        <a:cubicBezTo>
                          <a:pt x="2604202" y="74578"/>
                          <a:pt x="5657191" y="87976"/>
                          <a:pt x="10446835" y="0"/>
                        </a:cubicBezTo>
                        <a:cubicBezTo>
                          <a:pt x="10682118" y="17923"/>
                          <a:pt x="11048635" y="265832"/>
                          <a:pt x="11020538" y="495823"/>
                        </a:cubicBezTo>
                        <a:cubicBezTo>
                          <a:pt x="10768199" y="1568472"/>
                          <a:pt x="11149983" y="4290981"/>
                          <a:pt x="11020538" y="4801433"/>
                        </a:cubicBezTo>
                        <a:cubicBezTo>
                          <a:pt x="11089999" y="5062790"/>
                          <a:pt x="10707659" y="5319764"/>
                          <a:pt x="10446835" y="5297257"/>
                        </a:cubicBezTo>
                        <a:cubicBezTo>
                          <a:pt x="7442474" y="5568269"/>
                          <a:pt x="2963037" y="5318986"/>
                          <a:pt x="573702" y="5297257"/>
                        </a:cubicBezTo>
                        <a:cubicBezTo>
                          <a:pt x="291882" y="5242501"/>
                          <a:pt x="27665" y="5174487"/>
                          <a:pt x="0" y="4801433"/>
                        </a:cubicBezTo>
                        <a:cubicBezTo>
                          <a:pt x="265875" y="4427540"/>
                          <a:pt x="122457" y="1170981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42834" y="233178"/>
                          <a:pt x="208171" y="6499"/>
                          <a:pt x="573702" y="0"/>
                        </a:cubicBezTo>
                        <a:cubicBezTo>
                          <a:pt x="5373262" y="439119"/>
                          <a:pt x="8289808" y="318333"/>
                          <a:pt x="10446835" y="0"/>
                        </a:cubicBezTo>
                        <a:cubicBezTo>
                          <a:pt x="10790408" y="44515"/>
                          <a:pt x="11039635" y="295153"/>
                          <a:pt x="11020538" y="495823"/>
                        </a:cubicBezTo>
                        <a:cubicBezTo>
                          <a:pt x="10745018" y="1532206"/>
                          <a:pt x="11174198" y="4156934"/>
                          <a:pt x="11020538" y="4801433"/>
                        </a:cubicBezTo>
                        <a:cubicBezTo>
                          <a:pt x="10985550" y="5088321"/>
                          <a:pt x="10758703" y="5187817"/>
                          <a:pt x="10446835" y="5297257"/>
                        </a:cubicBezTo>
                        <a:cubicBezTo>
                          <a:pt x="6931163" y="5567692"/>
                          <a:pt x="3363050" y="5483553"/>
                          <a:pt x="573702" y="5297257"/>
                        </a:cubicBezTo>
                        <a:cubicBezTo>
                          <a:pt x="256875" y="5196955"/>
                          <a:pt x="-67531" y="5127192"/>
                          <a:pt x="0" y="4801433"/>
                        </a:cubicBezTo>
                        <a:cubicBezTo>
                          <a:pt x="123834" y="4321225"/>
                          <a:pt x="90061" y="1099209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64454" y="208138"/>
                          <a:pt x="291146" y="48254"/>
                          <a:pt x="573702" y="0"/>
                        </a:cubicBezTo>
                        <a:cubicBezTo>
                          <a:pt x="5696522" y="363125"/>
                          <a:pt x="8086578" y="268428"/>
                          <a:pt x="10446835" y="0"/>
                        </a:cubicBezTo>
                        <a:cubicBezTo>
                          <a:pt x="10778866" y="71461"/>
                          <a:pt x="11057505" y="307656"/>
                          <a:pt x="11020538" y="495823"/>
                        </a:cubicBezTo>
                        <a:cubicBezTo>
                          <a:pt x="10955976" y="1375755"/>
                          <a:pt x="11226239" y="4109594"/>
                          <a:pt x="11020538" y="4801433"/>
                        </a:cubicBezTo>
                        <a:cubicBezTo>
                          <a:pt x="10959905" y="5096518"/>
                          <a:pt x="10716650" y="5224431"/>
                          <a:pt x="10446835" y="5297257"/>
                        </a:cubicBezTo>
                        <a:cubicBezTo>
                          <a:pt x="6427989" y="5356928"/>
                          <a:pt x="2886103" y="5195549"/>
                          <a:pt x="573702" y="5297257"/>
                        </a:cubicBezTo>
                        <a:cubicBezTo>
                          <a:pt x="264568" y="5136818"/>
                          <a:pt x="-88973" y="5151842"/>
                          <a:pt x="0" y="4801433"/>
                        </a:cubicBezTo>
                        <a:cubicBezTo>
                          <a:pt x="27154" y="4436240"/>
                          <a:pt x="80896" y="1131954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2" y="186571"/>
            <a:ext cx="11275466" cy="1242451"/>
            <a:chOff x="825624" y="606090"/>
            <a:chExt cx="10741570" cy="8899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1063731" y="636261"/>
              <a:ext cx="10503463" cy="85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0070C0"/>
                  </a:solidFill>
                  <a:latin typeface="Calibri" panose="020F0502020204030204"/>
                </a:rPr>
                <a:t>Câu </a:t>
              </a:r>
              <a:r>
                <a:rPr lang="en-US" sz="3600" dirty="0">
                  <a:solidFill>
                    <a:srgbClr val="0070C0"/>
                  </a:solidFill>
                  <a:latin typeface="Calibri" panose="020F0502020204030204"/>
                </a:rPr>
                <a:t>3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600">
                  <a:solidFill>
                    <a:srgbClr val="0070C0"/>
                  </a:solidFill>
                  <a:latin typeface="Calibri" panose="020F0502020204030204"/>
                </a:rPr>
                <a:t>câu nói về một người bạn của em, trong đó có sử dụng hai từ đồng nghĩa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6536E-9328-8739-02D0-45FAE1FD93D7}"/>
              </a:ext>
            </a:extLst>
          </p:cNvPr>
          <p:cNvGrpSpPr/>
          <p:nvPr/>
        </p:nvGrpSpPr>
        <p:grpSpPr>
          <a:xfrm>
            <a:off x="586482" y="2164331"/>
            <a:ext cx="10519682" cy="1725746"/>
            <a:chOff x="778744" y="1784991"/>
            <a:chExt cx="8377029" cy="128558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DC86F84-F28E-2403-7B39-4C76E23F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12855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8A3E0-3BB3-E320-9913-71B94DC9FF1A}"/>
                </a:ext>
              </a:extLst>
            </p:cNvPr>
            <p:cNvSpPr txBox="1"/>
            <p:nvPr/>
          </p:nvSpPr>
          <p:spPr>
            <a:xfrm>
              <a:off x="1141605" y="1838841"/>
              <a:ext cx="7797200" cy="98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Calibri (Body)"/>
                </a:rPr>
                <a:t>M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.- Hiếu rất chăm học. Bạn ấy cũng rất siêng làm việc nhà.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0589D9-8504-0C23-3C99-5C6727D25FAD}"/>
              </a:ext>
            </a:extLst>
          </p:cNvPr>
          <p:cNvGrpSpPr/>
          <p:nvPr/>
        </p:nvGrpSpPr>
        <p:grpSpPr>
          <a:xfrm>
            <a:off x="893574" y="4409238"/>
            <a:ext cx="10212590" cy="1725747"/>
            <a:chOff x="778745" y="3815768"/>
            <a:chExt cx="9432596" cy="172574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C4172B5-8476-90CA-E3BF-D85332B9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8"/>
              <a:ext cx="9432596" cy="17257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E37D03-F378-F9AE-A537-D0AC7B05CE80}"/>
                </a:ext>
              </a:extLst>
            </p:cNvPr>
            <p:cNvSpPr txBox="1"/>
            <p:nvPr/>
          </p:nvSpPr>
          <p:spPr>
            <a:xfrm>
              <a:off x="1124122" y="3917051"/>
              <a:ext cx="84204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 Hiếu không chỉ chăm học mà còn rất siêng làm việc nhà.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7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8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315608" y="0"/>
            <a:ext cx="11020538" cy="6792139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6792139" fill="none" extrusionOk="0">
                        <a:moveTo>
                          <a:pt x="0" y="635743"/>
                        </a:moveTo>
                        <a:cubicBezTo>
                          <a:pt x="-59840" y="273617"/>
                          <a:pt x="330090" y="69806"/>
                          <a:pt x="573702" y="0"/>
                        </a:cubicBezTo>
                        <a:cubicBezTo>
                          <a:pt x="5640860" y="593067"/>
                          <a:pt x="8357192" y="376317"/>
                          <a:pt x="10446835" y="0"/>
                        </a:cubicBezTo>
                        <a:cubicBezTo>
                          <a:pt x="10821721" y="103304"/>
                          <a:pt x="11085837" y="376422"/>
                          <a:pt x="11020538" y="635743"/>
                        </a:cubicBezTo>
                        <a:cubicBezTo>
                          <a:pt x="11065665" y="1752690"/>
                          <a:pt x="11163413" y="5027637"/>
                          <a:pt x="11020538" y="6156393"/>
                        </a:cubicBezTo>
                        <a:cubicBezTo>
                          <a:pt x="10896619" y="6532033"/>
                          <a:pt x="10680206" y="6727907"/>
                          <a:pt x="10446835" y="6792139"/>
                        </a:cubicBezTo>
                        <a:cubicBezTo>
                          <a:pt x="6401705" y="6910215"/>
                          <a:pt x="2778197" y="6108938"/>
                          <a:pt x="573702" y="6792139"/>
                        </a:cubicBezTo>
                        <a:cubicBezTo>
                          <a:pt x="268273" y="6607391"/>
                          <a:pt x="-109968" y="6578470"/>
                          <a:pt x="0" y="6156393"/>
                        </a:cubicBezTo>
                        <a:cubicBezTo>
                          <a:pt x="-44084" y="5701799"/>
                          <a:pt x="184607" y="1534636"/>
                          <a:pt x="0" y="635743"/>
                        </a:cubicBezTo>
                        <a:close/>
                      </a:path>
                      <a:path w="11020538" h="6792139" stroke="0" extrusionOk="0">
                        <a:moveTo>
                          <a:pt x="0" y="635743"/>
                        </a:moveTo>
                        <a:cubicBezTo>
                          <a:pt x="-49952" y="331650"/>
                          <a:pt x="320659" y="-56530"/>
                          <a:pt x="573702" y="0"/>
                        </a:cubicBezTo>
                        <a:cubicBezTo>
                          <a:pt x="793787" y="1576028"/>
                          <a:pt x="5945478" y="-24309"/>
                          <a:pt x="10446835" y="0"/>
                        </a:cubicBezTo>
                        <a:cubicBezTo>
                          <a:pt x="10762931" y="144952"/>
                          <a:pt x="10930617" y="383876"/>
                          <a:pt x="11020538" y="635743"/>
                        </a:cubicBezTo>
                        <a:cubicBezTo>
                          <a:pt x="11153073" y="875197"/>
                          <a:pt x="10591117" y="4205919"/>
                          <a:pt x="11020538" y="6156393"/>
                        </a:cubicBezTo>
                        <a:cubicBezTo>
                          <a:pt x="11111626" y="6594243"/>
                          <a:pt x="10742764" y="6869893"/>
                          <a:pt x="10446835" y="6792139"/>
                        </a:cubicBezTo>
                        <a:cubicBezTo>
                          <a:pt x="5913296" y="7777048"/>
                          <a:pt x="3049723" y="5634863"/>
                          <a:pt x="573702" y="6792139"/>
                        </a:cubicBezTo>
                        <a:cubicBezTo>
                          <a:pt x="393689" y="6779796"/>
                          <a:pt x="-7519" y="6384866"/>
                          <a:pt x="0" y="6156393"/>
                        </a:cubicBezTo>
                        <a:cubicBezTo>
                          <a:pt x="609342" y="5939599"/>
                          <a:pt x="-204519" y="2569534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100708" y="306799"/>
                          <a:pt x="206227" y="-15593"/>
                          <a:pt x="573702" y="0"/>
                        </a:cubicBezTo>
                        <a:cubicBezTo>
                          <a:pt x="2604202" y="74578"/>
                          <a:pt x="5657191" y="87976"/>
                          <a:pt x="10446835" y="0"/>
                        </a:cubicBezTo>
                        <a:cubicBezTo>
                          <a:pt x="10651860" y="13335"/>
                          <a:pt x="11049723" y="340921"/>
                          <a:pt x="11020538" y="635743"/>
                        </a:cubicBezTo>
                        <a:cubicBezTo>
                          <a:pt x="10713213" y="2035492"/>
                          <a:pt x="11152213" y="5497174"/>
                          <a:pt x="11020538" y="6156393"/>
                        </a:cubicBezTo>
                        <a:cubicBezTo>
                          <a:pt x="11054576" y="6500898"/>
                          <a:pt x="10702103" y="6835036"/>
                          <a:pt x="10446835" y="6792139"/>
                        </a:cubicBezTo>
                        <a:cubicBezTo>
                          <a:pt x="7372210" y="7097557"/>
                          <a:pt x="2972655" y="6889135"/>
                          <a:pt x="573702" y="6792139"/>
                        </a:cubicBezTo>
                        <a:cubicBezTo>
                          <a:pt x="275144" y="6721180"/>
                          <a:pt x="10629" y="6610026"/>
                          <a:pt x="0" y="6156393"/>
                        </a:cubicBezTo>
                        <a:cubicBezTo>
                          <a:pt x="247799" y="5635385"/>
                          <a:pt x="119261" y="1484793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59148" y="271737"/>
                          <a:pt x="198413" y="5290"/>
                          <a:pt x="573702" y="0"/>
                        </a:cubicBezTo>
                        <a:cubicBezTo>
                          <a:pt x="5404233" y="472505"/>
                          <a:pt x="8286620" y="386020"/>
                          <a:pt x="10446835" y="0"/>
                        </a:cubicBezTo>
                        <a:cubicBezTo>
                          <a:pt x="10782592" y="72202"/>
                          <a:pt x="11031998" y="367780"/>
                          <a:pt x="11020538" y="635743"/>
                        </a:cubicBezTo>
                        <a:cubicBezTo>
                          <a:pt x="10825021" y="1911662"/>
                          <a:pt x="11176175" y="5349432"/>
                          <a:pt x="11020538" y="6156393"/>
                        </a:cubicBezTo>
                        <a:cubicBezTo>
                          <a:pt x="10955236" y="6490481"/>
                          <a:pt x="10765614" y="6654028"/>
                          <a:pt x="10446835" y="6792139"/>
                        </a:cubicBezTo>
                        <a:cubicBezTo>
                          <a:pt x="6898240" y="7052502"/>
                          <a:pt x="3109269" y="6966666"/>
                          <a:pt x="573702" y="6792139"/>
                        </a:cubicBezTo>
                        <a:cubicBezTo>
                          <a:pt x="237346" y="6670002"/>
                          <a:pt x="-67958" y="6561587"/>
                          <a:pt x="0" y="6156393"/>
                        </a:cubicBezTo>
                        <a:cubicBezTo>
                          <a:pt x="128432" y="5508381"/>
                          <a:pt x="107113" y="1365913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72302" y="263692"/>
                          <a:pt x="289178" y="60660"/>
                          <a:pt x="573702" y="0"/>
                        </a:cubicBezTo>
                        <a:cubicBezTo>
                          <a:pt x="5842771" y="486134"/>
                          <a:pt x="8149087" y="339799"/>
                          <a:pt x="10446835" y="0"/>
                        </a:cubicBezTo>
                        <a:cubicBezTo>
                          <a:pt x="10789673" y="75711"/>
                          <a:pt x="11059080" y="375867"/>
                          <a:pt x="11020538" y="635743"/>
                        </a:cubicBezTo>
                        <a:cubicBezTo>
                          <a:pt x="10899596" y="1741440"/>
                          <a:pt x="11156240" y="5222246"/>
                          <a:pt x="11020538" y="6156393"/>
                        </a:cubicBezTo>
                        <a:cubicBezTo>
                          <a:pt x="10966555" y="6534153"/>
                          <a:pt x="10715984" y="6709604"/>
                          <a:pt x="10446835" y="6792139"/>
                        </a:cubicBezTo>
                        <a:cubicBezTo>
                          <a:pt x="6534115" y="6899872"/>
                          <a:pt x="2756606" y="6756403"/>
                          <a:pt x="573702" y="6792139"/>
                        </a:cubicBezTo>
                        <a:cubicBezTo>
                          <a:pt x="263249" y="6581273"/>
                          <a:pt x="-71106" y="6567934"/>
                          <a:pt x="0" y="6156393"/>
                        </a:cubicBezTo>
                        <a:cubicBezTo>
                          <a:pt x="-9517" y="5660445"/>
                          <a:pt x="211716" y="1481880"/>
                          <a:pt x="0" y="6357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6536E-9328-8739-02D0-45FAE1FD93D7}"/>
              </a:ext>
            </a:extLst>
          </p:cNvPr>
          <p:cNvGrpSpPr/>
          <p:nvPr/>
        </p:nvGrpSpPr>
        <p:grpSpPr>
          <a:xfrm>
            <a:off x="586482" y="1164870"/>
            <a:ext cx="10519682" cy="1725746"/>
            <a:chOff x="778744" y="1784991"/>
            <a:chExt cx="8377029" cy="128558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DC86F84-F28E-2403-7B39-4C76E23F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12855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8A3E0-3BB3-E320-9913-71B94DC9FF1A}"/>
                </a:ext>
              </a:extLst>
            </p:cNvPr>
            <p:cNvSpPr txBox="1"/>
            <p:nvPr/>
          </p:nvSpPr>
          <p:spPr>
            <a:xfrm>
              <a:off x="1141606" y="2037858"/>
              <a:ext cx="7797200" cy="61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1760" algn="just">
                <a:lnSpc>
                  <a:spcPct val="150000"/>
                </a:lnSpc>
                <a:tabLst>
                  <a:tab pos="833755" algn="l"/>
                </a:tabLst>
              </a:pP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Nam có đôi mắt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đen láy</a:t>
              </a:r>
              <a:r>
                <a:rPr lang="en-US" sz="3600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và mái tóc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đen nhánh</a:t>
              </a:r>
              <a:r>
                <a:rPr lang="en-US" sz="3600" b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endParaRPr lang="vi-VN" sz="36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0589D9-8504-0C23-3C99-5C6727D25FAD}"/>
              </a:ext>
            </a:extLst>
          </p:cNvPr>
          <p:cNvGrpSpPr/>
          <p:nvPr/>
        </p:nvGrpSpPr>
        <p:grpSpPr>
          <a:xfrm>
            <a:off x="989705" y="3763461"/>
            <a:ext cx="10346441" cy="1725747"/>
            <a:chOff x="778745" y="3815768"/>
            <a:chExt cx="9556224" cy="172574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C4172B5-8476-90CA-E3BF-D85332B9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8"/>
              <a:ext cx="9432596" cy="17257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E37D03-F378-F9AE-A537-D0AC7B05CE80}"/>
                </a:ext>
              </a:extLst>
            </p:cNvPr>
            <p:cNvSpPr txBox="1"/>
            <p:nvPr/>
          </p:nvSpPr>
          <p:spPr>
            <a:xfrm>
              <a:off x="950817" y="4047699"/>
              <a:ext cx="938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539750" algn="just">
                <a:tabLst>
                  <a:tab pos="833755" algn="l"/>
                </a:tabLst>
              </a:pP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Hùng hơi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to béo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, bàn tay bàn chân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to tròn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, chắc nịch</a:t>
              </a:r>
              <a:r>
                <a:rPr lang="en-US" sz="40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 </a:t>
              </a:r>
              <a:endParaRPr lang="vi-VN" sz="4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35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0AD84-3A74-3F4F-988D-978A38F07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18" y="1942667"/>
            <a:ext cx="498086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723014" y="2587678"/>
            <a:ext cx="11206716" cy="265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tabLst>
                <a:tab pos="270510" algn="l"/>
              </a:tabLst>
            </a:pPr>
            <a:r>
              <a:rPr lang="en-US" sz="4000" ker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/>
              <a:t>Nối tiếp đặt câu có từ chỉ màu đỏ khác nhau nói về các sự vật xung quanh mình </a:t>
            </a:r>
            <a:endParaRPr lang="vi-VN" sz="4000"/>
          </a:p>
          <a:p>
            <a:pPr marL="180340" algn="just">
              <a:lnSpc>
                <a:spcPct val="150000"/>
              </a:lnSpc>
              <a:tabLst>
                <a:tab pos="270510" algn="l"/>
              </a:tabLst>
            </a:pP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360" y="1124744"/>
            <a:ext cx="643233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822C7-4413-1A7B-A285-8DABC054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91570FB6-7231-D92A-CA41-6790BBD8E478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69EC9-9A64-0D84-60EF-75F1F22B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5" y="1955956"/>
            <a:ext cx="3028570" cy="3580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A0BB2-A279-C45B-7B47-25AE5C18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821" y="754940"/>
            <a:ext cx="3938357" cy="1201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CE9000-D8EB-D3FE-F1BF-443DCD72253A}"/>
              </a:ext>
            </a:extLst>
          </p:cNvPr>
          <p:cNvSpPr txBox="1"/>
          <p:nvPr/>
        </p:nvSpPr>
        <p:spPr>
          <a:xfrm>
            <a:off x="1382233" y="1955956"/>
            <a:ext cx="702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Các em hãy tìm hiểu thêm về từ đồng nghĩa và tập viết câu với các từ đồng nghĩa nhé!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032057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41B51-4111-7228-9FEC-A3173920C0A5}"/>
              </a:ext>
            </a:extLst>
          </p:cNvPr>
          <p:cNvSpPr/>
          <p:nvPr/>
        </p:nvSpPr>
        <p:spPr>
          <a:xfrm>
            <a:off x="3436527" y="1916406"/>
            <a:ext cx="4883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TRÒ CHƠI: GỌI THUYỀN</a:t>
            </a:r>
            <a:endParaRPr lang="en-US" sz="3600" b="1" cap="none" spc="50">
              <a:ln w="9525" cmpd="sng">
                <a:solidFill>
                  <a:srgbClr val="FFC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064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550233" y="2338591"/>
            <a:ext cx="6419462" cy="946869"/>
            <a:chOff x="4442924" y="2338591"/>
            <a:chExt cx="6419462" cy="1992085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black"/>
                  </a:solidFill>
                  <a:latin typeface="Calibri" panose="020F0502020204030204"/>
                </a:rPr>
                <a:t>Thế nào là từ đồng nghĩa?   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414939" y="3651426"/>
            <a:ext cx="6876838" cy="2653681"/>
            <a:chOff x="4442924" y="2338591"/>
            <a:chExt cx="6419462" cy="5582987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442924" y="2338591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3481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Từ đồng nghĩa là từ có nghĩa giống nhau hoặc gần giống nhau.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491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550233" y="2020187"/>
            <a:ext cx="6876838" cy="1582908"/>
            <a:chOff x="4442924" y="2338591"/>
            <a:chExt cx="6419462" cy="2660344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2525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black"/>
                  </a:solidFill>
                  <a:latin typeface="Calibri" panose="020F0502020204030204"/>
                </a:rPr>
                <a:t>Tìm từ đồng nghĩa với từ “ siêng năng”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414939" y="3651426"/>
            <a:ext cx="6876838" cy="3380916"/>
            <a:chOff x="4442924" y="2338591"/>
            <a:chExt cx="6419462" cy="711299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442924" y="2338591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697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vi-VN" sz="3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Tìm từ đồng nghĩa với từ siêng năng là chăm chỉ, cần cù, chịu khó. </a:t>
              </a:r>
              <a:endParaRPr lang="vi-VN" sz="36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36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524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725399" y="1993079"/>
            <a:ext cx="6419462" cy="1894838"/>
            <a:chOff x="4442924" y="2338591"/>
            <a:chExt cx="6419462" cy="279190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494464" y="2346153"/>
              <a:ext cx="6148873" cy="278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Nêu 5 từ đồng nghĩa chỉ màu xanh? 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270006" y="3887917"/>
            <a:ext cx="6876838" cy="2809272"/>
            <a:chOff x="4307630" y="2836135"/>
            <a:chExt cx="6419462" cy="591032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307630" y="3163477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491036" y="2836135"/>
              <a:ext cx="6148873" cy="5789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vi-VN" sz="4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Xanh  lam, xanh thẳm, xanh xanh, xanh biếc, xanh lục,  </a:t>
              </a:r>
              <a:r>
                <a:rPr lang="vi-VN" sz="4000">
                  <a:solidFill>
                    <a:srgbClr val="040C28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xanh lơ, xanh ngọc, xanh rờn</a:t>
              </a:r>
              <a:r>
                <a:rPr lang="en-US" sz="4000">
                  <a:solidFill>
                    <a:srgbClr val="040C28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...</a:t>
              </a:r>
              <a:endParaRPr lang="vi-VN" sz="40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456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17B7D9-8DDE-3A20-57B6-860A717A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071F403A-5036-5E38-5593-332FD8E878DF}"/>
              </a:ext>
            </a:extLst>
          </p:cNvPr>
          <p:cNvSpPr/>
          <p:nvPr/>
        </p:nvSpPr>
        <p:spPr>
          <a:xfrm>
            <a:off x="790575" y="1143001"/>
            <a:ext cx="7562850" cy="3556612"/>
          </a:xfrm>
          <a:custGeom>
            <a:avLst/>
            <a:gdLst>
              <a:gd name="connsiteX0" fmla="*/ 0 w 7562850"/>
              <a:gd name="connsiteY0" fmla="*/ 354665 h 3556612"/>
              <a:gd name="connsiteX1" fmla="*/ 354665 w 7562850"/>
              <a:gd name="connsiteY1" fmla="*/ 0 h 3556612"/>
              <a:gd name="connsiteX2" fmla="*/ 7208185 w 7562850"/>
              <a:gd name="connsiteY2" fmla="*/ 0 h 3556612"/>
              <a:gd name="connsiteX3" fmla="*/ 7562850 w 7562850"/>
              <a:gd name="connsiteY3" fmla="*/ 354665 h 3556612"/>
              <a:gd name="connsiteX4" fmla="*/ 7562850 w 7562850"/>
              <a:gd name="connsiteY4" fmla="*/ 3201947 h 3556612"/>
              <a:gd name="connsiteX5" fmla="*/ 7208185 w 7562850"/>
              <a:gd name="connsiteY5" fmla="*/ 3556612 h 3556612"/>
              <a:gd name="connsiteX6" fmla="*/ 354665 w 7562850"/>
              <a:gd name="connsiteY6" fmla="*/ 3556612 h 3556612"/>
              <a:gd name="connsiteX7" fmla="*/ 0 w 7562850"/>
              <a:gd name="connsiteY7" fmla="*/ 3201947 h 3556612"/>
              <a:gd name="connsiteX8" fmla="*/ 0 w 7562850"/>
              <a:gd name="connsiteY8" fmla="*/ 354665 h 35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2850" h="3556612" fill="none" extrusionOk="0">
                <a:moveTo>
                  <a:pt x="0" y="354665"/>
                </a:moveTo>
                <a:cubicBezTo>
                  <a:pt x="530" y="173123"/>
                  <a:pt x="168602" y="16470"/>
                  <a:pt x="354665" y="0"/>
                </a:cubicBezTo>
                <a:cubicBezTo>
                  <a:pt x="1835577" y="72427"/>
                  <a:pt x="5471048" y="61419"/>
                  <a:pt x="7208185" y="0"/>
                </a:cubicBezTo>
                <a:cubicBezTo>
                  <a:pt x="7401239" y="-19427"/>
                  <a:pt x="7554167" y="156163"/>
                  <a:pt x="7562850" y="354665"/>
                </a:cubicBezTo>
                <a:cubicBezTo>
                  <a:pt x="7663726" y="1636253"/>
                  <a:pt x="7455537" y="2240536"/>
                  <a:pt x="7562850" y="3201947"/>
                </a:cubicBezTo>
                <a:cubicBezTo>
                  <a:pt x="7569534" y="3363898"/>
                  <a:pt x="7384992" y="3535235"/>
                  <a:pt x="7208185" y="3556612"/>
                </a:cubicBezTo>
                <a:cubicBezTo>
                  <a:pt x="5200959" y="3586439"/>
                  <a:pt x="3134477" y="3477306"/>
                  <a:pt x="354665" y="3556612"/>
                </a:cubicBezTo>
                <a:cubicBezTo>
                  <a:pt x="179474" y="3554274"/>
                  <a:pt x="-10364" y="3399872"/>
                  <a:pt x="0" y="3201947"/>
                </a:cubicBezTo>
                <a:cubicBezTo>
                  <a:pt x="50037" y="1872860"/>
                  <a:pt x="770" y="1718883"/>
                  <a:pt x="0" y="354665"/>
                </a:cubicBezTo>
                <a:close/>
              </a:path>
              <a:path w="7562850" h="3556612" stroke="0" extrusionOk="0">
                <a:moveTo>
                  <a:pt x="0" y="354665"/>
                </a:moveTo>
                <a:cubicBezTo>
                  <a:pt x="4795" y="160096"/>
                  <a:pt x="169535" y="22389"/>
                  <a:pt x="354665" y="0"/>
                </a:cubicBezTo>
                <a:cubicBezTo>
                  <a:pt x="1133415" y="123000"/>
                  <a:pt x="4729211" y="-96860"/>
                  <a:pt x="7208185" y="0"/>
                </a:cubicBezTo>
                <a:cubicBezTo>
                  <a:pt x="7374353" y="-22642"/>
                  <a:pt x="7563926" y="156620"/>
                  <a:pt x="7562850" y="354665"/>
                </a:cubicBezTo>
                <a:cubicBezTo>
                  <a:pt x="7566023" y="1191488"/>
                  <a:pt x="7657117" y="2874801"/>
                  <a:pt x="7562850" y="3201947"/>
                </a:cubicBezTo>
                <a:cubicBezTo>
                  <a:pt x="7559507" y="3399034"/>
                  <a:pt x="7383809" y="3553298"/>
                  <a:pt x="7208185" y="3556612"/>
                </a:cubicBezTo>
                <a:cubicBezTo>
                  <a:pt x="4917524" y="3395905"/>
                  <a:pt x="3000131" y="3596279"/>
                  <a:pt x="354665" y="3556612"/>
                </a:cubicBezTo>
                <a:cubicBezTo>
                  <a:pt x="147673" y="3554367"/>
                  <a:pt x="-7306" y="3394513"/>
                  <a:pt x="0" y="3201947"/>
                </a:cubicBezTo>
                <a:cubicBezTo>
                  <a:pt x="32216" y="2076825"/>
                  <a:pt x="57206" y="1064603"/>
                  <a:pt x="0" y="3546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DB956-AF59-F1CC-72B7-397014EC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15" y="1239803"/>
            <a:ext cx="2871465" cy="975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3320F1-D750-4C80-B285-7763FD10EB54}"/>
              </a:ext>
            </a:extLst>
          </p:cNvPr>
          <p:cNvGrpSpPr/>
          <p:nvPr/>
        </p:nvGrpSpPr>
        <p:grpSpPr>
          <a:xfrm rot="20172930">
            <a:off x="718103" y="1296805"/>
            <a:ext cx="1844124" cy="846319"/>
            <a:chOff x="5257800" y="5149907"/>
            <a:chExt cx="4585886" cy="1565686"/>
          </a:xfrm>
        </p:grpSpPr>
        <p:sp>
          <p:nvSpPr>
            <p:cNvPr id="9" name="Plaque 8">
              <a:extLst>
                <a:ext uri="{FF2B5EF4-FFF2-40B4-BE49-F238E27FC236}">
                  <a16:creationId xmlns:a16="http://schemas.microsoft.com/office/drawing/2014/main" id="{EFF9D7C7-95AE-09D5-FBAF-2AE2DE3E2DE1}"/>
                </a:ext>
              </a:extLst>
            </p:cNvPr>
            <p:cNvSpPr/>
            <p:nvPr/>
          </p:nvSpPr>
          <p:spPr>
            <a:xfrm>
              <a:off x="5257800" y="5180484"/>
              <a:ext cx="4585886" cy="1535109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F6C60-033B-3E5E-53C5-FE4241C3FA75}"/>
                </a:ext>
              </a:extLst>
            </p:cNvPr>
            <p:cNvSpPr txBox="1"/>
            <p:nvPr/>
          </p:nvSpPr>
          <p:spPr>
            <a:xfrm>
              <a:off x="5476788" y="5149907"/>
              <a:ext cx="4175231" cy="1537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ea typeface="+mn-ea"/>
                  <a:cs typeface="+mn-cs"/>
                </a:rPr>
                <a:t>LTVC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A028C9-DBB9-3312-6A29-E29AE9383478}"/>
              </a:ext>
            </a:extLst>
          </p:cNvPr>
          <p:cNvSpPr/>
          <p:nvPr/>
        </p:nvSpPr>
        <p:spPr>
          <a:xfrm>
            <a:off x="1846803" y="2382246"/>
            <a:ext cx="6021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LUYỆN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TẬP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TỪ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ĐỒNG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NGHĨA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188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416690" y="141601"/>
            <a:ext cx="10000526" cy="1170094"/>
            <a:chOff x="562719" y="561120"/>
            <a:chExt cx="11585286" cy="11700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11251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562719" y="561120"/>
              <a:ext cx="115852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đậm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723900" y="1914787"/>
            <a:ext cx="106584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  a.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tôi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kể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nhau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nghe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Hùng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quê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Nam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má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Hoà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Nam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u.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Phú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Thọ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Bầm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Phước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Huế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mạ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lvl="0" algn="just"/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         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(Theo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Tiếng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Việt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5 -2006)</a:t>
            </a:r>
            <a:endParaRPr lang="en-US" sz="26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2600" i="1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Nghỉ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hè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Trung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về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quê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thăm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Quà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mê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tít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sĩ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xíu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đặc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biệt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cũng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Cái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ông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hồng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Cái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hon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đủ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búp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bê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sợ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</a:rPr>
              <a:t>bác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sĩ</a:t>
            </a:r>
            <a:r>
              <a:rPr lang="en-US" sz="2600" dirty="0">
                <a:latin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trị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bệnh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hộp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đựng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thuốc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nhỏ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nhắn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mấy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viên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thuốc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trắng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tẹo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bị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cặp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nhiệt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nhỏ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xinh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cụ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kiểm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tra</a:t>
            </a:r>
            <a:r>
              <a:rPr lang="en-US" sz="2600" dirty="0">
                <a:latin typeface="Arial" panose="020B0604020202020204" pitchFamily="34" charset="0"/>
              </a:rPr>
              <a:t> tai,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kéo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</a:rPr>
              <a:t> be </a:t>
            </a:r>
            <a:r>
              <a:rPr lang="en-US" sz="2600" dirty="0" err="1"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xinh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xắn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kịp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</a:rPr>
              <a:t>.</a:t>
            </a:r>
            <a:endParaRPr lang="en-US" sz="2900" dirty="0">
              <a:latin typeface="Calibri" panose="020F0502020204030204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645F1E-AC27-B0E3-D43C-B836B9A21C16}"/>
              </a:ext>
            </a:extLst>
          </p:cNvPr>
          <p:cNvCxnSpPr/>
          <p:nvPr/>
        </p:nvCxnSpPr>
        <p:spPr>
          <a:xfrm>
            <a:off x="2435087" y="675861"/>
            <a:ext cx="694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325CA4-C8F8-AD0C-CD50-D0B4D941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484B42E-2C97-1391-4A22-1DC68F3F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pic>
        <p:nvPicPr>
          <p:cNvPr id="21" name="Picture 20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06BE03D0-DEF4-8A5B-B1D2-A6C69BEB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:a16="http://schemas.microsoft.com/office/drawing/2014/main" id="{F2133798-941F-8C6D-530F-572DEF1E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2" y="1143482"/>
            <a:ext cx="5714518" cy="5714518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7FA310CE-3B46-751A-A176-F9A5475C6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41" y="1932760"/>
            <a:ext cx="660994" cy="673642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259E26BD-C20E-9F72-6DA1-C3084285D84D}"/>
              </a:ext>
            </a:extLst>
          </p:cNvPr>
          <p:cNvSpPr txBox="1"/>
          <p:nvPr/>
        </p:nvSpPr>
        <p:spPr>
          <a:xfrm>
            <a:off x="6579039" y="1894805"/>
            <a:ext cx="449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vở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giấy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nháp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7962979-E06A-F178-A784-D60C4B219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46" y="3166784"/>
            <a:ext cx="660994" cy="673642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FCBD59FE-70B2-0604-96F5-2A7014264A22}"/>
              </a:ext>
            </a:extLst>
          </p:cNvPr>
          <p:cNvSpPr txBox="1"/>
          <p:nvPr/>
        </p:nvSpPr>
        <p:spPr>
          <a:xfrm>
            <a:off x="6641163" y="3215552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kiến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658E9-1179-7738-67B9-16A4DA27FDA0}"/>
              </a:ext>
            </a:extLst>
          </p:cNvPr>
          <p:cNvSpPr txBox="1"/>
          <p:nvPr/>
        </p:nvSpPr>
        <p:spPr>
          <a:xfrm>
            <a:off x="6567329" y="458931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ED583194-6DC7-678D-2A75-656AFFCC08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49" y="4514403"/>
            <a:ext cx="660994" cy="673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D5528-C1DF-A9BB-EBA9-362886D5B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259" y="853749"/>
            <a:ext cx="345673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9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706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Arial</vt:lpstr>
      <vt:lpstr>Calibri</vt:lpstr>
      <vt:lpstr>Calibri (Body)</vt:lpstr>
      <vt:lpstr>Calibri Light</vt:lpstr>
      <vt:lpstr>HP001 4H</vt:lpstr>
      <vt:lpstr>Times New Roman</vt:lpstr>
      <vt:lpstr>UTM Avo</vt:lpstr>
      <vt:lpstr>UTM Showcard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</cp:revision>
  <dcterms:created xsi:type="dcterms:W3CDTF">2024-06-25T03:45:54Z</dcterms:created>
  <dcterms:modified xsi:type="dcterms:W3CDTF">2024-06-25T03:54:04Z</dcterms:modified>
</cp:coreProperties>
</file>