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5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0" r:id="rId3"/>
    <p:sldMasterId id="2147483798" r:id="rId4"/>
    <p:sldMasterId id="2147483810" r:id="rId5"/>
    <p:sldMasterId id="2147483868" r:id="rId6"/>
  </p:sldMasterIdLst>
  <p:notesMasterIdLst>
    <p:notesMasterId r:id="rId36"/>
  </p:notesMasterIdLst>
  <p:sldIdLst>
    <p:sldId id="256" r:id="rId7"/>
    <p:sldId id="258" r:id="rId8"/>
    <p:sldId id="298" r:id="rId9"/>
    <p:sldId id="286" r:id="rId10"/>
    <p:sldId id="299" r:id="rId11"/>
    <p:sldId id="287" r:id="rId12"/>
    <p:sldId id="267" r:id="rId13"/>
    <p:sldId id="257" r:id="rId14"/>
    <p:sldId id="293" r:id="rId15"/>
    <p:sldId id="295" r:id="rId16"/>
    <p:sldId id="269" r:id="rId17"/>
    <p:sldId id="270" r:id="rId18"/>
    <p:sldId id="294" r:id="rId19"/>
    <p:sldId id="296" r:id="rId20"/>
    <p:sldId id="272" r:id="rId21"/>
    <p:sldId id="273" r:id="rId22"/>
    <p:sldId id="274" r:id="rId23"/>
    <p:sldId id="291" r:id="rId24"/>
    <p:sldId id="290" r:id="rId25"/>
    <p:sldId id="277" r:id="rId26"/>
    <p:sldId id="297" r:id="rId27"/>
    <p:sldId id="275" r:id="rId28"/>
    <p:sldId id="283" r:id="rId29"/>
    <p:sldId id="278" r:id="rId30"/>
    <p:sldId id="292" r:id="rId31"/>
    <p:sldId id="281" r:id="rId32"/>
    <p:sldId id="279" r:id="rId33"/>
    <p:sldId id="289" r:id="rId34"/>
    <p:sldId id="280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8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8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5440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0FA49-589B-42DA-B9F7-7BD99BC75FA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51A43-5E34-4761-AE08-7243B5F05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75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705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705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68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2D6B2E6C-2AFC-4020-8547-494ABD7E6602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05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2D6B2E6C-2AFC-4020-8547-494ABD7E6602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05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C2F75-F7EB-407D-AA8C-82A83100019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68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8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0A3BAA-4358-4D63-963E-4859CDAE5C9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691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2D6B2E6C-2AFC-4020-8547-494ABD7E6602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05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6B2B79-FECD-408E-BCA1-66A80A5FE55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248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8" indent="0" algn="ctr">
              <a:buNone/>
              <a:defRPr sz="2000"/>
            </a:lvl2pPr>
            <a:lvl3pPr marL="914218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2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00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5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A84EA-794B-4F4C-B4AE-E89E7C184D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8581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58409-E0E7-4292-AE20-D6BDF4CC8E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2763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10BBE-B349-47A7-B9D9-1E4D42710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502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5B5CE-D9D2-46BD-B323-4D28F26635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9562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43123-92E6-4E71-BD36-D2BCF75496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2603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0A115-AC80-436F-AF67-98626774B5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9647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859CE-8371-4BC9-9254-473D232A11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79098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33BD8-64AC-4F2B-872E-919F0C6F7C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8000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37FA3-B31F-4539-8FF2-B06C0AA217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23958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DCDDD-5EFB-42A9-BBBD-707C5D80B1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72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46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88D6A-0282-4F3D-B4BF-2753CF66AE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5756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7E687-5AAD-46F0-B12C-F5B3740F42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8685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2389E-BF9D-4298-A44E-935D7E9AED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5519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364B1-BC1C-4FB1-A239-BDACB0E251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3270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D3ED6-1783-472F-BEA4-DB0D9A28D0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1383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BA53C-1AC0-4EF7-A34F-9E409B3375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8634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DF146-8043-41A4-B3E6-DD510765B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7344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3DA27-B07F-404B-A953-0552F756D9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177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72055-2948-409B-AFAA-532ADD0220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604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E31E7-8C5F-4C0A-A61A-0E5DE29EB7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910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28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9E459-1AD4-4159-86C6-EF31705ED5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4041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3C4E9-840F-47FB-823B-6E7B9A4A75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43440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0F7F8-803D-49F5-A939-8816A5CE84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9475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149C7-C631-4DB3-8CCE-BF22B80A6B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110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D4F33-FC0E-4758-99BD-4FB5656106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0236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37D68-F49A-45EB-A638-47E224D507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8237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DBB8E-D7C7-4320-ABCD-CCA5FE66CB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2915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2335C-DEC4-4D2E-84C0-20C520A2D5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7636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ABF49-BED9-45C5-AB7C-826503BAF4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169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7A51C-7EF5-4C5C-B56F-EE2C0DEE34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224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87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B68F9-FA5B-4BF1-8D6E-C5493ADD98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1037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763A5-08BF-451D-977D-8F589D9E0E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72896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C0059-9187-4C68-907C-19D4222B95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9302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BAB19-6545-464F-86EB-D960139CE5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2514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13A16-EB11-4111-8401-8B2867AE77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1309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AA916-A25E-4084-B12A-EF790DCAAA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7448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51C6D-B456-4CDF-AE5E-23A8EFD329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3325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B3A56-744D-40D1-A074-778E2945D6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3501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21A82-EE1E-4A55-9D4B-DD00FDFA63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80625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BFFC0-96D1-4B17-9C4F-869A0E7DFD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55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81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3AD57-A981-438F-9365-6FD1FA1067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29711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31E2-FFCF-428D-8DB7-81479E368C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63672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99D8A-E496-49F7-9506-6E335ED528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36967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3EEED-2388-4FA3-AA9A-EAF0CD87EE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6473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A72C6-FC6A-4B3D-B035-D7AD4D16A4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66869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79085-A1DC-45A9-82DF-7070BF8232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74163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C0BC6-C0B1-4A73-B478-D962DD331B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22171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64D97-2273-4435-A130-76EDF9D96A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0500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5030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99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5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2850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3335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7242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6363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9165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8929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70" indent="0">
              <a:buNone/>
              <a:defRPr sz="1900"/>
            </a:lvl2pPr>
            <a:lvl3pPr marL="609539" indent="0">
              <a:buNone/>
              <a:defRPr sz="16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  <a:lvl6pPr marL="1523848" indent="0">
              <a:buNone/>
              <a:defRPr sz="1300"/>
            </a:lvl6pPr>
            <a:lvl7pPr marL="1828617" indent="0">
              <a:buNone/>
              <a:defRPr sz="1300"/>
            </a:lvl7pPr>
            <a:lvl8pPr marL="2133387" indent="0">
              <a:buNone/>
              <a:defRPr sz="1300"/>
            </a:lvl8pPr>
            <a:lvl9pPr marL="2438156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8173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792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0753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8" indent="0" algn="ctr">
              <a:buNone/>
              <a:defRPr sz="2000"/>
            </a:lvl2pPr>
            <a:lvl3pPr marL="914218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2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7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0682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5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94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1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62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3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2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37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4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7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14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1283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0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16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75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0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50359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5142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904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38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05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1031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05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96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4653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8" indent="0">
              <a:buNone/>
              <a:defRPr sz="1400"/>
            </a:lvl2pPr>
            <a:lvl3pPr marL="914218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2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3749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8" indent="0">
              <a:buNone/>
              <a:defRPr sz="1400"/>
            </a:lvl2pPr>
            <a:lvl3pPr marL="914218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2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6536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994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4338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8" indent="0" algn="ctr">
              <a:buNone/>
              <a:defRPr sz="2000"/>
            </a:lvl2pPr>
            <a:lvl3pPr marL="914218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2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7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5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94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6115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1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62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53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2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37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4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7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14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0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16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00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2539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75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0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50359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5142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904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38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05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05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96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8" indent="0">
              <a:buNone/>
              <a:defRPr sz="1400"/>
            </a:lvl2pPr>
            <a:lvl3pPr marL="914218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2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0695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4653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8" indent="0">
              <a:buNone/>
              <a:defRPr sz="1400"/>
            </a:lvl2pPr>
            <a:lvl3pPr marL="914218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2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3749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8" indent="0">
              <a:buNone/>
              <a:defRPr sz="1400"/>
            </a:lvl2pPr>
            <a:lvl3pPr marL="914218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2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6536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9949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43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8" indent="0">
              <a:buNone/>
              <a:defRPr sz="1400"/>
            </a:lvl2pPr>
            <a:lvl3pPr marL="914218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2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85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96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7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8" indent="0" algn="ctr">
              <a:buNone/>
              <a:defRPr sz="2000"/>
            </a:lvl2pPr>
            <a:lvl3pPr marL="914218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2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92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15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85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38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00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1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5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3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93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86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54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65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6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93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83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78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35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562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402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055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2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94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05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57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3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429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8" indent="0">
              <a:buNone/>
              <a:defRPr sz="1400"/>
            </a:lvl2pPr>
            <a:lvl3pPr marL="914218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2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24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56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8" indent="0">
              <a:buNone/>
              <a:defRPr sz="1400"/>
            </a:lvl2pPr>
            <a:lvl3pPr marL="914218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2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90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403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088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8" indent="0" algn="ctr">
              <a:buNone/>
              <a:defRPr/>
            </a:lvl2pPr>
            <a:lvl3pPr marL="914218" indent="0" algn="ctr">
              <a:buNone/>
              <a:defRPr/>
            </a:lvl3pPr>
            <a:lvl4pPr marL="1371326" indent="0" algn="ctr">
              <a:buNone/>
              <a:defRPr/>
            </a:lvl4pPr>
            <a:lvl5pPr marL="1828434" indent="0" algn="ctr">
              <a:buNone/>
              <a:defRPr/>
            </a:lvl5pPr>
            <a:lvl6pPr marL="2285543" indent="0" algn="ctr">
              <a:buNone/>
              <a:defRPr/>
            </a:lvl6pPr>
            <a:lvl7pPr marL="2742652" indent="0" algn="ctr">
              <a:buNone/>
              <a:defRPr/>
            </a:lvl7pPr>
            <a:lvl8pPr marL="3199760" indent="0" algn="ctr">
              <a:buNone/>
              <a:defRPr/>
            </a:lvl8pPr>
            <a:lvl9pPr marL="365686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195EC-DC6B-489B-A055-6BB94288F1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8157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8" indent="0" algn="ctr">
              <a:buNone/>
              <a:defRPr/>
            </a:lvl2pPr>
            <a:lvl3pPr marL="914218" indent="0" algn="ctr">
              <a:buNone/>
              <a:defRPr/>
            </a:lvl3pPr>
            <a:lvl4pPr marL="1371326" indent="0" algn="ctr">
              <a:buNone/>
              <a:defRPr/>
            </a:lvl4pPr>
            <a:lvl5pPr marL="1828434" indent="0" algn="ctr">
              <a:buNone/>
              <a:defRPr/>
            </a:lvl5pPr>
            <a:lvl6pPr marL="2285543" indent="0" algn="ctr">
              <a:buNone/>
              <a:defRPr/>
            </a:lvl6pPr>
            <a:lvl7pPr marL="2742652" indent="0" algn="ctr">
              <a:buNone/>
              <a:defRPr/>
            </a:lvl7pPr>
            <a:lvl8pPr marL="3199760" indent="0" algn="ctr">
              <a:buNone/>
              <a:defRPr/>
            </a:lvl8pPr>
            <a:lvl9pPr marL="365686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D4EAB-B339-4AE1-A2C1-EF66DEB956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8031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8" indent="0" algn="ctr">
              <a:buNone/>
              <a:defRPr/>
            </a:lvl2pPr>
            <a:lvl3pPr marL="914218" indent="0" algn="ctr">
              <a:buNone/>
              <a:defRPr/>
            </a:lvl3pPr>
            <a:lvl4pPr marL="1371326" indent="0" algn="ctr">
              <a:buNone/>
              <a:defRPr/>
            </a:lvl4pPr>
            <a:lvl5pPr marL="1828434" indent="0" algn="ctr">
              <a:buNone/>
              <a:defRPr/>
            </a:lvl5pPr>
            <a:lvl6pPr marL="2285543" indent="0" algn="ctr">
              <a:buNone/>
              <a:defRPr/>
            </a:lvl6pPr>
            <a:lvl7pPr marL="2742652" indent="0" algn="ctr">
              <a:buNone/>
              <a:defRPr/>
            </a:lvl7pPr>
            <a:lvl8pPr marL="3199760" indent="0" algn="ctr">
              <a:buNone/>
              <a:defRPr/>
            </a:lvl8pPr>
            <a:lvl9pPr marL="365686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C5AC9-F77F-423E-AB0D-DB19DA7AD9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7083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338F2-72F4-4AC2-93DB-BD58A589C3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3920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8" indent="0">
              <a:buNone/>
              <a:defRPr sz="1800"/>
            </a:lvl2pPr>
            <a:lvl3pPr marL="914218" indent="0">
              <a:buNone/>
              <a:defRPr sz="1600"/>
            </a:lvl3pPr>
            <a:lvl4pPr marL="1371326" indent="0">
              <a:buNone/>
              <a:defRPr sz="1400"/>
            </a:lvl4pPr>
            <a:lvl5pPr marL="1828434" indent="0">
              <a:buNone/>
              <a:defRPr sz="1400"/>
            </a:lvl5pPr>
            <a:lvl6pPr marL="2285543" indent="0">
              <a:buNone/>
              <a:defRPr sz="1400"/>
            </a:lvl6pPr>
            <a:lvl7pPr marL="2742652" indent="0">
              <a:buNone/>
              <a:defRPr sz="1400"/>
            </a:lvl7pPr>
            <a:lvl8pPr marL="3199760" indent="0">
              <a:buNone/>
              <a:defRPr sz="1400"/>
            </a:lvl8pPr>
            <a:lvl9pPr marL="365686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70196-2C07-4B5E-85F5-026C14B60D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4697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3A775-F027-4D1D-8268-74AA226CE8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1026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9B30A-B660-406B-A86F-11EC974DCE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393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98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70DFD-C637-44A7-A8E8-845387C596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9123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992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079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304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215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770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98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018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2980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69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390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942C-77B2-429F-B142-0E334227C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681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24CA1-7AEB-490A-9E24-88B557C79D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2159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6F8BA-F093-4AAB-B1B8-0D859FD24C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1530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BDE5D-F0D6-470B-B151-15DB3AE8F2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8755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51022-CFE0-4CB2-BE83-84C208371E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1297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C5BE8-06C6-4306-AE4B-CA0DF7432E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4736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5ED24-9CA9-4AB1-B1D3-72C4321818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3647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5F5FB-D01F-404D-89C2-F09265B5E7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9448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68106-A1D2-486D-8480-DFE64E90B0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8773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5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A27A9-58D3-49CF-8AB4-73F96FE85A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9102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796CB-8293-46C8-AE58-177C298885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0962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15098-972A-48AB-86E1-85F3E7726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0721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BC33E-E5B5-4AD5-8FB7-A5F3B37803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9739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6E590-F276-4CE2-826B-8D91462B50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04971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E934-EA9B-46E5-9DAA-09442E2556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0957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03151-4B4E-4C89-B6D9-CAA184EE42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636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5203D-F9B0-4175-A0D0-A279DA503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1357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C4EE6-A36E-4709-805B-F77F777E93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1441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AB7A6-FCE3-4179-82E2-36B7F62F9B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23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23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D715B-EEF8-4F3A-A7DC-5F32C9652A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6931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A8836-C2FD-4C79-9B99-3131CD1E2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52677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45CEA-30AF-449E-A4D7-2040FBA9A3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7389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B981C-633A-427E-BD02-624995BB33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48676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019E0-442E-48A5-8915-AB7ED918E2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63239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6C8CA-1266-402B-A808-CD104A739A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1270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FCE9E-0277-4321-9DF5-2DF0B7B1E0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6043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6131B-8858-4856-B353-713DC8945F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0709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6FACB-B60A-4C52-A09A-613FA12006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5474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1B00D-BC67-4994-9549-DDEAA0644C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047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9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73.xml"/><Relationship Id="rId34" Type="http://schemas.openxmlformats.org/officeDocument/2006/relationships/slideLayout" Target="../slideLayouts/slideLayout86.xml"/><Relationship Id="rId42" Type="http://schemas.openxmlformats.org/officeDocument/2006/relationships/slideLayout" Target="../slideLayouts/slideLayout94.xml"/><Relationship Id="rId47" Type="http://schemas.openxmlformats.org/officeDocument/2006/relationships/slideLayout" Target="../slideLayouts/slideLayout99.xml"/><Relationship Id="rId50" Type="http://schemas.openxmlformats.org/officeDocument/2006/relationships/slideLayout" Target="../slideLayouts/slideLayout102.xml"/><Relationship Id="rId55" Type="http://schemas.openxmlformats.org/officeDocument/2006/relationships/slideLayout" Target="../slideLayouts/slideLayout107.xml"/><Relationship Id="rId63" Type="http://schemas.openxmlformats.org/officeDocument/2006/relationships/slideLayout" Target="../slideLayouts/slideLayout115.xml"/><Relationship Id="rId68" Type="http://schemas.openxmlformats.org/officeDocument/2006/relationships/slideLayout" Target="../slideLayouts/slideLayout120.xml"/><Relationship Id="rId76" Type="http://schemas.openxmlformats.org/officeDocument/2006/relationships/slideLayout" Target="../slideLayouts/slideLayout128.xml"/><Relationship Id="rId84" Type="http://schemas.openxmlformats.org/officeDocument/2006/relationships/slideLayout" Target="../slideLayouts/slideLayout136.xml"/><Relationship Id="rId89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59.xml"/><Relationship Id="rId71" Type="http://schemas.openxmlformats.org/officeDocument/2006/relationships/slideLayout" Target="../slideLayouts/slideLayout123.xml"/><Relationship Id="rId9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84.xml"/><Relationship Id="rId37" Type="http://schemas.openxmlformats.org/officeDocument/2006/relationships/slideLayout" Target="../slideLayouts/slideLayout89.xml"/><Relationship Id="rId40" Type="http://schemas.openxmlformats.org/officeDocument/2006/relationships/slideLayout" Target="../slideLayouts/slideLayout92.xml"/><Relationship Id="rId45" Type="http://schemas.openxmlformats.org/officeDocument/2006/relationships/slideLayout" Target="../slideLayouts/slideLayout97.xml"/><Relationship Id="rId53" Type="http://schemas.openxmlformats.org/officeDocument/2006/relationships/slideLayout" Target="../slideLayouts/slideLayout105.xml"/><Relationship Id="rId58" Type="http://schemas.openxmlformats.org/officeDocument/2006/relationships/slideLayout" Target="../slideLayouts/slideLayout110.xml"/><Relationship Id="rId66" Type="http://schemas.openxmlformats.org/officeDocument/2006/relationships/slideLayout" Target="../slideLayouts/slideLayout118.xml"/><Relationship Id="rId74" Type="http://schemas.openxmlformats.org/officeDocument/2006/relationships/slideLayout" Target="../slideLayouts/slideLayout126.xml"/><Relationship Id="rId79" Type="http://schemas.openxmlformats.org/officeDocument/2006/relationships/slideLayout" Target="../slideLayouts/slideLayout131.xml"/><Relationship Id="rId87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113.xml"/><Relationship Id="rId82" Type="http://schemas.openxmlformats.org/officeDocument/2006/relationships/slideLayout" Target="../slideLayouts/slideLayout134.xml"/><Relationship Id="rId90" Type="http://schemas.openxmlformats.org/officeDocument/2006/relationships/slideLayout" Target="../slideLayouts/slideLayout142.xml"/><Relationship Id="rId95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82.xml"/><Relationship Id="rId35" Type="http://schemas.openxmlformats.org/officeDocument/2006/relationships/slideLayout" Target="../slideLayouts/slideLayout87.xml"/><Relationship Id="rId43" Type="http://schemas.openxmlformats.org/officeDocument/2006/relationships/slideLayout" Target="../slideLayouts/slideLayout95.xml"/><Relationship Id="rId48" Type="http://schemas.openxmlformats.org/officeDocument/2006/relationships/slideLayout" Target="../slideLayouts/slideLayout100.xml"/><Relationship Id="rId56" Type="http://schemas.openxmlformats.org/officeDocument/2006/relationships/slideLayout" Target="../slideLayouts/slideLayout108.xml"/><Relationship Id="rId64" Type="http://schemas.openxmlformats.org/officeDocument/2006/relationships/slideLayout" Target="../slideLayouts/slideLayout116.xml"/><Relationship Id="rId69" Type="http://schemas.openxmlformats.org/officeDocument/2006/relationships/slideLayout" Target="../slideLayouts/slideLayout121.xml"/><Relationship Id="rId7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60.xml"/><Relationship Id="rId51" Type="http://schemas.openxmlformats.org/officeDocument/2006/relationships/slideLayout" Target="../slideLayouts/slideLayout103.xml"/><Relationship Id="rId72" Type="http://schemas.openxmlformats.org/officeDocument/2006/relationships/slideLayout" Target="../slideLayouts/slideLayout124.xml"/><Relationship Id="rId80" Type="http://schemas.openxmlformats.org/officeDocument/2006/relationships/slideLayout" Target="../slideLayouts/slideLayout132.xml"/><Relationship Id="rId85" Type="http://schemas.openxmlformats.org/officeDocument/2006/relationships/slideLayout" Target="../slideLayouts/slideLayout137.xml"/><Relationship Id="rId9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33" Type="http://schemas.openxmlformats.org/officeDocument/2006/relationships/slideLayout" Target="../slideLayouts/slideLayout85.xml"/><Relationship Id="rId38" Type="http://schemas.openxmlformats.org/officeDocument/2006/relationships/slideLayout" Target="../slideLayouts/slideLayout90.xml"/><Relationship Id="rId46" Type="http://schemas.openxmlformats.org/officeDocument/2006/relationships/slideLayout" Target="../slideLayouts/slideLayout98.xml"/><Relationship Id="rId59" Type="http://schemas.openxmlformats.org/officeDocument/2006/relationships/slideLayout" Target="../slideLayouts/slideLayout111.xml"/><Relationship Id="rId67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93.xml"/><Relationship Id="rId54" Type="http://schemas.openxmlformats.org/officeDocument/2006/relationships/slideLayout" Target="../slideLayouts/slideLayout106.xml"/><Relationship Id="rId62" Type="http://schemas.openxmlformats.org/officeDocument/2006/relationships/slideLayout" Target="../slideLayouts/slideLayout114.xml"/><Relationship Id="rId70" Type="http://schemas.openxmlformats.org/officeDocument/2006/relationships/slideLayout" Target="../slideLayouts/slideLayout122.xml"/><Relationship Id="rId75" Type="http://schemas.openxmlformats.org/officeDocument/2006/relationships/slideLayout" Target="../slideLayouts/slideLayout127.xml"/><Relationship Id="rId83" Type="http://schemas.openxmlformats.org/officeDocument/2006/relationships/slideLayout" Target="../slideLayouts/slideLayout135.xml"/><Relationship Id="rId88" Type="http://schemas.openxmlformats.org/officeDocument/2006/relationships/slideLayout" Target="../slideLayouts/slideLayout140.xml"/><Relationship Id="rId91" Type="http://schemas.openxmlformats.org/officeDocument/2006/relationships/slideLayout" Target="../slideLayouts/slideLayout143.xml"/><Relationship Id="rId96" Type="http://schemas.openxmlformats.org/officeDocument/2006/relationships/theme" Target="../theme/theme3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36" Type="http://schemas.openxmlformats.org/officeDocument/2006/relationships/slideLayout" Target="../slideLayouts/slideLayout88.xml"/><Relationship Id="rId49" Type="http://schemas.openxmlformats.org/officeDocument/2006/relationships/slideLayout" Target="../slideLayouts/slideLayout101.xml"/><Relationship Id="rId57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83.xml"/><Relationship Id="rId44" Type="http://schemas.openxmlformats.org/officeDocument/2006/relationships/slideLayout" Target="../slideLayouts/slideLayout96.xml"/><Relationship Id="rId52" Type="http://schemas.openxmlformats.org/officeDocument/2006/relationships/slideLayout" Target="../slideLayouts/slideLayout104.xml"/><Relationship Id="rId60" Type="http://schemas.openxmlformats.org/officeDocument/2006/relationships/slideLayout" Target="../slideLayouts/slideLayout112.xml"/><Relationship Id="rId65" Type="http://schemas.openxmlformats.org/officeDocument/2006/relationships/slideLayout" Target="../slideLayouts/slideLayout117.xml"/><Relationship Id="rId73" Type="http://schemas.openxmlformats.org/officeDocument/2006/relationships/slideLayout" Target="../slideLayouts/slideLayout125.xml"/><Relationship Id="rId78" Type="http://schemas.openxmlformats.org/officeDocument/2006/relationships/slideLayout" Target="../slideLayouts/slideLayout130.xml"/><Relationship Id="rId81" Type="http://schemas.openxmlformats.org/officeDocument/2006/relationships/slideLayout" Target="../slideLayouts/slideLayout133.xml"/><Relationship Id="rId86" Type="http://schemas.openxmlformats.org/officeDocument/2006/relationships/slideLayout" Target="../slideLayouts/slideLayout138.xml"/><Relationship Id="rId94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slideLayout" Target="../slideLayouts/slideLayout176.xml"/><Relationship Id="rId26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61.xml"/><Relationship Id="rId21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5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20" Type="http://schemas.openxmlformats.org/officeDocument/2006/relationships/slideLayout" Target="../slideLayouts/slideLayout178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24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23" Type="http://schemas.openxmlformats.org/officeDocument/2006/relationships/slideLayout" Target="../slideLayouts/slideLayout181.xml"/><Relationship Id="rId28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68.xml"/><Relationship Id="rId19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Relationship Id="rId22" Type="http://schemas.openxmlformats.org/officeDocument/2006/relationships/slideLayout" Target="../slideLayouts/slideLayout180.xml"/><Relationship Id="rId27" Type="http://schemas.openxmlformats.org/officeDocument/2006/relationships/slideLayout" Target="../slideLayouts/slideLayout18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9.xml"/><Relationship Id="rId18" Type="http://schemas.openxmlformats.org/officeDocument/2006/relationships/slideLayout" Target="../slideLayouts/slideLayout204.xml"/><Relationship Id="rId26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189.xml"/><Relationship Id="rId21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17" Type="http://schemas.openxmlformats.org/officeDocument/2006/relationships/slideLayout" Target="../slideLayouts/slideLayout203.xml"/><Relationship Id="rId25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188.xml"/><Relationship Id="rId16" Type="http://schemas.openxmlformats.org/officeDocument/2006/relationships/slideLayout" Target="../slideLayouts/slideLayout202.xml"/><Relationship Id="rId20" Type="http://schemas.openxmlformats.org/officeDocument/2006/relationships/slideLayout" Target="../slideLayouts/slideLayout206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24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201.xml"/><Relationship Id="rId23" Type="http://schemas.openxmlformats.org/officeDocument/2006/relationships/slideLayout" Target="../slideLayouts/slideLayout209.xml"/><Relationship Id="rId28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196.xml"/><Relationship Id="rId19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Relationship Id="rId22" Type="http://schemas.openxmlformats.org/officeDocument/2006/relationships/slideLayout" Target="../slideLayouts/slideLayout208.xml"/><Relationship Id="rId27" Type="http://schemas.openxmlformats.org/officeDocument/2006/relationships/slideLayout" Target="../slideLayouts/slideLayout2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B5D3F-909B-443F-8069-B4DFB9E79051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ACD87-5D24-44C1-8839-65D6C864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2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93" r:id="rId3"/>
    <p:sldLayoutId id="2147483792" r:id="rId4"/>
    <p:sldLayoutId id="2147483791" r:id="rId5"/>
    <p:sldLayoutId id="2147483790" r:id="rId6"/>
    <p:sldLayoutId id="2147483787" r:id="rId7"/>
    <p:sldLayoutId id="2147483776" r:id="rId8"/>
    <p:sldLayoutId id="2147483775" r:id="rId9"/>
    <p:sldLayoutId id="2147483774" r:id="rId10"/>
    <p:sldLayoutId id="2147483773" r:id="rId11"/>
    <p:sldLayoutId id="2147483679" r:id="rId12"/>
    <p:sldLayoutId id="2147483678" r:id="rId13"/>
    <p:sldLayoutId id="2147483677" r:id="rId14"/>
    <p:sldLayoutId id="2147483676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8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A0E4E-64D7-43FA-9BFD-B210F870005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8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89" r:id="rId3"/>
    <p:sldLayoutId id="2147483788" r:id="rId4"/>
    <p:sldLayoutId id="2147483786" r:id="rId5"/>
    <p:sldLayoutId id="2147483785" r:id="rId6"/>
    <p:sldLayoutId id="2147483784" r:id="rId7"/>
    <p:sldLayoutId id="2147483783" r:id="rId8"/>
    <p:sldLayoutId id="2147483772" r:id="rId9"/>
    <p:sldLayoutId id="2147483771" r:id="rId10"/>
    <p:sldLayoutId id="2147483770" r:id="rId11"/>
    <p:sldLayoutId id="2147483769" r:id="rId12"/>
    <p:sldLayoutId id="2147483675" r:id="rId13"/>
    <p:sldLayoutId id="2147483674" r:id="rId14"/>
    <p:sldLayoutId id="2147483673" r:id="rId15"/>
    <p:sldLayoutId id="2147483663" r:id="rId16"/>
    <p:sldLayoutId id="2147483664" r:id="rId17"/>
    <p:sldLayoutId id="2147483665" r:id="rId18"/>
    <p:sldLayoutId id="2147483666" r:id="rId19"/>
    <p:sldLayoutId id="2147483782" r:id="rId20"/>
    <p:sldLayoutId id="2147483781" r:id="rId21"/>
    <p:sldLayoutId id="2147483768" r:id="rId22"/>
    <p:sldLayoutId id="2147483672" r:id="rId23"/>
    <p:sldLayoutId id="2147483667" r:id="rId24"/>
    <p:sldLayoutId id="2147483668" r:id="rId25"/>
    <p:sldLayoutId id="2147483669" r:id="rId26"/>
    <p:sldLayoutId id="2147483670" r:id="rId27"/>
    <p:sldLayoutId id="2147483671" r:id="rId28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8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6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/>
            </a:lvl1pPr>
          </a:lstStyle>
          <a:p>
            <a:pPr>
              <a:defRPr/>
            </a:pPr>
            <a:fld id="{F32E6B09-A8B2-44F9-A316-64D6AF29F3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25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797" r:id="rId10"/>
    <p:sldLayoutId id="2147483796" r:id="rId11"/>
    <p:sldLayoutId id="2147483795" r:id="rId12"/>
    <p:sldLayoutId id="2147483794" r:id="rId13"/>
    <p:sldLayoutId id="2147483780" r:id="rId14"/>
    <p:sldLayoutId id="2147483779" r:id="rId15"/>
    <p:sldLayoutId id="2147483778" r:id="rId16"/>
    <p:sldLayoutId id="2147483777" r:id="rId17"/>
    <p:sldLayoutId id="2147483767" r:id="rId18"/>
    <p:sldLayoutId id="2147483766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705" r:id="rId35"/>
    <p:sldLayoutId id="2147483706" r:id="rId36"/>
    <p:sldLayoutId id="2147483707" r:id="rId37"/>
    <p:sldLayoutId id="2147483708" r:id="rId38"/>
    <p:sldLayoutId id="2147483709" r:id="rId39"/>
    <p:sldLayoutId id="2147483710" r:id="rId40"/>
    <p:sldLayoutId id="2147483711" r:id="rId41"/>
    <p:sldLayoutId id="2147483712" r:id="rId42"/>
    <p:sldLayoutId id="2147483713" r:id="rId43"/>
    <p:sldLayoutId id="2147483714" r:id="rId44"/>
    <p:sldLayoutId id="2147483715" r:id="rId45"/>
    <p:sldLayoutId id="2147483716" r:id="rId46"/>
    <p:sldLayoutId id="2147483717" r:id="rId47"/>
    <p:sldLayoutId id="2147483718" r:id="rId48"/>
    <p:sldLayoutId id="2147483719" r:id="rId49"/>
    <p:sldLayoutId id="2147483720" r:id="rId50"/>
    <p:sldLayoutId id="2147483721" r:id="rId51"/>
    <p:sldLayoutId id="2147483722" r:id="rId52"/>
    <p:sldLayoutId id="2147483723" r:id="rId53"/>
    <p:sldLayoutId id="2147483724" r:id="rId54"/>
    <p:sldLayoutId id="2147483725" r:id="rId55"/>
    <p:sldLayoutId id="2147483726" r:id="rId56"/>
    <p:sldLayoutId id="2147483727" r:id="rId57"/>
    <p:sldLayoutId id="2147483728" r:id="rId58"/>
    <p:sldLayoutId id="2147483729" r:id="rId59"/>
    <p:sldLayoutId id="2147483730" r:id="rId60"/>
    <p:sldLayoutId id="2147483731" r:id="rId61"/>
    <p:sldLayoutId id="2147483732" r:id="rId62"/>
    <p:sldLayoutId id="2147483733" r:id="rId63"/>
    <p:sldLayoutId id="2147483734" r:id="rId64"/>
    <p:sldLayoutId id="2147483735" r:id="rId65"/>
    <p:sldLayoutId id="2147483736" r:id="rId66"/>
    <p:sldLayoutId id="2147483737" r:id="rId67"/>
    <p:sldLayoutId id="2147483738" r:id="rId68"/>
    <p:sldLayoutId id="2147483739" r:id="rId69"/>
    <p:sldLayoutId id="2147483740" r:id="rId70"/>
    <p:sldLayoutId id="2147483741" r:id="rId71"/>
    <p:sldLayoutId id="2147483742" r:id="rId72"/>
    <p:sldLayoutId id="2147483743" r:id="rId73"/>
    <p:sldLayoutId id="2147483744" r:id="rId74"/>
    <p:sldLayoutId id="2147483745" r:id="rId75"/>
    <p:sldLayoutId id="2147483746" r:id="rId76"/>
    <p:sldLayoutId id="2147483747" r:id="rId77"/>
    <p:sldLayoutId id="2147483748" r:id="rId78"/>
    <p:sldLayoutId id="2147483749" r:id="rId79"/>
    <p:sldLayoutId id="2147483750" r:id="rId80"/>
    <p:sldLayoutId id="2147483751" r:id="rId81"/>
    <p:sldLayoutId id="2147483752" r:id="rId82"/>
    <p:sldLayoutId id="2147483753" r:id="rId83"/>
    <p:sldLayoutId id="2147483754" r:id="rId84"/>
    <p:sldLayoutId id="2147483755" r:id="rId85"/>
    <p:sldLayoutId id="2147483756" r:id="rId86"/>
    <p:sldLayoutId id="2147483757" r:id="rId87"/>
    <p:sldLayoutId id="2147483758" r:id="rId88"/>
    <p:sldLayoutId id="2147483759" r:id="rId89"/>
    <p:sldLayoutId id="2147483760" r:id="rId90"/>
    <p:sldLayoutId id="2147483761" r:id="rId91"/>
    <p:sldLayoutId id="2147483762" r:id="rId92"/>
    <p:sldLayoutId id="2147483763" r:id="rId93"/>
    <p:sldLayoutId id="2147483764" r:id="rId94"/>
    <p:sldLayoutId id="2147483765" r:id="rId9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43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32" indent="-3428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02" indent="-28569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72" indent="-22855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80" indent="-22855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88" indent="-22855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98" indent="-2285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206" indent="-2285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314" indent="-2285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423" indent="-2285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54" tIns="30477" rIns="60954" bIns="3047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60954" tIns="30477" rIns="60954" bIns="3047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48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60953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  <p:sldLayoutId id="2147483829" r:id="rId19"/>
    <p:sldLayoutId id="2147483830" r:id="rId20"/>
    <p:sldLayoutId id="2147483831" r:id="rId21"/>
    <p:sldLayoutId id="2147483832" r:id="rId22"/>
    <p:sldLayoutId id="2147483833" r:id="rId23"/>
    <p:sldLayoutId id="2147483834" r:id="rId24"/>
    <p:sldLayoutId id="2147483835" r:id="rId25"/>
    <p:sldLayoutId id="2147483836" r:id="rId26"/>
    <p:sldLayoutId id="2147483837" r:id="rId27"/>
    <p:sldLayoutId id="2147483838" r:id="rId28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8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A0E4E-64D7-43FA-9BFD-B210F8700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D41EC-9BD5-435F-BD64-A8D3DCDF5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  <p:sldLayoutId id="2147483890" r:id="rId22"/>
    <p:sldLayoutId id="2147483891" r:id="rId23"/>
    <p:sldLayoutId id="2147483892" r:id="rId24"/>
    <p:sldLayoutId id="2147483893" r:id="rId25"/>
    <p:sldLayoutId id="2147483894" r:id="rId26"/>
    <p:sldLayoutId id="2147483895" r:id="rId27"/>
    <p:sldLayoutId id="2147483896" r:id="rId28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8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836731" y="552000"/>
            <a:ext cx="6430186" cy="3046970"/>
          </a:xfrm>
          <a:prstGeom prst="rect">
            <a:avLst/>
          </a:prstGeom>
        </p:spPr>
        <p:txBody>
          <a:bodyPr wrap="none" lIns="91422" tIns="45711" rIns="91422" bIns="45711">
            <a:spAutoFit/>
          </a:bodyPr>
          <a:lstStyle/>
          <a:p>
            <a:pPr algn="ctr" defTabSz="914082">
              <a:lnSpc>
                <a:spcPct val="150000"/>
              </a:lnSpc>
              <a:defRPr/>
            </a:pPr>
            <a:r>
              <a:rPr lang="en-US" sz="5200" b="1" dirty="0">
                <a:solidFill>
                  <a:srgbClr val="002060"/>
                </a:solidFill>
                <a:cs typeface="Arial" panose="020B0604020202020204" pitchFamily="34" charset="0"/>
              </a:rPr>
              <a:t>TUẦN 10</a:t>
            </a:r>
          </a:p>
          <a:p>
            <a:pPr algn="ctr" defTabSz="914082">
              <a:spcBef>
                <a:spcPts val="600"/>
              </a:spcBef>
              <a:defRPr/>
            </a:pPr>
            <a:r>
              <a:rPr lang="vi-VN" sz="5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Bài</a:t>
            </a:r>
            <a:r>
              <a:rPr lang="en-US" sz="5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vi-VN" sz="5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1</a:t>
            </a:r>
            <a:r>
              <a:rPr lang="en-US" sz="5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endParaRPr lang="en-US" sz="52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 defTabSz="914082">
              <a:spcBef>
                <a:spcPts val="600"/>
              </a:spcBef>
              <a:defRPr/>
            </a:pPr>
            <a:r>
              <a:rPr lang="en-US" sz="5200" b="1" dirty="0" err="1">
                <a:solidFill>
                  <a:srgbClr val="FF0000"/>
                </a:solidFill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cs typeface="Arial" panose="020B0604020202020204" pitchFamily="34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 1 ô ly" pitchFamily="34" charset="-93"/>
                <a:ea typeface="HP001" panose="020B0603050302020204" pitchFamily="34" charset="0"/>
                <a:cs typeface="Arial" panose="020B0604020202020204" pitchFamily="34" charset="0"/>
              </a:rPr>
              <a:t>G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 1 ô ly" pitchFamily="34" charset="-93"/>
                <a:cs typeface="Arial" panose="020B0604020202020204" pitchFamily="34" charset="0"/>
              </a:rPr>
              <a:t>, 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 1 ô ly" pitchFamily="34" charset="-93"/>
                <a:ea typeface="HP001" panose="020B0603050302020204" pitchFamily="34" charset="0"/>
                <a:cs typeface="Arial" panose="020B0604020202020204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36259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 rot="21255364">
            <a:off x="1388851" y="1537662"/>
            <a:ext cx="9414296" cy="133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Viết</a:t>
            </a:r>
            <a:r>
              <a:rPr lang="en-US" altLang="en-US" sz="5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54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trên không</a:t>
            </a:r>
            <a:r>
              <a:rPr lang="en-US" altLang="en-US" sz="54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en-US" sz="5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hoa</a:t>
            </a:r>
            <a:r>
              <a:rPr lang="en-US" altLang="en-US" sz="5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27568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 rot="21255364">
            <a:off x="1388851" y="1468403"/>
            <a:ext cx="941429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000" b="1">
                <a:solidFill>
                  <a:srgbClr val="0000FF"/>
                </a:solidFill>
                <a:latin typeface="HP001 4 hàng" panose="020B0603050302020204" pitchFamily="34" charset="0"/>
              </a:rPr>
              <a:t>Viết bảng con chữ hoa </a:t>
            </a:r>
            <a:r>
              <a:rPr lang="en-US" altLang="en-US" sz="6000" b="1">
                <a:solidFill>
                  <a:srgbClr val="FF0000"/>
                </a:solidFill>
                <a:latin typeface="HP001 4 hàng" panose="020B0603050302020204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02491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">
            <a:extLst>
              <a:ext uri="{FF2B5EF4-FFF2-40B4-BE49-F238E27FC236}">
                <a16:creationId xmlns:a16="http://schemas.microsoft.com/office/drawing/2014/main" xmlns="" id="{85828243-D5B9-484E-B41A-23614E626FAE}"/>
              </a:ext>
            </a:extLst>
          </p:cNvPr>
          <p:cNvSpPr/>
          <p:nvPr/>
        </p:nvSpPr>
        <p:spPr>
          <a:xfrm>
            <a:off x="4089302" y="911560"/>
            <a:ext cx="7947056" cy="819965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1. Nêu </a:t>
            </a:r>
            <a:r>
              <a:rPr lang="en-US" sz="3200" b="1">
                <a:solidFill>
                  <a:srgbClr val="FFFF00"/>
                </a:solidFill>
                <a:latin typeface="Calibri Light" panose="020F0302020204030204"/>
                <a:cs typeface="Times New Roman" panose="02020603050405020304" pitchFamily="18" charset="0"/>
              </a:rPr>
              <a:t>chiều cao </a:t>
            </a:r>
            <a:r>
              <a:rPr lang="en-US" sz="3200" b="1"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FF00"/>
                </a:solidFill>
                <a:latin typeface="Calibri Light" panose="020F0302020204030204"/>
                <a:cs typeface="Times New Roman" panose="02020603050405020304" pitchFamily="18" charset="0"/>
              </a:rPr>
              <a:t>độ rộng  </a:t>
            </a:r>
            <a:r>
              <a:rPr lang="en-US" sz="3200" b="1"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của chữ hoa  </a:t>
            </a:r>
            <a:r>
              <a:rPr lang="en-US" sz="3200" b="1">
                <a:solidFill>
                  <a:prstClr val="white"/>
                </a:solidFill>
                <a:latin typeface="HP001 4 hàng" pitchFamily="34" charset="-93"/>
                <a:cs typeface="Times New Roman" panose="02020603050405020304" pitchFamily="18" charset="0"/>
              </a:rPr>
              <a:t>H</a:t>
            </a:r>
            <a:r>
              <a:rPr lang="en-US" sz="3200" b="1"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2181" y="1837403"/>
            <a:ext cx="7947056" cy="58477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 1 ô ly" pitchFamily="34" charset="-93"/>
                <a:ea typeface="HP001" panose="020B0603050302020204" pitchFamily="34" charset="0"/>
              </a:rPr>
              <a:t>H</a:t>
            </a: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 1 ô ly" pitchFamily="34" charset="-93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/>
              </a:rPr>
              <a:t>cao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/>
              </a:rPr>
              <a:t> 2 li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/>
              </a:rPr>
              <a:t>rưỡi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/>
              </a:rPr>
              <a:t>rộng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/>
              </a:rPr>
              <a:t> 2 li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/>
              </a:rPr>
              <a:t>rưỡi</a:t>
            </a:r>
            <a:endParaRPr lang="en-US" sz="3200" i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85828243-D5B9-484E-B41A-23614E626FAE}"/>
              </a:ext>
            </a:extLst>
          </p:cNvPr>
          <p:cNvSpPr/>
          <p:nvPr/>
        </p:nvSpPr>
        <p:spPr>
          <a:xfrm>
            <a:off x="4089302" y="2486713"/>
            <a:ext cx="7947056" cy="819965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2. Nêu </a:t>
            </a:r>
            <a:r>
              <a:rPr lang="en-US" sz="3200" b="1">
                <a:solidFill>
                  <a:srgbClr val="FFFF00"/>
                </a:solidFill>
                <a:latin typeface="Calibri Light" panose="020F0302020204030204"/>
                <a:cs typeface="Times New Roman" panose="02020603050405020304" pitchFamily="18" charset="0"/>
              </a:rPr>
              <a:t>cấu tạo </a:t>
            </a:r>
            <a:r>
              <a:rPr lang="en-US" sz="3200" b="1"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của chữ hoa  </a:t>
            </a:r>
            <a:r>
              <a:rPr lang="en-US" sz="3200" b="1">
                <a:solidFill>
                  <a:prstClr val="white"/>
                </a:solidFill>
                <a:latin typeface="HP001 4 hàng" pitchFamily="34" charset="-93"/>
                <a:cs typeface="Times New Roman" panose="02020603050405020304" pitchFamily="18" charset="0"/>
              </a:rPr>
              <a:t>H</a:t>
            </a:r>
            <a:r>
              <a:rPr lang="en-US" sz="3200" b="1">
                <a:solidFill>
                  <a:prstClr val="white"/>
                </a:solidFill>
                <a:latin typeface="Calibri Light" panose="020F0302020204030204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39559" y="3371212"/>
            <a:ext cx="7947056" cy="353943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 1 ô ly" pitchFamily="34" charset="-93"/>
                <a:ea typeface="HP001" panose="020B0603050302020204" pitchFamily="34" charset="0"/>
              </a:rPr>
              <a:t>H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gồm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nét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Nét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1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hợp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anose="020F0502020204030204"/>
              </a:rPr>
              <a:t>2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/>
              </a:rPr>
              <a:t>nét</a:t>
            </a:r>
            <a:r>
              <a:rPr lang="en-US" sz="32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/>
              </a:rPr>
              <a:t>cơ</a:t>
            </a:r>
            <a:r>
              <a:rPr lang="en-US" sz="32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/>
              </a:rPr>
              <a:t>bản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US" sz="3200" i="1" dirty="0" smtClean="0">
                <a:solidFill>
                  <a:srgbClr val="FF0000"/>
                </a:solidFill>
                <a:latin typeface="Calibri" panose="020F0502020204030204"/>
              </a:rPr>
              <a:t>con</a:t>
            </a:r>
            <a:r>
              <a:rPr lang="vi-VN" sz="3200" i="1" dirty="0" smtClean="0">
                <a:solidFill>
                  <a:srgbClr val="FF0000"/>
                </a:solidFill>
                <a:latin typeface="Calibri" panose="020F0502020204030204"/>
              </a:rPr>
              <a:t>g</a:t>
            </a:r>
            <a:r>
              <a:rPr lang="en-US" sz="3200" i="1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/>
              </a:rPr>
              <a:t>trái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/>
              </a:rPr>
              <a:t>lượn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/>
              </a:rPr>
              <a:t>ngang</a:t>
            </a:r>
            <a:endParaRPr lang="en-US" sz="3200" i="1" dirty="0">
              <a:solidFill>
                <a:srgbClr val="FF0000"/>
              </a:solidFill>
              <a:latin typeface="Calibri" panose="020F0502020204030204"/>
            </a:endParaRP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Nét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2</a:t>
            </a:r>
            <a:r>
              <a:rPr lang="en-US" sz="3200" dirty="0">
                <a:solidFill>
                  <a:prstClr val="black"/>
                </a:solidFill>
              </a:rPr>
              <a:t>: </a:t>
            </a:r>
            <a:r>
              <a:rPr lang="en-US" sz="3200" dirty="0" err="1">
                <a:solidFill>
                  <a:prstClr val="black"/>
                </a:solidFill>
              </a:rPr>
              <a:t>là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kết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hợp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3 </a:t>
            </a:r>
            <a:r>
              <a:rPr lang="en-US" sz="3200" dirty="0" err="1">
                <a:solidFill>
                  <a:srgbClr val="FF0000"/>
                </a:solidFill>
              </a:rPr>
              <a:t>nét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cơ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bản</a:t>
            </a:r>
            <a:r>
              <a:rPr lang="en-US" sz="3200" dirty="0">
                <a:solidFill>
                  <a:prstClr val="black"/>
                </a:solidFill>
              </a:rPr>
              <a:t>: </a:t>
            </a:r>
            <a:r>
              <a:rPr lang="en-US" sz="3200" i="1" dirty="0" err="1">
                <a:solidFill>
                  <a:srgbClr val="FF0000"/>
                </a:solidFill>
              </a:rPr>
              <a:t>khuyết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ngược</a:t>
            </a:r>
            <a:r>
              <a:rPr lang="en-US" sz="3200" i="1" dirty="0"/>
              <a:t>,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khuyết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xuôi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móc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ngược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phải</a:t>
            </a:r>
            <a:endParaRPr lang="en-US" sz="3200" i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- </a:t>
            </a:r>
            <a:r>
              <a:rPr lang="en-US" sz="3200" b="1" dirty="0" err="1">
                <a:solidFill>
                  <a:srgbClr val="FF0000"/>
                </a:solidFill>
              </a:rPr>
              <a:t>Nét</a:t>
            </a:r>
            <a:r>
              <a:rPr lang="en-US" sz="3200" b="1" dirty="0">
                <a:solidFill>
                  <a:srgbClr val="FF0000"/>
                </a:solidFill>
              </a:rPr>
              <a:t> 3</a:t>
            </a:r>
            <a:r>
              <a:rPr lang="en-US" sz="3200" dirty="0">
                <a:solidFill>
                  <a:prstClr val="black"/>
                </a:solidFill>
              </a:rPr>
              <a:t>: </a:t>
            </a:r>
            <a:r>
              <a:rPr lang="en-US" sz="3200" i="1" dirty="0" err="1">
                <a:solidFill>
                  <a:srgbClr val="FF0000"/>
                </a:solidFill>
              </a:rPr>
              <a:t>Thẳng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đứng</a:t>
            </a:r>
            <a:endParaRPr lang="en-US" sz="3200" i="1" dirty="0">
              <a:solidFill>
                <a:srgbClr val="FF0000"/>
              </a:solidFill>
            </a:endParaRPr>
          </a:p>
          <a:p>
            <a:pPr lvl="0">
              <a:defRPr/>
            </a:pP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8" name="Picture 4" descr="Dạy trẻ cách viết chữ h hoa đẹp, sáng tạo tại nhà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t="23596" r="13336" b="23944"/>
          <a:stretch/>
        </p:blipFill>
        <p:spPr bwMode="auto">
          <a:xfrm>
            <a:off x="380720" y="911560"/>
            <a:ext cx="3287949" cy="331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6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viết chữ H hoa chuẩn theo chương trình mớ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3646"/>
            <a:ext cx="12192000" cy="638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2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 rot="21255364">
            <a:off x="1388851" y="1537662"/>
            <a:ext cx="9414296" cy="133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Viết</a:t>
            </a:r>
            <a:r>
              <a:rPr lang="en-US" altLang="en-US" sz="5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54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trên không</a:t>
            </a:r>
            <a:r>
              <a:rPr lang="en-US" altLang="en-US" sz="54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en-US" sz="5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hoa</a:t>
            </a:r>
            <a:r>
              <a:rPr lang="en-US" altLang="en-US" sz="5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endParaRPr lang="en-US" altLang="en-US" sz="5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0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 rot="21255364">
            <a:off x="1388851" y="1468403"/>
            <a:ext cx="941429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6000" b="1">
                <a:solidFill>
                  <a:srgbClr val="0000FF"/>
                </a:solidFill>
                <a:latin typeface="HP001 4 hàng" panose="020B0603050302020204" pitchFamily="34" charset="0"/>
              </a:rPr>
              <a:t>Viết bảng con chữ hoa </a:t>
            </a:r>
            <a:r>
              <a:rPr lang="en-US" altLang="en-US" sz="6000" b="1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56454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0" y="1714502"/>
            <a:ext cx="10477500" cy="22159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13800" b="1">
                <a:latin typeface="HP001 4 hang 1 ô ly" panose="020B0603050302020204" pitchFamily="34" charset="0"/>
                <a:ea typeface="HP001" panose="020B0603050302020204" pitchFamily="34" charset="0"/>
              </a:rPr>
              <a:t>Gành Hào</a:t>
            </a:r>
          </a:p>
        </p:txBody>
      </p:sp>
    </p:spTree>
    <p:extLst>
      <p:ext uri="{BB962C8B-B14F-4D97-AF65-F5344CB8AC3E}">
        <p14:creationId xmlns:p14="http://schemas.microsoft.com/office/powerpoint/2010/main" val="1372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2100" y="5717284"/>
            <a:ext cx="8915400" cy="1138773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vi-VN" sz="28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Gành Hào </a:t>
            </a:r>
            <a:r>
              <a:rPr lang="vi-VN" sz="280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địa danh nổi tiếng thuộc tỉnh Bạc Liêu. </a:t>
            </a:r>
            <a:endParaRPr lang="en-US" sz="280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000">
                <a:solidFill>
                  <a:schemeClr val="accent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Gành (ghềnh) là chỗ lòng sông bị thu hẹp và nông, có đá lởm chởm chắn ngang, làm cho dòng nước dồn lại và chảy xiết.</a:t>
            </a:r>
          </a:p>
        </p:txBody>
      </p:sp>
      <p:pic>
        <p:nvPicPr>
          <p:cNvPr id="3" name="Khánh thành tuyến đường Hộ Phòng - Gành Hà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42" y="0"/>
            <a:ext cx="12069169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5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ạc Liêu: Chính thức khánh thành tuyến đường Hộ Phòng-Gành Hào | Giao thông  | Vietnam+ (VietnamPlu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03231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TNR Stars Gành Hào Bạc Liêu - | Giá bán Chủ Đầu T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TNR Stars Gành Hào Bạc Liêu - | Giá bán Chủ Đầu T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TNR Stars Gành Hào Bạc Liêu - | Giá bán Chủ Đầu T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2" name="Picture 14" descr="Thị Trấn Gành Hào Và Cảng Cá Gành Hào. Huyện Đông Hải. Tỉnh Bạc Liêu 2021. 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52" y="-17086"/>
            <a:ext cx="6096000" cy="687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41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ành Hào - Wikiw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52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è đê biển Gành Hào và Nhà Mát ở Bạc Liêu tiếp tục bị sạt lở | Môi trường |  Vietnam+ (VietnamPlu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57" y="0"/>
            <a:ext cx="610874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32225" y="2384258"/>
            <a:ext cx="8287810" cy="1862030"/>
          </a:xfrm>
          <a:prstGeom prst="rect">
            <a:avLst/>
          </a:prstGeom>
          <a:noFill/>
        </p:spPr>
        <p:txBody>
          <a:bodyPr wrap="none" lIns="91422" tIns="45711" rIns="91422" bIns="45711">
            <a:spAutoFit/>
          </a:bodyPr>
          <a:lstStyle/>
          <a:p>
            <a:pPr algn="ctr"/>
            <a:r>
              <a:rPr lang="en-US" sz="115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99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pic>
        <p:nvPicPr>
          <p:cNvPr id="4" name="图片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786" y="3339549"/>
            <a:ext cx="3400484" cy="3400484"/>
          </a:xfrm>
          <a:prstGeom prst="rect">
            <a:avLst/>
          </a:prstGeom>
        </p:spPr>
      </p:pic>
      <p:pic>
        <p:nvPicPr>
          <p:cNvPr id="6" name="图片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025" y="-387239"/>
            <a:ext cx="2429348" cy="242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0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3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0" y="1714502"/>
            <a:ext cx="10477500" cy="22159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13800" b="1">
                <a:latin typeface="HP001 4 hang 1 ô ly" panose="020B0603050302020204" pitchFamily="34" charset="0"/>
                <a:ea typeface="HP001" panose="020B0603050302020204" pitchFamily="34" charset="0"/>
              </a:rPr>
              <a:t>Gành Hào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635750" y="1714502"/>
            <a:ext cx="7620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8" name="Right Arrow 7"/>
          <p:cNvSpPr/>
          <p:nvPr/>
        </p:nvSpPr>
        <p:spPr bwMode="auto">
          <a:xfrm rot="14590771">
            <a:off x="3262047" y="3100136"/>
            <a:ext cx="480987" cy="24663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22" tIns="45711" rIns="91422" bIns="45711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14590771">
            <a:off x="8756914" y="3100136"/>
            <a:ext cx="480987" cy="24663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22" tIns="45711" rIns="91422" bIns="45711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17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 rot="21255364">
            <a:off x="1388851" y="1537662"/>
            <a:ext cx="9414296" cy="133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4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Viết</a:t>
            </a:r>
            <a:r>
              <a:rPr lang="en-US" altLang="en-US" sz="54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54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bảng con: </a:t>
            </a:r>
            <a:r>
              <a:rPr lang="vi-VN" altLang="en-US" sz="5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Gành Hào</a:t>
            </a:r>
            <a:endParaRPr lang="en-US" altLang="en-US" sz="5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0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2050" y="615236"/>
            <a:ext cx="11108267" cy="1661993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vi-VN" sz="4800" b="1" dirty="0">
                <a:solidFill>
                  <a:srgbClr val="000000"/>
                </a:solidFill>
                <a:latin typeface="HP001 4 hang 1 ô ly" panose="020B0603050302020204" pitchFamily="34" charset="0"/>
              </a:rPr>
              <a:t>H</a:t>
            </a:r>
            <a:r>
              <a:rPr lang="el-GR" sz="4800" b="1" dirty="0">
                <a:solidFill>
                  <a:srgbClr val="000000"/>
                </a:solidFill>
                <a:latin typeface="HP001 4 hang 1 ô ly" panose="020B0603050302020204" pitchFamily="34" charset="0"/>
              </a:rPr>
              <a:t>Ξ</a:t>
            </a:r>
            <a:r>
              <a:rPr lang="vi-VN" sz="4800" b="1" dirty="0">
                <a:solidFill>
                  <a:srgbClr val="000000"/>
                </a:solidFill>
                <a:latin typeface="HP001 4 hang 1 ô ly" panose="020B0603050302020204" pitchFamily="34" charset="0"/>
              </a:rPr>
              <a:t> thơm dù můc bờ ǟào</a:t>
            </a:r>
            <a:endParaRPr lang="vi-VN" sz="4800" dirty="0">
              <a:latin typeface="HP001 4 hang 1 ô ly" panose="020B0603050302020204" pitchFamily="34" charset="0"/>
            </a:endParaRPr>
          </a:p>
          <a:p>
            <a:pPr algn="ctr"/>
            <a:r>
              <a:rPr lang="vi-VN" sz="4800" b="1" dirty="0">
                <a:solidFill>
                  <a:srgbClr val="000000"/>
                </a:solidFill>
                <a:latin typeface="HP001 4 hang 1 ô ly" panose="020B0603050302020204" pitchFamily="34" charset="0"/>
              </a:rPr>
              <a:t>Gió nam, gió bắc, hướng nào cũng thơm</a:t>
            </a:r>
            <a:r>
              <a:rPr lang="vi-VN" sz="5400" b="1" dirty="0">
                <a:solidFill>
                  <a:srgbClr val="000000"/>
                </a:solidFill>
                <a:latin typeface="HP001 4 hang 1 ô ly" panose="020B0603050302020204" pitchFamily="34" charset="0"/>
              </a:rPr>
              <a:t>.</a:t>
            </a:r>
            <a:endParaRPr lang="en-US" sz="4800" dirty="0">
              <a:latin typeface="HP001 4 hang 1 ô ly" panose="020B0603050302020204" pitchFamily="34" charset="0"/>
            </a:endParaRPr>
          </a:p>
        </p:txBody>
      </p:sp>
      <p:pic>
        <p:nvPicPr>
          <p:cNvPr id="13314" name="Picture 2" descr="Colorful Flowers Stock Vector (Royalty Free) 62989624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8"/>
          <a:stretch/>
        </p:blipFill>
        <p:spPr bwMode="auto">
          <a:xfrm>
            <a:off x="0" y="4365903"/>
            <a:ext cx="5105400" cy="249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lorful Flowers Stock Vector (Royalty Free) 62989624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8"/>
          <a:stretch/>
        </p:blipFill>
        <p:spPr bwMode="auto">
          <a:xfrm>
            <a:off x="5105400" y="4365903"/>
            <a:ext cx="5105400" cy="249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lorful Flowers Stock Vector (Royalty Free) 62989624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18" b="6558"/>
          <a:stretch/>
        </p:blipFill>
        <p:spPr bwMode="auto">
          <a:xfrm>
            <a:off x="10210800" y="4462670"/>
            <a:ext cx="1976688" cy="2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ave 5"/>
          <p:cNvSpPr/>
          <p:nvPr/>
        </p:nvSpPr>
        <p:spPr bwMode="auto">
          <a:xfrm>
            <a:off x="2401956" y="2445610"/>
            <a:ext cx="8024193" cy="1751910"/>
          </a:xfrm>
          <a:prstGeom prst="wav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2" tIns="45711" rIns="91422" bIns="45711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>
                <a:solidFill>
                  <a:srgbClr val="FF0000"/>
                </a:solidFill>
                <a:latin typeface="Arial" charset="0"/>
              </a:rPr>
              <a:t>Ca ngợi vẻ đẹp tự nhiên của hoa và của mọi vật, mọi người luôn tỏa sáng trong mọi hoàn cảnh.</a:t>
            </a:r>
          </a:p>
        </p:txBody>
      </p:sp>
    </p:spTree>
    <p:extLst>
      <p:ext uri="{BB962C8B-B14F-4D97-AF65-F5344CB8AC3E}">
        <p14:creationId xmlns:p14="http://schemas.microsoft.com/office/powerpoint/2010/main" val="58313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409433" y="1634013"/>
            <a:ext cx="11286698" cy="264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16600" b="1" dirty="0" smtClean="0">
                <a:latin typeface="HP001 5 hàng 1 ô ly" panose="020B0603050302020204" pitchFamily="34" charset="0"/>
                <a:cs typeface="Arial" panose="020B0604020202020204" pitchFamily="34" charset="0"/>
              </a:rPr>
              <a:t>H</a:t>
            </a:r>
            <a:r>
              <a:rPr lang="el-GR" altLang="en-US" sz="16600" b="1" dirty="0" smtClean="0">
                <a:latin typeface="HP001 5 hàng 1 ô ly" panose="020B0603050302020204" pitchFamily="34" charset="0"/>
                <a:cs typeface="Arial" panose="020B0604020202020204" pitchFamily="34" charset="0"/>
              </a:rPr>
              <a:t>Ξ</a:t>
            </a:r>
            <a:r>
              <a:rPr lang="vi-VN" altLang="en-US" sz="16600" b="1" dirty="0" smtClean="0">
                <a:latin typeface="HP001 5 hàng 1 ô ly" panose="020B0603050302020204" pitchFamily="34" charset="0"/>
                <a:cs typeface="Arial" panose="020B0604020202020204" pitchFamily="34" charset="0"/>
              </a:rPr>
              <a:t> thơm</a:t>
            </a:r>
            <a:endParaRPr lang="en-US" altLang="en-US" sz="16600" b="1" dirty="0">
              <a:latin typeface="HP001 5 hàng 1 ô ly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462042" y="1875556"/>
            <a:ext cx="762000" cy="264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11322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 rot="21255364">
            <a:off x="2438400" y="897704"/>
            <a:ext cx="73152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Viết</a:t>
            </a:r>
            <a:r>
              <a:rPr lang="en-US" altLang="en-US" sz="6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bảng</a:t>
            </a:r>
            <a:r>
              <a:rPr lang="en-US" altLang="en-US" sz="6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con 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r>
              <a:rPr lang="el-GR" altLang="en-US" sz="6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Ξ</a:t>
            </a:r>
            <a:r>
              <a:rPr lang="vi-VN" altLang="en-US" sz="6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thơm</a:t>
            </a:r>
            <a:endParaRPr lang="en-US" altLang="en-US" sz="6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74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96900" y="538789"/>
            <a:ext cx="10998200" cy="5780425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9" name="Picture 6">
            <a:extLst>
              <a:ext uri="{FF2B5EF4-FFF2-40B4-BE49-F238E27FC236}">
                <a16:creationId xmlns="" xmlns:a16="http://schemas.microsoft.com/office/drawing/2014/main" id="{D088822E-EBB0-27DC-E9A9-B550F74510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9347778" y="3471634"/>
            <a:ext cx="1821468" cy="3185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70E1BE9-0945-2648-6382-18429A511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7" y="200473"/>
            <a:ext cx="1567287" cy="15421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23923" y="2084002"/>
            <a:ext cx="8104426" cy="2215973"/>
          </a:xfrm>
          <a:prstGeom prst="rect">
            <a:avLst/>
          </a:prstGeom>
          <a:noFill/>
        </p:spPr>
        <p:txBody>
          <a:bodyPr wrap="none" lIns="91422" tIns="45711" rIns="91422" bIns="45711">
            <a:spAutoFit/>
          </a:bodyPr>
          <a:lstStyle/>
          <a:p>
            <a:pPr algn="ctr"/>
            <a:r>
              <a:rPr lang="vi-VN" sz="13800" b="1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99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  <a:endParaRPr lang="en-US" sz="13800" b="1" dirty="0">
              <a:ln w="22225">
                <a:solidFill>
                  <a:srgbClr val="7030A0"/>
                </a:solidFill>
                <a:prstDash val="solid"/>
              </a:ln>
              <a:solidFill>
                <a:srgbClr val="9933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3304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238540" y="934280"/>
            <a:ext cx="5327374" cy="372717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2" tIns="45711" rIns="91422" bIns="45711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411" y="818119"/>
            <a:ext cx="5549921" cy="588088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12914" y="188843"/>
            <a:ext cx="6771861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 thế ngồi viết: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mbria" panose="02040503050406030204" pitchFamily="18" charset="0"/>
                <a:ea typeface="Cambria" panose="02040503050406030204" pitchFamily="18" charset="0"/>
              </a:rPr>
              <a:t>- Lưng thẳng, không tì ngực vào bàn.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mbria" panose="02040503050406030204" pitchFamily="18" charset="0"/>
                <a:ea typeface="Cambria" panose="02040503050406030204" pitchFamily="18" charset="0"/>
              </a:rPr>
              <a:t>- Đầu hơi cúi.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mbria" panose="02040503050406030204" pitchFamily="18" charset="0"/>
                <a:ea typeface="Cambria" panose="02040503050406030204" pitchFamily="18" charset="0"/>
              </a:rPr>
              <a:t>- Mắt cách vở khoảng 25 đến 30 cm.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mbria" panose="02040503050406030204" pitchFamily="18" charset="0"/>
                <a:ea typeface="Cambria" panose="02040503050406030204" pitchFamily="18" charset="0"/>
              </a:rPr>
              <a:t>- Tay phải cầm bút.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mbria" panose="02040503050406030204" pitchFamily="18" charset="0"/>
                <a:ea typeface="Cambria" panose="02040503050406030204" pitchFamily="18" charset="0"/>
              </a:rPr>
              <a:t>- Tay trái tì nhẹ lên mép vở để giữ.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mbria" panose="02040503050406030204" pitchFamily="18" charset="0"/>
                <a:ea typeface="Cambria" panose="02040503050406030204" pitchFamily="18" charset="0"/>
              </a:rPr>
              <a:t>- Hai chân để song song thoải mái.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1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hildren writing - Clipart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576" y="1391020"/>
            <a:ext cx="7026965" cy="546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712F110-C1FC-4263-B780-DD377C39C7F9}"/>
              </a:ext>
            </a:extLst>
          </p:cNvPr>
          <p:cNvSpPr/>
          <p:nvPr/>
        </p:nvSpPr>
        <p:spPr>
          <a:xfrm>
            <a:off x="2709592" y="238542"/>
            <a:ext cx="6535635" cy="992579"/>
          </a:xfrm>
          <a:prstGeom prst="rect">
            <a:avLst/>
          </a:prstGeom>
          <a:noFill/>
        </p:spPr>
        <p:txBody>
          <a:bodyPr wrap="none" lIns="68566" tIns="34284" rIns="68566" bIns="34284">
            <a:spAutoFit/>
          </a:bodyPr>
          <a:lstStyle/>
          <a:p>
            <a:pPr algn="ctr">
              <a:defRPr/>
            </a:pPr>
            <a:r>
              <a:rPr lang="en-US" sz="6000" b="1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Thực</a:t>
            </a:r>
            <a:r>
              <a:rPr lang="en-US" sz="60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hành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60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vở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14692" name="Picture 4" descr="Writing Gif - GIFce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487" y="2"/>
            <a:ext cx="1365105" cy="115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20780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0507" y="2111298"/>
            <a:ext cx="7751253" cy="2215973"/>
          </a:xfrm>
          <a:prstGeom prst="rect">
            <a:avLst/>
          </a:prstGeom>
          <a:noFill/>
        </p:spPr>
        <p:txBody>
          <a:bodyPr wrap="none" lIns="91422" tIns="45711" rIns="91422" bIns="45711">
            <a:spAutoFit/>
          </a:bodyPr>
          <a:lstStyle/>
          <a:p>
            <a:pPr algn="ctr"/>
            <a:r>
              <a:rPr lang="vi-VN" sz="13800" b="1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99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dụng</a:t>
            </a:r>
            <a:endParaRPr lang="en-US" sz="13800" b="1" dirty="0">
              <a:ln w="22225">
                <a:solidFill>
                  <a:srgbClr val="7030A0"/>
                </a:solidFill>
                <a:prstDash val="solid"/>
              </a:ln>
              <a:solidFill>
                <a:srgbClr val="9933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68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327451" y="2324281"/>
            <a:ext cx="6363153" cy="1292661"/>
          </a:xfrm>
          <a:prstGeom prst="rect">
            <a:avLst/>
          </a:prstGeom>
        </p:spPr>
        <p:txBody>
          <a:bodyPr wrap="none" lIns="91422" tIns="45711" rIns="91422" bIns="45711">
            <a:spAutoFit/>
          </a:bodyPr>
          <a:lstStyle/>
          <a:p>
            <a:pPr algn="ctr" defTabSz="914082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Chúc các em học tốt!</a:t>
            </a:r>
            <a:endParaRPr lang="en-US" sz="5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60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6747" y="2384258"/>
            <a:ext cx="11078766" cy="1862030"/>
          </a:xfrm>
          <a:prstGeom prst="rect">
            <a:avLst/>
          </a:prstGeom>
          <a:noFill/>
        </p:spPr>
        <p:txBody>
          <a:bodyPr wrap="none" lIns="91422" tIns="45711" rIns="91422" bIns="45711">
            <a:spAutoFit/>
          </a:bodyPr>
          <a:lstStyle/>
          <a:p>
            <a:pPr algn="ctr"/>
            <a:r>
              <a:rPr lang="vi-VN" sz="11500" b="1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99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chơi: Đi chợ</a:t>
            </a:r>
            <a:endParaRPr lang="en-US" sz="11500" b="1" dirty="0">
              <a:ln w="22225">
                <a:solidFill>
                  <a:srgbClr val="7030A0"/>
                </a:solidFill>
                <a:prstDash val="solid"/>
              </a:ln>
              <a:solidFill>
                <a:srgbClr val="9933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786" y="3339549"/>
            <a:ext cx="3400484" cy="3400484"/>
          </a:xfrm>
          <a:prstGeom prst="rect">
            <a:avLst/>
          </a:prstGeom>
        </p:spPr>
      </p:pic>
      <p:pic>
        <p:nvPicPr>
          <p:cNvPr id="6" name="图片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025" y="-387239"/>
            <a:ext cx="2429348" cy="242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6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3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96900" y="538789"/>
            <a:ext cx="10998200" cy="5780425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" name="chu C">
            <a:hlinkClick r:id="" action="ppaction://media"/>
            <a:extLst>
              <a:ext uri="{FF2B5EF4-FFF2-40B4-BE49-F238E27FC236}">
                <a16:creationId xmlns="" xmlns:a16="http://schemas.microsoft.com/office/drawing/2014/main" id="{8111BB60-23CA-0592-B5DC-0BE67C71ED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333" r="1869" b="10000"/>
          <a:stretch/>
        </p:blipFill>
        <p:spPr>
          <a:xfrm>
            <a:off x="621682" y="944896"/>
            <a:ext cx="5233062" cy="4968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70E1BE9-0945-2648-6382-18429A511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87" y="200473"/>
            <a:ext cx="1567287" cy="1542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3904066-0B3D-B3DC-8D56-55C441844BC5}"/>
              </a:ext>
            </a:extLst>
          </p:cNvPr>
          <p:cNvSpPr txBox="1"/>
          <p:nvPr/>
        </p:nvSpPr>
        <p:spPr>
          <a:xfrm>
            <a:off x="5478897" y="1292630"/>
            <a:ext cx="5885744" cy="2970032"/>
          </a:xfrm>
          <a:prstGeom prst="rect">
            <a:avLst/>
          </a:prstGeom>
          <a:noFill/>
        </p:spPr>
        <p:txBody>
          <a:bodyPr wrap="square" lIns="60948" tIns="30474" rIns="60948" bIns="30474" rtlCol="0">
            <a:spAutoFit/>
          </a:bodyPr>
          <a:lstStyle/>
          <a:p>
            <a:pPr algn="ctr" defTabSz="609478">
              <a:lnSpc>
                <a:spcPct val="150000"/>
              </a:lnSpc>
            </a:pP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vi-VN" sz="3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-93"/>
                <a:cs typeface="Arial" panose="020B0604020202020204" pitchFamily="34" charset="0"/>
              </a:rPr>
              <a:t>C</a:t>
            </a:r>
            <a:r>
              <a:rPr lang="en-US" sz="3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kết hợp của 2 nét cơ bản: cong dưới và cong trái nối liền nhau, tạo vòng xoắn to ở đầu chữ.</a:t>
            </a:r>
            <a:endParaRPr lang="en-US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1341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741196" y="497408"/>
            <a:ext cx="6430185" cy="3847189"/>
          </a:xfrm>
          <a:prstGeom prst="rect">
            <a:avLst/>
          </a:prstGeom>
        </p:spPr>
        <p:txBody>
          <a:bodyPr wrap="none" lIns="91422" tIns="45711" rIns="91422" bIns="45711">
            <a:spAutoFit/>
          </a:bodyPr>
          <a:lstStyle/>
          <a:p>
            <a:pPr algn="ctr" defTabSz="914082">
              <a:lnSpc>
                <a:spcPct val="150000"/>
              </a:lnSpc>
              <a:defRPr/>
            </a:pPr>
            <a:r>
              <a:rPr lang="en-US" sz="5200" b="1" dirty="0">
                <a:solidFill>
                  <a:srgbClr val="002060"/>
                </a:solidFill>
                <a:cs typeface="Arial" panose="020B0604020202020204" pitchFamily="34" charset="0"/>
              </a:rPr>
              <a:t>TUẦN 10</a:t>
            </a:r>
          </a:p>
          <a:p>
            <a:pPr algn="ctr" defTabSz="914082">
              <a:lnSpc>
                <a:spcPct val="150000"/>
              </a:lnSpc>
              <a:spcBef>
                <a:spcPts val="600"/>
              </a:spcBef>
              <a:defRPr/>
            </a:pPr>
            <a:r>
              <a:rPr lang="vi-VN" sz="5200" b="1" u="sng" dirty="0" smtClean="0">
                <a:solidFill>
                  <a:srgbClr val="FF0000"/>
                </a:solidFill>
                <a:cs typeface="Arial" panose="020B0604020202020204" pitchFamily="34" charset="0"/>
              </a:rPr>
              <a:t>Bài</a:t>
            </a:r>
            <a:r>
              <a:rPr lang="en-US" sz="5200" b="1" u="sng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200" b="1" u="sng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vi-VN" sz="5200" b="1" u="sng" dirty="0" smtClean="0">
                <a:solidFill>
                  <a:srgbClr val="FF0000"/>
                </a:solidFill>
                <a:cs typeface="Arial" panose="020B0604020202020204" pitchFamily="34" charset="0"/>
              </a:rPr>
              <a:t> 1</a:t>
            </a:r>
            <a:r>
              <a:rPr lang="en-US" sz="5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endParaRPr lang="en-US" sz="52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 defTabSz="914082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5200" b="1" dirty="0" err="1">
                <a:solidFill>
                  <a:srgbClr val="FF0000"/>
                </a:solidFill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cs typeface="Arial" panose="020B0604020202020204" pitchFamily="34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5200" b="1" dirty="0">
                <a:solidFill>
                  <a:srgbClr val="FF0000"/>
                </a:solidFill>
                <a:latin typeface="HP001 5 hàng 1 ô ly" pitchFamily="34" charset="-93"/>
                <a:ea typeface="HP001" panose="020B0603050302020204" pitchFamily="34" charset="0"/>
                <a:cs typeface="Arial" panose="020B0604020202020204" pitchFamily="34" charset="0"/>
              </a:rPr>
              <a:t>G</a:t>
            </a:r>
            <a:r>
              <a:rPr lang="en-US" sz="5200" b="1" dirty="0">
                <a:solidFill>
                  <a:srgbClr val="FF0000"/>
                </a:solidFill>
                <a:latin typeface="HP001 5 hàng 1 ô ly" pitchFamily="34" charset="-93"/>
                <a:cs typeface="Arial" panose="020B0604020202020204" pitchFamily="34" charset="0"/>
              </a:rPr>
              <a:t>, </a:t>
            </a:r>
            <a:r>
              <a:rPr lang="en-US" sz="5200" b="1" dirty="0">
                <a:solidFill>
                  <a:srgbClr val="FF0000"/>
                </a:solidFill>
                <a:latin typeface="HP001 5 hàng 1 ô ly" pitchFamily="34" charset="-93"/>
                <a:ea typeface="HP001" panose="020B0603050302020204" pitchFamily="34" charset="0"/>
                <a:cs typeface="Arial" panose="020B0604020202020204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76113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65703" y="2043058"/>
            <a:ext cx="8420859" cy="2215973"/>
          </a:xfrm>
          <a:prstGeom prst="rect">
            <a:avLst/>
          </a:prstGeom>
          <a:noFill/>
        </p:spPr>
        <p:txBody>
          <a:bodyPr wrap="none" lIns="91422" tIns="45711" rIns="91422" bIns="45711">
            <a:spAutoFit/>
          </a:bodyPr>
          <a:lstStyle/>
          <a:p>
            <a:pPr algn="ctr"/>
            <a:r>
              <a:rPr lang="vi-VN" sz="13800" b="1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99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lang="en-US" sz="13800" b="1" dirty="0">
              <a:ln w="22225">
                <a:solidFill>
                  <a:srgbClr val="7030A0"/>
                </a:solidFill>
                <a:prstDash val="solid"/>
              </a:ln>
              <a:solidFill>
                <a:srgbClr val="9933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68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Về Bộ Chữ Hoa Mẫu Chữ Hoa 2 5 Li Dành Cho Học Sinh Tiểu Học -  cachlam365.n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15500" r="13504" b="16082"/>
          <a:stretch/>
        </p:blipFill>
        <p:spPr bwMode="auto">
          <a:xfrm>
            <a:off x="517719" y="1460918"/>
            <a:ext cx="3315911" cy="437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ạy trẻ cách viết chữ h hoa đẹp, sáng tạo tại nhà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t="23596" r="13336" b="23944"/>
          <a:stretch/>
        </p:blipFill>
        <p:spPr bwMode="auto">
          <a:xfrm>
            <a:off x="4000220" y="926891"/>
            <a:ext cx="3287949" cy="331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33628" y="4455270"/>
            <a:ext cx="8358372" cy="1384976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 1 ô ly" pitchFamily="34" charset="-93"/>
                <a:ea typeface="HP001" panose="020B0603050302020204" pitchFamily="34" charset="0"/>
              </a:rPr>
              <a:t>G, H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 1 ô ly" pitchFamily="34" charset="-93"/>
                <a:ea typeface="HP001" panose="020B0603050302020204" pitchFamily="34" charset="0"/>
              </a:rPr>
              <a:t>G, H </a:t>
            </a:r>
            <a:r>
              <a:rPr lang="en-US" sz="2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1904" y="-82194"/>
            <a:ext cx="6116586" cy="1015663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5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BÀN</a:t>
            </a:r>
          </a:p>
        </p:txBody>
      </p:sp>
      <p:pic>
        <p:nvPicPr>
          <p:cNvPr id="1026" name="Picture 2" descr="Vector Cartoon Speech Bubble Icon In Comic Style Discussion Dialog Concept  Illustration Pictogram Talk Bubble Business Splash Effect Concept Stock  Illustration - Download Image Now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t="20034" r="16385" b="23026"/>
          <a:stretch/>
        </p:blipFill>
        <p:spPr bwMode="auto">
          <a:xfrm>
            <a:off x="2" y="2"/>
            <a:ext cx="1539201" cy="122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58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ải Về Bộ Chữ Hoa Mẫu Chữ Hoa 2 5 Li Dành Cho Học Sinh Tiểu Học -  cachlam365.n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15500" r="13504" b="16082"/>
          <a:stretch/>
        </p:blipFill>
        <p:spPr bwMode="auto">
          <a:xfrm>
            <a:off x="148068" y="911560"/>
            <a:ext cx="3820819" cy="504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xmlns="" id="{85828243-D5B9-484E-B41A-23614E626FAE}"/>
              </a:ext>
            </a:extLst>
          </p:cNvPr>
          <p:cNvSpPr/>
          <p:nvPr/>
        </p:nvSpPr>
        <p:spPr>
          <a:xfrm>
            <a:off x="4089302" y="723332"/>
            <a:ext cx="7947056" cy="1008194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r>
              <a:rPr lang="en-US" sz="3200" b="1" dirty="0">
                <a:latin typeface="+mj-lt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latin typeface="HP001 4 hàng" pitchFamily="34" charset="-93"/>
                <a:cs typeface="Times New Roman" panose="02020603050405020304" pitchFamily="18" charset="0"/>
              </a:rPr>
              <a:t>G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2181" y="1837403"/>
            <a:ext cx="7947056" cy="58477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 1 ô ly" pitchFamily="34" charset="-93"/>
                <a:ea typeface="HP001" panose="020B0603050302020204" pitchFamily="34" charset="0"/>
              </a:rPr>
              <a:t>G</a:t>
            </a:r>
            <a:r>
              <a:rPr lang="en-US" sz="3200" dirty="0"/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cao</a:t>
            </a:r>
            <a:r>
              <a:rPr lang="en-US" sz="3200" i="1" dirty="0">
                <a:solidFill>
                  <a:srgbClr val="FF0000"/>
                </a:solidFill>
              </a:rPr>
              <a:t> 4 li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rộng</a:t>
            </a:r>
            <a:r>
              <a:rPr lang="en-US" sz="3200" i="1" dirty="0">
                <a:solidFill>
                  <a:srgbClr val="FF0000"/>
                </a:solidFill>
              </a:rPr>
              <a:t> 2 li </a:t>
            </a:r>
            <a:r>
              <a:rPr lang="en-US" sz="3200" i="1" dirty="0" err="1">
                <a:solidFill>
                  <a:srgbClr val="FF0000"/>
                </a:solidFill>
              </a:rPr>
              <a:t>rưỡi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85828243-D5B9-484E-B41A-23614E626FAE}"/>
              </a:ext>
            </a:extLst>
          </p:cNvPr>
          <p:cNvSpPr/>
          <p:nvPr/>
        </p:nvSpPr>
        <p:spPr>
          <a:xfrm>
            <a:off x="4089302" y="2486713"/>
            <a:ext cx="7947056" cy="819965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r>
              <a:rPr lang="en-US" sz="3200" b="1" dirty="0">
                <a:latin typeface="+mj-lt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latin typeface="HP001 4 hàng" pitchFamily="34" charset="-93"/>
                <a:cs typeface="Times New Roman" panose="02020603050405020304" pitchFamily="18" charset="0"/>
              </a:rPr>
              <a:t>G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39559" y="3371213"/>
            <a:ext cx="7947056" cy="255454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cs typeface="Times New Roman" panose="02020603050405020304" pitchFamily="18" charset="0"/>
              </a:rPr>
              <a:t>G</a:t>
            </a:r>
            <a:r>
              <a:rPr lang="en-US" sz="3200" dirty="0" smtClean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gồm</a:t>
            </a:r>
            <a:r>
              <a:rPr lang="en-US" sz="3200" b="1" dirty="0">
                <a:solidFill>
                  <a:srgbClr val="FF0000"/>
                </a:solidFill>
              </a:rPr>
              <a:t> 2 </a:t>
            </a:r>
            <a:r>
              <a:rPr lang="en-US" sz="3200" b="1" dirty="0" err="1">
                <a:solidFill>
                  <a:srgbClr val="FF0000"/>
                </a:solidFill>
              </a:rPr>
              <a:t>nét</a:t>
            </a:r>
            <a:r>
              <a:rPr lang="en-US" sz="3200" dirty="0"/>
              <a:t>:</a:t>
            </a:r>
          </a:p>
          <a:p>
            <a:r>
              <a:rPr lang="en-US" sz="3200" dirty="0"/>
              <a:t>- </a:t>
            </a:r>
            <a:r>
              <a:rPr lang="en-US" sz="3200" b="1" dirty="0" err="1">
                <a:solidFill>
                  <a:srgbClr val="FF0000"/>
                </a:solidFill>
              </a:rPr>
              <a:t>Nét</a:t>
            </a:r>
            <a:r>
              <a:rPr lang="en-US" sz="3200" b="1" dirty="0">
                <a:solidFill>
                  <a:srgbClr val="FF0000"/>
                </a:solidFill>
              </a:rPr>
              <a:t> 1</a:t>
            </a:r>
            <a:r>
              <a:rPr lang="en-US" sz="3200" dirty="0"/>
              <a:t>: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2 </a:t>
            </a:r>
            <a:r>
              <a:rPr lang="en-US" sz="3200" dirty="0" err="1">
                <a:solidFill>
                  <a:srgbClr val="FF0000"/>
                </a:solidFill>
              </a:rPr>
              <a:t>nét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cơ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bản</a:t>
            </a:r>
            <a:r>
              <a:rPr lang="en-US" sz="3200" dirty="0"/>
              <a:t>: </a:t>
            </a:r>
            <a:r>
              <a:rPr lang="en-US" sz="3200" i="1" dirty="0" err="1">
                <a:solidFill>
                  <a:srgbClr val="FF0000"/>
                </a:solidFill>
              </a:rPr>
              <a:t>cong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dưới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cong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trái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liền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,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vòng</a:t>
            </a:r>
            <a:r>
              <a:rPr lang="en-US" sz="3200" dirty="0"/>
              <a:t> </a:t>
            </a:r>
            <a:r>
              <a:rPr lang="en-US" sz="3200" dirty="0" err="1"/>
              <a:t>xoắn</a:t>
            </a:r>
            <a:r>
              <a:rPr lang="en-US" sz="3200" dirty="0"/>
              <a:t> to ở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.</a:t>
            </a:r>
          </a:p>
          <a:p>
            <a:r>
              <a:rPr lang="en-US" sz="3200" dirty="0"/>
              <a:t>- </a:t>
            </a:r>
            <a:r>
              <a:rPr lang="en-US" sz="3200" b="1" dirty="0" err="1">
                <a:solidFill>
                  <a:srgbClr val="FF0000"/>
                </a:solidFill>
              </a:rPr>
              <a:t>Nét</a:t>
            </a:r>
            <a:r>
              <a:rPr lang="en-US" sz="3200" b="1" dirty="0">
                <a:solidFill>
                  <a:srgbClr val="FF0000"/>
                </a:solidFill>
              </a:rPr>
              <a:t> 2</a:t>
            </a:r>
            <a:r>
              <a:rPr lang="en-US" sz="3200" dirty="0"/>
              <a:t>: </a:t>
            </a:r>
            <a:r>
              <a:rPr lang="en-US" sz="3200" i="1" dirty="0" err="1">
                <a:solidFill>
                  <a:srgbClr val="FF0000"/>
                </a:solidFill>
              </a:rPr>
              <a:t>Khuyết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ngược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5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viết chữ G hoa cỡ nhỏ, chuẩn theo chương chương trình mới, có hướng dẫn cách viết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34" y="40945"/>
            <a:ext cx="11914496" cy="62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3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047036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469</Words>
  <Application>Microsoft Office PowerPoint</Application>
  <PresentationFormat>Custom</PresentationFormat>
  <Paragraphs>63</Paragraphs>
  <Slides>29</Slides>
  <Notes>9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Office Theme</vt:lpstr>
      <vt:lpstr>1_Office Theme</vt:lpstr>
      <vt:lpstr>Default Design</vt:lpstr>
      <vt:lpstr>2_Office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41</cp:revision>
  <dcterms:created xsi:type="dcterms:W3CDTF">2022-08-30T07:24:20Z</dcterms:created>
  <dcterms:modified xsi:type="dcterms:W3CDTF">2022-11-09T02:15:37Z</dcterms:modified>
</cp:coreProperties>
</file>