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8" r:id="rId4"/>
    <p:sldId id="257" r:id="rId5"/>
    <p:sldId id="272" r:id="rId6"/>
    <p:sldId id="283" r:id="rId7"/>
    <p:sldId id="285" r:id="rId8"/>
    <p:sldId id="284" r:id="rId9"/>
    <p:sldId id="279" r:id="rId10"/>
    <p:sldId id="280" r:id="rId11"/>
    <p:sldId id="281" r:id="rId12"/>
    <p:sldId id="282" r:id="rId13"/>
    <p:sldId id="273" r:id="rId14"/>
    <p:sldId id="274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BC9D-4D1C-432F-06B2-214F5277E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F92CA-4A2F-542A-6787-C453E553A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0F93-FE28-79D8-578E-5B90DBB1A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B6C5E-BC87-C5A8-4FB5-5397EF02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FF767-CC90-B72F-B410-D24CD773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1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A220-065F-A4B7-4948-05229C93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CAB2E-D8DF-B453-7386-942ACD367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B953A-73C7-EE3B-F189-08814885B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A2517-FD6A-0BC3-E72B-F846DA9D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D275B-CD70-E012-C569-5623672A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1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A0C6AB-E549-AF46-6F80-2B8493DAE4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9ADD9-322A-9742-0DD7-9F62D234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989A8-DAAB-67F5-8677-1B72394A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4A232-D87E-1B5D-1A59-54F7DE04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9FCB7-CD21-AF8B-08B7-F664A550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7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844F-BBEE-8610-2669-DE00A2E3D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10D0-BF56-73DF-958A-DB0408A81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70315-1844-3046-AE22-6B33FCFD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A4600-CE14-12C4-95BE-25AF714B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A8DC3-3740-53C2-F2F0-F6BB7E4E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6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064F0-32A8-B3CE-1A4D-C5B86FFF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63B04-47A1-80E5-CCE4-B66B62636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99C33-A20A-E2E6-D724-BB598C0D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E289C-6BDC-781F-69A4-D2F0CD3E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BDEE-6A28-671D-5D26-146FA580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B5233-F46A-9309-1102-C034539A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46B0D-2F26-90BA-07D8-08CD5522D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82290-D7A4-3DE0-744E-3E4F4FF73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913B1-E9DD-77FB-0802-899FA076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E4C70-6656-3C64-F1FB-35AC89CC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7A517-1AD1-88CD-D94A-6C008C8B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7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516C-AFF4-F724-126D-4C2F5EF2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5CB04-6999-FB30-7012-CD817A0F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6B97A-B325-EA50-DCBE-CFBA44076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A2F3C-05DB-DA47-218A-24800B28D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934964-C7AE-E512-3D9B-8DC9D844C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F4AE49-CE75-98BA-3E6A-ED0645E2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35E088-ECF8-6DE8-E379-A3C54947B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83D8C-35AE-FECE-AD71-28B225BA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3454-1DE7-3DFB-FDEC-A3B92FC1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0B69F-9334-4DFD-9DE3-2609367F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F4972-6C65-31CA-1543-64F1C2B2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E328B-329A-E6A9-A606-3D7CB6EF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7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E8E59-FA52-7EC6-4412-10541A0A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057C7-E1F7-050A-D130-A3D07584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27199-93DA-F2C0-55A6-BEF4E084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9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283C-822D-50A6-98C2-6AD84FA5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3586-CEC4-2B6F-FD4A-07D549E80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488D0-9AE2-F384-629E-F08E21DF0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18D85-BC32-CF73-C095-93C26072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576E5-2517-72E5-06EF-43BC8620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978C1-154C-162D-E8E3-44F98291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9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8382-3982-58A9-DEF0-89838D7D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62B8F0-D3E2-0D36-32F5-15B609B62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3B1BA-9DAF-71FB-8E5B-8A47B1192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B3D8F-7D86-381A-C9A9-AC8C2ABD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20677-EE0A-6F25-856A-1DA46D71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3CDD2-D832-1851-447A-C9F8DE28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AB83C9-5437-EBF5-8134-83E1716DA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90799-7658-73B8-4578-9A0222556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9090B-4630-3368-8386-44FF3D360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4EE1E-6BA1-413A-B9E4-CE8346E0317F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44C1A-C143-B07A-ABF6-E926A78A3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AA97F-B878-766F-5548-2CEEBBB7C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0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4710F6-AB97-3236-5BB2-4BC1C581E79A}"/>
              </a:ext>
            </a:extLst>
          </p:cNvPr>
          <p:cNvSpPr txBox="1"/>
          <p:nvPr/>
        </p:nvSpPr>
        <p:spPr>
          <a:xfrm>
            <a:off x="2381693" y="1313862"/>
            <a:ext cx="72407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Century Gothic" panose="020B0502020202020204" pitchFamily="34" charset="0"/>
              </a:rPr>
              <a:t>Bài</a:t>
            </a:r>
            <a:r>
              <a:rPr lang="en-US" sz="8800" b="1" dirty="0">
                <a:latin typeface="Century Gothic" panose="020B0502020202020204" pitchFamily="34" charset="0"/>
              </a:rPr>
              <a:t> 6. ơ, d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200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CC0BB-DC32-2739-C24A-3775A51F7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2D152A-3BA5-F807-B80E-1C67314A7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14" t="27574" r="12781" b="36478"/>
          <a:stretch>
            <a:fillRect/>
          </a:stretch>
        </p:blipFill>
        <p:spPr>
          <a:xfrm>
            <a:off x="838200" y="1825624"/>
            <a:ext cx="10543860" cy="427746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2AEBC7B-54CD-C948-B73D-2C1BED51814A}"/>
              </a:ext>
            </a:extLst>
          </p:cNvPr>
          <p:cNvSpPr txBox="1"/>
          <p:nvPr/>
        </p:nvSpPr>
        <p:spPr>
          <a:xfrm>
            <a:off x="3895096" y="398945"/>
            <a:ext cx="4684761" cy="722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UTM Avo" panose="02040603050506020204" pitchFamily="18" charset="0"/>
              </a:rPr>
              <a:t>4. </a:t>
            </a:r>
            <a:r>
              <a:rPr lang="en-US" dirty="0" err="1">
                <a:latin typeface="UTM Avo" panose="02040603050506020204" pitchFamily="18" charset="0"/>
              </a:rPr>
              <a:t>Tập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endParaRPr lang="en-US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53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A6C64-FD9F-2796-0A70-29BD7D97C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8A353-A14C-EA2B-A1D8-F12F144DBC18}"/>
              </a:ext>
            </a:extLst>
          </p:cNvPr>
          <p:cNvSpPr txBox="1"/>
          <p:nvPr/>
        </p:nvSpPr>
        <p:spPr>
          <a:xfrm>
            <a:off x="3753619" y="818294"/>
            <a:ext cx="4684761" cy="7582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UTM Avo" panose="02040603050506020204" pitchFamily="18" charset="0"/>
              </a:rPr>
              <a:t>4. </a:t>
            </a:r>
            <a:r>
              <a:rPr lang="en-US" dirty="0" err="1">
                <a:latin typeface="UTM Avo" panose="02040603050506020204" pitchFamily="18" charset="0"/>
              </a:rPr>
              <a:t>Tập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endParaRPr lang="en-US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CA68B7-4B2E-1EAC-2499-DE7008E5CDE4}"/>
              </a:ext>
            </a:extLst>
          </p:cNvPr>
          <p:cNvSpPr/>
          <p:nvPr/>
        </p:nvSpPr>
        <p:spPr>
          <a:xfrm>
            <a:off x="829521" y="2165569"/>
            <a:ext cx="4377964" cy="94792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cờ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B7BD37-3732-2F6D-0E4B-9769DB6B2339}"/>
              </a:ext>
            </a:extLst>
          </p:cNvPr>
          <p:cNvSpPr/>
          <p:nvPr/>
        </p:nvSpPr>
        <p:spPr>
          <a:xfrm>
            <a:off x="829521" y="4168033"/>
            <a:ext cx="4377964" cy="94792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da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94483-C3FA-DEE9-C1F0-6557CC8BFA4D}"/>
              </a:ext>
            </a:extLst>
          </p:cNvPr>
          <p:cNvSpPr/>
          <p:nvPr/>
        </p:nvSpPr>
        <p:spPr>
          <a:xfrm>
            <a:off x="6643849" y="2165569"/>
            <a:ext cx="4377964" cy="94792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cổ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cò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63FF28-FEC3-7DDB-F068-31F857FC1CD2}"/>
              </a:ext>
            </a:extLst>
          </p:cNvPr>
          <p:cNvSpPr/>
          <p:nvPr/>
        </p:nvSpPr>
        <p:spPr>
          <a:xfrm>
            <a:off x="6643849" y="4291484"/>
            <a:ext cx="4377964" cy="94792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cờ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87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04443-1359-D3C5-5B0F-26E48EE39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49A621-E11C-1193-8DBB-F5273F51CA3B}"/>
              </a:ext>
            </a:extLst>
          </p:cNvPr>
          <p:cNvSpPr/>
          <p:nvPr/>
        </p:nvSpPr>
        <p:spPr>
          <a:xfrm>
            <a:off x="851620" y="3472709"/>
            <a:ext cx="4377964" cy="947928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</a:t>
            </a:r>
            <a: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cờ</a:t>
            </a:r>
            <a:endParaRPr lang="en-US" sz="5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B87A66-7569-B4CE-2409-247C9DEAA4F6}"/>
              </a:ext>
            </a:extLst>
          </p:cNvPr>
          <p:cNvSpPr/>
          <p:nvPr/>
        </p:nvSpPr>
        <p:spPr>
          <a:xfrm>
            <a:off x="851620" y="4796336"/>
            <a:ext cx="4377964" cy="947928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</a:rPr>
              <a:t>da </a:t>
            </a:r>
            <a:r>
              <a:rPr lang="en-US" sz="5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</a:t>
            </a:r>
            <a:endParaRPr lang="en-US" sz="5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FE2862-E857-7C0A-2E85-BB06F2D6A748}"/>
              </a:ext>
            </a:extLst>
          </p:cNvPr>
          <p:cNvSpPr/>
          <p:nvPr/>
        </p:nvSpPr>
        <p:spPr>
          <a:xfrm>
            <a:off x="6514442" y="3404713"/>
            <a:ext cx="4377964" cy="947928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cổ</a:t>
            </a:r>
            <a: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cò</a:t>
            </a:r>
            <a:endParaRPr lang="en-US" sz="5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27457C-2A18-A98A-5557-50A9FC56DD93}"/>
              </a:ext>
            </a:extLst>
          </p:cNvPr>
          <p:cNvSpPr/>
          <p:nvPr/>
        </p:nvSpPr>
        <p:spPr>
          <a:xfrm>
            <a:off x="6665948" y="4919787"/>
            <a:ext cx="4377964" cy="947928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cờ</a:t>
            </a:r>
            <a:endParaRPr lang="en-US" sz="5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10802-6240-8C35-F5E5-C68EECD446A8}"/>
              </a:ext>
            </a:extLst>
          </p:cNvPr>
          <p:cNvSpPr/>
          <p:nvPr/>
        </p:nvSpPr>
        <p:spPr>
          <a:xfrm>
            <a:off x="3819167" y="550045"/>
            <a:ext cx="4377964" cy="947928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UTM Avo" panose="02040603050506020204" pitchFamily="18" charset="0"/>
              </a:rPr>
              <a:t>ơ  -  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A9C22B-AB36-3E1B-CF73-286986C9B05C}"/>
              </a:ext>
            </a:extLst>
          </p:cNvPr>
          <p:cNvSpPr/>
          <p:nvPr/>
        </p:nvSpPr>
        <p:spPr>
          <a:xfrm>
            <a:off x="1650071" y="1713387"/>
            <a:ext cx="8716156" cy="947928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cờ</a:t>
            </a:r>
            <a:r>
              <a:rPr lang="en-US" sz="8800" b="1" dirty="0">
                <a:solidFill>
                  <a:srgbClr val="FF0000"/>
                </a:solidFill>
                <a:latin typeface="UTM Avo" panose="02040603050506020204" pitchFamily="18" charset="0"/>
              </a:rPr>
              <a:t>     da</a:t>
            </a:r>
          </a:p>
        </p:txBody>
      </p:sp>
    </p:spTree>
    <p:extLst>
      <p:ext uri="{BB962C8B-B14F-4D97-AF65-F5344CB8AC3E}">
        <p14:creationId xmlns:p14="http://schemas.microsoft.com/office/powerpoint/2010/main" val="2553609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51742-6409-0B84-C6E1-90C6923C2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E7B0C7-6889-14AB-F43F-FB10CF051F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4" b="8044"/>
          <a:stretch/>
        </p:blipFill>
        <p:spPr>
          <a:xfrm>
            <a:off x="182742" y="1513242"/>
            <a:ext cx="11826516" cy="42496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1B9DE09-B8E0-37A3-BD55-6AAC738A3E78}"/>
              </a:ext>
            </a:extLst>
          </p:cNvPr>
          <p:cNvSpPr txBox="1"/>
          <p:nvPr/>
        </p:nvSpPr>
        <p:spPr>
          <a:xfrm>
            <a:off x="4232366" y="116930"/>
            <a:ext cx="4684761" cy="7582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UTM Avo" panose="02040603050506020204" pitchFamily="18" charset="0"/>
              </a:rPr>
              <a:t>5. Tập viết</a:t>
            </a:r>
            <a:endParaRPr lang="en-US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69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7E0C9-D2F2-145D-67DA-3E3F92D8A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loudBook">
            <a:hlinkClick r:id="" action="ppaction://media"/>
            <a:extLst>
              <a:ext uri="{FF2B5EF4-FFF2-40B4-BE49-F238E27FC236}">
                <a16:creationId xmlns:a16="http://schemas.microsoft.com/office/drawing/2014/main" id="{43A6D77A-CF52-DFB0-C9EB-3769D068DBA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53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99243"/>
            <a:ext cx="12192000" cy="644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5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5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812A8-067C-C47D-E0D0-A2B376C2C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39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B94E5-D3D0-E0D3-5F9A-FE3D18E92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249C47-5DE4-61E4-808F-6D051B913121}"/>
              </a:ext>
            </a:extLst>
          </p:cNvPr>
          <p:cNvSpPr txBox="1"/>
          <p:nvPr/>
        </p:nvSpPr>
        <p:spPr>
          <a:xfrm>
            <a:off x="3101403" y="711827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a   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D7A778-8D70-98FF-C64F-282EF44E8EBD}"/>
              </a:ext>
            </a:extLst>
          </p:cNvPr>
          <p:cNvSpPr txBox="1"/>
          <p:nvPr/>
        </p:nvSpPr>
        <p:spPr>
          <a:xfrm>
            <a:off x="5073350" y="690007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     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463A2-95FB-03CC-BAAB-09E0441D2F56}"/>
              </a:ext>
            </a:extLst>
          </p:cNvPr>
          <p:cNvSpPr txBox="1"/>
          <p:nvPr/>
        </p:nvSpPr>
        <p:spPr>
          <a:xfrm>
            <a:off x="6806611" y="730958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o      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DC9B5-088B-08A6-D417-85CAA222F905}"/>
              </a:ext>
            </a:extLst>
          </p:cNvPr>
          <p:cNvSpPr txBox="1"/>
          <p:nvPr/>
        </p:nvSpPr>
        <p:spPr>
          <a:xfrm>
            <a:off x="8539872" y="730958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ô     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2E45EA-782F-0656-A282-892ADEC3AE0A}"/>
              </a:ext>
            </a:extLst>
          </p:cNvPr>
          <p:cNvSpPr txBox="1"/>
          <p:nvPr/>
        </p:nvSpPr>
        <p:spPr>
          <a:xfrm>
            <a:off x="2335962" y="2366796"/>
            <a:ext cx="2055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cà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    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D03342-EC76-AF62-3B64-F54FD47E7279}"/>
              </a:ext>
            </a:extLst>
          </p:cNvPr>
          <p:cNvSpPr txBox="1"/>
          <p:nvPr/>
        </p:nvSpPr>
        <p:spPr>
          <a:xfrm>
            <a:off x="2521639" y="4021765"/>
            <a:ext cx="1869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cá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                    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4BC222-3323-6E98-6092-DF3FA59DB619}"/>
              </a:ext>
            </a:extLst>
          </p:cNvPr>
          <p:cNvSpPr txBox="1"/>
          <p:nvPr/>
        </p:nvSpPr>
        <p:spPr>
          <a:xfrm>
            <a:off x="4887673" y="2366796"/>
            <a:ext cx="2055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cò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                   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905F2E-4B47-E926-10FE-A3F03C0E55A7}"/>
              </a:ext>
            </a:extLst>
          </p:cNvPr>
          <p:cNvSpPr txBox="1"/>
          <p:nvPr/>
        </p:nvSpPr>
        <p:spPr>
          <a:xfrm>
            <a:off x="5073350" y="4021765"/>
            <a:ext cx="1869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cỏ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                   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B384E3-1A21-BABB-FB8A-009FEC51F86D}"/>
              </a:ext>
            </a:extLst>
          </p:cNvPr>
          <p:cNvSpPr txBox="1"/>
          <p:nvPr/>
        </p:nvSpPr>
        <p:spPr>
          <a:xfrm>
            <a:off x="7615078" y="2377429"/>
            <a:ext cx="2055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cô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                     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C522C8-2688-267D-4BBC-CA91087764F8}"/>
              </a:ext>
            </a:extLst>
          </p:cNvPr>
          <p:cNvSpPr txBox="1"/>
          <p:nvPr/>
        </p:nvSpPr>
        <p:spPr>
          <a:xfrm>
            <a:off x="7800755" y="4032398"/>
            <a:ext cx="1869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cổ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753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  <p:bldP spid="13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6B9BB-6854-2561-E062-3C6383B4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ờ tổ quốc | Shopee Việt Nam">
            <a:extLst>
              <a:ext uri="{FF2B5EF4-FFF2-40B4-BE49-F238E27FC236}">
                <a16:creationId xmlns:a16="http://schemas.microsoft.com/office/drawing/2014/main" id="{326A23A2-90B6-1185-6343-C8C0CAD06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4" b="10231"/>
          <a:stretch/>
        </p:blipFill>
        <p:spPr bwMode="auto">
          <a:xfrm>
            <a:off x="414671" y="650768"/>
            <a:ext cx="6321915" cy="420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9AB9E6-0030-04E7-B10C-56632101B61A}"/>
              </a:ext>
            </a:extLst>
          </p:cNvPr>
          <p:cNvSpPr txBox="1"/>
          <p:nvPr/>
        </p:nvSpPr>
        <p:spPr>
          <a:xfrm>
            <a:off x="8223611" y="938339"/>
            <a:ext cx="1752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</a:rPr>
              <a:t>c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ờ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4AA8F6-D7C6-83BB-1B5C-F928BEEA006D}"/>
              </a:ext>
            </a:extLst>
          </p:cNvPr>
          <p:cNvCxnSpPr/>
          <p:nvPr/>
        </p:nvCxnSpPr>
        <p:spPr>
          <a:xfrm>
            <a:off x="7554338" y="1056261"/>
            <a:ext cx="3908699" cy="12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0247C9-6CEE-18A3-6829-CE17FD463924}"/>
              </a:ext>
            </a:extLst>
          </p:cNvPr>
          <p:cNvCxnSpPr/>
          <p:nvPr/>
        </p:nvCxnSpPr>
        <p:spPr>
          <a:xfrm>
            <a:off x="7582327" y="2621374"/>
            <a:ext cx="38807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A128AF-4C9C-32B7-A49D-49BB21865A2F}"/>
              </a:ext>
            </a:extLst>
          </p:cNvPr>
          <p:cNvCxnSpPr/>
          <p:nvPr/>
        </p:nvCxnSpPr>
        <p:spPr>
          <a:xfrm flipV="1">
            <a:off x="7566864" y="1043446"/>
            <a:ext cx="0" cy="33324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DBC9C9-A452-CA20-81DB-B1D60AB854AE}"/>
              </a:ext>
            </a:extLst>
          </p:cNvPr>
          <p:cNvCxnSpPr/>
          <p:nvPr/>
        </p:nvCxnSpPr>
        <p:spPr>
          <a:xfrm flipV="1">
            <a:off x="11463037" y="1069076"/>
            <a:ext cx="0" cy="32637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E40A35-57F8-8EFC-18F7-04AAF811F078}"/>
              </a:ext>
            </a:extLst>
          </p:cNvPr>
          <p:cNvCxnSpPr/>
          <p:nvPr/>
        </p:nvCxnSpPr>
        <p:spPr>
          <a:xfrm flipV="1">
            <a:off x="7554338" y="4332862"/>
            <a:ext cx="3908699" cy="215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2D0B4B-EF1E-B080-BEE0-C07F3C4CBD9E}"/>
              </a:ext>
            </a:extLst>
          </p:cNvPr>
          <p:cNvCxnSpPr/>
          <p:nvPr/>
        </p:nvCxnSpPr>
        <p:spPr>
          <a:xfrm>
            <a:off x="9285586" y="2621374"/>
            <a:ext cx="0" cy="17222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24A5242-1E17-967C-7BDB-A99BE815C15D}"/>
              </a:ext>
            </a:extLst>
          </p:cNvPr>
          <p:cNvSpPr txBox="1"/>
          <p:nvPr/>
        </p:nvSpPr>
        <p:spPr>
          <a:xfrm>
            <a:off x="8020734" y="2523601"/>
            <a:ext cx="9733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Century Gothic" pitchFamily="34" charset="0"/>
              </a:rPr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F996AB-480A-E3C4-F440-6D0E6D4D7853}"/>
              </a:ext>
            </a:extLst>
          </p:cNvPr>
          <p:cNvSpPr txBox="1"/>
          <p:nvPr/>
        </p:nvSpPr>
        <p:spPr>
          <a:xfrm>
            <a:off x="9546959" y="2713098"/>
            <a:ext cx="10438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Ờ</a:t>
            </a:r>
          </a:p>
        </p:txBody>
      </p:sp>
    </p:spTree>
    <p:extLst>
      <p:ext uri="{BB962C8B-B14F-4D97-AF65-F5344CB8AC3E}">
        <p14:creationId xmlns:p14="http://schemas.microsoft.com/office/powerpoint/2010/main" val="9131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7DD05-0ED5-2EFE-03B9-C9FCF39C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op 9 Cửa hàng đồ da thật tốt nhất tại Hà Nội - Toplist.vn">
            <a:extLst>
              <a:ext uri="{FF2B5EF4-FFF2-40B4-BE49-F238E27FC236}">
                <a16:creationId xmlns:a16="http://schemas.microsoft.com/office/drawing/2014/main" id="{25CB8D48-D751-0A78-54D8-7231A7B5B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" t="10883" r="6170" b="5839"/>
          <a:stretch/>
        </p:blipFill>
        <p:spPr bwMode="auto">
          <a:xfrm>
            <a:off x="515507" y="480376"/>
            <a:ext cx="6459451" cy="47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47DA4E-A62B-1CD9-58BA-87DC45F48F4B}"/>
              </a:ext>
            </a:extLst>
          </p:cNvPr>
          <p:cNvSpPr txBox="1"/>
          <p:nvPr/>
        </p:nvSpPr>
        <p:spPr>
          <a:xfrm>
            <a:off x="8223611" y="938339"/>
            <a:ext cx="18101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Century Gothic" pitchFamily="34" charset="0"/>
              </a:rPr>
              <a:t>d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9296EE-DE8B-BFE6-2D74-A2CF631621F1}"/>
              </a:ext>
            </a:extLst>
          </p:cNvPr>
          <p:cNvCxnSpPr/>
          <p:nvPr/>
        </p:nvCxnSpPr>
        <p:spPr>
          <a:xfrm>
            <a:off x="7554338" y="1056261"/>
            <a:ext cx="3908699" cy="12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F764E1-D160-2F28-3862-92DA251BFABF}"/>
              </a:ext>
            </a:extLst>
          </p:cNvPr>
          <p:cNvCxnSpPr/>
          <p:nvPr/>
        </p:nvCxnSpPr>
        <p:spPr>
          <a:xfrm>
            <a:off x="7582327" y="2621374"/>
            <a:ext cx="38807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5C11D1-3140-6B14-70AA-03BA4201E86C}"/>
              </a:ext>
            </a:extLst>
          </p:cNvPr>
          <p:cNvCxnSpPr/>
          <p:nvPr/>
        </p:nvCxnSpPr>
        <p:spPr>
          <a:xfrm flipV="1">
            <a:off x="7566864" y="1043446"/>
            <a:ext cx="0" cy="33324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BC716A-D96E-B622-80AE-C3704E8504A6}"/>
              </a:ext>
            </a:extLst>
          </p:cNvPr>
          <p:cNvCxnSpPr/>
          <p:nvPr/>
        </p:nvCxnSpPr>
        <p:spPr>
          <a:xfrm flipV="1">
            <a:off x="11463037" y="1069076"/>
            <a:ext cx="0" cy="32637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0A38BE-2960-71A8-C670-E0E9277F4033}"/>
              </a:ext>
            </a:extLst>
          </p:cNvPr>
          <p:cNvCxnSpPr/>
          <p:nvPr/>
        </p:nvCxnSpPr>
        <p:spPr>
          <a:xfrm flipV="1">
            <a:off x="7554338" y="4332862"/>
            <a:ext cx="3908699" cy="215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9D50C9-4ED5-029F-DEEE-88778A21FA3C}"/>
              </a:ext>
            </a:extLst>
          </p:cNvPr>
          <p:cNvCxnSpPr/>
          <p:nvPr/>
        </p:nvCxnSpPr>
        <p:spPr>
          <a:xfrm>
            <a:off x="9285586" y="2621374"/>
            <a:ext cx="0" cy="17222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AABB2E8-2347-741C-74C9-96D8A787655A}"/>
              </a:ext>
            </a:extLst>
          </p:cNvPr>
          <p:cNvSpPr txBox="1"/>
          <p:nvPr/>
        </p:nvSpPr>
        <p:spPr>
          <a:xfrm>
            <a:off x="8020734" y="2523601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1759AD-E110-E715-A94B-217B7A9692BF}"/>
              </a:ext>
            </a:extLst>
          </p:cNvPr>
          <p:cNvSpPr txBox="1"/>
          <p:nvPr/>
        </p:nvSpPr>
        <p:spPr>
          <a:xfrm>
            <a:off x="9546959" y="2511085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9578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A1784-6AF7-0091-2488-96FDC1D2D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79F327-1B6D-5034-8CD8-E18FA5F27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35" y="994063"/>
            <a:ext cx="5486400" cy="486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4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87B24-C8FA-AE28-C17F-AFCB8DD1B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CA40F2-79F3-9AC8-A20D-DF9B6A4EE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8" y="228600"/>
            <a:ext cx="1105786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9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C2032-1773-EC2E-493F-10EECD339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8F2DB7-D6C3-1392-536C-F52894B1D878}"/>
              </a:ext>
            </a:extLst>
          </p:cNvPr>
          <p:cNvSpPr/>
          <p:nvPr/>
        </p:nvSpPr>
        <p:spPr>
          <a:xfrm>
            <a:off x="3379724" y="1260348"/>
            <a:ext cx="4965192" cy="138988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ơ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191A0C-CF44-7468-04E3-79F6B7A7C51A}"/>
              </a:ext>
            </a:extLst>
          </p:cNvPr>
          <p:cNvSpPr/>
          <p:nvPr/>
        </p:nvSpPr>
        <p:spPr>
          <a:xfrm>
            <a:off x="2346452" y="3551936"/>
            <a:ext cx="1588008" cy="94792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chợ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9C144E-6AE7-9EB4-E480-20C26C9668CA}"/>
              </a:ext>
            </a:extLst>
          </p:cNvPr>
          <p:cNvSpPr/>
          <p:nvPr/>
        </p:nvSpPr>
        <p:spPr>
          <a:xfrm>
            <a:off x="4137152" y="3551936"/>
            <a:ext cx="1588008" cy="94792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mơ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8ADF7E-263F-F7FF-CAFE-5FE367EBBB22}"/>
              </a:ext>
            </a:extLst>
          </p:cNvPr>
          <p:cNvSpPr/>
          <p:nvPr/>
        </p:nvSpPr>
        <p:spPr>
          <a:xfrm>
            <a:off x="5927852" y="3551936"/>
            <a:ext cx="1588008" cy="94792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nơ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F1FEFF-2983-A4BD-5196-AD670BEE8321}"/>
              </a:ext>
            </a:extLst>
          </p:cNvPr>
          <p:cNvSpPr/>
          <p:nvPr/>
        </p:nvSpPr>
        <p:spPr>
          <a:xfrm>
            <a:off x="7718552" y="3551936"/>
            <a:ext cx="1588008" cy="94792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phở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0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A8472-DC57-04F8-9719-79DF49C60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F4DB6E-578D-E6E1-1FEC-AB95755BB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295275"/>
            <a:ext cx="1103659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2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D613F-7E21-CA99-1614-B366C1737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C55206-33D5-B361-5117-F9CF37BC23AA}"/>
              </a:ext>
            </a:extLst>
          </p:cNvPr>
          <p:cNvSpPr/>
          <p:nvPr/>
        </p:nvSpPr>
        <p:spPr>
          <a:xfrm>
            <a:off x="3613404" y="1091184"/>
            <a:ext cx="4965192" cy="138988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3A96B-7089-DE7B-F4DA-8837DC57ED0F}"/>
              </a:ext>
            </a:extLst>
          </p:cNvPr>
          <p:cNvSpPr/>
          <p:nvPr/>
        </p:nvSpPr>
        <p:spPr>
          <a:xfrm>
            <a:off x="2580132" y="3420872"/>
            <a:ext cx="1588008" cy="94792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dê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1367E3-F381-11CA-D6B0-58DAB891AC60}"/>
              </a:ext>
            </a:extLst>
          </p:cNvPr>
          <p:cNvSpPr/>
          <p:nvPr/>
        </p:nvSpPr>
        <p:spPr>
          <a:xfrm>
            <a:off x="4370832" y="3420872"/>
            <a:ext cx="1588008" cy="94792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dừa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B08FE3-6C64-94DB-B994-EBEC6C947131}"/>
              </a:ext>
            </a:extLst>
          </p:cNvPr>
          <p:cNvSpPr/>
          <p:nvPr/>
        </p:nvSpPr>
        <p:spPr>
          <a:xfrm>
            <a:off x="6161532" y="3420872"/>
            <a:ext cx="1588008" cy="94792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dâu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AEB7D0-DB0A-1A7E-04F9-C91ABCFE3095}"/>
              </a:ext>
            </a:extLst>
          </p:cNvPr>
          <p:cNvSpPr/>
          <p:nvPr/>
        </p:nvSpPr>
        <p:spPr>
          <a:xfrm>
            <a:off x="7952232" y="3420872"/>
            <a:ext cx="1588008" cy="94792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dế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4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63</Words>
  <Application>Microsoft Office PowerPoint</Application>
  <PresentationFormat>Widescreen</PresentationFormat>
  <Paragraphs>40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Century Gothic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16</cp:revision>
  <dcterms:created xsi:type="dcterms:W3CDTF">2025-09-14T09:09:23Z</dcterms:created>
  <dcterms:modified xsi:type="dcterms:W3CDTF">2025-09-15T16:08:51Z</dcterms:modified>
</cp:coreProperties>
</file>