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86" r:id="rId4"/>
    <p:sldId id="272" r:id="rId5"/>
    <p:sldId id="283" r:id="rId6"/>
    <p:sldId id="285" r:id="rId7"/>
    <p:sldId id="284" r:id="rId8"/>
    <p:sldId id="279" r:id="rId9"/>
    <p:sldId id="280" r:id="rId10"/>
    <p:sldId id="281" r:id="rId11"/>
    <p:sldId id="282" r:id="rId12"/>
    <p:sldId id="27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97" autoAdjust="0"/>
  </p:normalViewPr>
  <p:slideViewPr>
    <p:cSldViewPr snapToGrid="0">
      <p:cViewPr>
        <p:scale>
          <a:sx n="37" d="100"/>
          <a:sy n="37" d="100"/>
        </p:scale>
        <p:origin x="1788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6D506-232C-4A92-A677-F7369E3D253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A2D40-49AE-48C0-88D0-6B4957FE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2D40-49AE-48C0-88D0-6B4957FE58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BC9D-4D1C-432F-06B2-214F5277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92CA-4A2F-542A-6787-C453E553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0F93-FE28-79D8-578E-5B90DBB1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6C5E-BC87-C5A8-4FB5-5397EF02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F767-CC90-B72F-B410-D24CD77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A220-065F-A4B7-4948-05229C9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AB2E-D8DF-B453-7386-942ACD367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953A-73C7-EE3B-F189-08814885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2517-FD6A-0BC3-E72B-F846DA9D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275B-CD70-E012-C569-5623672A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0C6AB-E549-AF46-6F80-2B8493DAE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9ADD9-322A-9742-0DD7-9F62D234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89A8-DAAB-67F5-8677-1B72394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A232-D87E-1B5D-1A59-54F7DE0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FCB7-CD21-AF8B-08B7-F664A550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844F-BBEE-8610-2669-DE00A2E3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10D0-BF56-73DF-958A-DB0408A8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0315-1844-3046-AE22-6B33FCFD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4600-CE14-12C4-95BE-25AF714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8DC3-3740-53C2-F2F0-F6BB7E4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64F0-32A8-B3CE-1A4D-C5B86FF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3B04-47A1-80E5-CCE4-B66B6263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9C33-A20A-E2E6-D724-BB598C0D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289C-6BDC-781F-69A4-D2F0CD3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BDEE-6A28-671D-5D26-146FA58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5233-F46A-9309-1102-C034539A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6B0D-2F26-90BA-07D8-08CD5522D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82290-D7A4-3DE0-744E-3E4F4FF7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13B1-E9DD-77FB-0802-899FA07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4C70-6656-3C64-F1FB-35AC89CC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7A517-1AD1-88CD-D94A-6C008C8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16C-AFF4-F724-126D-4C2F5EF2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CB04-6999-FB30-7012-CD817A0F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6B97A-B325-EA50-DCBE-CFBA4407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A2F3C-05DB-DA47-218A-24800B28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34964-C7AE-E512-3D9B-8DC9D844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4AE49-CE75-98BA-3E6A-ED0645E2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5E088-ECF8-6DE8-E379-A3C54947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83D8C-35AE-FECE-AD71-28B225B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3454-1DE7-3DFB-FDEC-A3B92FC1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B69F-9334-4DFD-9DE3-2609367F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F4972-6C65-31CA-1543-64F1C2B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328B-329A-E6A9-A606-3D7CB6E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E59-FA52-7EC6-4412-10541A0A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057C7-E1F7-050A-D130-A3D07584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7199-93DA-F2C0-55A6-BEF4E08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83C-822D-50A6-98C2-6AD84FA5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3586-CEC4-2B6F-FD4A-07D549E8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8D0-9AE2-F384-629E-F08E21DF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8D85-BC32-CF73-C095-93C2607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76E5-2517-72E5-06EF-43BC8620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78C1-154C-162D-E8E3-44F9829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382-3982-58A9-DEF0-89838D7D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2B8F0-D3E2-0D36-32F5-15B609B6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B1BA-9DAF-71FB-8E5B-8A47B119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B3D8F-7D86-381A-C9A9-AC8C2ABD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20677-EE0A-6F25-856A-1DA46D7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CDD2-D832-1851-447A-C9F8DE28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83C9-5437-EBF5-8134-83E1716D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0799-7658-73B8-4578-9A022255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090B-4630-3368-8386-44FF3D36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EE1E-6BA1-413A-B9E4-CE8346E031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C1A-C143-B07A-ABF6-E926A78A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A97F-B878-766F-5548-2CEEBBB7C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4710F6-AB97-3236-5BB2-4BC1C581E79A}"/>
              </a:ext>
            </a:extLst>
          </p:cNvPr>
          <p:cNvSpPr txBox="1"/>
          <p:nvPr/>
        </p:nvSpPr>
        <p:spPr>
          <a:xfrm>
            <a:off x="1169582" y="1494616"/>
            <a:ext cx="10164726" cy="19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88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5: Các số 7, 8, 9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A6C64-FD9F-2796-0A70-29BD7D97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3">
            <a:extLst>
              <a:ext uri="{FF2B5EF4-FFF2-40B4-BE49-F238E27FC236}">
                <a16:creationId xmlns:a16="http://schemas.microsoft.com/office/drawing/2014/main" id="{3B001E8C-24E6-BCBA-F68B-2631D2B87D03}"/>
              </a:ext>
            </a:extLst>
          </p:cNvPr>
          <p:cNvSpPr/>
          <p:nvPr/>
        </p:nvSpPr>
        <p:spPr>
          <a:xfrm>
            <a:off x="893125" y="706358"/>
            <a:ext cx="907167" cy="937052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33F3476-8E70-20AE-8C58-CB01410A6B92}"/>
              </a:ext>
            </a:extLst>
          </p:cNvPr>
          <p:cNvSpPr/>
          <p:nvPr/>
        </p:nvSpPr>
        <p:spPr>
          <a:xfrm>
            <a:off x="618761" y="886663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AB89172-4B41-8C44-5802-87115309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733" y="890629"/>
            <a:ext cx="82509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2B0A6493-B674-ED7B-370D-A0CEEDA5D276}"/>
              </a:ext>
            </a:extLst>
          </p:cNvPr>
          <p:cNvSpPr/>
          <p:nvPr/>
        </p:nvSpPr>
        <p:spPr>
          <a:xfrm>
            <a:off x="1096179" y="2460186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720B0C-6559-F00E-7158-D20D0258E7DE}"/>
              </a:ext>
            </a:extLst>
          </p:cNvPr>
          <p:cNvSpPr/>
          <p:nvPr/>
        </p:nvSpPr>
        <p:spPr>
          <a:xfrm>
            <a:off x="3794247" y="2460186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EA21A8-FFB8-3315-F775-95FAD81951F4}"/>
              </a:ext>
            </a:extLst>
          </p:cNvPr>
          <p:cNvSpPr/>
          <p:nvPr/>
        </p:nvSpPr>
        <p:spPr>
          <a:xfrm>
            <a:off x="6487103" y="2442643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608CEB54-C261-B7EE-3858-236FD25F8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584" y="4436935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2006996-7D19-A7AD-1E8B-B3893E74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508" y="4436934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3C8388D-613A-D4D9-A1A9-8D27CDB56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32" y="4436934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Rectangle: Rounded Corners 17">
            <a:extLst>
              <a:ext uri="{FF2B5EF4-FFF2-40B4-BE49-F238E27FC236}">
                <a16:creationId xmlns:a16="http://schemas.microsoft.com/office/drawing/2014/main" id="{03E9564D-6179-AE49-A223-FD2D7D849E34}"/>
              </a:ext>
            </a:extLst>
          </p:cNvPr>
          <p:cNvSpPr/>
          <p:nvPr/>
        </p:nvSpPr>
        <p:spPr>
          <a:xfrm>
            <a:off x="9196971" y="2442643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50EC46A8-CB00-A940-34D1-37E65E15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993" y="443503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Isosceles Triangle 11">
            <a:extLst>
              <a:ext uri="{FF2B5EF4-FFF2-40B4-BE49-F238E27FC236}">
                <a16:creationId xmlns:a16="http://schemas.microsoft.com/office/drawing/2014/main" id="{8AAE003E-D046-7E8E-C3B5-9E050D24306C}"/>
              </a:ext>
            </a:extLst>
          </p:cNvPr>
          <p:cNvSpPr/>
          <p:nvPr/>
        </p:nvSpPr>
        <p:spPr>
          <a:xfrm>
            <a:off x="1466794" y="2666777"/>
            <a:ext cx="396859" cy="40178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6">
            <a:extLst>
              <a:ext uri="{FF2B5EF4-FFF2-40B4-BE49-F238E27FC236}">
                <a16:creationId xmlns:a16="http://schemas.microsoft.com/office/drawing/2014/main" id="{3E466F14-D23F-2F9E-50B3-FDAD71C9A890}"/>
              </a:ext>
            </a:extLst>
          </p:cNvPr>
          <p:cNvSpPr/>
          <p:nvPr/>
        </p:nvSpPr>
        <p:spPr>
          <a:xfrm>
            <a:off x="2209745" y="2666777"/>
            <a:ext cx="396859" cy="40178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1">
            <a:extLst>
              <a:ext uri="{FF2B5EF4-FFF2-40B4-BE49-F238E27FC236}">
                <a16:creationId xmlns:a16="http://schemas.microsoft.com/office/drawing/2014/main" id="{02A2A81A-B738-F229-62E1-0FE7BE259164}"/>
              </a:ext>
            </a:extLst>
          </p:cNvPr>
          <p:cNvSpPr/>
          <p:nvPr/>
        </p:nvSpPr>
        <p:spPr>
          <a:xfrm>
            <a:off x="1867390" y="3331796"/>
            <a:ext cx="396859" cy="40178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2">
            <a:extLst>
              <a:ext uri="{FF2B5EF4-FFF2-40B4-BE49-F238E27FC236}">
                <a16:creationId xmlns:a16="http://schemas.microsoft.com/office/drawing/2014/main" id="{EA5C1DE4-1287-1680-80B4-CCFE34D6F5C6}"/>
              </a:ext>
            </a:extLst>
          </p:cNvPr>
          <p:cNvSpPr/>
          <p:nvPr/>
        </p:nvSpPr>
        <p:spPr>
          <a:xfrm>
            <a:off x="2610341" y="3331796"/>
            <a:ext cx="396859" cy="401781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3">
            <a:extLst>
              <a:ext uri="{FF2B5EF4-FFF2-40B4-BE49-F238E27FC236}">
                <a16:creationId xmlns:a16="http://schemas.microsoft.com/office/drawing/2014/main" id="{78E9280D-17F2-6ACA-A751-21502B16B7C0}"/>
              </a:ext>
            </a:extLst>
          </p:cNvPr>
          <p:cNvSpPr/>
          <p:nvPr/>
        </p:nvSpPr>
        <p:spPr>
          <a:xfrm>
            <a:off x="4015499" y="2679196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4">
            <a:extLst>
              <a:ext uri="{FF2B5EF4-FFF2-40B4-BE49-F238E27FC236}">
                <a16:creationId xmlns:a16="http://schemas.microsoft.com/office/drawing/2014/main" id="{6BDFE11E-6610-BA43-257E-D8F4E43B912E}"/>
              </a:ext>
            </a:extLst>
          </p:cNvPr>
          <p:cNvSpPr/>
          <p:nvPr/>
        </p:nvSpPr>
        <p:spPr>
          <a:xfrm>
            <a:off x="4747468" y="2679196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5">
            <a:extLst>
              <a:ext uri="{FF2B5EF4-FFF2-40B4-BE49-F238E27FC236}">
                <a16:creationId xmlns:a16="http://schemas.microsoft.com/office/drawing/2014/main" id="{7380920F-0104-294B-DA74-FB70C9248597}"/>
              </a:ext>
            </a:extLst>
          </p:cNvPr>
          <p:cNvSpPr/>
          <p:nvPr/>
        </p:nvSpPr>
        <p:spPr>
          <a:xfrm>
            <a:off x="3959171" y="3330360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6">
            <a:extLst>
              <a:ext uri="{FF2B5EF4-FFF2-40B4-BE49-F238E27FC236}">
                <a16:creationId xmlns:a16="http://schemas.microsoft.com/office/drawing/2014/main" id="{B44C89DA-B70D-79D5-1D32-5DC717CB67B9}"/>
              </a:ext>
            </a:extLst>
          </p:cNvPr>
          <p:cNvSpPr/>
          <p:nvPr/>
        </p:nvSpPr>
        <p:spPr>
          <a:xfrm>
            <a:off x="4973455" y="3330360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8">
            <a:extLst>
              <a:ext uri="{FF2B5EF4-FFF2-40B4-BE49-F238E27FC236}">
                <a16:creationId xmlns:a16="http://schemas.microsoft.com/office/drawing/2014/main" id="{B91043C7-DF07-FECF-6B47-7956A928A042}"/>
              </a:ext>
            </a:extLst>
          </p:cNvPr>
          <p:cNvSpPr/>
          <p:nvPr/>
        </p:nvSpPr>
        <p:spPr>
          <a:xfrm>
            <a:off x="4450870" y="3330360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0A38D71A-F6C9-2DAC-3F21-E22593BDF4E6}"/>
              </a:ext>
            </a:extLst>
          </p:cNvPr>
          <p:cNvSpPr/>
          <p:nvPr/>
        </p:nvSpPr>
        <p:spPr>
          <a:xfrm>
            <a:off x="5372787" y="2679196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30">
            <a:extLst>
              <a:ext uri="{FF2B5EF4-FFF2-40B4-BE49-F238E27FC236}">
                <a16:creationId xmlns:a16="http://schemas.microsoft.com/office/drawing/2014/main" id="{46F00E24-77E3-27FE-47DD-61834A0B844E}"/>
              </a:ext>
            </a:extLst>
          </p:cNvPr>
          <p:cNvSpPr/>
          <p:nvPr/>
        </p:nvSpPr>
        <p:spPr>
          <a:xfrm>
            <a:off x="5497393" y="3344214"/>
            <a:ext cx="396859" cy="40178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31">
            <a:extLst>
              <a:ext uri="{FF2B5EF4-FFF2-40B4-BE49-F238E27FC236}">
                <a16:creationId xmlns:a16="http://schemas.microsoft.com/office/drawing/2014/main" id="{4E1CC7EB-D362-9318-140D-D073FB3F333D}"/>
              </a:ext>
            </a:extLst>
          </p:cNvPr>
          <p:cNvSpPr/>
          <p:nvPr/>
        </p:nvSpPr>
        <p:spPr>
          <a:xfrm>
            <a:off x="6784657" y="2512645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2">
            <a:extLst>
              <a:ext uri="{FF2B5EF4-FFF2-40B4-BE49-F238E27FC236}">
                <a16:creationId xmlns:a16="http://schemas.microsoft.com/office/drawing/2014/main" id="{5F05D6F2-1CEA-BD16-D2C4-EA0AE36BB961}"/>
              </a:ext>
            </a:extLst>
          </p:cNvPr>
          <p:cNvSpPr/>
          <p:nvPr/>
        </p:nvSpPr>
        <p:spPr>
          <a:xfrm>
            <a:off x="6784657" y="3566950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3">
            <a:extLst>
              <a:ext uri="{FF2B5EF4-FFF2-40B4-BE49-F238E27FC236}">
                <a16:creationId xmlns:a16="http://schemas.microsoft.com/office/drawing/2014/main" id="{5CCCBCE7-23B7-010E-221C-C0271E243773}"/>
              </a:ext>
            </a:extLst>
          </p:cNvPr>
          <p:cNvSpPr/>
          <p:nvPr/>
        </p:nvSpPr>
        <p:spPr>
          <a:xfrm>
            <a:off x="6784657" y="3051986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5">
            <a:extLst>
              <a:ext uri="{FF2B5EF4-FFF2-40B4-BE49-F238E27FC236}">
                <a16:creationId xmlns:a16="http://schemas.microsoft.com/office/drawing/2014/main" id="{615BE1E6-1ED2-88E8-6AD0-BAD0368649EB}"/>
              </a:ext>
            </a:extLst>
          </p:cNvPr>
          <p:cNvSpPr/>
          <p:nvPr/>
        </p:nvSpPr>
        <p:spPr>
          <a:xfrm>
            <a:off x="7390844" y="2512645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6">
            <a:extLst>
              <a:ext uri="{FF2B5EF4-FFF2-40B4-BE49-F238E27FC236}">
                <a16:creationId xmlns:a16="http://schemas.microsoft.com/office/drawing/2014/main" id="{88A8B7B6-6FDC-07C8-9BE0-DD08172455BF}"/>
              </a:ext>
            </a:extLst>
          </p:cNvPr>
          <p:cNvSpPr/>
          <p:nvPr/>
        </p:nvSpPr>
        <p:spPr>
          <a:xfrm>
            <a:off x="7390844" y="3566950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7">
            <a:extLst>
              <a:ext uri="{FF2B5EF4-FFF2-40B4-BE49-F238E27FC236}">
                <a16:creationId xmlns:a16="http://schemas.microsoft.com/office/drawing/2014/main" id="{58198E96-4D8A-2177-D47D-F599309CAC11}"/>
              </a:ext>
            </a:extLst>
          </p:cNvPr>
          <p:cNvSpPr/>
          <p:nvPr/>
        </p:nvSpPr>
        <p:spPr>
          <a:xfrm>
            <a:off x="7390844" y="3051986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8">
            <a:extLst>
              <a:ext uri="{FF2B5EF4-FFF2-40B4-BE49-F238E27FC236}">
                <a16:creationId xmlns:a16="http://schemas.microsoft.com/office/drawing/2014/main" id="{8F0191F1-BF24-B14F-2153-9AA146310CC6}"/>
              </a:ext>
            </a:extLst>
          </p:cNvPr>
          <p:cNvSpPr/>
          <p:nvPr/>
        </p:nvSpPr>
        <p:spPr>
          <a:xfrm>
            <a:off x="7997031" y="2512645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9">
            <a:extLst>
              <a:ext uri="{FF2B5EF4-FFF2-40B4-BE49-F238E27FC236}">
                <a16:creationId xmlns:a16="http://schemas.microsoft.com/office/drawing/2014/main" id="{00C1690A-FFDF-2DDE-6436-28A3550DD637}"/>
              </a:ext>
            </a:extLst>
          </p:cNvPr>
          <p:cNvSpPr/>
          <p:nvPr/>
        </p:nvSpPr>
        <p:spPr>
          <a:xfrm>
            <a:off x="7997031" y="3566950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40">
            <a:extLst>
              <a:ext uri="{FF2B5EF4-FFF2-40B4-BE49-F238E27FC236}">
                <a16:creationId xmlns:a16="http://schemas.microsoft.com/office/drawing/2014/main" id="{134B84ED-074A-B9BC-AA2B-6D85DC5FC6CE}"/>
              </a:ext>
            </a:extLst>
          </p:cNvPr>
          <p:cNvSpPr/>
          <p:nvPr/>
        </p:nvSpPr>
        <p:spPr>
          <a:xfrm>
            <a:off x="7997031" y="3051986"/>
            <a:ext cx="396859" cy="40178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1">
            <a:extLst>
              <a:ext uri="{FF2B5EF4-FFF2-40B4-BE49-F238E27FC236}">
                <a16:creationId xmlns:a16="http://schemas.microsoft.com/office/drawing/2014/main" id="{A6F43304-32ED-1231-393F-D7D09E8FDA47}"/>
              </a:ext>
            </a:extLst>
          </p:cNvPr>
          <p:cNvSpPr/>
          <p:nvPr/>
        </p:nvSpPr>
        <p:spPr>
          <a:xfrm>
            <a:off x="9373524" y="2750129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42">
            <a:extLst>
              <a:ext uri="{FF2B5EF4-FFF2-40B4-BE49-F238E27FC236}">
                <a16:creationId xmlns:a16="http://schemas.microsoft.com/office/drawing/2014/main" id="{5D827912-5E76-AF79-4399-925AD801AC74}"/>
              </a:ext>
            </a:extLst>
          </p:cNvPr>
          <p:cNvSpPr/>
          <p:nvPr/>
        </p:nvSpPr>
        <p:spPr>
          <a:xfrm>
            <a:off x="10387808" y="2750129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3">
            <a:extLst>
              <a:ext uri="{FF2B5EF4-FFF2-40B4-BE49-F238E27FC236}">
                <a16:creationId xmlns:a16="http://schemas.microsoft.com/office/drawing/2014/main" id="{7163B685-137F-5023-16E4-036FDEC0CABB}"/>
              </a:ext>
            </a:extLst>
          </p:cNvPr>
          <p:cNvSpPr/>
          <p:nvPr/>
        </p:nvSpPr>
        <p:spPr>
          <a:xfrm>
            <a:off x="9865223" y="2750129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4">
            <a:extLst>
              <a:ext uri="{FF2B5EF4-FFF2-40B4-BE49-F238E27FC236}">
                <a16:creationId xmlns:a16="http://schemas.microsoft.com/office/drawing/2014/main" id="{94240293-CE66-3253-29A8-8BF349805F65}"/>
              </a:ext>
            </a:extLst>
          </p:cNvPr>
          <p:cNvSpPr/>
          <p:nvPr/>
        </p:nvSpPr>
        <p:spPr>
          <a:xfrm>
            <a:off x="10911746" y="2763983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5">
            <a:extLst>
              <a:ext uri="{FF2B5EF4-FFF2-40B4-BE49-F238E27FC236}">
                <a16:creationId xmlns:a16="http://schemas.microsoft.com/office/drawing/2014/main" id="{1E6BA1AC-E418-9B6E-930C-638635D12567}"/>
              </a:ext>
            </a:extLst>
          </p:cNvPr>
          <p:cNvSpPr/>
          <p:nvPr/>
        </p:nvSpPr>
        <p:spPr>
          <a:xfrm>
            <a:off x="9359169" y="3415146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6">
            <a:extLst>
              <a:ext uri="{FF2B5EF4-FFF2-40B4-BE49-F238E27FC236}">
                <a16:creationId xmlns:a16="http://schemas.microsoft.com/office/drawing/2014/main" id="{262D1EA6-F781-B166-812F-08A89B7D32E4}"/>
              </a:ext>
            </a:extLst>
          </p:cNvPr>
          <p:cNvSpPr/>
          <p:nvPr/>
        </p:nvSpPr>
        <p:spPr>
          <a:xfrm>
            <a:off x="10373453" y="3415146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7">
            <a:extLst>
              <a:ext uri="{FF2B5EF4-FFF2-40B4-BE49-F238E27FC236}">
                <a16:creationId xmlns:a16="http://schemas.microsoft.com/office/drawing/2014/main" id="{3B78DCBC-AC7C-7FFE-B7B1-D44D3439AD3E}"/>
              </a:ext>
            </a:extLst>
          </p:cNvPr>
          <p:cNvSpPr/>
          <p:nvPr/>
        </p:nvSpPr>
        <p:spPr>
          <a:xfrm>
            <a:off x="9850868" y="3415146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8">
            <a:extLst>
              <a:ext uri="{FF2B5EF4-FFF2-40B4-BE49-F238E27FC236}">
                <a16:creationId xmlns:a16="http://schemas.microsoft.com/office/drawing/2014/main" id="{7C2C419D-E60E-B23D-BD6E-DC6A039689C8}"/>
              </a:ext>
            </a:extLst>
          </p:cNvPr>
          <p:cNvSpPr/>
          <p:nvPr/>
        </p:nvSpPr>
        <p:spPr>
          <a:xfrm>
            <a:off x="10897391" y="3429000"/>
            <a:ext cx="396859" cy="401781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04443-1359-D3C5-5B0F-26E48EE3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E66C6-C577-52C3-144F-73EF422AA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7" y="2679579"/>
            <a:ext cx="10214015" cy="2067871"/>
          </a:xfrm>
          <a:prstGeom prst="rect">
            <a:avLst/>
          </a:prstGeom>
        </p:spPr>
      </p:pic>
      <p:sp>
        <p:nvSpPr>
          <p:cNvPr id="3" name="Sun 1">
            <a:extLst>
              <a:ext uri="{FF2B5EF4-FFF2-40B4-BE49-F238E27FC236}">
                <a16:creationId xmlns:a16="http://schemas.microsoft.com/office/drawing/2014/main" id="{5E9682B6-955E-54BC-9F2F-03134528B039}"/>
              </a:ext>
            </a:extLst>
          </p:cNvPr>
          <p:cNvSpPr/>
          <p:nvPr/>
        </p:nvSpPr>
        <p:spPr>
          <a:xfrm>
            <a:off x="962848" y="631012"/>
            <a:ext cx="1103608" cy="1145685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D61A516-FBE2-BE2D-4A75-6FD4748AB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016" y="769849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Oval 39">
            <a:extLst>
              <a:ext uri="{FF2B5EF4-FFF2-40B4-BE49-F238E27FC236}">
                <a16:creationId xmlns:a16="http://schemas.microsoft.com/office/drawing/2014/main" id="{8289911F-377B-8BA3-1157-61A62B52BBB3}"/>
              </a:ext>
            </a:extLst>
          </p:cNvPr>
          <p:cNvSpPr/>
          <p:nvPr/>
        </p:nvSpPr>
        <p:spPr>
          <a:xfrm>
            <a:off x="3219773" y="2721865"/>
            <a:ext cx="817418" cy="8174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0">
            <a:extLst>
              <a:ext uri="{FF2B5EF4-FFF2-40B4-BE49-F238E27FC236}">
                <a16:creationId xmlns:a16="http://schemas.microsoft.com/office/drawing/2014/main" id="{7AFA02ED-4B08-E0AD-AB72-5936E11B1833}"/>
              </a:ext>
            </a:extLst>
          </p:cNvPr>
          <p:cNvSpPr/>
          <p:nvPr/>
        </p:nvSpPr>
        <p:spPr>
          <a:xfrm>
            <a:off x="4320972" y="3566193"/>
            <a:ext cx="817418" cy="8174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42">
            <a:extLst>
              <a:ext uri="{FF2B5EF4-FFF2-40B4-BE49-F238E27FC236}">
                <a16:creationId xmlns:a16="http://schemas.microsoft.com/office/drawing/2014/main" id="{3341FD52-DEEB-6A14-9216-0179001BEB2A}"/>
              </a:ext>
            </a:extLst>
          </p:cNvPr>
          <p:cNvSpPr/>
          <p:nvPr/>
        </p:nvSpPr>
        <p:spPr>
          <a:xfrm>
            <a:off x="6763291" y="2805898"/>
            <a:ext cx="817418" cy="8174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07E5F3A6-463E-035C-8837-CE9CE0629C01}"/>
              </a:ext>
            </a:extLst>
          </p:cNvPr>
          <p:cNvSpPr/>
          <p:nvPr/>
        </p:nvSpPr>
        <p:spPr>
          <a:xfrm>
            <a:off x="9394668" y="3780933"/>
            <a:ext cx="817418" cy="8174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51">
            <a:extLst>
              <a:ext uri="{FF2B5EF4-FFF2-40B4-BE49-F238E27FC236}">
                <a16:creationId xmlns:a16="http://schemas.microsoft.com/office/drawing/2014/main" id="{6471B31F-1B87-8994-B80D-F6793C8FF980}"/>
              </a:ext>
            </a:extLst>
          </p:cNvPr>
          <p:cNvGrpSpPr/>
          <p:nvPr/>
        </p:nvGrpSpPr>
        <p:grpSpPr>
          <a:xfrm>
            <a:off x="766791" y="3813378"/>
            <a:ext cx="817418" cy="817418"/>
            <a:chOff x="562108" y="3098347"/>
            <a:chExt cx="817418" cy="817418"/>
          </a:xfrm>
        </p:grpSpPr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6A6267E-513E-EAC0-D0F9-C6CD55DBCC85}"/>
                </a:ext>
              </a:extLst>
            </p:cNvPr>
            <p:cNvSpPr/>
            <p:nvPr/>
          </p:nvSpPr>
          <p:spPr>
            <a:xfrm>
              <a:off x="562108" y="3098347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808CA5C2-2D7D-5BBA-94B2-D99BAABD7D93}"/>
                </a:ext>
              </a:extLst>
            </p:cNvPr>
            <p:cNvSpPr/>
            <p:nvPr/>
          </p:nvSpPr>
          <p:spPr>
            <a:xfrm>
              <a:off x="726245" y="3209569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" name="Group 52">
            <a:extLst>
              <a:ext uri="{FF2B5EF4-FFF2-40B4-BE49-F238E27FC236}">
                <a16:creationId xmlns:a16="http://schemas.microsoft.com/office/drawing/2014/main" id="{91F3AB38-A2C1-AC36-7E58-F86924FD6CB5}"/>
              </a:ext>
            </a:extLst>
          </p:cNvPr>
          <p:cNvGrpSpPr/>
          <p:nvPr/>
        </p:nvGrpSpPr>
        <p:grpSpPr>
          <a:xfrm>
            <a:off x="1880960" y="2983172"/>
            <a:ext cx="817418" cy="817418"/>
            <a:chOff x="1668250" y="2611582"/>
            <a:chExt cx="817418" cy="817418"/>
          </a:xfrm>
        </p:grpSpPr>
        <p:sp>
          <p:nvSpPr>
            <p:cNvPr id="14" name="Oval 38">
              <a:extLst>
                <a:ext uri="{FF2B5EF4-FFF2-40B4-BE49-F238E27FC236}">
                  <a16:creationId xmlns:a16="http://schemas.microsoft.com/office/drawing/2014/main" id="{E182A7D3-5AFE-3E35-52E6-A474BEA9DE70}"/>
                </a:ext>
              </a:extLst>
            </p:cNvPr>
            <p:cNvSpPr/>
            <p:nvPr/>
          </p:nvSpPr>
          <p:spPr>
            <a:xfrm>
              <a:off x="1668250" y="2611582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C5645074-399F-2119-F853-72C7B01288A4}"/>
                </a:ext>
              </a:extLst>
            </p:cNvPr>
            <p:cNvSpPr/>
            <p:nvPr/>
          </p:nvSpPr>
          <p:spPr>
            <a:xfrm>
              <a:off x="1841710" y="2706480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6" name="Group 53">
            <a:extLst>
              <a:ext uri="{FF2B5EF4-FFF2-40B4-BE49-F238E27FC236}">
                <a16:creationId xmlns:a16="http://schemas.microsoft.com/office/drawing/2014/main" id="{CF9F58EC-28A3-9268-0871-0C74333F774F}"/>
              </a:ext>
            </a:extLst>
          </p:cNvPr>
          <p:cNvGrpSpPr/>
          <p:nvPr/>
        </p:nvGrpSpPr>
        <p:grpSpPr>
          <a:xfrm>
            <a:off x="5692379" y="3646603"/>
            <a:ext cx="817418" cy="817418"/>
            <a:chOff x="5294173" y="3482403"/>
            <a:chExt cx="817418" cy="817418"/>
          </a:xfrm>
        </p:grpSpPr>
        <p:sp>
          <p:nvSpPr>
            <p:cNvPr id="17" name="Oval 41">
              <a:extLst>
                <a:ext uri="{FF2B5EF4-FFF2-40B4-BE49-F238E27FC236}">
                  <a16:creationId xmlns:a16="http://schemas.microsoft.com/office/drawing/2014/main" id="{708DDAF8-EA06-04BF-045F-03A520841A2C}"/>
                </a:ext>
              </a:extLst>
            </p:cNvPr>
            <p:cNvSpPr/>
            <p:nvPr/>
          </p:nvSpPr>
          <p:spPr>
            <a:xfrm>
              <a:off x="5294173" y="3482403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4DD00FA0-921B-4D41-2999-2F02D8348E12}"/>
                </a:ext>
              </a:extLst>
            </p:cNvPr>
            <p:cNvSpPr/>
            <p:nvPr/>
          </p:nvSpPr>
          <p:spPr>
            <a:xfrm>
              <a:off x="5446250" y="3599272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E3356DBC-C326-E7A3-BA29-EA4E237FA0C0}"/>
              </a:ext>
            </a:extLst>
          </p:cNvPr>
          <p:cNvGrpSpPr/>
          <p:nvPr/>
        </p:nvGrpSpPr>
        <p:grpSpPr>
          <a:xfrm>
            <a:off x="8120047" y="2983172"/>
            <a:ext cx="817418" cy="817418"/>
            <a:chOff x="7708846" y="2694030"/>
            <a:chExt cx="817418" cy="817418"/>
          </a:xfrm>
        </p:grpSpPr>
        <p:sp>
          <p:nvSpPr>
            <p:cNvPr id="20" name="Oval 43">
              <a:extLst>
                <a:ext uri="{FF2B5EF4-FFF2-40B4-BE49-F238E27FC236}">
                  <a16:creationId xmlns:a16="http://schemas.microsoft.com/office/drawing/2014/main" id="{23CE08D8-F7BA-6F96-6E1B-9BAC43318019}"/>
                </a:ext>
              </a:extLst>
            </p:cNvPr>
            <p:cNvSpPr/>
            <p:nvPr/>
          </p:nvSpPr>
          <p:spPr>
            <a:xfrm>
              <a:off x="7708846" y="2694030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892FBB59-85DA-9F4C-472A-E97F4E25ED6B}"/>
                </a:ext>
              </a:extLst>
            </p:cNvPr>
            <p:cNvSpPr/>
            <p:nvPr/>
          </p:nvSpPr>
          <p:spPr>
            <a:xfrm>
              <a:off x="7870360" y="2804703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22" name="Group 55">
            <a:extLst>
              <a:ext uri="{FF2B5EF4-FFF2-40B4-BE49-F238E27FC236}">
                <a16:creationId xmlns:a16="http://schemas.microsoft.com/office/drawing/2014/main" id="{C5A44462-3DD5-8494-40EE-C9E124370DA3}"/>
              </a:ext>
            </a:extLst>
          </p:cNvPr>
          <p:cNvGrpSpPr/>
          <p:nvPr/>
        </p:nvGrpSpPr>
        <p:grpSpPr>
          <a:xfrm>
            <a:off x="10710363" y="3294528"/>
            <a:ext cx="817418" cy="817418"/>
            <a:chOff x="10017100" y="3718857"/>
            <a:chExt cx="817418" cy="817418"/>
          </a:xfrm>
        </p:grpSpPr>
        <p:sp>
          <p:nvSpPr>
            <p:cNvPr id="23" name="Oval 45">
              <a:extLst>
                <a:ext uri="{FF2B5EF4-FFF2-40B4-BE49-F238E27FC236}">
                  <a16:creationId xmlns:a16="http://schemas.microsoft.com/office/drawing/2014/main" id="{5C65B533-89F3-9E07-866D-316E00098967}"/>
                </a:ext>
              </a:extLst>
            </p:cNvPr>
            <p:cNvSpPr/>
            <p:nvPr/>
          </p:nvSpPr>
          <p:spPr>
            <a:xfrm>
              <a:off x="10017100" y="3718857"/>
              <a:ext cx="817418" cy="8174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75F6B813-46E8-A890-08BA-6BC2DED5733A}"/>
                </a:ext>
              </a:extLst>
            </p:cNvPr>
            <p:cNvSpPr/>
            <p:nvPr/>
          </p:nvSpPr>
          <p:spPr>
            <a:xfrm>
              <a:off x="10161471" y="3831019"/>
              <a:ext cx="568307" cy="583679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3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EE94A5F7-3514-2E9F-69C3-35910CD5BFDA}"/>
              </a:ext>
            </a:extLst>
          </p:cNvPr>
          <p:cNvSpPr/>
          <p:nvPr/>
        </p:nvSpPr>
        <p:spPr>
          <a:xfrm>
            <a:off x="3387907" y="2806245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723331C-3A86-D6E7-3788-9FAA613806B4}"/>
              </a:ext>
            </a:extLst>
          </p:cNvPr>
          <p:cNvSpPr/>
          <p:nvPr/>
        </p:nvSpPr>
        <p:spPr>
          <a:xfrm>
            <a:off x="3372772" y="2816504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BA7AB0B-1CA9-AFD7-19AC-EB27A4D284A5}"/>
              </a:ext>
            </a:extLst>
          </p:cNvPr>
          <p:cNvSpPr/>
          <p:nvPr/>
        </p:nvSpPr>
        <p:spPr>
          <a:xfrm>
            <a:off x="4486460" y="3687077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7167FA41-3041-4D10-F2DA-9079E9FD807F}"/>
              </a:ext>
            </a:extLst>
          </p:cNvPr>
          <p:cNvSpPr/>
          <p:nvPr/>
        </p:nvSpPr>
        <p:spPr>
          <a:xfrm>
            <a:off x="4447812" y="3663080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3DE85179-32A4-1A40-D418-6B5D12CD50F7}"/>
              </a:ext>
            </a:extLst>
          </p:cNvPr>
          <p:cNvSpPr/>
          <p:nvPr/>
        </p:nvSpPr>
        <p:spPr>
          <a:xfrm>
            <a:off x="6936991" y="2921789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0C0CAAC0-18D9-FE23-F6A9-C950D15B3722}"/>
              </a:ext>
            </a:extLst>
          </p:cNvPr>
          <p:cNvSpPr/>
          <p:nvPr/>
        </p:nvSpPr>
        <p:spPr>
          <a:xfrm>
            <a:off x="6916466" y="2913790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D13EB579-BCB7-C278-5507-0C4E56FEED40}"/>
              </a:ext>
            </a:extLst>
          </p:cNvPr>
          <p:cNvSpPr/>
          <p:nvPr/>
        </p:nvSpPr>
        <p:spPr>
          <a:xfrm>
            <a:off x="9585527" y="3901896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70CDC5D0-6C9F-B185-288B-766C483B8692}"/>
              </a:ext>
            </a:extLst>
          </p:cNvPr>
          <p:cNvSpPr/>
          <p:nvPr/>
        </p:nvSpPr>
        <p:spPr>
          <a:xfrm>
            <a:off x="9573634" y="3860972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F29E96E-B06D-EDED-E3A7-03206DA5DE59}"/>
              </a:ext>
            </a:extLst>
          </p:cNvPr>
          <p:cNvSpPr/>
          <p:nvPr/>
        </p:nvSpPr>
        <p:spPr>
          <a:xfrm>
            <a:off x="782900" y="924511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36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5" grpId="0"/>
      <p:bldP spid="25" grpId="1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51742-6409-0B84-C6E1-90C6923C2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3">
            <a:extLst>
              <a:ext uri="{FF2B5EF4-FFF2-40B4-BE49-F238E27FC236}">
                <a16:creationId xmlns:a16="http://schemas.microsoft.com/office/drawing/2014/main" id="{495B27CD-1E93-42B0-0DD6-435FA52B4B60}"/>
              </a:ext>
            </a:extLst>
          </p:cNvPr>
          <p:cNvSpPr/>
          <p:nvPr/>
        </p:nvSpPr>
        <p:spPr>
          <a:xfrm>
            <a:off x="946416" y="57995"/>
            <a:ext cx="982036" cy="931404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C8DCE22-0847-C9EC-97BD-C7E955620202}"/>
              </a:ext>
            </a:extLst>
          </p:cNvPr>
          <p:cNvSpPr/>
          <p:nvPr/>
        </p:nvSpPr>
        <p:spPr>
          <a:xfrm>
            <a:off x="709021" y="229039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270E213-C4AF-9BD7-5BC7-F46AC669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56" y="229039"/>
            <a:ext cx="6314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BAA7EE-1AEE-BC64-DC64-9013F19FB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12621" r="10942" b="2354"/>
          <a:stretch/>
        </p:blipFill>
        <p:spPr>
          <a:xfrm>
            <a:off x="3903351" y="383477"/>
            <a:ext cx="5467134" cy="41073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2C6DF6-94E2-D780-0B33-016E27F73A48}"/>
              </a:ext>
            </a:extLst>
          </p:cNvPr>
          <p:cNvSpPr/>
          <p:nvPr/>
        </p:nvSpPr>
        <p:spPr>
          <a:xfrm>
            <a:off x="3525666" y="5029195"/>
            <a:ext cx="719182" cy="698414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DF687E8-5B64-768B-2C8A-D11919C5DD65}"/>
              </a:ext>
            </a:extLst>
          </p:cNvPr>
          <p:cNvSpPr/>
          <p:nvPr/>
        </p:nvSpPr>
        <p:spPr>
          <a:xfrm>
            <a:off x="3654053" y="5076633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FEB923D-208B-E783-C1E6-8DBE9DB18965}"/>
              </a:ext>
            </a:extLst>
          </p:cNvPr>
          <p:cNvSpPr/>
          <p:nvPr/>
        </p:nvSpPr>
        <p:spPr>
          <a:xfrm>
            <a:off x="3628310" y="5076633"/>
            <a:ext cx="1600906" cy="601634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BE2C2BC-5C2C-E8BB-2199-0778DB0DEC1D}"/>
              </a:ext>
            </a:extLst>
          </p:cNvPr>
          <p:cNvSpPr/>
          <p:nvPr/>
        </p:nvSpPr>
        <p:spPr>
          <a:xfrm>
            <a:off x="6636918" y="5026338"/>
            <a:ext cx="719182" cy="698414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8D8B837F-8495-32F2-6E1D-3231E87A0DA8}"/>
              </a:ext>
            </a:extLst>
          </p:cNvPr>
          <p:cNvSpPr/>
          <p:nvPr/>
        </p:nvSpPr>
        <p:spPr>
          <a:xfrm>
            <a:off x="6751414" y="5064428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FA640231-04ED-A059-E818-3E06E0A81A06}"/>
              </a:ext>
            </a:extLst>
          </p:cNvPr>
          <p:cNvSpPr/>
          <p:nvPr/>
        </p:nvSpPr>
        <p:spPr>
          <a:xfrm>
            <a:off x="6742536" y="5069968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8E5E739D-5AC9-7055-9BB6-B2EC2F38A006}"/>
              </a:ext>
            </a:extLst>
          </p:cNvPr>
          <p:cNvSpPr/>
          <p:nvPr/>
        </p:nvSpPr>
        <p:spPr>
          <a:xfrm>
            <a:off x="9805373" y="4935807"/>
            <a:ext cx="719182" cy="698414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C46EB14-C2BC-91E4-F54F-5DA3B04DBEED}"/>
              </a:ext>
            </a:extLst>
          </p:cNvPr>
          <p:cNvSpPr/>
          <p:nvPr/>
        </p:nvSpPr>
        <p:spPr>
          <a:xfrm>
            <a:off x="9890295" y="4993941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72073B1-4287-8285-E5D7-01339B78786E}"/>
              </a:ext>
            </a:extLst>
          </p:cNvPr>
          <p:cNvSpPr/>
          <p:nvPr/>
        </p:nvSpPr>
        <p:spPr>
          <a:xfrm>
            <a:off x="9920512" y="4991639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7" name="Picture 38">
            <a:extLst>
              <a:ext uri="{FF2B5EF4-FFF2-40B4-BE49-F238E27FC236}">
                <a16:creationId xmlns:a16="http://schemas.microsoft.com/office/drawing/2014/main" id="{04D13E7E-09B8-8B67-808F-EE4E8DEB9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23320" r="79319" b="58352"/>
          <a:stretch/>
        </p:blipFill>
        <p:spPr>
          <a:xfrm>
            <a:off x="2137340" y="4960348"/>
            <a:ext cx="864459" cy="876807"/>
          </a:xfrm>
          <a:prstGeom prst="rect">
            <a:avLst/>
          </a:prstGeom>
        </p:spPr>
      </p:pic>
      <p:pic>
        <p:nvPicPr>
          <p:cNvPr id="18" name="Picture 39">
            <a:extLst>
              <a:ext uri="{FF2B5EF4-FFF2-40B4-BE49-F238E27FC236}">
                <a16:creationId xmlns:a16="http://schemas.microsoft.com/office/drawing/2014/main" id="{AB2ABB8A-3155-E2AA-B768-687EB3EB5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49984" r="80000" b="34043"/>
          <a:stretch/>
        </p:blipFill>
        <p:spPr>
          <a:xfrm>
            <a:off x="5511270" y="4991639"/>
            <a:ext cx="803484" cy="764120"/>
          </a:xfrm>
          <a:prstGeom prst="rect">
            <a:avLst/>
          </a:prstGeom>
        </p:spPr>
      </p:pic>
      <p:pic>
        <p:nvPicPr>
          <p:cNvPr id="19" name="Picture 40">
            <a:extLst>
              <a:ext uri="{FF2B5EF4-FFF2-40B4-BE49-F238E27FC236}">
                <a16:creationId xmlns:a16="http://schemas.microsoft.com/office/drawing/2014/main" id="{38879285-0D83-A7C9-FBA1-B1CAAA09D0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73002" r="80875" b="4104"/>
          <a:stretch/>
        </p:blipFill>
        <p:spPr>
          <a:xfrm>
            <a:off x="8904247" y="4778782"/>
            <a:ext cx="598560" cy="1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0" grpId="0"/>
      <p:bldP spid="11" grpId="0" animBg="1"/>
      <p:bldP spid="12" grpId="0"/>
      <p:bldP spid="12" grpId="1"/>
      <p:bldP spid="13" grpId="0"/>
      <p:bldP spid="14" grpId="0" animBg="1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812A8-067C-C47D-E0D0-A2B376C2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9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94E5-D3D0-E0D3-5F9A-FE3D18E9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7AAC4E56-A5E5-4F69-250E-94AB40B92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8189" r="6606" b="10128"/>
          <a:stretch/>
        </p:blipFill>
        <p:spPr>
          <a:xfrm>
            <a:off x="370448" y="190828"/>
            <a:ext cx="11700781" cy="647634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FD33602-E33C-85E3-7678-E69EC5A5CD92}"/>
              </a:ext>
            </a:extLst>
          </p:cNvPr>
          <p:cNvSpPr/>
          <p:nvPr/>
        </p:nvSpPr>
        <p:spPr>
          <a:xfrm rot="288550">
            <a:off x="4900693" y="867847"/>
            <a:ext cx="6082172" cy="1214991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7F692FF-D159-EEF8-3664-DA76B8D5D8DB}"/>
              </a:ext>
            </a:extLst>
          </p:cNvPr>
          <p:cNvSpPr/>
          <p:nvPr/>
        </p:nvSpPr>
        <p:spPr>
          <a:xfrm rot="288550">
            <a:off x="4827604" y="2060564"/>
            <a:ext cx="6082008" cy="1171216"/>
          </a:xfrm>
          <a:prstGeom prst="rect">
            <a:avLst/>
          </a:prstGeom>
          <a:noFill/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74A2BD-E7D8-8566-995E-ACAC0EB5D9A4}"/>
              </a:ext>
            </a:extLst>
          </p:cNvPr>
          <p:cNvSpPr/>
          <p:nvPr/>
        </p:nvSpPr>
        <p:spPr>
          <a:xfrm rot="288550">
            <a:off x="4788487" y="3037767"/>
            <a:ext cx="6046647" cy="1057197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ình Bầu dục 1">
            <a:extLst>
              <a:ext uri="{FF2B5EF4-FFF2-40B4-BE49-F238E27FC236}">
                <a16:creationId xmlns:a16="http://schemas.microsoft.com/office/drawing/2014/main" id="{77DBAF4A-E178-CA6D-7DBE-4C73D0407F15}"/>
              </a:ext>
            </a:extLst>
          </p:cNvPr>
          <p:cNvSpPr/>
          <p:nvPr/>
        </p:nvSpPr>
        <p:spPr>
          <a:xfrm>
            <a:off x="465823" y="698476"/>
            <a:ext cx="4021304" cy="2843806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1C3EC98-28C6-2F77-7FE3-0CE8F51E69D8}"/>
              </a:ext>
            </a:extLst>
          </p:cNvPr>
          <p:cNvSpPr/>
          <p:nvPr/>
        </p:nvSpPr>
        <p:spPr>
          <a:xfrm rot="288550">
            <a:off x="4762310" y="4106069"/>
            <a:ext cx="5988961" cy="100856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8778D-F5A0-B6EC-2513-E38F0C2A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C3FF0-3C05-E2F6-FDE1-19B6A7E1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694"/>
          <a:stretch/>
        </p:blipFill>
        <p:spPr>
          <a:xfrm>
            <a:off x="764297" y="1572760"/>
            <a:ext cx="4240525" cy="1006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16AD5F-093F-B18F-C870-31B6624EE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" b="336"/>
          <a:stretch/>
        </p:blipFill>
        <p:spPr>
          <a:xfrm>
            <a:off x="732258" y="3016150"/>
            <a:ext cx="4397574" cy="1006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2D861-30F7-4E70-CA09-E1B563D18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r="5723"/>
          <a:stretch/>
        </p:blipFill>
        <p:spPr>
          <a:xfrm>
            <a:off x="849797" y="4379846"/>
            <a:ext cx="4118503" cy="1006746"/>
          </a:xfrm>
          <a:prstGeom prst="rect">
            <a:avLst/>
          </a:prstGeom>
        </p:spPr>
      </p:pic>
      <p:grpSp>
        <p:nvGrpSpPr>
          <p:cNvPr id="9" name="Nhóm 1">
            <a:extLst>
              <a:ext uri="{FF2B5EF4-FFF2-40B4-BE49-F238E27FC236}">
                <a16:creationId xmlns:a16="http://schemas.microsoft.com/office/drawing/2014/main" id="{0A6A2E6F-1DE6-8A67-5B24-CDA134265A84}"/>
              </a:ext>
            </a:extLst>
          </p:cNvPr>
          <p:cNvGrpSpPr/>
          <p:nvPr/>
        </p:nvGrpSpPr>
        <p:grpSpPr>
          <a:xfrm>
            <a:off x="5969541" y="1765854"/>
            <a:ext cx="2447944" cy="813652"/>
            <a:chOff x="5958637" y="1959045"/>
            <a:chExt cx="1786400" cy="63265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4AA9ED-9404-7B1B-7827-E65A34EF70E4}"/>
                </a:ext>
              </a:extLst>
            </p:cNvPr>
            <p:cNvSpPr/>
            <p:nvPr/>
          </p:nvSpPr>
          <p:spPr>
            <a:xfrm>
              <a:off x="5962726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580EB9-D621-EEEE-1FC3-3043633C1377}"/>
                </a:ext>
              </a:extLst>
            </p:cNvPr>
            <p:cNvSpPr/>
            <p:nvPr/>
          </p:nvSpPr>
          <p:spPr>
            <a:xfrm>
              <a:off x="6345940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9E065E-9F7F-3F8D-A8EF-14BBE32BF2AC}"/>
                </a:ext>
              </a:extLst>
            </p:cNvPr>
            <p:cNvSpPr/>
            <p:nvPr/>
          </p:nvSpPr>
          <p:spPr>
            <a:xfrm>
              <a:off x="6727569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0C609C-C984-0B4C-E3DF-C1F25311A2BE}"/>
                </a:ext>
              </a:extLst>
            </p:cNvPr>
            <p:cNvSpPr/>
            <p:nvPr/>
          </p:nvSpPr>
          <p:spPr>
            <a:xfrm>
              <a:off x="7099143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517B8C-3BE2-0B5D-7F6C-295F34D32025}"/>
                </a:ext>
              </a:extLst>
            </p:cNvPr>
            <p:cNvSpPr/>
            <p:nvPr/>
          </p:nvSpPr>
          <p:spPr>
            <a:xfrm>
              <a:off x="7470717" y="1959045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3CA142-1307-295C-75C3-DA02ED34BC02}"/>
                </a:ext>
              </a:extLst>
            </p:cNvPr>
            <p:cNvSpPr/>
            <p:nvPr/>
          </p:nvSpPr>
          <p:spPr>
            <a:xfrm>
              <a:off x="5958637" y="2317377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1DDEDD-03C3-98D3-9F44-32E28F483993}"/>
                </a:ext>
              </a:extLst>
            </p:cNvPr>
            <p:cNvSpPr/>
            <p:nvPr/>
          </p:nvSpPr>
          <p:spPr>
            <a:xfrm>
              <a:off x="6343384" y="2317377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Nhóm 35">
            <a:extLst>
              <a:ext uri="{FF2B5EF4-FFF2-40B4-BE49-F238E27FC236}">
                <a16:creationId xmlns:a16="http://schemas.microsoft.com/office/drawing/2014/main" id="{CFC655C6-72B3-A00F-C543-8224F35D08E0}"/>
              </a:ext>
            </a:extLst>
          </p:cNvPr>
          <p:cNvGrpSpPr/>
          <p:nvPr/>
        </p:nvGrpSpPr>
        <p:grpSpPr>
          <a:xfrm>
            <a:off x="5924454" y="3128906"/>
            <a:ext cx="2408843" cy="918254"/>
            <a:chOff x="5958075" y="3373645"/>
            <a:chExt cx="1757866" cy="71398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28B15DA-74BC-3F8C-71E1-CBA7D6D8A1C3}"/>
                </a:ext>
              </a:extLst>
            </p:cNvPr>
            <p:cNvSpPr/>
            <p:nvPr/>
          </p:nvSpPr>
          <p:spPr>
            <a:xfrm>
              <a:off x="5958637" y="3373645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60BFF27-2500-ACE8-25B2-09837FF42F44}"/>
                </a:ext>
              </a:extLst>
            </p:cNvPr>
            <p:cNvSpPr/>
            <p:nvPr/>
          </p:nvSpPr>
          <p:spPr>
            <a:xfrm>
              <a:off x="6316844" y="338033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6C178A-5F09-FBC6-38B0-CBCD63E7A9BC}"/>
                </a:ext>
              </a:extLst>
            </p:cNvPr>
            <p:cNvSpPr/>
            <p:nvPr/>
          </p:nvSpPr>
          <p:spPr>
            <a:xfrm>
              <a:off x="6698473" y="338033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9F1C5D-86E2-ED7C-AD55-4CCB13B03075}"/>
                </a:ext>
              </a:extLst>
            </p:cNvPr>
            <p:cNvSpPr/>
            <p:nvPr/>
          </p:nvSpPr>
          <p:spPr>
            <a:xfrm>
              <a:off x="7070047" y="338033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F8959A-649C-ADA6-D3D1-D9F1D308F118}"/>
                </a:ext>
              </a:extLst>
            </p:cNvPr>
            <p:cNvSpPr/>
            <p:nvPr/>
          </p:nvSpPr>
          <p:spPr>
            <a:xfrm>
              <a:off x="7441621" y="338033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6297DE-C83A-17DC-78E4-BC38A3D97FC6}"/>
                </a:ext>
              </a:extLst>
            </p:cNvPr>
            <p:cNvSpPr/>
            <p:nvPr/>
          </p:nvSpPr>
          <p:spPr>
            <a:xfrm>
              <a:off x="5958075" y="381331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B2C0A2-8F18-FF75-9C5F-7C096D185644}"/>
                </a:ext>
              </a:extLst>
            </p:cNvPr>
            <p:cNvSpPr/>
            <p:nvPr/>
          </p:nvSpPr>
          <p:spPr>
            <a:xfrm>
              <a:off x="6342822" y="3813310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B161EE7-F5EB-EDC6-937F-181A241AA38C}"/>
                </a:ext>
              </a:extLst>
            </p:cNvPr>
            <p:cNvSpPr/>
            <p:nvPr/>
          </p:nvSpPr>
          <p:spPr>
            <a:xfrm>
              <a:off x="6727569" y="3806626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2" name="Nhóm 36">
            <a:extLst>
              <a:ext uri="{FF2B5EF4-FFF2-40B4-BE49-F238E27FC236}">
                <a16:creationId xmlns:a16="http://schemas.microsoft.com/office/drawing/2014/main" id="{32C7B21E-A935-C1C0-059F-956D9F5F2E23}"/>
              </a:ext>
            </a:extLst>
          </p:cNvPr>
          <p:cNvGrpSpPr/>
          <p:nvPr/>
        </p:nvGrpSpPr>
        <p:grpSpPr>
          <a:xfrm>
            <a:off x="5891117" y="4555583"/>
            <a:ext cx="2429461" cy="839607"/>
            <a:chOff x="5911502" y="4794931"/>
            <a:chExt cx="1772912" cy="65283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CD9F6FE-2A51-6EBB-4A20-4F64D68332B2}"/>
                </a:ext>
              </a:extLst>
            </p:cNvPr>
            <p:cNvSpPr/>
            <p:nvPr/>
          </p:nvSpPr>
          <p:spPr>
            <a:xfrm>
              <a:off x="5927110" y="4794931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BFB780E-7FBA-3619-FC48-5CF653309F28}"/>
                </a:ext>
              </a:extLst>
            </p:cNvPr>
            <p:cNvSpPr/>
            <p:nvPr/>
          </p:nvSpPr>
          <p:spPr>
            <a:xfrm>
              <a:off x="6285317" y="480161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3F96AA4-6FEC-DBAF-B1AE-C258D4A53444}"/>
                </a:ext>
              </a:extLst>
            </p:cNvPr>
            <p:cNvSpPr/>
            <p:nvPr/>
          </p:nvSpPr>
          <p:spPr>
            <a:xfrm>
              <a:off x="6666946" y="480161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17EED4A-9A94-9AB5-B97C-38ACA06475ED}"/>
                </a:ext>
              </a:extLst>
            </p:cNvPr>
            <p:cNvSpPr/>
            <p:nvPr/>
          </p:nvSpPr>
          <p:spPr>
            <a:xfrm>
              <a:off x="7038520" y="480161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AAF8880-19FA-A539-78A1-043A7F9C11EE}"/>
                </a:ext>
              </a:extLst>
            </p:cNvPr>
            <p:cNvSpPr/>
            <p:nvPr/>
          </p:nvSpPr>
          <p:spPr>
            <a:xfrm>
              <a:off x="7410094" y="480161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A96FB18-9B4A-17D9-E655-870F29DF71A8}"/>
                </a:ext>
              </a:extLst>
            </p:cNvPr>
            <p:cNvSpPr/>
            <p:nvPr/>
          </p:nvSpPr>
          <p:spPr>
            <a:xfrm>
              <a:off x="5911502" y="5173444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F6C1C77-559B-6BC8-4030-8BD706159C8A}"/>
                </a:ext>
              </a:extLst>
            </p:cNvPr>
            <p:cNvSpPr/>
            <p:nvPr/>
          </p:nvSpPr>
          <p:spPr>
            <a:xfrm>
              <a:off x="6296248" y="5173444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AC448EC-213E-ABE0-AA2F-8213556A5451}"/>
                </a:ext>
              </a:extLst>
            </p:cNvPr>
            <p:cNvSpPr/>
            <p:nvPr/>
          </p:nvSpPr>
          <p:spPr>
            <a:xfrm>
              <a:off x="6680995" y="5166759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15DBC1B-110B-DFE4-C5F6-35B29868937E}"/>
                </a:ext>
              </a:extLst>
            </p:cNvPr>
            <p:cNvSpPr/>
            <p:nvPr/>
          </p:nvSpPr>
          <p:spPr>
            <a:xfrm>
              <a:off x="7062623" y="5173444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2" name="Text Box 5">
            <a:extLst>
              <a:ext uri="{FF2B5EF4-FFF2-40B4-BE49-F238E27FC236}">
                <a16:creationId xmlns:a16="http://schemas.microsoft.com/office/drawing/2014/main" id="{757BF86E-5299-DB12-A645-959EEA22E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567" y="1794045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9DD56E7B-13F9-83F1-B6A1-D79FD4A22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687" y="3264868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8285CEEC-4114-EE84-D438-6F075727A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1632" y="4798910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00CB2FE-C8C0-ECD7-6DD2-DC7AE2B9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014" y="1836957"/>
            <a:ext cx="799544" cy="560505"/>
          </a:xfrm>
          <a:prstGeom prst="rect">
            <a:avLst/>
          </a:prstGeom>
        </p:spPr>
      </p:pic>
      <p:pic>
        <p:nvPicPr>
          <p:cNvPr id="46" name="Picture 34">
            <a:extLst>
              <a:ext uri="{FF2B5EF4-FFF2-40B4-BE49-F238E27FC236}">
                <a16:creationId xmlns:a16="http://schemas.microsoft.com/office/drawing/2014/main" id="{F1A6FBE4-C622-BC6D-6B61-974F46B86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7077" y="3222672"/>
            <a:ext cx="867482" cy="593702"/>
          </a:xfrm>
          <a:prstGeom prst="rect">
            <a:avLst/>
          </a:prstGeom>
        </p:spPr>
      </p:pic>
      <p:pic>
        <p:nvPicPr>
          <p:cNvPr id="47" name="Picture 36">
            <a:extLst>
              <a:ext uri="{FF2B5EF4-FFF2-40B4-BE49-F238E27FC236}">
                <a16:creationId xmlns:a16="http://schemas.microsoft.com/office/drawing/2014/main" id="{15EBC281-3DF4-1227-9C64-446D6DF0A3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7077" y="4798910"/>
            <a:ext cx="925782" cy="6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A1784-6AF7-0091-2488-96FDC1D2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729C9-B791-2943-8FBF-16E738688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46" y="2936465"/>
            <a:ext cx="1072461" cy="970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D3840F-3D43-B7AE-D39A-47E87C152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87" y="2923961"/>
            <a:ext cx="1072461" cy="970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50DBA5-A0F8-921F-01F4-91F0BBDA2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0" y="2923961"/>
            <a:ext cx="1072461" cy="970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D88B6B-7AC1-F687-1B94-565050E0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06" y="2916587"/>
            <a:ext cx="1072461" cy="97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87780-F227-17D6-5438-CDA3B1240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45" y="2919445"/>
            <a:ext cx="1072461" cy="970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147F67-AD74-3EB4-17ED-CE59C6BC7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68" y="2942181"/>
            <a:ext cx="1072461" cy="970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007BFE-A319-DFEF-82A1-FBA33B958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91" y="2922303"/>
            <a:ext cx="1072461" cy="970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659F5-3E0F-9725-2D6E-C785A6528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0" y="2945039"/>
            <a:ext cx="1072461" cy="970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BC3539-99BD-B7DC-E6CE-6A6376874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53" y="2967775"/>
            <a:ext cx="1072461" cy="970322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295A6663-1090-C452-0846-A5EB65320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237" y="4005105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D355D89-2C8B-D050-E896-005FEF60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360" y="4005105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F108DF5-6802-1708-6C64-0FD638DD7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483" y="4023098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025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87B24-C8FA-AE28-C17F-AFCB8DD1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FF164F4-6C02-7CAE-9B73-DF23FFC2F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378" y="3828680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945C8C3-5AEB-3E1F-CF7A-DB7DBB9F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545" y="3741977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17EA062-BA90-6917-1839-B6E565ED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756" y="3741976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3895A80-FF6F-DD8A-58D9-C78D39D9B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43"/>
          <a:stretch/>
        </p:blipFill>
        <p:spPr>
          <a:xfrm>
            <a:off x="1033785" y="1111231"/>
            <a:ext cx="2634095" cy="2171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378DD18-B542-6CD7-4B08-5F34DE31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8" r="35423"/>
          <a:stretch/>
        </p:blipFill>
        <p:spPr>
          <a:xfrm>
            <a:off x="4784036" y="1111231"/>
            <a:ext cx="2867891" cy="2171700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A696EC6E-A890-9972-DBAE-D779A458D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40"/>
          <a:stretch/>
        </p:blipFill>
        <p:spPr>
          <a:xfrm>
            <a:off x="8768083" y="1111231"/>
            <a:ext cx="2867891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C2032-1773-EC2E-493F-10EECD339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eta.com - Tập Viết Số 7">
            <a:hlinkClick r:id="" action="ppaction://media"/>
            <a:extLst>
              <a:ext uri="{FF2B5EF4-FFF2-40B4-BE49-F238E27FC236}">
                <a16:creationId xmlns:a16="http://schemas.microsoft.com/office/drawing/2014/main" id="{457BB03F-9538-6A6B-6E9F-B1C28C62C0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159" t="8191" r="8032" b="8381"/>
          <a:stretch/>
        </p:blipFill>
        <p:spPr>
          <a:xfrm>
            <a:off x="3222171" y="82488"/>
            <a:ext cx="5747657" cy="57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A8472-DC57-04F8-9719-79DF49C60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eta.com - Tập Viết Số 8">
            <a:hlinkClick r:id="" action="ppaction://media"/>
            <a:extLst>
              <a:ext uri="{FF2B5EF4-FFF2-40B4-BE49-F238E27FC236}">
                <a16:creationId xmlns:a16="http://schemas.microsoft.com/office/drawing/2014/main" id="{BB345F29-B1FC-C985-08D5-ABBB61E38A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381" t="8425" r="8413" b="8571"/>
          <a:stretch/>
        </p:blipFill>
        <p:spPr>
          <a:xfrm>
            <a:off x="3178083" y="73614"/>
            <a:ext cx="5757455" cy="57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D613F-7E21-CA99-1614-B366C173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y2meta.com - Tập Viết Số 9">
            <a:hlinkClick r:id="" action="ppaction://media"/>
            <a:extLst>
              <a:ext uri="{FF2B5EF4-FFF2-40B4-BE49-F238E27FC236}">
                <a16:creationId xmlns:a16="http://schemas.microsoft.com/office/drawing/2014/main" id="{ED549D11-42DB-2659-80BE-95A825BCB9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159" t="8191" r="8223" b="8000"/>
          <a:stretch/>
        </p:blipFill>
        <p:spPr>
          <a:xfrm>
            <a:off x="2939595" y="190191"/>
            <a:ext cx="5734594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CC0BB-DC32-2739-C24A-3775A51F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4">
            <a:extLst>
              <a:ext uri="{FF2B5EF4-FFF2-40B4-BE49-F238E27FC236}">
                <a16:creationId xmlns:a16="http://schemas.microsoft.com/office/drawing/2014/main" id="{705C0E45-F84D-A85F-7664-77D3BE312416}"/>
              </a:ext>
            </a:extLst>
          </p:cNvPr>
          <p:cNvSpPr/>
          <p:nvPr/>
        </p:nvSpPr>
        <p:spPr>
          <a:xfrm>
            <a:off x="777918" y="328262"/>
            <a:ext cx="923400" cy="91042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8DCC5EB-E3E6-CBF9-3A38-2D826D245DA9}"/>
              </a:ext>
            </a:extLst>
          </p:cNvPr>
          <p:cNvSpPr/>
          <p:nvPr/>
        </p:nvSpPr>
        <p:spPr>
          <a:xfrm>
            <a:off x="431498" y="506005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BEA2CEC-445F-58C7-806D-C8DCC11B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217" y="497127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3C41DA8-A9F3-F4A6-0E9C-8FDAB3090C2A}"/>
              </a:ext>
            </a:extLst>
          </p:cNvPr>
          <p:cNvSpPr/>
          <p:nvPr/>
        </p:nvSpPr>
        <p:spPr>
          <a:xfrm>
            <a:off x="2256277" y="5183399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635E3E0-53BD-4F55-BDD9-3DC8367C24E6}"/>
              </a:ext>
            </a:extLst>
          </p:cNvPr>
          <p:cNvSpPr/>
          <p:nvPr/>
        </p:nvSpPr>
        <p:spPr>
          <a:xfrm>
            <a:off x="2369876" y="5228126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93141C95-6EAA-3EF8-C7B1-4D253DDEE510}"/>
              </a:ext>
            </a:extLst>
          </p:cNvPr>
          <p:cNvSpPr/>
          <p:nvPr/>
        </p:nvSpPr>
        <p:spPr>
          <a:xfrm>
            <a:off x="2369876" y="5225051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E2765BD-16E0-0626-0380-3ABD899F4AC8}"/>
              </a:ext>
            </a:extLst>
          </p:cNvPr>
          <p:cNvSpPr/>
          <p:nvPr/>
        </p:nvSpPr>
        <p:spPr>
          <a:xfrm>
            <a:off x="5915374" y="3564024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5F2E887-01D8-C862-5536-BB2F0B8220A2}"/>
              </a:ext>
            </a:extLst>
          </p:cNvPr>
          <p:cNvSpPr/>
          <p:nvPr/>
        </p:nvSpPr>
        <p:spPr>
          <a:xfrm>
            <a:off x="6010403" y="3621350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83144F1C-6E17-F551-F8CF-CA905ED270D0}"/>
              </a:ext>
            </a:extLst>
          </p:cNvPr>
          <p:cNvSpPr/>
          <p:nvPr/>
        </p:nvSpPr>
        <p:spPr>
          <a:xfrm>
            <a:off x="6019097" y="3621350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254A9910-5A21-4A33-9497-60FF1A300D02}"/>
              </a:ext>
            </a:extLst>
          </p:cNvPr>
          <p:cNvSpPr/>
          <p:nvPr/>
        </p:nvSpPr>
        <p:spPr>
          <a:xfrm>
            <a:off x="9421262" y="5165881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F84F0BE6-5952-835C-45AE-455EC83E166E}"/>
              </a:ext>
            </a:extLst>
          </p:cNvPr>
          <p:cNvSpPr/>
          <p:nvPr/>
        </p:nvSpPr>
        <p:spPr>
          <a:xfrm>
            <a:off x="9540589" y="5236437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3A31335E-37C2-3EA1-2494-B25C28BF1A1B}"/>
              </a:ext>
            </a:extLst>
          </p:cNvPr>
          <p:cNvSpPr/>
          <p:nvPr/>
        </p:nvSpPr>
        <p:spPr>
          <a:xfrm>
            <a:off x="9540589" y="5236437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6" name="Picture 33">
            <a:extLst>
              <a:ext uri="{FF2B5EF4-FFF2-40B4-BE49-F238E27FC236}">
                <a16:creationId xmlns:a16="http://schemas.microsoft.com/office/drawing/2014/main" id="{566E3BC2-DEE7-61DB-027D-BDF8A42B8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19275" r="60003" b="22640"/>
          <a:stretch/>
        </p:blipFill>
        <p:spPr>
          <a:xfrm>
            <a:off x="1001058" y="2106973"/>
            <a:ext cx="3286125" cy="2632364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BCDDBE59-3A35-50A0-ADB4-CBC4205A5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9" t="19275" r="33168" b="22640"/>
          <a:stretch/>
        </p:blipFill>
        <p:spPr>
          <a:xfrm>
            <a:off x="4538536" y="548301"/>
            <a:ext cx="3286126" cy="2632364"/>
          </a:xfrm>
          <a:prstGeom prst="rect">
            <a:avLst/>
          </a:prstGeom>
        </p:spPr>
      </p:pic>
      <p:pic>
        <p:nvPicPr>
          <p:cNvPr id="18" name="Picture 35">
            <a:extLst>
              <a:ext uri="{FF2B5EF4-FFF2-40B4-BE49-F238E27FC236}">
                <a16:creationId xmlns:a16="http://schemas.microsoft.com/office/drawing/2014/main" id="{2F338F8B-8E14-7E6E-0E16-C6E860CE0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8" t="19275" r="5909" b="22640"/>
          <a:stretch/>
        </p:blipFill>
        <p:spPr>
          <a:xfrm>
            <a:off x="8112599" y="1864483"/>
            <a:ext cx="3286127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10" grpId="0" animBg="1"/>
      <p:bldP spid="11" grpId="0"/>
      <p:bldP spid="11" grpId="1"/>
      <p:bldP spid="12" grpId="0"/>
      <p:bldP spid="13" grpId="0" animBg="1"/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73</Words>
  <Application>Microsoft Office PowerPoint</Application>
  <PresentationFormat>Widescreen</PresentationFormat>
  <Paragraphs>48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30</cp:revision>
  <dcterms:created xsi:type="dcterms:W3CDTF">2025-09-14T09:09:23Z</dcterms:created>
  <dcterms:modified xsi:type="dcterms:W3CDTF">2025-09-16T16:34:28Z</dcterms:modified>
</cp:coreProperties>
</file>