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3925" r:id="rId2"/>
  </p:sldMasterIdLst>
  <p:notesMasterIdLst>
    <p:notesMasterId r:id="rId20"/>
  </p:notesMasterIdLst>
  <p:sldIdLst>
    <p:sldId id="525" r:id="rId3"/>
    <p:sldId id="509" r:id="rId4"/>
    <p:sldId id="258" r:id="rId5"/>
    <p:sldId id="260" r:id="rId6"/>
    <p:sldId id="261" r:id="rId7"/>
    <p:sldId id="262" r:id="rId8"/>
    <p:sldId id="263" r:id="rId9"/>
    <p:sldId id="510" r:id="rId10"/>
    <p:sldId id="526" r:id="rId11"/>
    <p:sldId id="523" r:id="rId12"/>
    <p:sldId id="527" r:id="rId13"/>
    <p:sldId id="511" r:id="rId14"/>
    <p:sldId id="524" r:id="rId15"/>
    <p:sldId id="515" r:id="rId16"/>
    <p:sldId id="504" r:id="rId17"/>
    <p:sldId id="528" r:id="rId18"/>
    <p:sldId id="5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29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75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+mn-ea"/>
              </a:rPr>
              <a:t>Bài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 smtClean="0">
                <a:sym typeface="+mn-ea"/>
              </a:rPr>
              <a:t>Vũ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F50B198-EB0D-40BB-A831-0FFF0B2B6807}" type="slidenum">
              <a:rPr lang="zh-CN" altLang="en-US" b="0" smtClean="0">
                <a:latin typeface="等线"/>
                <a:ea typeface="等线"/>
              </a:rPr>
              <a:pPr/>
              <a:t>8</a:t>
            </a:fld>
            <a:endParaRPr lang="en-US" altLang="zh-CN" b="0" smtClean="0"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7363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+mn-ea"/>
              </a:rPr>
              <a:t>Bài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 smtClean="0">
                <a:sym typeface="+mn-ea"/>
              </a:rPr>
              <a:t>Vũ</a:t>
            </a:r>
            <a:r>
              <a:rPr lang="en-US" baseline="0" dirty="0" smtClean="0">
                <a:sym typeface="+mn-ea"/>
              </a:rPr>
              <a:t> </a:t>
            </a:r>
            <a:r>
              <a:rPr lang="en-US" baseline="0" dirty="0" err="1" smtClean="0">
                <a:sym typeface="+mn-ea"/>
              </a:rPr>
              <a:t>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7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95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58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27BF79-B0DF-49B9-8D94-DC863B2169F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11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42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smtClean="0"/>
              <a:t>Hồng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F25F-FDDF-448D-AE76-D2BBFC0E148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87962-8AD1-4E19-A8B4-D773E163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BA546-C357-4DE8-B987-06FEDD96B10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A60-AD80-4229-A353-82C2ADB4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3953-2C90-4D3D-BA7F-86E2CDD3642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831C-4791-4C02-9D65-40506FD40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321AA-DE9C-4E15-940D-7531A030D4E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F8A7-99E8-4EE9-9B0B-7F6BBA1D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1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9616378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8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2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29AFE-5EEB-4363-BD02-D0673BD4D56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DC10-AFE8-42B0-AD86-2C4587FA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7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5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6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0922-7AA9-4846-A945-C8D39A73CB2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3704-0450-4FF2-BD29-D772375A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4BD83-7B22-4386-AC2B-F398D2E32AB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89E8B-02AB-4578-9CB9-6BC0E678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2838-3208-4AE6-82D2-10243E96EE1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1604F-67F2-4FE1-870E-5132F4BD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7546E-8559-4300-A48C-D651E2387DB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DE56-F3A4-4480-B253-1539ACC2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B6E3F-C637-4D7B-9CD1-3F53617C617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694-853F-45FC-B9E6-385F628C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BAE16-742C-4AC9-91A8-43C8CFB3A5A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9828-6FC8-4614-83C5-A0B387A4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/>
                </a:solidFill>
              </a:rPr>
              <a:pPr/>
              <a:t>9/13/2023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811" r:id="rId16"/>
    <p:sldLayoutId id="2147483814" r:id="rId17"/>
    <p:sldLayoutId id="2147483815" r:id="rId18"/>
    <p:sldLayoutId id="2147483816" r:id="rId19"/>
    <p:sldLayoutId id="2147483817" r:id="rId20"/>
    <p:sldLayoutId id="2147483858" r:id="rId21"/>
    <p:sldLayoutId id="2147483860" r:id="rId22"/>
    <p:sldLayoutId id="2147483685" r:id="rId23"/>
    <p:sldLayoutId id="2147483937" r:id="rId2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6CEC-64E9-401E-884D-43C54A3E87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350E-75A4-4777-998E-4EEB14B8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8.xml"/><Relationship Id="rId18" Type="http://schemas.openxmlformats.org/officeDocument/2006/relationships/slide" Target="slide5.xml"/><Relationship Id="rId3" Type="http://schemas.openxmlformats.org/officeDocument/2006/relationships/image" Target="../media/image28.png"/><Relationship Id="rId21" Type="http://schemas.openxmlformats.org/officeDocument/2006/relationships/image" Target="../media/image42.png"/><Relationship Id="rId7" Type="http://schemas.openxmlformats.org/officeDocument/2006/relationships/image" Target="../media/image32.png"/><Relationship Id="rId12" Type="http://schemas.openxmlformats.org/officeDocument/2006/relationships/image" Target="../media/image37.gif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10" Type="http://schemas.openxmlformats.org/officeDocument/2006/relationships/image" Target="../media/image35.gif"/><Relationship Id="rId19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34.gif"/><Relationship Id="rId14" Type="http://schemas.openxmlformats.org/officeDocument/2006/relationships/image" Target="../media/image38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05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20" y="197963"/>
            <a:ext cx="6962796" cy="97140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7581" y="1169364"/>
            <a:ext cx="6884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HP001 4 hàng" panose="020B0603050302020204" pitchFamily="34" charset="0"/>
              </a:rPr>
              <a:t>Bác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giờ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thận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trọng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Nhích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li,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tí</a:t>
            </a:r>
            <a:r>
              <a:rPr lang="en-GB" sz="3200" b="1" dirty="0" smtClean="0">
                <a:latin typeface="HP001 4 hàng" panose="020B0603050302020204" pitchFamily="34" charset="0"/>
              </a:rPr>
              <a:t>.</a:t>
            </a: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Anh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phút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lầm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lì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Đi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bước</a:t>
            </a:r>
            <a:r>
              <a:rPr lang="en-GB" sz="3200" b="1" dirty="0" smtClean="0">
                <a:latin typeface="HP001 4 hàng" panose="020B0603050302020204" pitchFamily="34" charset="0"/>
              </a:rPr>
              <a:t>,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bước</a:t>
            </a:r>
            <a:r>
              <a:rPr lang="en-GB" sz="3200" b="1" dirty="0" smtClean="0">
                <a:latin typeface="HP001 4 hàng" panose="020B0603050302020204" pitchFamily="34" charset="0"/>
              </a:rPr>
              <a:t>.</a:t>
            </a:r>
            <a:endParaRPr lang="en-GB" sz="3200" b="1" dirty="0">
              <a:latin typeface="HP001 4 hàng" panose="020B0603050302020204" pitchFamily="34" charset="0"/>
            </a:endParaRPr>
          </a:p>
          <a:p>
            <a:endParaRPr lang="en-GB" sz="3200" b="1" dirty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Bé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giây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tinh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nghịch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Chạy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vút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lên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trước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hàng</a:t>
            </a:r>
            <a:r>
              <a:rPr lang="en-GB" sz="3200" b="1" dirty="0" smtClean="0">
                <a:latin typeface="HP001 4 hàng" panose="020B0603050302020204" pitchFamily="34" charset="0"/>
              </a:rPr>
              <a:t>.</a:t>
            </a:r>
          </a:p>
          <a:p>
            <a:r>
              <a:rPr lang="en-GB" sz="3200" b="1" dirty="0" smtClean="0">
                <a:latin typeface="HP001 4 hàng" panose="020B0603050302020204" pitchFamily="34" charset="0"/>
              </a:rPr>
              <a:t>Ba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cùng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tới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đích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smtClean="0">
                <a:latin typeface="HP001 4 hàng" panose="020B0603050302020204" pitchFamily="34" charset="0"/>
              </a:rPr>
              <a:t>Rung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một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hồi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chuông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vang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>
                <a:latin typeface="HP001 4 hàng" panose="020B0603050302020204" pitchFamily="34" charset="0"/>
              </a:rPr>
              <a:t> </a:t>
            </a:r>
            <a:r>
              <a:rPr lang="en-GB" sz="3200" b="1" dirty="0" smtClean="0">
                <a:latin typeface="HP001 4 hàng" panose="020B0603050302020204" pitchFamily="34" charset="0"/>
              </a:rPr>
              <a:t>                </a:t>
            </a:r>
            <a:r>
              <a:rPr lang="en-GB" b="1" dirty="0" err="1" smtClean="0">
                <a:latin typeface="HP001 4 hàng" panose="020B0603050302020204" pitchFamily="34" charset="0"/>
              </a:rPr>
              <a:t>Hoài</a:t>
            </a:r>
            <a:r>
              <a:rPr lang="en-GB" b="1" dirty="0" smtClean="0">
                <a:latin typeface="HP001 4 hàng" panose="020B0603050302020204" pitchFamily="34" charset="0"/>
              </a:rPr>
              <a:t> </a:t>
            </a:r>
            <a:r>
              <a:rPr lang="en-GB" b="1" dirty="0" err="1" smtClean="0">
                <a:latin typeface="HP001 4 hàng" panose="020B0603050302020204" pitchFamily="34" charset="0"/>
              </a:rPr>
              <a:t>Khánh</a:t>
            </a:r>
            <a:r>
              <a:rPr lang="en-GB" b="1" dirty="0" smtClean="0">
                <a:latin typeface="HP001 4 hàng" panose="020B0603050302020204" pitchFamily="34" charset="0"/>
              </a:rPr>
              <a:t>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2" y="683663"/>
            <a:ext cx="2028825" cy="2057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18429" y="2856280"/>
            <a:ext cx="3213980" cy="219555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17581" y="1591689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5238" y="2079067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63345" y="2531740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54703" y="3084002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0459" y="3996094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2360" y="4550663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0459" y="5021442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54702" y="5483170"/>
            <a:ext cx="53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66316" y="-1877920"/>
            <a:ext cx="1519859" cy="4620369"/>
            <a:chOff x="2102024" y="-1714093"/>
            <a:chExt cx="1143795" cy="3479248"/>
          </a:xfrm>
        </p:grpSpPr>
        <p:grpSp>
          <p:nvGrpSpPr>
            <p:cNvPr id="157735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AU" altLang="zh-CN" sz="4713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4</a:t>
                </a:r>
                <a:endParaRPr lang="zh-CN" altLang="en-US" sz="4713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4713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569122" y="-2997363"/>
            <a:ext cx="1519859" cy="4620369"/>
            <a:chOff x="2102024" y="-1714093"/>
            <a:chExt cx="1143795" cy="3479248"/>
          </a:xfrm>
        </p:grpSpPr>
        <p:grpSp>
          <p:nvGrpSpPr>
            <p:cNvPr id="157729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AU" altLang="zh-CN" sz="4713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3</a:t>
                </a:r>
                <a:endParaRPr lang="zh-CN" altLang="en-US" sz="4713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4713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392060" y="-785775"/>
            <a:ext cx="1518300" cy="4620369"/>
            <a:chOff x="2102024" y="-1714093"/>
            <a:chExt cx="1143795" cy="3479248"/>
          </a:xfrm>
        </p:grpSpPr>
        <p:grpSp>
          <p:nvGrpSpPr>
            <p:cNvPr id="157723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AU" altLang="zh-CN" sz="4713" b="1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2</a:t>
                </a:r>
                <a:endParaRPr lang="zh-CN" altLang="en-US" sz="4713" b="1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4713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10096" y="3076707"/>
            <a:ext cx="3681954" cy="35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489330" y="775563"/>
            <a:ext cx="6521295" cy="1785430"/>
            <a:chOff x="1812581" y="1324211"/>
            <a:chExt cx="8171873" cy="1067591"/>
          </a:xfrm>
        </p:grpSpPr>
        <p:sp>
          <p:nvSpPr>
            <p:cNvPr id="16" name="圆角矩形 1"/>
            <p:cNvSpPr/>
            <p:nvPr/>
          </p:nvSpPr>
          <p:spPr>
            <a:xfrm>
              <a:off x="1812581" y="1324211"/>
              <a:ext cx="8016343" cy="106759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97120">
                <a:defRPr/>
              </a:pPr>
              <a:endParaRPr lang="zh-CN" altLang="en-US" sz="4713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7234" y="1477277"/>
              <a:ext cx="7427220" cy="6293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GB" sz="4800" b="1" dirty="0" err="1">
                  <a:latin typeface="HP001 4 hàng" panose="020B0603050302020204" pitchFamily="34" charset="0"/>
                </a:rPr>
                <a:t>thận</a:t>
              </a:r>
              <a:r>
                <a:rPr lang="en-GB" sz="4800" b="1" dirty="0">
                  <a:latin typeface="HP001 4 hàng" panose="020B0603050302020204" pitchFamily="34" charset="0"/>
                </a:rPr>
                <a:t> </a:t>
              </a:r>
              <a:r>
                <a:rPr lang="en-GB" sz="4800" b="1" dirty="0" err="1">
                  <a:latin typeface="HP001 4 hàng" panose="020B0603050302020204" pitchFamily="34" charset="0"/>
                </a:rPr>
                <a:t>trọng</a:t>
              </a:r>
              <a:r>
                <a:rPr lang="en-GB" sz="433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33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3242989" y="-1887572"/>
            <a:ext cx="1518300" cy="4620371"/>
            <a:chOff x="2102023" y="-1714093"/>
            <a:chExt cx="1143796" cy="3479248"/>
          </a:xfrm>
        </p:grpSpPr>
        <p:grpSp>
          <p:nvGrpSpPr>
            <p:cNvPr id="157715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AU" altLang="zh-CN" sz="4713" b="1">
                    <a:solidFill>
                      <a:srgbClr val="FFFFFF"/>
                    </a:solidFill>
                    <a:latin typeface="华康方圆体W7"/>
                    <a:cs typeface="华康方圆体W7"/>
                    <a:sym typeface="+mn-lt"/>
                  </a:rPr>
                  <a:t>1</a:t>
                </a:r>
                <a:endParaRPr lang="zh-CN" altLang="en-US" sz="4713" b="1">
                  <a:solidFill>
                    <a:srgbClr val="FFFFFF"/>
                  </a:solidFill>
                  <a:latin typeface="华康方圆体W7"/>
                  <a:cs typeface="华康方圆体W7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2357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97120">
                  <a:defRPr/>
                </a:pPr>
                <a:endParaRPr lang="zh-CN" altLang="en-US" sz="4713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812922" y="2760975"/>
            <a:ext cx="6903734" cy="1776279"/>
            <a:chOff x="1802177" y="1355105"/>
            <a:chExt cx="15189164" cy="1067378"/>
          </a:xfrm>
        </p:grpSpPr>
        <p:sp>
          <p:nvSpPr>
            <p:cNvPr id="52" name="圆角矩形 1"/>
            <p:cNvSpPr/>
            <p:nvPr/>
          </p:nvSpPr>
          <p:spPr>
            <a:xfrm>
              <a:off x="1802177" y="1355105"/>
              <a:ext cx="15189164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97120">
                <a:defRPr/>
              </a:pPr>
              <a:endParaRPr lang="zh-CN" altLang="en-US" sz="4713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104071" y="1480934"/>
              <a:ext cx="13502928" cy="4993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b="1" dirty="0" err="1">
                  <a:latin typeface="HP001 4 hàng" panose="020B0603050302020204" pitchFamily="34" charset="0"/>
                </a:rPr>
                <a:t>từng</a:t>
              </a:r>
              <a:r>
                <a:rPr lang="en-GB" sz="4800" b="1" dirty="0">
                  <a:latin typeface="HP001 4 hàng" panose="020B0603050302020204" pitchFamily="34" charset="0"/>
                </a:rPr>
                <a:t> </a:t>
              </a:r>
              <a:r>
                <a:rPr lang="en-GB" sz="4800" b="1" dirty="0" err="1">
                  <a:latin typeface="HP001 4 hàng" panose="020B0603050302020204" pitchFamily="34" charset="0"/>
                </a:rPr>
                <a:t>bước</a:t>
              </a:r>
              <a:r>
                <a:rPr lang="en-US" sz="4331" dirty="0" smtClean="0"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GB" sz="4800" b="1" dirty="0" err="1">
                  <a:latin typeface="HP001 4 hàng" panose="020B0603050302020204" pitchFamily="34" charset="0"/>
                </a:rPr>
                <a:t>tinh</a:t>
              </a:r>
              <a:r>
                <a:rPr lang="en-GB" sz="4800" b="1" dirty="0">
                  <a:latin typeface="HP001 4 hàng" panose="020B0603050302020204" pitchFamily="34" charset="0"/>
                </a:rPr>
                <a:t> </a:t>
              </a:r>
              <a:r>
                <a:rPr lang="en-GB" sz="4800" b="1" dirty="0" err="1">
                  <a:latin typeface="HP001 4 hàng" panose="020B0603050302020204" pitchFamily="34" charset="0"/>
                </a:rPr>
                <a:t>nghịch</a:t>
              </a:r>
              <a:endParaRPr lang="en-US" sz="4331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4685533" y="4718710"/>
            <a:ext cx="7171174" cy="1715055"/>
            <a:chOff x="1985684" y="1152128"/>
            <a:chExt cx="9034547" cy="1066953"/>
          </a:xfrm>
        </p:grpSpPr>
        <p:sp>
          <p:nvSpPr>
            <p:cNvPr id="62" name="圆角矩形 1"/>
            <p:cNvSpPr/>
            <p:nvPr/>
          </p:nvSpPr>
          <p:spPr>
            <a:xfrm>
              <a:off x="1985684" y="1152128"/>
              <a:ext cx="9034547" cy="106695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97120">
                <a:defRPr/>
              </a:pPr>
              <a:endParaRPr lang="zh-CN" altLang="en-US" sz="4713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255982" y="1402886"/>
              <a:ext cx="7700522" cy="5744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4800" b="1" dirty="0" err="1">
                  <a:latin typeface="HP001 4 hàng" panose="020B0603050302020204" pitchFamily="34" charset="0"/>
                </a:rPr>
                <a:t>chuông</a:t>
              </a:r>
              <a:r>
                <a:rPr lang="en-GB" sz="4800" b="1" dirty="0">
                  <a:latin typeface="HP001 4 hàng" panose="020B0603050302020204" pitchFamily="34" charset="0"/>
                </a:rPr>
                <a:t> </a:t>
              </a:r>
              <a:r>
                <a:rPr lang="en-GB" sz="4800" b="1" dirty="0" err="1" smtClean="0">
                  <a:latin typeface="HP001 4 hàng" panose="020B0603050302020204" pitchFamily="34" charset="0"/>
                </a:rPr>
                <a:t>vang</a:t>
              </a:r>
              <a:r>
                <a:rPr lang="en-GB" sz="4800" b="1" dirty="0">
                  <a:latin typeface="HP001 4 hàng" panose="020B0603050302020204" pitchFamily="34" charset="0"/>
                </a:rPr>
                <a:t>,</a:t>
              </a:r>
              <a:r>
                <a:rPr lang="en-GB" sz="4800" b="1" dirty="0" smtClean="0">
                  <a:latin typeface="HP001 4 hàng" panose="020B0603050302020204" pitchFamily="34" charset="0"/>
                </a:rPr>
                <a:t> </a:t>
              </a:r>
              <a:r>
                <a:rPr lang="en-GB" sz="5400" b="1" dirty="0" smtClean="0">
                  <a:latin typeface="HP001 4 hàng" panose="020B0603050302020204" pitchFamily="34" charset="0"/>
                </a:rPr>
                <a:t>rung</a:t>
              </a:r>
              <a:r>
                <a:rPr lang="en-US" sz="5316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316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506040" y="-150071"/>
            <a:ext cx="3766132" cy="2205744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1767">
              <a:solidFill>
                <a:srgbClr val="FFFFFF"/>
              </a:solidFill>
              <a:latin typeface="华康方圆体W7"/>
              <a:cs typeface="华康方圆体W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776" y="643373"/>
            <a:ext cx="3781719" cy="5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143" b="1" dirty="0" err="1">
                <a:latin typeface="UTM Avo" charset="0"/>
                <a:cs typeface="华康方圆体W7"/>
              </a:rPr>
              <a:t>Luyện</a:t>
            </a:r>
            <a:r>
              <a:rPr lang="en-AU" sz="3143" b="1" dirty="0">
                <a:latin typeface="UTM Avo" charset="0"/>
                <a:cs typeface="华康方圆体W7"/>
              </a:rPr>
              <a:t> </a:t>
            </a:r>
            <a:r>
              <a:rPr lang="en-AU" sz="3143" b="1" dirty="0" err="1" smtClean="0">
                <a:latin typeface="UTM Avo" charset="0"/>
                <a:cs typeface="华康方圆体W7"/>
              </a:rPr>
              <a:t>viết</a:t>
            </a:r>
            <a:r>
              <a:rPr lang="en-AU" sz="3143" b="1" dirty="0" smtClean="0">
                <a:latin typeface="UTM Avo" charset="0"/>
                <a:cs typeface="华康方圆体W7"/>
              </a:rPr>
              <a:t> </a:t>
            </a:r>
            <a:r>
              <a:rPr lang="en-AU" sz="3143" b="1" dirty="0" err="1">
                <a:latin typeface="UTM Avo" charset="0"/>
                <a:cs typeface="华康方圆体W7"/>
              </a:rPr>
              <a:t>từ</a:t>
            </a:r>
            <a:r>
              <a:rPr lang="en-AU" sz="3143" b="1" dirty="0">
                <a:latin typeface="UTM Avo" charset="0"/>
                <a:cs typeface="华康方圆体W7"/>
              </a:rPr>
              <a:t> </a:t>
            </a:r>
            <a:r>
              <a:rPr lang="en-AU" sz="3143" b="1" dirty="0" err="1">
                <a:latin typeface="UTM Avo" charset="0"/>
                <a:cs typeface="华康方圆体W7"/>
              </a:rPr>
              <a:t>khó</a:t>
            </a:r>
            <a:endParaRPr lang="en-US" sz="3143" b="1" dirty="0">
              <a:latin typeface="UTM Avo" charset="0"/>
              <a:cs typeface="华康方圆体W7"/>
            </a:endParaRPr>
          </a:p>
        </p:txBody>
      </p:sp>
    </p:spTree>
    <p:extLst>
      <p:ext uri="{BB962C8B-B14F-4D97-AF65-F5344CB8AC3E}">
        <p14:creationId xmlns:p14="http://schemas.microsoft.com/office/powerpoint/2010/main" val="21473152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20" y="197963"/>
            <a:ext cx="6962796" cy="97140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7581" y="1169364"/>
            <a:ext cx="6884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HP001 4 hàng" panose="020B0603050302020204" pitchFamily="34" charset="0"/>
              </a:rPr>
              <a:t>Bác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giờ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thận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trọng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Nhích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li,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smtClean="0">
                <a:latin typeface="HP001 4 hàng" panose="020B0603050302020204" pitchFamily="34" charset="0"/>
              </a:rPr>
              <a:t> </a:t>
            </a:r>
            <a:r>
              <a:rPr lang="en-GB" sz="3200" b="1" smtClean="0">
                <a:latin typeface="HP001 4 hàng" panose="020B0603050302020204" pitchFamily="34" charset="0"/>
              </a:rPr>
              <a:t>li</a:t>
            </a:r>
            <a:r>
              <a:rPr lang="en-GB" sz="3200" b="1" smtClean="0">
                <a:latin typeface="HP001 4 hàng" panose="020B0603050302020204" pitchFamily="34" charset="0"/>
              </a:rPr>
              <a:t>.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Anh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phút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lầm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lì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Đi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bước</a:t>
            </a:r>
            <a:r>
              <a:rPr lang="en-GB" sz="3200" b="1" dirty="0" smtClean="0">
                <a:latin typeface="HP001 4 hàng" panose="020B0603050302020204" pitchFamily="34" charset="0"/>
              </a:rPr>
              <a:t>,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từng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bước</a:t>
            </a:r>
            <a:r>
              <a:rPr lang="en-GB" sz="3200" b="1" dirty="0" smtClean="0">
                <a:latin typeface="HP001 4 hàng" panose="020B0603050302020204" pitchFamily="34" charset="0"/>
              </a:rPr>
              <a:t>.</a:t>
            </a:r>
            <a:endParaRPr lang="en-GB" sz="3200" b="1" dirty="0">
              <a:latin typeface="HP001 4 hàng" panose="020B0603050302020204" pitchFamily="34" charset="0"/>
            </a:endParaRPr>
          </a:p>
          <a:p>
            <a:endParaRPr lang="en-GB" sz="3200" b="1" dirty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Bé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giây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tinh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nghịch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err="1" smtClean="0">
                <a:latin typeface="HP001 4 hàng" panose="020B0603050302020204" pitchFamily="34" charset="0"/>
              </a:rPr>
              <a:t>Chạy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vút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lên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trước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hàng</a:t>
            </a:r>
            <a:r>
              <a:rPr lang="en-GB" sz="3200" b="1" dirty="0" smtClean="0">
                <a:latin typeface="HP001 4 hàng" panose="020B0603050302020204" pitchFamily="34" charset="0"/>
              </a:rPr>
              <a:t>.</a:t>
            </a:r>
          </a:p>
          <a:p>
            <a:r>
              <a:rPr lang="en-GB" sz="3200" b="1" dirty="0" smtClean="0">
                <a:latin typeface="HP001 4 hàng" panose="020B0603050302020204" pitchFamily="34" charset="0"/>
              </a:rPr>
              <a:t>Ba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kim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cùng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tới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đích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 smtClean="0">
                <a:latin typeface="HP001 4 hàng" panose="020B0603050302020204" pitchFamily="34" charset="0"/>
              </a:rPr>
              <a:t>Rung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một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hồi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chuông</a:t>
            </a:r>
            <a:r>
              <a:rPr lang="en-GB" sz="3200" b="1" dirty="0" smtClean="0">
                <a:latin typeface="HP001 4 hàng" panose="020B0603050302020204" pitchFamily="34" charset="0"/>
              </a:rPr>
              <a:t> </a:t>
            </a:r>
            <a:r>
              <a:rPr lang="en-GB" sz="3200" b="1" dirty="0" err="1" smtClean="0">
                <a:latin typeface="HP001 4 hàng" panose="020B0603050302020204" pitchFamily="34" charset="0"/>
              </a:rPr>
              <a:t>vang</a:t>
            </a:r>
            <a:endParaRPr lang="en-GB" sz="3200" b="1" dirty="0" smtClean="0">
              <a:latin typeface="HP001 4 hàng" panose="020B0603050302020204" pitchFamily="34" charset="0"/>
            </a:endParaRPr>
          </a:p>
          <a:p>
            <a:r>
              <a:rPr lang="en-GB" sz="3200" b="1" dirty="0">
                <a:latin typeface="HP001 4 hàng" panose="020B0603050302020204" pitchFamily="34" charset="0"/>
              </a:rPr>
              <a:t> </a:t>
            </a:r>
            <a:r>
              <a:rPr lang="en-GB" sz="3200" b="1" dirty="0" smtClean="0">
                <a:latin typeface="HP001 4 hàng" panose="020B0603050302020204" pitchFamily="34" charset="0"/>
              </a:rPr>
              <a:t>                </a:t>
            </a:r>
            <a:r>
              <a:rPr lang="en-GB" b="1" dirty="0" err="1" smtClean="0">
                <a:latin typeface="HP001 4 hàng" panose="020B0603050302020204" pitchFamily="34" charset="0"/>
              </a:rPr>
              <a:t>Hoài</a:t>
            </a:r>
            <a:r>
              <a:rPr lang="en-GB" b="1" dirty="0" smtClean="0">
                <a:latin typeface="HP001 4 hàng" panose="020B0603050302020204" pitchFamily="34" charset="0"/>
              </a:rPr>
              <a:t> </a:t>
            </a:r>
            <a:r>
              <a:rPr lang="en-GB" b="1" dirty="0" err="1" smtClean="0">
                <a:latin typeface="HP001 4 hàng" panose="020B0603050302020204" pitchFamily="34" charset="0"/>
              </a:rPr>
              <a:t>Khánh</a:t>
            </a:r>
            <a:r>
              <a:rPr lang="en-GB" b="1" dirty="0" smtClean="0">
                <a:latin typeface="HP001 4 hàng" panose="020B0603050302020204" pitchFamily="34" charset="0"/>
              </a:rPr>
              <a:t>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2" y="683663"/>
            <a:ext cx="20288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6048" y="1544257"/>
            <a:ext cx="11675952" cy="2830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>
              <a:lnSpc>
                <a:spcPct val="150000"/>
              </a:lnSpc>
            </a:pPr>
            <a:r>
              <a:rPr lang="en-GB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              </a:t>
            </a:r>
            <a:r>
              <a:rPr lang="en-GB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 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GB" sz="36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GB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GB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GB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 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ề </a:t>
            </a:r>
            <a:r>
              <a:rPr lang="en-GB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GB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985" y="218694"/>
            <a:ext cx="1009380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2884917" y="2262816"/>
            <a:ext cx="11101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</a:t>
            </a:r>
            <a:endParaRPr lang="en-US" sz="36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7784207" y="2279374"/>
            <a:ext cx="998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</a:t>
            </a:r>
            <a:endParaRPr lang="en-US" sz="36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1041874" y="3067708"/>
            <a:ext cx="9779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</a:t>
            </a:r>
            <a:endParaRPr lang="en-US" sz="36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5258373" y="3075222"/>
            <a:ext cx="7642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</a:t>
            </a:r>
            <a:endParaRPr lang="en-US" sz="36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8064841" y="3067708"/>
            <a:ext cx="9701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</a:t>
            </a:r>
            <a:endParaRPr lang="en-US" sz="36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28" y="1394441"/>
            <a:ext cx="6527639" cy="478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1360" y="428928"/>
            <a:ext cx="746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644" y="2197202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644" y="2577940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5644" y="2999963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644" y="4427218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5644" y="4826953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5644" y="5285584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644" y="5686964"/>
            <a:ext cx="8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65" y="6333295"/>
            <a:ext cx="48291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5" y="701321"/>
            <a:ext cx="8188657" cy="5276722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251" y="1390277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6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6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17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6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6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17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 rot="685551">
            <a:off x="3075801" y="3604494"/>
            <a:ext cx="4661854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chemeClr val="bg1"/>
                </a:solidFill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8570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203759" y="2345888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892336"/>
            <a:ext cx="3449389" cy="2524851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85" y="939013"/>
            <a:ext cx="3340350" cy="2437320"/>
          </a:xfrm>
          <a:prstGeom prst="rect">
            <a:avLst/>
          </a:prstGeom>
        </p:spPr>
      </p:pic>
      <p:pic>
        <p:nvPicPr>
          <p:cNvPr id="23" name="3a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277017"/>
            <a:ext cx="3371991" cy="2386445"/>
          </a:xfrm>
          <a:prstGeom prst="rect">
            <a:avLst/>
          </a:prstGeom>
        </p:spPr>
      </p:pic>
      <p:pic>
        <p:nvPicPr>
          <p:cNvPr id="24" name="4a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12" y="3169085"/>
            <a:ext cx="3294993" cy="2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331674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663425" y="3300714"/>
            <a:ext cx="326724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627797" y="1354238"/>
            <a:ext cx="10645255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373211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556603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7"/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42433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663834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8"/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25121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Box 6"/>
          <p:cNvSpPr txBox="1">
            <a:spLocks noChangeArrowheads="1"/>
          </p:cNvSpPr>
          <p:nvPr/>
        </p:nvSpPr>
        <p:spPr bwMode="auto">
          <a:xfrm>
            <a:off x="2627790" y="701336"/>
            <a:ext cx="7430610" cy="23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14  </a:t>
            </a:r>
            <a:r>
              <a:rPr lang="en-US" sz="32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9  </a:t>
            </a:r>
            <a:r>
              <a:rPr lang="en-US" sz="32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endParaRPr lang="en-US" sz="3200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sz="32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8251" y="2308576"/>
            <a:ext cx="8609688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000" u="sng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u="sng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viêt</a:t>
            </a:r>
            <a:r>
              <a:rPr lang="en-US" sz="4000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thức</a:t>
            </a:r>
            <a:endParaRPr lang="en-US" sz="4000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891661"/>
            <a:ext cx="8188657" cy="5276722"/>
          </a:xfrm>
          <a:prstGeom prst="rect">
            <a:avLst/>
          </a:prstGeom>
        </p:spPr>
      </p:pic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7726866" y="3632885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912136" y="2702462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463</Words>
  <Application>Microsoft Office PowerPoint</Application>
  <PresentationFormat>Custom</PresentationFormat>
  <Paragraphs>96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viết: Đồng hồ báo thức.</vt:lpstr>
      <vt:lpstr>PowerPoint Presentation</vt:lpstr>
      <vt:lpstr>PowerPoint Presentation</vt:lpstr>
      <vt:lpstr>Nghe viết: Đồng hồ báo thức.</vt:lpstr>
      <vt:lpstr>2. Chọn chữ phù hợp với ô trống: ng hay ngh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BENR-VŨ HỒNG</dc:creator>
  <cp:lastModifiedBy>Admin - HP</cp:lastModifiedBy>
  <cp:revision>48</cp:revision>
  <dcterms:created xsi:type="dcterms:W3CDTF">2021-05-22T00:11:39Z</dcterms:created>
  <dcterms:modified xsi:type="dcterms:W3CDTF">2023-09-13T02:40:18Z</dcterms:modified>
</cp:coreProperties>
</file>