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E9934-E794-4407-BAC1-5C0F197AD4D6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3DF4-309F-4810-B6D3-9DFDC0904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50EB-EF50-4BC0-9A2A-72790E113A3A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EAAE-43D0-4CA9-93DA-A3B658BB8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8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4318" y="-933"/>
            <a:ext cx="9144000" cy="6858594"/>
          </a:xfrm>
          <a:prstGeom prst="rect">
            <a:avLst/>
          </a:prstGeom>
        </p:spPr>
      </p:pic>
      <p:sp>
        <p:nvSpPr>
          <p:cNvPr id="11" name="Rectangles 10"/>
          <p:cNvSpPr/>
          <p:nvPr/>
        </p:nvSpPr>
        <p:spPr>
          <a:xfrm>
            <a:off x="53854" y="620688"/>
            <a:ext cx="90364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altLang="en-US" sz="4400" b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44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GB" altLang="en-US" sz="4400" b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sz="4400" b="1" u="sng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GB" altLang="en-US" sz="4400" b="1" u="sng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400" b="1" u="sng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GB" altLang="en-US" sz="4400" b="1" u="sng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38175" y="-674033"/>
            <a:ext cx="457200" cy="609600"/>
          </a:xfrm>
          <a:prstGeom prst="rect">
            <a:avLst/>
          </a:prstGeom>
        </p:spPr>
      </p:pic>
      <p:sp>
        <p:nvSpPr>
          <p:cNvPr id="7" name="Rectangles 10"/>
          <p:cNvSpPr/>
          <p:nvPr/>
        </p:nvSpPr>
        <p:spPr>
          <a:xfrm>
            <a:off x="467544" y="2060106"/>
            <a:ext cx="842493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BIẾT ƠN NHỮNG NGƯỜI CÓ CÔNG VỚI QUÊ HƯƠNG ĐẤT NƯỚC (</a:t>
            </a:r>
            <a:r>
              <a:rPr lang="en-GB" altLang="en-US" sz="5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15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3105835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https://www.youtube.com/watch?v=SIdMPUniJPg</a:t>
            </a:r>
          </a:p>
        </p:txBody>
      </p:sp>
      <p:pic>
        <p:nvPicPr>
          <p:cNvPr id="5" name="图片 4" descr="C:\Users\HP\Pictures\HINH SOAN BAI\2.png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4318" y="-933"/>
            <a:ext cx="9144000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310583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https://www.youtube.com/watch?v=SIdMPUniJPg</a:t>
            </a:r>
          </a:p>
        </p:txBody>
      </p:sp>
    </p:spTree>
    <p:extLst>
      <p:ext uri="{BB962C8B-B14F-4D97-AF65-F5344CB8AC3E}">
        <p14:creationId xmlns:p14="http://schemas.microsoft.com/office/powerpoint/2010/main" val="189844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Những năm Dần trong cuộc đời Bác H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Những năm Dần trong cuộc đời Bác H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Những năm Dần trong cuộc đời Bác H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578241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 tiết tin - Quảng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1" y="7937"/>
            <a:ext cx="4565759" cy="67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Tuân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ỳ tích bắn rơi B52, bảo vệ bình yên bầu trờ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762"/>
            <a:ext cx="8352928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Rạng</a:t>
            </a:r>
            <a:endParaRPr lang="en-US" dirty="0"/>
          </a:p>
        </p:txBody>
      </p:sp>
      <p:pic>
        <p:nvPicPr>
          <p:cNvPr id="4" name="Picture 4" descr="Gặp phi công đầu tiên trên thế giới bắn hạ &quot;pháo đài bay&quot; B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3" y="1600200"/>
            <a:ext cx="72332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Vũ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Thiều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h hùng tiêu diệt pháo đài bay B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9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HUYỆN NHÀ TÌNH BÁO ĐẠI TÁ PHẠM NGỌC T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106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6 năm ngày truyền thống Tình báo Quốc phòng (25/10/1945-25/10/2021): Đại tá  tình báo Phạm Ngọc Th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4060"/>
            <a:ext cx="3384376" cy="4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8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sư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cởi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khoác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2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ác &quot;Chiến sĩ áo trắng&quot; chung sức đồng lòng cùng người bệnh chiến thắng  Covid-19 - Bệnh viện Việt ĐứcBệnh viện Việt Đứ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84"/>
            <a:ext cx="3923928" cy="33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ức vụ, chức danh của Công an nhân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05" y="17184"/>
            <a:ext cx="4898871" cy="33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iữ gìn hình ảnh cao đẹp của Bộ đội Cụ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" y="3356992"/>
            <a:ext cx="890046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5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</Words>
  <Application>Microsoft Office PowerPoint</Application>
  <PresentationFormat>On-screen Show (4:3)</PresentationFormat>
  <Paragraphs>11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Anh hùng Phạm Tuân</vt:lpstr>
      <vt:lpstr>Phi công Vũ Đình Rạng</vt:lpstr>
      <vt:lpstr>Anh hùng Vũ Xuân Thiều</vt:lpstr>
      <vt:lpstr>Đại tá Phạm Ngọc Thảo</vt:lpstr>
      <vt:lpstr>Những nhà sư đã cởi áo cà sa khoác chiến bào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Phương Thu</cp:lastModifiedBy>
  <cp:revision>3</cp:revision>
  <dcterms:created xsi:type="dcterms:W3CDTF">2024-08-11T13:30:32Z</dcterms:created>
  <dcterms:modified xsi:type="dcterms:W3CDTF">2025-09-06T13:29:13Z</dcterms:modified>
</cp:coreProperties>
</file>