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322" r:id="rId5"/>
    <p:sldId id="359" r:id="rId6"/>
    <p:sldId id="373" r:id="rId7"/>
    <p:sldId id="356" r:id="rId8"/>
    <p:sldId id="378" r:id="rId9"/>
    <p:sldId id="366" r:id="rId10"/>
    <p:sldId id="379" r:id="rId11"/>
    <p:sldId id="370" r:id="rId12"/>
    <p:sldId id="331" r:id="rId13"/>
    <p:sldId id="369" r:id="rId14"/>
    <p:sldId id="372" r:id="rId15"/>
    <p:sldId id="374" r:id="rId16"/>
    <p:sldId id="375" r:id="rId17"/>
    <p:sldId id="376" r:id="rId18"/>
    <p:sldId id="37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6061" autoAdjust="0"/>
  </p:normalViewPr>
  <p:slideViewPr>
    <p:cSldViewPr snapToGrid="0" showGuides="1">
      <p:cViewPr varScale="1">
        <p:scale>
          <a:sx n="71" d="100"/>
          <a:sy n="71" d="100"/>
        </p:scale>
        <p:origin x="624" y="96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04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8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84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3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3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3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55984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91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841464" y="1055350"/>
            <a:ext cx="839089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GB" altLang="en-US" sz="4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4400" b="1" u="sng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en-US" sz="4400" b="1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u="sng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4400" b="1" u="sng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heWhistlersSong-SteveBarakatt-27999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0900" y="-674033"/>
            <a:ext cx="609600" cy="609600"/>
          </a:xfrm>
          <a:prstGeom prst="rect">
            <a:avLst/>
          </a:prstGeom>
        </p:spPr>
      </p:pic>
      <p:sp>
        <p:nvSpPr>
          <p:cNvPr id="7" name="Rectangles 10"/>
          <p:cNvSpPr/>
          <p:nvPr/>
        </p:nvSpPr>
        <p:spPr>
          <a:xfrm>
            <a:off x="1900691" y="2854940"/>
            <a:ext cx="839089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BẢO VỆ MÔI TRƯỜNG ĐẤT (</a:t>
            </a:r>
            <a:r>
              <a:rPr lang="en-GB" altLang="en-US" sz="5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5400" b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GB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24"/>
            <a:ext cx="12192000" cy="664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11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2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13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ÀM SAO CHO ĐẤT LUÔN MỀM, TƠI XỐP? – Công nghệ xanh 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10" y="1759385"/>
            <a:ext cx="5825166" cy="47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UYÊN NHÂN KHIẾN CHO ĐẤT TRỒNG BỊ THOÁI HÓA VÀ BIỆN PHÁP KHẮC PH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1759385"/>
            <a:ext cx="5909094" cy="46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ÀM SAO CHO ĐẤT LUÔN MỀM, TƠI XỐP? – Công nghệ xanh 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1" y="1759386"/>
            <a:ext cx="12104906" cy="50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10"/>
          <p:cNvSpPr/>
          <p:nvPr/>
        </p:nvSpPr>
        <p:spPr>
          <a:xfrm>
            <a:off x="273315" y="96449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62642" y="1967148"/>
            <a:ext cx="10834777" cy="1569660"/>
          </a:xfrm>
          <a:prstGeom prst="rect">
            <a:avLst/>
          </a:prstGeom>
          <a:ln cmpd="thickThin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ướng dẫn cách làm đất trồng rau mầm tơi xốp | Cleanipedia 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0" y="3754000"/>
            <a:ext cx="5494727" cy="30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ất đỏ bazan là gì? Cách cải tạo hiệu quả để tăng năng suất cây tr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71" y="3727337"/>
            <a:ext cx="4692471" cy="31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7857"/>
            <a:ext cx="11808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Hướng Dẫn】+3 Cách Làm Đất Tơi Xốp Để Trồng Rau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09" y="1575375"/>
            <a:ext cx="7620000" cy="51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595391" y="2841810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5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TRƯỜNG MẦM NON XUÂN HỒNG XÂY DỰNG MÔI TRƯỜNG NGOÀI CHO TRẺ VUI CHƠI, KHÁM  PHÁ, TRẢI NGHIỆ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41" y="160339"/>
            <a:ext cx="8704729" cy="65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/>
          <p:cNvSpPr/>
          <p:nvPr/>
        </p:nvSpPr>
        <p:spPr>
          <a:xfrm>
            <a:off x="155575" y="2061881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1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ông dụng của phân bón hữu cơ so với phân bón thông thường - Xuất bản thông  tin - Thị xã Việt 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8258"/>
            <a:ext cx="8189259" cy="64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246528" y="2377886"/>
            <a:ext cx="335728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612" y="1218311"/>
            <a:ext cx="11048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45" y="2694921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426720"/>
            <a:ext cx="11155679" cy="60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7970520" y="426720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" y="0"/>
            <a:ext cx="11996714" cy="5069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ói mòn đất là gì? Nguyên nhân và giải pháp Greening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4812"/>
            <a:ext cx="11685905" cy="6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ói mòn đất là gì? Nguyên nhân và giải pháp phòng tr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4812"/>
            <a:ext cx="11548746" cy="6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634" r="5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498672"/>
            <a:ext cx="1724101" cy="2358844"/>
          </a:xfrm>
          <a:prstGeom prst="rect">
            <a:avLst/>
          </a:prstGeom>
        </p:spPr>
      </p:pic>
      <p:sp>
        <p:nvSpPr>
          <p:cNvPr id="2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1759386"/>
            <a:ext cx="12013429" cy="5098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7-Point Star 27"/>
          <p:cNvSpPr/>
          <p:nvPr/>
        </p:nvSpPr>
        <p:spPr>
          <a:xfrm>
            <a:off x="4762948" y="2279929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20029" y="2274477"/>
            <a:ext cx="5349240" cy="327915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BÀI TẬP 1 VÀO VỞ BÀI TẬP </a:t>
            </a:r>
          </a:p>
        </p:txBody>
      </p:sp>
    </p:spTree>
    <p:extLst>
      <p:ext uri="{BB962C8B-B14F-4D97-AF65-F5344CB8AC3E}">
        <p14:creationId xmlns:p14="http://schemas.microsoft.com/office/powerpoint/2010/main" val="4286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0"/>
          <p:cNvSpPr/>
          <p:nvPr/>
        </p:nvSpPr>
        <p:spPr>
          <a:xfrm>
            <a:off x="124827" y="1169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9386"/>
            <a:ext cx="12117942" cy="5098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821" y="0"/>
            <a:ext cx="12018427" cy="6408352"/>
            <a:chOff x="-3810" y="-478308"/>
            <a:chExt cx="12215420" cy="6816811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-478308"/>
              <a:ext cx="12149380" cy="6778711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6" name="Rectangles 10"/>
          <p:cNvSpPr/>
          <p:nvPr/>
        </p:nvSpPr>
        <p:spPr>
          <a:xfrm>
            <a:off x="216055" y="-26266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4158364" y="2357165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10664" y="2136037"/>
            <a:ext cx="5349240" cy="3538621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BÀI TẬP 2 VÀO VỞ BÀI TẬP </a:t>
            </a:r>
          </a:p>
        </p:txBody>
      </p:sp>
    </p:spTree>
    <p:extLst>
      <p:ext uri="{BB962C8B-B14F-4D97-AF65-F5344CB8AC3E}">
        <p14:creationId xmlns:p14="http://schemas.microsoft.com/office/powerpoint/2010/main" val="16783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850" y="187330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34"/>
            <a:ext cx="12003732" cy="6619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</TotalTime>
  <Words>197</Words>
  <Application>Microsoft Office PowerPoint</Application>
  <PresentationFormat>Widescreen</PresentationFormat>
  <Paragraphs>25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Phương Thu</cp:lastModifiedBy>
  <cp:revision>53</cp:revision>
  <dcterms:created xsi:type="dcterms:W3CDTF">2017-05-26T02:40:00Z</dcterms:created>
  <dcterms:modified xsi:type="dcterms:W3CDTF">2025-09-06T14:34:55Z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