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17" r:id="rId5"/>
  </p:sldMasterIdLst>
  <p:notesMasterIdLst>
    <p:notesMasterId r:id="rId33"/>
  </p:notesMasterIdLst>
  <p:sldIdLst>
    <p:sldId id="2664" r:id="rId6"/>
    <p:sldId id="2665" r:id="rId7"/>
    <p:sldId id="257" r:id="rId8"/>
    <p:sldId id="258" r:id="rId9"/>
    <p:sldId id="260" r:id="rId10"/>
    <p:sldId id="261" r:id="rId11"/>
    <p:sldId id="262" r:id="rId12"/>
    <p:sldId id="2666" r:id="rId13"/>
    <p:sldId id="2677" r:id="rId14"/>
    <p:sldId id="2669" r:id="rId15"/>
    <p:sldId id="2678" r:id="rId16"/>
    <p:sldId id="2679" r:id="rId17"/>
    <p:sldId id="2680" r:id="rId18"/>
    <p:sldId id="2681" r:id="rId19"/>
    <p:sldId id="2671" r:id="rId20"/>
    <p:sldId id="2682" r:id="rId21"/>
    <p:sldId id="2683" r:id="rId22"/>
    <p:sldId id="2684" r:id="rId23"/>
    <p:sldId id="2685" r:id="rId24"/>
    <p:sldId id="2686" r:id="rId25"/>
    <p:sldId id="2687" r:id="rId26"/>
    <p:sldId id="2688" r:id="rId27"/>
    <p:sldId id="2689" r:id="rId28"/>
    <p:sldId id="2690" r:id="rId29"/>
    <p:sldId id="2692" r:id="rId30"/>
    <p:sldId id="2652" r:id="rId31"/>
    <p:sldId id="269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58D8-3C1A-4526-8445-629BC3DD4F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C5F0-1E5C-4266-8D7E-11D9C2E8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6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9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2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1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1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2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45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40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4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9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55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58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82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191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0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84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92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3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24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9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29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696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1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0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8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61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17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00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21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2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77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23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347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76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9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5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2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48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374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9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1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5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98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5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35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4024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416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688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315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39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87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92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380" y="2564760"/>
            <a:ext cx="1508470" cy="13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932" y="4211392"/>
            <a:ext cx="1266932" cy="11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A5F47B7-60E9-4E8F-8C42-778139D706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4DF0C33-1195-467E-8ECD-C39B84A84D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81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14479210372531/?ref=share_group_link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6.png"/><Relationship Id="rId3" Type="http://schemas.openxmlformats.org/officeDocument/2006/relationships/image" Target="../media/image28.png"/><Relationship Id="rId21" Type="http://schemas.openxmlformats.org/officeDocument/2006/relationships/slide" Target="slide7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image" Target="../media/image27.jpg"/><Relationship Id="rId16" Type="http://schemas.openxmlformats.org/officeDocument/2006/relationships/image" Target="../media/image35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wmf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40.wmf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238250" y="59312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035402" y="621488"/>
            <a:ext cx="973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3575" y="198120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23875" y="2047875"/>
            <a:ext cx="5429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Cửa hàng bán được những loại cây nào?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Loại cây nào cửa hàng bán được nhiều nhất?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Cửa hàng bán được những loại cây nào?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53200" y="1123950"/>
            <a:ext cx="2181225" cy="2781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905678" y="3078914"/>
            <a:ext cx="4857751" cy="2750385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hoa ly, hoa hồng, hoa giấy, cây xương rồng, hoa nhài.</a:t>
            </a:r>
            <a:endParaRPr lang="pt-BR" sz="4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07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38925" y="2809874"/>
            <a:ext cx="3676650" cy="5143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523875" y="3078914"/>
            <a:ext cx="5686425" cy="15407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</a:t>
            </a:r>
            <a:endParaRPr lang="en-US" sz="3600" b="1" dirty="0">
              <a:solidFill>
                <a:srgbClr val="44546A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= 12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xương rồng.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3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Loại cây nào cửa hàng bán được nhiều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48449" y="1695451"/>
            <a:ext cx="4429125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76276" y="3078914"/>
            <a:ext cx="5162550" cy="16931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hoa hồng bán được nhiều nhất 5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20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44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72249" y="1190626"/>
            <a:ext cx="3143251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28651" y="3612314"/>
            <a:ext cx="5162550" cy="186456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số cây hoa nhài gấp 2 lần số cây hoa ly.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B4A65-38A0-9AD7-6981-23EE18ADE976}"/>
              </a:ext>
            </a:extLst>
          </p:cNvPr>
          <p:cNvSpPr/>
          <p:nvPr/>
        </p:nvSpPr>
        <p:spPr>
          <a:xfrm>
            <a:off x="6657974" y="3305176"/>
            <a:ext cx="4162426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36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Số học sinh đi xe buýt đến trường ở lớp 4C của một trường tiểu học được ghi lại như sau: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2" y="187166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1019175" y="3971925"/>
            <a:ext cx="10553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sát bảng số liệu thống kê trên: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Trả lời các câu hỏi: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Thứ Hai có bao nhiêu học sinh đi xe buýt đến trường?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Thứ Hai có bao nhiêu học sinh đi xe buýt đến trường?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3638549" y="1609726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952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16 học sinh đi xe buýt đến trường.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3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64293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038226" y="5076825"/>
            <a:ext cx="9991724" cy="127635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nhiều HS đi xe nhất, Thứ Sáu có ít HS đi xe nhất.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59508-3E3D-9F6A-CF20-A06DF0F6C83F}"/>
              </a:ext>
            </a:extLst>
          </p:cNvPr>
          <p:cNvSpPr/>
          <p:nvPr/>
        </p:nvSpPr>
        <p:spPr>
          <a:xfrm>
            <a:off x="92868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8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1333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bao nhiêu học sinh đi xe buýt đến trường?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88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09625" y="3762375"/>
            <a:ext cx="1076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1" i="0" dirty="0">
                <a:solidFill>
                  <a:srgbClr val="000000"/>
                </a:solidFill>
                <a:effectLst/>
              </a:rPr>
              <a:t>Quan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sát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bảng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liệu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thống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kê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trên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10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a)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thứ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C.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b)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Chủ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c)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cao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d)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nào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thấp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e)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xét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nhiệt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đầu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en-US" sz="24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4905375" y="2371726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9991724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Ba nhiệt độ là 21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44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b)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Chủ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79628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Chủ nhật nhiệt độ là 27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9160-19D4-0989-9DE0-109BFDB529AF}"/>
              </a:ext>
            </a:extLst>
          </p:cNvPr>
          <p:cNvSpPr/>
          <p:nvPr/>
        </p:nvSpPr>
        <p:spPr>
          <a:xfrm>
            <a:off x="8905875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7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c)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8115300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88391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cao nhất trong tuần là 28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71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d)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5724525" y="238125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914400" y="548640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trong tuần có nhiệt độ thấp nhất là thứ Tư.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07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e)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800100" y="577215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của những ngày cuối tuần cao hơn nhiệt độ cùa những ngày đầu tuần.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0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04799" y="1508825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9"/>
            <a:ext cx="1648604" cy="1468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785812" y="1157287"/>
            <a:ext cx="11026959" cy="14159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EM </a:t>
            </a:r>
            <a:r>
              <a:rPr kumimoji="0" lang="vi-VN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HIỀN</a:t>
            </a: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TRẦN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NHÓM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67" b="1" kern="0" dirty="0" smtClean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Zalo+ Fb ( vi phạm em xin ngừng bàn giao không hoàn phí)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345672" y="3114675"/>
            <a:ext cx="11644313" cy="29203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835526">
              <a:defRPr/>
            </a:pP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link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Facebook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Hien Tran PowerPoin</a:t>
            </a:r>
          </a:p>
          <a:p>
            <a:pPr lvl="0" algn="ctr" defTabSz="835526">
              <a:defRPr/>
            </a:pPr>
            <a:r>
              <a:rPr lang="en-US" sz="2667" b="1" kern="0" dirty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https://www.facebook.com/profile.php?id=100061892167622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endParaRPr lang="vi-VN" sz="2667" b="1" kern="0" dirty="0" smtClean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5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667" b="1" kern="0" dirty="0" smtClean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  <a:hlinkClick r:id="rId3"/>
              </a:rPr>
              <a:t>https://www.facebook.com/groups/514479210372531/?ref=share_group_link</a:t>
            </a:r>
            <a:endParaRPr lang="vi-VN" sz="2667" b="1" kern="0" dirty="0" smtClean="0">
              <a:solidFill>
                <a:srgbClr val="0070C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Duy nhất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0353095025 </a:t>
            </a:r>
          </a:p>
          <a:p>
            <a:pPr lvl="0" algn="ctr" defTabSz="835526"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( mọi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tài khoản khác đều giả mạo)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30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AA558755-1417-4178-8C89-33F0B9112145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E1520C29-23FF-4175-A49A-2025AF19D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278AE629-F7F9-4D35-AE64-26D07A33F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DE337F4-32E4-4906-9C70-B8914DF3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15" name="组合 8">
            <a:extLst>
              <a:ext uri="{FF2B5EF4-FFF2-40B4-BE49-F238E27FC236}">
                <a16:creationId xmlns:a16="http://schemas.microsoft.com/office/drawing/2014/main" id="{9E3E4EF5-56BC-441D-A514-9A888A7F7E1A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A592B361-8E62-42CA-8ED0-387B79A83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079EF30C-07D1-4CCA-BF10-B28D6AB12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18455081-678D-4433-A5AA-6FF287872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9" name="组合 8">
            <a:extLst>
              <a:ext uri="{FF2B5EF4-FFF2-40B4-BE49-F238E27FC236}">
                <a16:creationId xmlns:a16="http://schemas.microsoft.com/office/drawing/2014/main" id="{3FD979EB-8F61-492B-B324-8FB8CF4B3707}"/>
              </a:ext>
            </a:extLst>
          </p:cNvPr>
          <p:cNvGrpSpPr/>
          <p:nvPr/>
        </p:nvGrpSpPr>
        <p:grpSpPr>
          <a:xfrm flipV="1">
            <a:off x="7492240" y="15692"/>
            <a:ext cx="4988772" cy="1396552"/>
            <a:chOff x="-1" y="5367704"/>
            <a:chExt cx="5323647" cy="1490296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D11ECE29-9286-4ECC-90AF-FC2F5735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1FE94BA-93A6-4F24-92A0-F09C58276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Cloud Callout 2">
            <a:extLst>
              <a:ext uri="{FF2B5EF4-FFF2-40B4-BE49-F238E27FC236}">
                <a16:creationId xmlns:a16="http://schemas.microsoft.com/office/drawing/2014/main" id="{B2C8FA3F-F3DB-4FB0-ACD6-AC844BEDA64C}"/>
              </a:ext>
            </a:extLst>
          </p:cNvPr>
          <p:cNvSpPr/>
          <p:nvPr/>
        </p:nvSpPr>
        <p:spPr>
          <a:xfrm>
            <a:off x="2665776" y="1761810"/>
            <a:ext cx="8440374" cy="3454069"/>
          </a:xfrm>
          <a:prstGeom prst="cloudCallout">
            <a:avLst>
              <a:gd name="adj1" fmla="val -54677"/>
              <a:gd name="adj2" fmla="val 53510"/>
            </a:avLst>
          </a:prstGeom>
          <a:solidFill>
            <a:srgbClr val="F4FCF7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  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宋体" panose="02010600030101010101" pitchFamily="2" charset="-122"/>
                <a:cs typeface="#9Slide03 Arima Madurai Black" panose="00000A00000000000000" pitchFamily="2" charset="0"/>
              </a:rPr>
              <a:t>Về nhà ôn lại bài và chuẩn bị bài tiếp theo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宋体" panose="02010600030101010101" pitchFamily="2" charset="-122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B3F92-6FE7-4743-A32B-FF59B0FF9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74"/>
          <a:stretch/>
        </p:blipFill>
        <p:spPr>
          <a:xfrm>
            <a:off x="55910" y="1412244"/>
            <a:ext cx="3207070" cy="569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0EEFEE-7F4A-419A-AD95-35D58714D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579" y="856926"/>
            <a:ext cx="7126842" cy="920576"/>
          </a:xfrm>
          <a:prstGeom prst="rect">
            <a:avLst/>
          </a:prstGeom>
        </p:spPr>
      </p:pic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01C5CD-4389-43AA-B5BB-40B2965A08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360221" y="693130"/>
            <a:ext cx="1305555" cy="1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4207" y="13683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dm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mm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kg, hg, dg,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 là đơn vị đo diện tích?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m, dm , cm, mm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it-IT" sz="3200" b="1" dirty="0">
                <a:solidFill>
                  <a:schemeClr val="tx1"/>
                </a:solidFill>
              </a:rPr>
              <a:t>A. 2 kg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2 500 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2 000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09974" y="609600"/>
            <a:ext cx="5904139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khối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DCEEE-DAEC-007B-35E3-2402D98801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" y="761999"/>
            <a:ext cx="3026811" cy="252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B5020-7D64-4F5B-3575-4B0456B257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412" y="3276600"/>
            <a:ext cx="21431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B85A3-AFE2-E852-E303-02A03252D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4661" y="2029833"/>
            <a:ext cx="759017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1260</Words>
  <Application>Microsoft Office PowerPoint</Application>
  <PresentationFormat>Widescreen</PresentationFormat>
  <Paragraphs>158</Paragraphs>
  <Slides>27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微软雅黑</vt:lpstr>
      <vt:lpstr>宋体</vt:lpstr>
      <vt:lpstr>#9Slide03 Arima Madurai Black</vt:lpstr>
      <vt:lpstr>.VnBlack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思源黑体 CN Bold</vt:lpstr>
      <vt:lpstr>Office 主题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31</cp:revision>
  <dcterms:created xsi:type="dcterms:W3CDTF">2023-08-12T23:39:18Z</dcterms:created>
  <dcterms:modified xsi:type="dcterms:W3CDTF">2023-08-14T02:12:04Z</dcterms:modified>
</cp:coreProperties>
</file>