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Hien</a:t>
            </a:r>
            <a:r>
              <a:rPr lang="en-US" altLang="zh-CN" dirty="0" smtClean="0"/>
              <a:t> Tran-</a:t>
            </a:r>
            <a:r>
              <a:rPr lang="en-US" altLang="zh-CN" dirty="0" err="1" smtClean="0"/>
              <a:t>zalo</a:t>
            </a:r>
            <a:r>
              <a:rPr lang="en-US" altLang="zh-CN" dirty="0" smtClean="0"/>
              <a:t> 0353095025 https://www.facebook.com/groups/514479210372531/?ref=share_group_link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Hien</a:t>
            </a:r>
            <a:r>
              <a:rPr lang="en-US" altLang="zh-CN" dirty="0" smtClean="0"/>
              <a:t> Tran-</a:t>
            </a:r>
            <a:r>
              <a:rPr lang="en-US" altLang="zh-CN" dirty="0" err="1" smtClean="0"/>
              <a:t>zalo</a:t>
            </a:r>
            <a:r>
              <a:rPr lang="en-US" altLang="zh-CN" dirty="0" smtClean="0"/>
              <a:t> 0353095025 https://www.facebook.com/groups/514479210372531/?ref=share_group_link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Hien</a:t>
            </a:r>
            <a:r>
              <a:rPr lang="en-US" altLang="zh-CN" dirty="0" smtClean="0"/>
              <a:t> Tran-</a:t>
            </a:r>
            <a:r>
              <a:rPr lang="en-US" altLang="zh-CN" dirty="0" err="1" smtClean="0"/>
              <a:t>zalo</a:t>
            </a:r>
            <a:r>
              <a:rPr lang="en-US" altLang="zh-CN" dirty="0" smtClean="0"/>
              <a:t> 0353095025 https://www.facebook.com/groups/514479210372531/?ref=share_group_link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Hien</a:t>
            </a:r>
            <a:r>
              <a:rPr lang="en-US" altLang="zh-CN" dirty="0" smtClean="0"/>
              <a:t> Tran-</a:t>
            </a:r>
            <a:r>
              <a:rPr lang="en-US" altLang="zh-CN" dirty="0" err="1" smtClean="0"/>
              <a:t>zalo</a:t>
            </a:r>
            <a:r>
              <a:rPr lang="en-US" altLang="zh-CN" dirty="0" smtClean="0"/>
              <a:t> 0353095025 https://www.facebook.com/groups/514479210372531/?ref=share_group_link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Hien</a:t>
            </a:r>
            <a:r>
              <a:rPr lang="en-US" altLang="zh-CN" dirty="0" smtClean="0"/>
              <a:t> Tran-</a:t>
            </a:r>
            <a:r>
              <a:rPr lang="en-US" altLang="zh-CN" dirty="0" err="1" smtClean="0"/>
              <a:t>zalo</a:t>
            </a:r>
            <a:r>
              <a:rPr lang="en-US" altLang="zh-CN" dirty="0" smtClean="0"/>
              <a:t> 0353095025 https://www.facebook.com/groups/514479210372531/?ref=share_group_link</a:t>
            </a:r>
            <a:endParaRPr lang="zh-CN" alt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14/08/2023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986" y="2783700"/>
            <a:ext cx="1289529" cy="13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79" y="4762870"/>
            <a:ext cx="1535243" cy="13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7.jpeg"/><Relationship Id="rId10" Type="http://schemas.openxmlformats.org/officeDocument/2006/relationships/slide" Target="slide18.xml"/><Relationship Id="rId4" Type="http://schemas.openxmlformats.org/officeDocument/2006/relationships/notesSlide" Target="../notesSlides/notesSlide10.xml"/><Relationship Id="rId9" Type="http://schemas.openxmlformats.org/officeDocument/2006/relationships/slide" Target="slide17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XXIV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XXV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xmlns="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814</Words>
  <Application>Microsoft Office PowerPoint</Application>
  <PresentationFormat>Widescreen</PresentationFormat>
  <Paragraphs>119</Paragraphs>
  <Slides>21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Mincho</vt:lpstr>
      <vt:lpstr>Arial</vt:lpstr>
      <vt:lpstr>Calibri</vt:lpstr>
      <vt:lpstr>Calibri Light</vt:lpstr>
      <vt:lpstr>Cambria</vt:lpstr>
      <vt:lpstr>Cambria Math</vt:lpstr>
      <vt:lpstr>等线</vt:lpstr>
      <vt:lpstr>黑体</vt:lpstr>
      <vt:lpstr>Times New Roman</vt:lpstr>
      <vt:lpstr>Wingdings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23</cp:revision>
  <dcterms:created xsi:type="dcterms:W3CDTF">2023-08-12T00:21:48Z</dcterms:created>
  <dcterms:modified xsi:type="dcterms:W3CDTF">2023-08-14T01:51:39Z</dcterms:modified>
</cp:coreProperties>
</file>