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6" r:id="rId3"/>
    <p:sldId id="257" r:id="rId4"/>
    <p:sldId id="261" r:id="rId5"/>
    <p:sldId id="259" r:id="rId6"/>
    <p:sldId id="263" r:id="rId7"/>
    <p:sldId id="262" r:id="rId8"/>
    <p:sldId id="272" r:id="rId9"/>
    <p:sldId id="258" r:id="rId10"/>
    <p:sldId id="273" r:id="rId11"/>
    <p:sldId id="260" r:id="rId12"/>
    <p:sldId id="274" r:id="rId13"/>
    <p:sldId id="275" r:id="rId14"/>
    <p:sldId id="271" r:id="rId15"/>
    <p:sldId id="270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Alegreya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8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43.sv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3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6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7.sv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5.svg"/><Relationship Id="rId7" Type="http://schemas.openxmlformats.org/officeDocument/2006/relationships/image" Target="../media/image25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3.svg"/><Relationship Id="rId4" Type="http://schemas.openxmlformats.org/officeDocument/2006/relationships/image" Target="../media/image12.png"/><Relationship Id="rId9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64.svg"/><Relationship Id="rId5" Type="http://schemas.openxmlformats.org/officeDocument/2006/relationships/image" Target="../media/image6.svg"/><Relationship Id="rId10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6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0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6.svg"/><Relationship Id="rId5" Type="http://schemas.openxmlformats.org/officeDocument/2006/relationships/image" Target="../media/image14.sv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18.sv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5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1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43.sv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3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sv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47.svg"/><Relationship Id="rId4" Type="http://schemas.openxmlformats.org/officeDocument/2006/relationships/image" Target="../media/image24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43.sv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3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60.svg"/><Relationship Id="rId3" Type="http://schemas.openxmlformats.org/officeDocument/2006/relationships/image" Target="../media/image52.svg"/><Relationship Id="rId7" Type="http://schemas.openxmlformats.org/officeDocument/2006/relationships/image" Target="../media/image54.svg"/><Relationship Id="rId12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58.svg"/><Relationship Id="rId5" Type="http://schemas.openxmlformats.org/officeDocument/2006/relationships/image" Target="../media/image37.svg"/><Relationship Id="rId10" Type="http://schemas.openxmlformats.org/officeDocument/2006/relationships/image" Target="../media/image30.png"/><Relationship Id="rId4" Type="http://schemas.openxmlformats.org/officeDocument/2006/relationships/image" Target="../media/image19.png"/><Relationship Id="rId9" Type="http://schemas.openxmlformats.org/officeDocument/2006/relationships/image" Target="../media/image5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6400800" y="7519423"/>
            <a:ext cx="6465058" cy="928617"/>
          </a:xfrm>
          <a:custGeom>
            <a:avLst/>
            <a:gdLst/>
            <a:ahLst/>
            <a:cxnLst/>
            <a:rect l="l" t="t" r="r" b="b"/>
            <a:pathLst>
              <a:path w="6465058" h="928617">
                <a:moveTo>
                  <a:pt x="0" y="0"/>
                </a:moveTo>
                <a:lnTo>
                  <a:pt x="6465058" y="0"/>
                </a:lnTo>
                <a:lnTo>
                  <a:pt x="6465058" y="928617"/>
                </a:lnTo>
                <a:lnTo>
                  <a:pt x="0" y="9286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016048" y="371587"/>
            <a:ext cx="2544579" cy="2395990"/>
          </a:xfrm>
          <a:custGeom>
            <a:avLst/>
            <a:gdLst/>
            <a:ahLst/>
            <a:cxnLst/>
            <a:rect l="l" t="t" r="r" b="b"/>
            <a:pathLst>
              <a:path w="2544579" h="2395990">
                <a:moveTo>
                  <a:pt x="0" y="0"/>
                </a:moveTo>
                <a:lnTo>
                  <a:pt x="2544578" y="0"/>
                </a:lnTo>
                <a:lnTo>
                  <a:pt x="2544578" y="2395990"/>
                </a:lnTo>
                <a:lnTo>
                  <a:pt x="0" y="23959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118492" y="-999804"/>
            <a:ext cx="4294383" cy="4114800"/>
          </a:xfrm>
          <a:custGeom>
            <a:avLst/>
            <a:gdLst/>
            <a:ahLst/>
            <a:cxnLst/>
            <a:rect l="l" t="t" r="r" b="b"/>
            <a:pathLst>
              <a:path w="4294383" h="4114800">
                <a:moveTo>
                  <a:pt x="0" y="0"/>
                </a:moveTo>
                <a:lnTo>
                  <a:pt x="4294384" y="0"/>
                </a:lnTo>
                <a:lnTo>
                  <a:pt x="4294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5366916" y="7231994"/>
            <a:ext cx="4294383" cy="4114800"/>
          </a:xfrm>
          <a:custGeom>
            <a:avLst/>
            <a:gdLst/>
            <a:ahLst/>
            <a:cxnLst/>
            <a:rect l="l" t="t" r="r" b="b"/>
            <a:pathLst>
              <a:path w="4294383" h="4114800">
                <a:moveTo>
                  <a:pt x="0" y="0"/>
                </a:moveTo>
                <a:lnTo>
                  <a:pt x="4294384" y="0"/>
                </a:lnTo>
                <a:lnTo>
                  <a:pt x="4294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41218" y="8965596"/>
            <a:ext cx="3352965" cy="2840876"/>
          </a:xfrm>
          <a:custGeom>
            <a:avLst/>
            <a:gdLst/>
            <a:ahLst/>
            <a:cxnLst/>
            <a:rect l="l" t="t" r="r" b="b"/>
            <a:pathLst>
              <a:path w="3352965" h="2840876">
                <a:moveTo>
                  <a:pt x="0" y="0"/>
                </a:moveTo>
                <a:lnTo>
                  <a:pt x="3352965" y="0"/>
                </a:lnTo>
                <a:lnTo>
                  <a:pt x="3352965" y="2840876"/>
                </a:lnTo>
                <a:lnTo>
                  <a:pt x="0" y="28408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4161143" y="-1503017"/>
            <a:ext cx="3352965" cy="2840876"/>
          </a:xfrm>
          <a:custGeom>
            <a:avLst/>
            <a:gdLst/>
            <a:ahLst/>
            <a:cxnLst/>
            <a:rect l="l" t="t" r="r" b="b"/>
            <a:pathLst>
              <a:path w="3352965" h="2840876">
                <a:moveTo>
                  <a:pt x="0" y="0"/>
                </a:moveTo>
                <a:lnTo>
                  <a:pt x="3352965" y="0"/>
                </a:lnTo>
                <a:lnTo>
                  <a:pt x="3352965" y="2840876"/>
                </a:lnTo>
                <a:lnTo>
                  <a:pt x="0" y="28408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841545">
            <a:off x="6826189" y="1071022"/>
            <a:ext cx="1120358" cy="997119"/>
          </a:xfrm>
          <a:custGeom>
            <a:avLst/>
            <a:gdLst/>
            <a:ahLst/>
            <a:cxnLst/>
            <a:rect l="l" t="t" r="r" b="b"/>
            <a:pathLst>
              <a:path w="1120358" h="997119">
                <a:moveTo>
                  <a:pt x="0" y="0"/>
                </a:moveTo>
                <a:lnTo>
                  <a:pt x="1120359" y="0"/>
                </a:lnTo>
                <a:lnTo>
                  <a:pt x="1120359" y="997119"/>
                </a:lnTo>
                <a:lnTo>
                  <a:pt x="0" y="99711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812159">
            <a:off x="10631374" y="859730"/>
            <a:ext cx="1120358" cy="997119"/>
          </a:xfrm>
          <a:custGeom>
            <a:avLst/>
            <a:gdLst/>
            <a:ahLst/>
            <a:cxnLst/>
            <a:rect l="l" t="t" r="r" b="b"/>
            <a:pathLst>
              <a:path w="1120358" h="997119">
                <a:moveTo>
                  <a:pt x="0" y="0"/>
                </a:moveTo>
                <a:lnTo>
                  <a:pt x="1120358" y="0"/>
                </a:lnTo>
                <a:lnTo>
                  <a:pt x="1120358" y="997119"/>
                </a:lnTo>
                <a:lnTo>
                  <a:pt x="0" y="99711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4544244" y="7545264"/>
            <a:ext cx="458160" cy="436499"/>
            <a:chOff x="0" y="0"/>
            <a:chExt cx="1772920" cy="1689100"/>
          </a:xfrm>
        </p:grpSpPr>
        <p:sp>
          <p:nvSpPr>
            <p:cNvPr id="15" name="Freeform 15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ADDC2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897977" y="6162255"/>
            <a:ext cx="261444" cy="249084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3663461" y="3237660"/>
            <a:ext cx="261444" cy="249084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5317568" y="6783654"/>
            <a:ext cx="261444" cy="249084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A17A60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-533592" y="4726612"/>
            <a:ext cx="1067183" cy="1067183"/>
            <a:chOff x="0" y="0"/>
            <a:chExt cx="1422911" cy="1422911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422911" cy="142291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5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52274" y="152274"/>
              <a:ext cx="1118362" cy="1118362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5"/>
                  </a:lnSpc>
                </a:pPr>
                <a:endParaRPr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36" name="Group 36"/>
          <p:cNvGrpSpPr/>
          <p:nvPr/>
        </p:nvGrpSpPr>
        <p:grpSpPr>
          <a:xfrm>
            <a:off x="15882125" y="7470148"/>
            <a:ext cx="1142219" cy="1142219"/>
            <a:chOff x="0" y="0"/>
            <a:chExt cx="1522959" cy="1522959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grpSp>
        <p:nvGrpSpPr>
          <p:cNvPr id="43" name="Group 43"/>
          <p:cNvGrpSpPr/>
          <p:nvPr/>
        </p:nvGrpSpPr>
        <p:grpSpPr>
          <a:xfrm>
            <a:off x="5150404" y="1941313"/>
            <a:ext cx="595772" cy="595772"/>
            <a:chOff x="0" y="0"/>
            <a:chExt cx="794363" cy="794363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794363" cy="794363"/>
              <a:chOff x="0" y="0"/>
              <a:chExt cx="812800" cy="8128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0"/>
                  </a:lnSpc>
                </a:pPr>
                <a:endParaRPr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85010" y="85010"/>
              <a:ext cx="624344" cy="624344"/>
              <a:chOff x="0" y="0"/>
              <a:chExt cx="812800" cy="8128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0"/>
                  </a:lnSpc>
                </a:pPr>
                <a:endParaRPr/>
              </a:p>
            </p:txBody>
          </p:sp>
        </p:grp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2CAA211E-B920-4079-A788-F42F07576B28}"/>
              </a:ext>
            </a:extLst>
          </p:cNvPr>
          <p:cNvSpPr txBox="1"/>
          <p:nvPr/>
        </p:nvSpPr>
        <p:spPr>
          <a:xfrm>
            <a:off x="1826284" y="3362041"/>
            <a:ext cx="14635432" cy="3081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 </a:t>
            </a:r>
            <a:r>
              <a:rPr lang="vi-VN" sz="6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 CHÀO ĐÓN CÁC EM ĐẾN VỚI BUỔI HỌC HÔM NAY</a:t>
            </a:r>
            <a:endParaRPr lang="en-US" sz="6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3"/>
          <p:cNvSpPr/>
          <p:nvPr/>
        </p:nvSpPr>
        <p:spPr>
          <a:xfrm>
            <a:off x="9183495" y="3738580"/>
            <a:ext cx="3621218" cy="678978"/>
          </a:xfrm>
          <a:custGeom>
            <a:avLst/>
            <a:gdLst/>
            <a:ahLst/>
            <a:cxnLst/>
            <a:rect l="l" t="t" r="r" b="b"/>
            <a:pathLst>
              <a:path w="3621218" h="678978">
                <a:moveTo>
                  <a:pt x="0" y="0"/>
                </a:moveTo>
                <a:lnTo>
                  <a:pt x="3621218" y="0"/>
                </a:lnTo>
                <a:lnTo>
                  <a:pt x="3621218" y="678978"/>
                </a:lnTo>
                <a:lnTo>
                  <a:pt x="0" y="6789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800000">
            <a:off x="14705440" y="-1389339"/>
            <a:ext cx="3352965" cy="2840876"/>
          </a:xfrm>
          <a:custGeom>
            <a:avLst/>
            <a:gdLst/>
            <a:ahLst/>
            <a:cxnLst/>
            <a:rect l="l" t="t" r="r" b="b"/>
            <a:pathLst>
              <a:path w="3352965" h="2840876">
                <a:moveTo>
                  <a:pt x="0" y="0"/>
                </a:moveTo>
                <a:lnTo>
                  <a:pt x="3352965" y="0"/>
                </a:lnTo>
                <a:lnTo>
                  <a:pt x="3352965" y="2840876"/>
                </a:lnTo>
                <a:lnTo>
                  <a:pt x="0" y="28408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10496" y="8842342"/>
            <a:ext cx="3352965" cy="2840876"/>
          </a:xfrm>
          <a:custGeom>
            <a:avLst/>
            <a:gdLst/>
            <a:ahLst/>
            <a:cxnLst/>
            <a:rect l="l" t="t" r="r" b="b"/>
            <a:pathLst>
              <a:path w="3352965" h="2840876">
                <a:moveTo>
                  <a:pt x="0" y="0"/>
                </a:moveTo>
                <a:lnTo>
                  <a:pt x="3352965" y="0"/>
                </a:lnTo>
                <a:lnTo>
                  <a:pt x="3352965" y="2840876"/>
                </a:lnTo>
                <a:lnTo>
                  <a:pt x="0" y="28408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01715">
            <a:off x="6290593" y="8534931"/>
            <a:ext cx="1450030" cy="1130633"/>
          </a:xfrm>
          <a:custGeom>
            <a:avLst/>
            <a:gdLst/>
            <a:ahLst/>
            <a:cxnLst/>
            <a:rect l="l" t="t" r="r" b="b"/>
            <a:pathLst>
              <a:path w="1450030" h="1130633">
                <a:moveTo>
                  <a:pt x="0" y="0"/>
                </a:moveTo>
                <a:lnTo>
                  <a:pt x="1450030" y="0"/>
                </a:lnTo>
                <a:lnTo>
                  <a:pt x="1450030" y="1130634"/>
                </a:lnTo>
                <a:lnTo>
                  <a:pt x="0" y="11306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649553">
            <a:off x="16915649" y="4829477"/>
            <a:ext cx="1562518" cy="1289788"/>
          </a:xfrm>
          <a:custGeom>
            <a:avLst/>
            <a:gdLst/>
            <a:ahLst/>
            <a:cxnLst/>
            <a:rect l="l" t="t" r="r" b="b"/>
            <a:pathLst>
              <a:path w="1562518" h="1289788">
                <a:moveTo>
                  <a:pt x="0" y="0"/>
                </a:moveTo>
                <a:lnTo>
                  <a:pt x="1562518" y="0"/>
                </a:lnTo>
                <a:lnTo>
                  <a:pt x="1562518" y="1289788"/>
                </a:lnTo>
                <a:lnTo>
                  <a:pt x="0" y="12897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636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636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sp>
        <p:nvSpPr>
          <p:cNvPr id="32" name="Freeform 32"/>
          <p:cNvSpPr/>
          <p:nvPr/>
        </p:nvSpPr>
        <p:spPr>
          <a:xfrm>
            <a:off x="-1118492" y="-999804"/>
            <a:ext cx="4294383" cy="4114800"/>
          </a:xfrm>
          <a:custGeom>
            <a:avLst/>
            <a:gdLst/>
            <a:ahLst/>
            <a:cxnLst/>
            <a:rect l="l" t="t" r="r" b="b"/>
            <a:pathLst>
              <a:path w="4294383" h="4114800">
                <a:moveTo>
                  <a:pt x="0" y="0"/>
                </a:moveTo>
                <a:lnTo>
                  <a:pt x="4294384" y="0"/>
                </a:lnTo>
                <a:lnTo>
                  <a:pt x="4294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10800000">
            <a:off x="15366916" y="7231994"/>
            <a:ext cx="4294383" cy="4114800"/>
          </a:xfrm>
          <a:custGeom>
            <a:avLst/>
            <a:gdLst/>
            <a:ahLst/>
            <a:cxnLst/>
            <a:rect l="l" t="t" r="r" b="b"/>
            <a:pathLst>
              <a:path w="4294383" h="4114800">
                <a:moveTo>
                  <a:pt x="0" y="0"/>
                </a:moveTo>
                <a:lnTo>
                  <a:pt x="4294384" y="0"/>
                </a:lnTo>
                <a:lnTo>
                  <a:pt x="4294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2969407" y="3315239"/>
            <a:ext cx="12428176" cy="3358068"/>
          </a:xfrm>
          <a:custGeom>
            <a:avLst/>
            <a:gdLst/>
            <a:ahLst/>
            <a:cxnLst/>
            <a:rect l="l" t="t" r="r" b="b"/>
            <a:pathLst>
              <a:path w="3621218" h="678978">
                <a:moveTo>
                  <a:pt x="0" y="0"/>
                </a:moveTo>
                <a:lnTo>
                  <a:pt x="3621217" y="0"/>
                </a:lnTo>
                <a:lnTo>
                  <a:pt x="3621217" y="678978"/>
                </a:lnTo>
                <a:lnTo>
                  <a:pt x="0" y="67897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6" name="TextBox 6">
            <a:extLst>
              <a:ext uri="{FF2B5EF4-FFF2-40B4-BE49-F238E27FC236}">
                <a16:creationId xmlns:a16="http://schemas.microsoft.com/office/drawing/2014/main" id="{44C7C4D4-08DB-4566-89B9-C8C3FBE397DC}"/>
              </a:ext>
            </a:extLst>
          </p:cNvPr>
          <p:cNvSpPr txBox="1"/>
          <p:nvPr/>
        </p:nvSpPr>
        <p:spPr>
          <a:xfrm>
            <a:off x="3192824" y="3496008"/>
            <a:ext cx="12998765" cy="2999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60"/>
              </a:lnSpc>
            </a:pPr>
            <a:r>
              <a:rPr lang="vi-VN" sz="6600" b="1" dirty="0"/>
              <a:t>HOẠT ĐỘNG 3:</a:t>
            </a:r>
          </a:p>
          <a:p>
            <a:pPr algn="ctr">
              <a:lnSpc>
                <a:spcPts val="12360"/>
              </a:lnSpc>
            </a:pPr>
            <a:r>
              <a:rPr lang="vi-VN" sz="6600" b="1" dirty="0"/>
              <a:t>LUYỆN TẬP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4221665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 rot="-10800000">
            <a:off x="14705440" y="-1389339"/>
            <a:ext cx="3352965" cy="2840876"/>
          </a:xfrm>
          <a:custGeom>
            <a:avLst/>
            <a:gdLst/>
            <a:ahLst/>
            <a:cxnLst/>
            <a:rect l="l" t="t" r="r" b="b"/>
            <a:pathLst>
              <a:path w="3352965" h="2840876">
                <a:moveTo>
                  <a:pt x="0" y="0"/>
                </a:moveTo>
                <a:lnTo>
                  <a:pt x="3352965" y="0"/>
                </a:lnTo>
                <a:lnTo>
                  <a:pt x="3352965" y="2840876"/>
                </a:lnTo>
                <a:lnTo>
                  <a:pt x="0" y="28408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10496" y="8842342"/>
            <a:ext cx="3352965" cy="2840876"/>
          </a:xfrm>
          <a:custGeom>
            <a:avLst/>
            <a:gdLst/>
            <a:ahLst/>
            <a:cxnLst/>
            <a:rect l="l" t="t" r="r" b="b"/>
            <a:pathLst>
              <a:path w="3352965" h="2840876">
                <a:moveTo>
                  <a:pt x="0" y="0"/>
                </a:moveTo>
                <a:lnTo>
                  <a:pt x="3352965" y="0"/>
                </a:lnTo>
                <a:lnTo>
                  <a:pt x="3352965" y="2840876"/>
                </a:lnTo>
                <a:lnTo>
                  <a:pt x="0" y="28408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sp>
        <p:nvSpPr>
          <p:cNvPr id="28" name="Freeform 28"/>
          <p:cNvSpPr/>
          <p:nvPr/>
        </p:nvSpPr>
        <p:spPr>
          <a:xfrm>
            <a:off x="-1613290" y="-1300319"/>
            <a:ext cx="4294383" cy="4114800"/>
          </a:xfrm>
          <a:custGeom>
            <a:avLst/>
            <a:gdLst/>
            <a:ahLst/>
            <a:cxnLst/>
            <a:rect l="l" t="t" r="r" b="b"/>
            <a:pathLst>
              <a:path w="4294383" h="4114800">
                <a:moveTo>
                  <a:pt x="0" y="0"/>
                </a:moveTo>
                <a:lnTo>
                  <a:pt x="4294384" y="0"/>
                </a:lnTo>
                <a:lnTo>
                  <a:pt x="4294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-10800000">
            <a:off x="15366916" y="7231994"/>
            <a:ext cx="4294383" cy="4114800"/>
          </a:xfrm>
          <a:custGeom>
            <a:avLst/>
            <a:gdLst/>
            <a:ahLst/>
            <a:cxnLst/>
            <a:rect l="l" t="t" r="r" b="b"/>
            <a:pathLst>
              <a:path w="4294383" h="4114800">
                <a:moveTo>
                  <a:pt x="0" y="0"/>
                </a:moveTo>
                <a:lnTo>
                  <a:pt x="4294384" y="0"/>
                </a:lnTo>
                <a:lnTo>
                  <a:pt x="4294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2" name="Arrow: Pentagon 31">
            <a:extLst>
              <a:ext uri="{FF2B5EF4-FFF2-40B4-BE49-F238E27FC236}">
                <a16:creationId xmlns:a16="http://schemas.microsoft.com/office/drawing/2014/main" id="{AA0215D3-070D-43BD-B4CE-552057B06203}"/>
              </a:ext>
            </a:extLst>
          </p:cNvPr>
          <p:cNvSpPr/>
          <p:nvPr/>
        </p:nvSpPr>
        <p:spPr>
          <a:xfrm>
            <a:off x="1295400" y="1313172"/>
            <a:ext cx="16441257" cy="1754049"/>
          </a:xfrm>
          <a:prstGeom prst="homePlat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 err="1">
                <a:solidFill>
                  <a:schemeClr val="tx1"/>
                </a:solidFill>
              </a:rPr>
              <a:t>Bài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tập</a:t>
            </a:r>
            <a:r>
              <a:rPr lang="vi-VN" sz="4000" b="1" dirty="0">
                <a:solidFill>
                  <a:schemeClr val="tx1"/>
                </a:solidFill>
              </a:rPr>
              <a:t> 1: </a:t>
            </a:r>
            <a:r>
              <a:rPr lang="vi-VN" sz="4000" dirty="0" err="1">
                <a:solidFill>
                  <a:schemeClr val="tx1"/>
                </a:solidFill>
              </a:rPr>
              <a:t>Viết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lại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đoạn</a:t>
            </a:r>
            <a:r>
              <a:rPr lang="vi-VN" sz="4000" dirty="0">
                <a:solidFill>
                  <a:schemeClr val="tx1"/>
                </a:solidFill>
              </a:rPr>
              <a:t> văn sau </a:t>
            </a:r>
            <a:r>
              <a:rPr lang="vi-VN" sz="4000" dirty="0" err="1">
                <a:solidFill>
                  <a:schemeClr val="tx1"/>
                </a:solidFill>
              </a:rPr>
              <a:t>bằng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cách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sử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dụng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dấu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gạch</a:t>
            </a:r>
            <a:r>
              <a:rPr lang="vi-VN" sz="4000" dirty="0">
                <a:solidFill>
                  <a:schemeClr val="tx1"/>
                </a:solidFill>
              </a:rPr>
              <a:t> ngang </a:t>
            </a:r>
            <a:r>
              <a:rPr lang="vi-VN" sz="4000" dirty="0" err="1">
                <a:solidFill>
                  <a:schemeClr val="tx1"/>
                </a:solidFill>
              </a:rPr>
              <a:t>để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đánh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dấu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các</a:t>
            </a:r>
            <a:r>
              <a:rPr lang="vi-VN" sz="4000" dirty="0">
                <a:solidFill>
                  <a:schemeClr val="tx1"/>
                </a:solidFill>
              </a:rPr>
              <a:t> ý </a:t>
            </a:r>
            <a:r>
              <a:rPr lang="vi-VN" sz="4000" dirty="0" err="1">
                <a:solidFill>
                  <a:schemeClr val="tx1"/>
                </a:solidFill>
              </a:rPr>
              <a:t>được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liệt</a:t>
            </a:r>
            <a:r>
              <a:rPr lang="vi-VN" sz="4000" dirty="0">
                <a:solidFill>
                  <a:schemeClr val="tx1"/>
                </a:solidFill>
              </a:rPr>
              <a:t> kê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A3261B-252A-434A-BEBC-8F03B4BE4CD0}"/>
              </a:ext>
            </a:extLst>
          </p:cNvPr>
          <p:cNvSpPr txBox="1"/>
          <p:nvPr/>
        </p:nvSpPr>
        <p:spPr>
          <a:xfrm>
            <a:off x="2514600" y="3809284"/>
            <a:ext cx="1360334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4000" dirty="0" err="1"/>
              <a:t>Trẻ</a:t>
            </a:r>
            <a:r>
              <a:rPr lang="vi-VN" sz="4000" dirty="0"/>
              <a:t> em </a:t>
            </a:r>
            <a:r>
              <a:rPr lang="vi-VN" sz="4000" dirty="0" err="1"/>
              <a:t>có</a:t>
            </a:r>
            <a:r>
              <a:rPr lang="vi-VN" sz="4000" dirty="0"/>
              <a:t> </a:t>
            </a:r>
            <a:r>
              <a:rPr lang="vi-VN" sz="4000" dirty="0" err="1"/>
              <a:t>bổn</a:t>
            </a:r>
            <a:r>
              <a:rPr lang="vi-VN" sz="4000" dirty="0"/>
              <a:t> </a:t>
            </a:r>
            <a:r>
              <a:rPr lang="vi-VN" sz="4000" dirty="0" err="1"/>
              <a:t>phận</a:t>
            </a:r>
            <a:r>
              <a:rPr lang="vi-VN" sz="4000" dirty="0"/>
              <a:t> sau đây: yêu </a:t>
            </a:r>
            <a:r>
              <a:rPr lang="vi-VN" sz="4000" dirty="0" err="1"/>
              <a:t>quý</a:t>
            </a:r>
            <a:r>
              <a:rPr lang="vi-VN" sz="4000" dirty="0"/>
              <a:t>, </a:t>
            </a:r>
            <a:r>
              <a:rPr lang="vi-VN" sz="4000" dirty="0" err="1"/>
              <a:t>kính</a:t>
            </a:r>
            <a:r>
              <a:rPr lang="vi-VN" sz="4000" dirty="0"/>
              <a:t> </a:t>
            </a:r>
            <a:r>
              <a:rPr lang="vi-VN" sz="4000" dirty="0" err="1"/>
              <a:t>trọng</a:t>
            </a:r>
            <a:r>
              <a:rPr lang="vi-VN" sz="4000" dirty="0"/>
              <a:t>, </a:t>
            </a:r>
            <a:r>
              <a:rPr lang="vi-VN" sz="4000" dirty="0" err="1"/>
              <a:t>hiếu</a:t>
            </a:r>
            <a:r>
              <a:rPr lang="vi-VN" sz="4000" dirty="0"/>
              <a:t> </a:t>
            </a:r>
            <a:r>
              <a:rPr lang="vi-VN" sz="4000" dirty="0" err="1"/>
              <a:t>thảo</a:t>
            </a:r>
            <a:r>
              <a:rPr lang="vi-VN" sz="4000" dirty="0"/>
              <a:t> </a:t>
            </a:r>
            <a:r>
              <a:rPr lang="vi-VN" sz="4000" dirty="0" err="1"/>
              <a:t>với</a:t>
            </a:r>
            <a:r>
              <a:rPr lang="vi-VN" sz="4000" dirty="0"/>
              <a:t> ông </a:t>
            </a:r>
            <a:r>
              <a:rPr lang="vi-VN" sz="4000" dirty="0" err="1"/>
              <a:t>bà</a:t>
            </a:r>
            <a:r>
              <a:rPr lang="vi-VN" sz="4000" dirty="0"/>
              <a:t>, </a:t>
            </a:r>
            <a:r>
              <a:rPr lang="vi-VN" sz="4000"/>
              <a:t>cha </a:t>
            </a:r>
            <a:r>
              <a:rPr lang="vi-VN" sz="4000" smtClean="0"/>
              <a:t>mẹ</a:t>
            </a:r>
            <a:r>
              <a:rPr lang="en-US" sz="4000" smtClean="0"/>
              <a:t>;</a:t>
            </a:r>
            <a:r>
              <a:rPr lang="vi-VN" sz="4000" smtClean="0"/>
              <a:t> </a:t>
            </a:r>
            <a:r>
              <a:rPr lang="vi-VN" sz="4000" dirty="0" err="1"/>
              <a:t>kính</a:t>
            </a:r>
            <a:r>
              <a:rPr lang="vi-VN" sz="4000" dirty="0"/>
              <a:t> </a:t>
            </a:r>
            <a:r>
              <a:rPr lang="vi-VN" sz="4000" dirty="0" err="1"/>
              <a:t>trọng</a:t>
            </a:r>
            <a:r>
              <a:rPr lang="vi-VN" sz="4000" dirty="0"/>
              <a:t> </a:t>
            </a:r>
            <a:r>
              <a:rPr lang="vi-VN" sz="4000" dirty="0" err="1"/>
              <a:t>thầy</a:t>
            </a:r>
            <a:r>
              <a:rPr lang="vi-VN" sz="4000" dirty="0"/>
              <a:t> </a:t>
            </a:r>
            <a:r>
              <a:rPr lang="vi-VN" sz="4000" dirty="0" err="1"/>
              <a:t>giáo</a:t>
            </a:r>
            <a:r>
              <a:rPr lang="vi-VN" sz="4000" dirty="0"/>
              <a:t>, </a:t>
            </a:r>
            <a:r>
              <a:rPr lang="vi-VN" sz="4000"/>
              <a:t>cô </a:t>
            </a:r>
            <a:r>
              <a:rPr lang="en-US" sz="4000" smtClean="0"/>
              <a:t>giáo</a:t>
            </a:r>
            <a:r>
              <a:rPr lang="en-US" sz="4000"/>
              <a:t>;</a:t>
            </a:r>
            <a:r>
              <a:rPr lang="vi-VN" sz="4000" smtClean="0"/>
              <a:t> </a:t>
            </a:r>
            <a:r>
              <a:rPr lang="vi-VN" sz="4000" dirty="0" err="1"/>
              <a:t>lễ</a:t>
            </a:r>
            <a:r>
              <a:rPr lang="vi-VN" sz="4000" dirty="0"/>
              <a:t> </a:t>
            </a:r>
            <a:r>
              <a:rPr lang="vi-VN" sz="4000" dirty="0" err="1"/>
              <a:t>phép</a:t>
            </a:r>
            <a:r>
              <a:rPr lang="vi-VN" sz="4000" dirty="0"/>
              <a:t> </a:t>
            </a:r>
            <a:r>
              <a:rPr lang="vi-VN" sz="4000" dirty="0" err="1"/>
              <a:t>với</a:t>
            </a:r>
            <a:r>
              <a:rPr lang="vi-VN" sz="4000" dirty="0"/>
              <a:t> </a:t>
            </a:r>
            <a:r>
              <a:rPr lang="vi-VN" sz="4000" err="1"/>
              <a:t>người</a:t>
            </a:r>
            <a:r>
              <a:rPr lang="vi-VN" sz="4000"/>
              <a:t> </a:t>
            </a:r>
            <a:r>
              <a:rPr lang="vi-VN" sz="4000" smtClean="0"/>
              <a:t>lớn</a:t>
            </a:r>
            <a:r>
              <a:rPr lang="en-US" sz="4000" dirty="0"/>
              <a:t>;</a:t>
            </a:r>
            <a:r>
              <a:rPr lang="vi-VN" sz="4000" smtClean="0"/>
              <a:t> </a:t>
            </a:r>
            <a:r>
              <a:rPr lang="vi-VN" sz="4000" dirty="0"/>
              <a:t>thương yêu </a:t>
            </a:r>
            <a:r>
              <a:rPr lang="vi-VN" sz="4000"/>
              <a:t>em </a:t>
            </a:r>
            <a:r>
              <a:rPr lang="vi-VN" sz="4000" smtClean="0"/>
              <a:t>nhỏ</a:t>
            </a:r>
            <a:r>
              <a:rPr lang="en-US" sz="4000" smtClean="0"/>
              <a:t>;</a:t>
            </a:r>
            <a:r>
              <a:rPr lang="vi-VN" sz="4000" smtClean="0"/>
              <a:t> </a:t>
            </a:r>
            <a:r>
              <a:rPr lang="vi-VN" sz="4000" dirty="0" err="1"/>
              <a:t>đoàn</a:t>
            </a:r>
            <a:r>
              <a:rPr lang="vi-VN" sz="4000" dirty="0"/>
              <a:t> </a:t>
            </a:r>
            <a:r>
              <a:rPr lang="vi-VN" sz="4000" dirty="0" err="1"/>
              <a:t>kết</a:t>
            </a:r>
            <a:r>
              <a:rPr lang="vi-VN" sz="4000" dirty="0"/>
              <a:t> </a:t>
            </a:r>
            <a:r>
              <a:rPr lang="vi-VN" sz="4000" dirty="0" err="1"/>
              <a:t>với</a:t>
            </a:r>
            <a:r>
              <a:rPr lang="vi-VN" sz="4000" dirty="0"/>
              <a:t> </a:t>
            </a:r>
            <a:r>
              <a:rPr lang="vi-VN" sz="4000" err="1"/>
              <a:t>bạn</a:t>
            </a:r>
            <a:r>
              <a:rPr lang="vi-VN" sz="4000"/>
              <a:t> </a:t>
            </a:r>
            <a:r>
              <a:rPr lang="vi-VN" sz="4000" smtClean="0"/>
              <a:t>bè</a:t>
            </a:r>
            <a:r>
              <a:rPr lang="en-US" sz="4000" dirty="0"/>
              <a:t>;</a:t>
            </a:r>
            <a:r>
              <a:rPr lang="vi-VN" sz="4000" smtClean="0"/>
              <a:t> </a:t>
            </a:r>
            <a:r>
              <a:rPr lang="vi-VN" sz="4000" dirty="0" err="1"/>
              <a:t>giúp</a:t>
            </a:r>
            <a:r>
              <a:rPr lang="vi-VN" sz="4000" dirty="0"/>
              <a:t> </a:t>
            </a:r>
            <a:r>
              <a:rPr lang="vi-VN" sz="4000" dirty="0" err="1"/>
              <a:t>đỡ</a:t>
            </a:r>
            <a:r>
              <a:rPr lang="vi-VN" sz="4000" dirty="0"/>
              <a:t> </a:t>
            </a:r>
            <a:r>
              <a:rPr lang="vi-VN" sz="4000" dirty="0" err="1"/>
              <a:t>người</a:t>
            </a:r>
            <a:r>
              <a:rPr lang="vi-VN" sz="4000" dirty="0"/>
              <a:t> </a:t>
            </a:r>
            <a:r>
              <a:rPr lang="vi-VN" sz="4000" dirty="0" err="1"/>
              <a:t>già</a:t>
            </a:r>
            <a:r>
              <a:rPr lang="vi-VN" sz="4000" dirty="0"/>
              <a:t> </a:t>
            </a:r>
            <a:r>
              <a:rPr lang="vi-VN" sz="4000" dirty="0" err="1"/>
              <a:t>yếu</a:t>
            </a:r>
            <a:r>
              <a:rPr lang="vi-VN" sz="4000" dirty="0"/>
              <a:t>, </a:t>
            </a:r>
            <a:r>
              <a:rPr lang="vi-VN" sz="4000" dirty="0" err="1"/>
              <a:t>người</a:t>
            </a:r>
            <a:r>
              <a:rPr lang="vi-VN" sz="4000" dirty="0"/>
              <a:t> </a:t>
            </a:r>
            <a:r>
              <a:rPr lang="vi-VN" sz="4000" dirty="0" err="1"/>
              <a:t>khuyết</a:t>
            </a:r>
            <a:r>
              <a:rPr lang="vi-VN" sz="4000" dirty="0"/>
              <a:t> </a:t>
            </a:r>
            <a:r>
              <a:rPr lang="vi-VN" sz="4000" dirty="0" err="1"/>
              <a:t>tật</a:t>
            </a:r>
            <a:r>
              <a:rPr lang="vi-VN" sz="4000" dirty="0"/>
              <a:t>, </a:t>
            </a:r>
            <a:r>
              <a:rPr lang="vi-VN" sz="4000" dirty="0" err="1"/>
              <a:t>tàn</a:t>
            </a:r>
            <a:r>
              <a:rPr lang="vi-VN" sz="4000" dirty="0"/>
              <a:t> </a:t>
            </a:r>
            <a:r>
              <a:rPr lang="vi-VN" sz="4000" dirty="0" err="1"/>
              <a:t>tật</a:t>
            </a:r>
            <a:r>
              <a:rPr lang="vi-VN" sz="4000" dirty="0"/>
              <a:t>, </a:t>
            </a:r>
            <a:r>
              <a:rPr lang="vi-VN" sz="4000" dirty="0" err="1"/>
              <a:t>người</a:t>
            </a:r>
            <a:r>
              <a:rPr lang="vi-VN" sz="4000" dirty="0"/>
              <a:t> </a:t>
            </a:r>
            <a:r>
              <a:rPr lang="vi-VN" sz="4000" dirty="0" err="1"/>
              <a:t>gặp</a:t>
            </a:r>
            <a:r>
              <a:rPr lang="vi-VN" sz="4000" dirty="0"/>
              <a:t> </a:t>
            </a:r>
            <a:r>
              <a:rPr lang="vi-VN" sz="4000" dirty="0" err="1"/>
              <a:t>hoàn</a:t>
            </a:r>
            <a:r>
              <a:rPr lang="vi-VN" sz="4000" dirty="0"/>
              <a:t> </a:t>
            </a:r>
            <a:r>
              <a:rPr lang="vi-VN" sz="4000" dirty="0" err="1"/>
              <a:t>cảnh</a:t>
            </a:r>
            <a:r>
              <a:rPr lang="vi-VN" sz="4000" dirty="0"/>
              <a:t> </a:t>
            </a:r>
            <a:r>
              <a:rPr lang="vi-VN" sz="4000" dirty="0" err="1"/>
              <a:t>khó</a:t>
            </a:r>
            <a:r>
              <a:rPr lang="vi-VN" sz="4000" dirty="0"/>
              <a:t> khăn.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 rot="-10800000">
            <a:off x="14705440" y="-1389339"/>
            <a:ext cx="3352965" cy="2840876"/>
          </a:xfrm>
          <a:custGeom>
            <a:avLst/>
            <a:gdLst/>
            <a:ahLst/>
            <a:cxnLst/>
            <a:rect l="l" t="t" r="r" b="b"/>
            <a:pathLst>
              <a:path w="3352965" h="2840876">
                <a:moveTo>
                  <a:pt x="0" y="0"/>
                </a:moveTo>
                <a:lnTo>
                  <a:pt x="3352965" y="0"/>
                </a:lnTo>
                <a:lnTo>
                  <a:pt x="3352965" y="2840876"/>
                </a:lnTo>
                <a:lnTo>
                  <a:pt x="0" y="28408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sp>
        <p:nvSpPr>
          <p:cNvPr id="28" name="Freeform 28"/>
          <p:cNvSpPr/>
          <p:nvPr/>
        </p:nvSpPr>
        <p:spPr>
          <a:xfrm>
            <a:off x="-1613290" y="-1300319"/>
            <a:ext cx="4294383" cy="4114800"/>
          </a:xfrm>
          <a:custGeom>
            <a:avLst/>
            <a:gdLst/>
            <a:ahLst/>
            <a:cxnLst/>
            <a:rect l="l" t="t" r="r" b="b"/>
            <a:pathLst>
              <a:path w="4294383" h="4114800">
                <a:moveTo>
                  <a:pt x="0" y="0"/>
                </a:moveTo>
                <a:lnTo>
                  <a:pt x="4294384" y="0"/>
                </a:lnTo>
                <a:lnTo>
                  <a:pt x="4294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2" name="Arrow: Pentagon 31">
            <a:extLst>
              <a:ext uri="{FF2B5EF4-FFF2-40B4-BE49-F238E27FC236}">
                <a16:creationId xmlns:a16="http://schemas.microsoft.com/office/drawing/2014/main" id="{AA0215D3-070D-43BD-B4CE-552057B06203}"/>
              </a:ext>
            </a:extLst>
          </p:cNvPr>
          <p:cNvSpPr/>
          <p:nvPr/>
        </p:nvSpPr>
        <p:spPr>
          <a:xfrm>
            <a:off x="6143908" y="1115091"/>
            <a:ext cx="6324599" cy="1142219"/>
          </a:xfrm>
          <a:prstGeom prst="homePlate">
            <a:avLst/>
          </a:prstGeom>
          <a:noFill/>
          <a:ln w="28575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</a:rPr>
              <a:t>ĐÁP ÁN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A3261B-252A-434A-BEBC-8F03B4BE4CD0}"/>
              </a:ext>
            </a:extLst>
          </p:cNvPr>
          <p:cNvSpPr txBox="1"/>
          <p:nvPr/>
        </p:nvSpPr>
        <p:spPr>
          <a:xfrm>
            <a:off x="3093541" y="2734838"/>
            <a:ext cx="12425332" cy="6637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bổn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sau đây: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Yêu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kinh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hiếu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ông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cha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cô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Thương yêu em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bè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khuyết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tật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tàn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tật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khăn.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5033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 rot="-10800000">
            <a:off x="14705440" y="-1389339"/>
            <a:ext cx="3352965" cy="2840876"/>
          </a:xfrm>
          <a:custGeom>
            <a:avLst/>
            <a:gdLst/>
            <a:ahLst/>
            <a:cxnLst/>
            <a:rect l="l" t="t" r="r" b="b"/>
            <a:pathLst>
              <a:path w="3352965" h="2840876">
                <a:moveTo>
                  <a:pt x="0" y="0"/>
                </a:moveTo>
                <a:lnTo>
                  <a:pt x="3352965" y="0"/>
                </a:lnTo>
                <a:lnTo>
                  <a:pt x="3352965" y="2840876"/>
                </a:lnTo>
                <a:lnTo>
                  <a:pt x="0" y="28408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sp>
        <p:nvSpPr>
          <p:cNvPr id="28" name="Freeform 28"/>
          <p:cNvSpPr/>
          <p:nvPr/>
        </p:nvSpPr>
        <p:spPr>
          <a:xfrm>
            <a:off x="-1613290" y="-1300319"/>
            <a:ext cx="4294383" cy="4114800"/>
          </a:xfrm>
          <a:custGeom>
            <a:avLst/>
            <a:gdLst/>
            <a:ahLst/>
            <a:cxnLst/>
            <a:rect l="l" t="t" r="r" b="b"/>
            <a:pathLst>
              <a:path w="4294383" h="4114800">
                <a:moveTo>
                  <a:pt x="0" y="0"/>
                </a:moveTo>
                <a:lnTo>
                  <a:pt x="4294384" y="0"/>
                </a:lnTo>
                <a:lnTo>
                  <a:pt x="4294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-10800000">
            <a:off x="15366916" y="7231994"/>
            <a:ext cx="4294383" cy="4114800"/>
          </a:xfrm>
          <a:custGeom>
            <a:avLst/>
            <a:gdLst/>
            <a:ahLst/>
            <a:cxnLst/>
            <a:rect l="l" t="t" r="r" b="b"/>
            <a:pathLst>
              <a:path w="4294383" h="4114800">
                <a:moveTo>
                  <a:pt x="0" y="0"/>
                </a:moveTo>
                <a:lnTo>
                  <a:pt x="4294384" y="0"/>
                </a:lnTo>
                <a:lnTo>
                  <a:pt x="4294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2" name="Arrow: Pentagon 31">
            <a:extLst>
              <a:ext uri="{FF2B5EF4-FFF2-40B4-BE49-F238E27FC236}">
                <a16:creationId xmlns:a16="http://schemas.microsoft.com/office/drawing/2014/main" id="{AA0215D3-070D-43BD-B4CE-552057B06203}"/>
              </a:ext>
            </a:extLst>
          </p:cNvPr>
          <p:cNvSpPr/>
          <p:nvPr/>
        </p:nvSpPr>
        <p:spPr>
          <a:xfrm>
            <a:off x="767597" y="1322129"/>
            <a:ext cx="17221200" cy="2057966"/>
          </a:xfrm>
          <a:prstGeom prst="homePlat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 err="1">
                <a:solidFill>
                  <a:schemeClr val="tx1"/>
                </a:solidFill>
              </a:rPr>
              <a:t>Bài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tập</a:t>
            </a:r>
            <a:r>
              <a:rPr lang="vi-VN" sz="4000" b="1" dirty="0">
                <a:solidFill>
                  <a:schemeClr val="tx1"/>
                </a:solidFill>
              </a:rPr>
              <a:t> 2: </a:t>
            </a:r>
            <a:r>
              <a:rPr lang="vi-VN" sz="4000" dirty="0" err="1">
                <a:solidFill>
                  <a:schemeClr val="tx1"/>
                </a:solidFill>
              </a:rPr>
              <a:t>Hãy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viết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một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đoạn</a:t>
            </a:r>
            <a:r>
              <a:rPr lang="vi-VN" sz="4000" dirty="0">
                <a:solidFill>
                  <a:schemeClr val="tx1"/>
                </a:solidFill>
              </a:rPr>
              <a:t> văn </a:t>
            </a:r>
            <a:r>
              <a:rPr lang="vi-VN" sz="4000" dirty="0" err="1">
                <a:solidFill>
                  <a:schemeClr val="tx1"/>
                </a:solidFill>
              </a:rPr>
              <a:t>ngắn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kể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về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những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đức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tính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tốt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của</a:t>
            </a:r>
            <a:r>
              <a:rPr lang="vi-VN" sz="4000" dirty="0">
                <a:solidFill>
                  <a:schemeClr val="tx1"/>
                </a:solidFill>
              </a:rPr>
              <a:t> em, trong </a:t>
            </a:r>
            <a:r>
              <a:rPr lang="vi-VN" sz="4000" dirty="0" err="1">
                <a:solidFill>
                  <a:schemeClr val="tx1"/>
                </a:solidFill>
              </a:rPr>
              <a:t>đó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có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sử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dụng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dấu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gạch</a:t>
            </a:r>
            <a:r>
              <a:rPr lang="vi-VN" sz="4000" dirty="0">
                <a:solidFill>
                  <a:schemeClr val="tx1"/>
                </a:solidFill>
              </a:rPr>
              <a:t> ngang </a:t>
            </a:r>
            <a:r>
              <a:rPr lang="vi-VN" sz="4000" dirty="0" err="1">
                <a:solidFill>
                  <a:schemeClr val="tx1"/>
                </a:solidFill>
              </a:rPr>
              <a:t>để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đánh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dấu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các</a:t>
            </a:r>
            <a:r>
              <a:rPr lang="vi-VN" sz="4000" dirty="0">
                <a:solidFill>
                  <a:schemeClr val="tx1"/>
                </a:solidFill>
              </a:rPr>
              <a:t> ý </a:t>
            </a:r>
            <a:r>
              <a:rPr lang="vi-VN" sz="4000" dirty="0" err="1">
                <a:solidFill>
                  <a:schemeClr val="tx1"/>
                </a:solidFill>
              </a:rPr>
              <a:t>được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liệt</a:t>
            </a:r>
            <a:r>
              <a:rPr lang="vi-VN" sz="4000" dirty="0">
                <a:solidFill>
                  <a:schemeClr val="tx1"/>
                </a:solidFill>
              </a:rPr>
              <a:t> kê.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A3261B-252A-434A-BEBC-8F03B4BE4CD0}"/>
              </a:ext>
            </a:extLst>
          </p:cNvPr>
          <p:cNvSpPr txBox="1"/>
          <p:nvPr/>
        </p:nvSpPr>
        <p:spPr>
          <a:xfrm>
            <a:off x="2681093" y="3771900"/>
            <a:ext cx="12344400" cy="5832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3600" b="1" i="1" dirty="0" err="1"/>
              <a:t>Đoạn</a:t>
            </a:r>
            <a:r>
              <a:rPr lang="vi-VN" sz="3600" b="1" i="1" dirty="0"/>
              <a:t> văn tham </a:t>
            </a:r>
            <a:r>
              <a:rPr lang="vi-VN" sz="3600" b="1" i="1" dirty="0" err="1"/>
              <a:t>khảo</a:t>
            </a:r>
            <a:endParaRPr lang="vi-VN" sz="3600" b="1" i="1" dirty="0"/>
          </a:p>
          <a:p>
            <a:pPr algn="just">
              <a:lnSpc>
                <a:spcPct val="150000"/>
              </a:lnSpc>
            </a:pPr>
            <a:r>
              <a:rPr lang="vi-VN" sz="3600" dirty="0" err="1"/>
              <a:t>Mặc</a:t>
            </a:r>
            <a:r>
              <a:rPr lang="vi-VN" sz="3600" dirty="0"/>
              <a:t> </a:t>
            </a:r>
            <a:r>
              <a:rPr lang="vi-VN" sz="3600" dirty="0" err="1"/>
              <a:t>dù</a:t>
            </a:r>
            <a:r>
              <a:rPr lang="vi-VN" sz="3600" dirty="0"/>
              <a:t> </a:t>
            </a:r>
            <a:r>
              <a:rPr lang="vi-VN" sz="3600" dirty="0" err="1"/>
              <a:t>còn</a:t>
            </a:r>
            <a:r>
              <a:rPr lang="vi-VN" sz="3600" dirty="0"/>
              <a:t> </a:t>
            </a:r>
            <a:r>
              <a:rPr lang="vi-VN" sz="3600" dirty="0" err="1"/>
              <a:t>phải</a:t>
            </a:r>
            <a:r>
              <a:rPr lang="vi-VN" sz="3600" dirty="0"/>
              <a:t> </a:t>
            </a:r>
            <a:r>
              <a:rPr lang="vi-VN" sz="3600" dirty="0" err="1"/>
              <a:t>cố</a:t>
            </a:r>
            <a:r>
              <a:rPr lang="vi-VN" sz="3600" dirty="0"/>
              <a:t> </a:t>
            </a:r>
            <a:r>
              <a:rPr lang="vi-VN" sz="3600" dirty="0" err="1"/>
              <a:t>gắng</a:t>
            </a:r>
            <a:r>
              <a:rPr lang="vi-VN" sz="3600" dirty="0"/>
              <a:t> </a:t>
            </a:r>
            <a:r>
              <a:rPr lang="vi-VN" sz="3600" dirty="0" err="1"/>
              <a:t>rèn</a:t>
            </a:r>
            <a:r>
              <a:rPr lang="vi-VN" sz="3600" dirty="0"/>
              <a:t> </a:t>
            </a:r>
            <a:r>
              <a:rPr lang="vi-VN" sz="3600" dirty="0" err="1"/>
              <a:t>luyện</a:t>
            </a:r>
            <a:r>
              <a:rPr lang="vi-VN" sz="3600" dirty="0"/>
              <a:t> </a:t>
            </a:r>
            <a:r>
              <a:rPr lang="vi-VN" sz="3600" dirty="0" err="1"/>
              <a:t>nhiều</a:t>
            </a:r>
            <a:r>
              <a:rPr lang="vi-VN" sz="3600" dirty="0"/>
              <a:t> nhưng em </a:t>
            </a:r>
            <a:r>
              <a:rPr lang="vi-VN" sz="3600" dirty="0" err="1"/>
              <a:t>là</a:t>
            </a:r>
            <a:r>
              <a:rPr lang="vi-VN" sz="3600" dirty="0"/>
              <a:t> </a:t>
            </a:r>
            <a:r>
              <a:rPr lang="vi-VN" sz="3600" dirty="0" err="1"/>
              <a:t>một</a:t>
            </a:r>
            <a:r>
              <a:rPr lang="vi-VN" sz="3600" dirty="0"/>
              <a:t> cô </a:t>
            </a:r>
            <a:r>
              <a:rPr lang="vi-VN" sz="3600" dirty="0" err="1"/>
              <a:t>bé</a:t>
            </a:r>
            <a:r>
              <a:rPr lang="vi-VN" sz="3600" dirty="0"/>
              <a:t> </a:t>
            </a:r>
            <a:r>
              <a:rPr lang="vi-VN" sz="3600" dirty="0" err="1"/>
              <a:t>có</a:t>
            </a:r>
            <a:r>
              <a:rPr lang="vi-VN" sz="3600" dirty="0"/>
              <a:t> </a:t>
            </a:r>
            <a:r>
              <a:rPr lang="vi-VN" sz="3600" dirty="0" err="1"/>
              <a:t>nhiều</a:t>
            </a:r>
            <a:r>
              <a:rPr lang="vi-VN" sz="3600" dirty="0"/>
              <a:t> ưu </a:t>
            </a:r>
            <a:r>
              <a:rPr lang="vi-VN" sz="3600" dirty="0" err="1"/>
              <a:t>điểm</a:t>
            </a:r>
            <a:r>
              <a:rPr lang="vi-VN" sz="3600" dirty="0"/>
              <a:t>:</a:t>
            </a:r>
          </a:p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vi-VN" sz="3600" dirty="0" err="1"/>
              <a:t>Biết</a:t>
            </a:r>
            <a:r>
              <a:rPr lang="vi-VN" sz="3600" dirty="0"/>
              <a:t> </a:t>
            </a:r>
            <a:r>
              <a:rPr lang="vi-VN" sz="3600" dirty="0" err="1"/>
              <a:t>giúp</a:t>
            </a:r>
            <a:r>
              <a:rPr lang="vi-VN" sz="3600" dirty="0"/>
              <a:t> </a:t>
            </a:r>
            <a:r>
              <a:rPr lang="vi-VN" sz="3600" dirty="0" err="1"/>
              <a:t>đỡ</a:t>
            </a:r>
            <a:r>
              <a:rPr lang="vi-VN" sz="3600" dirty="0"/>
              <a:t> </a:t>
            </a:r>
            <a:r>
              <a:rPr lang="vi-VN" sz="3600" dirty="0" err="1"/>
              <a:t>bạn</a:t>
            </a:r>
            <a:r>
              <a:rPr lang="vi-VN" sz="3600" dirty="0"/>
              <a:t> </a:t>
            </a:r>
            <a:r>
              <a:rPr lang="vi-VN" sz="3600" dirty="0" err="1"/>
              <a:t>bè</a:t>
            </a:r>
            <a:r>
              <a:rPr lang="vi-VN" sz="3600" dirty="0"/>
              <a:t> </a:t>
            </a:r>
            <a:r>
              <a:rPr lang="vi-VN" sz="3600" dirty="0" err="1"/>
              <a:t>và</a:t>
            </a:r>
            <a:r>
              <a:rPr lang="vi-VN" sz="3600" dirty="0"/>
              <a:t> </a:t>
            </a:r>
            <a:r>
              <a:rPr lang="vi-VN" sz="3600" dirty="0" err="1"/>
              <a:t>những</a:t>
            </a:r>
            <a:r>
              <a:rPr lang="vi-VN" sz="3600" dirty="0"/>
              <a:t> </a:t>
            </a:r>
            <a:r>
              <a:rPr lang="vi-VN" sz="3600" dirty="0" err="1"/>
              <a:t>người</a:t>
            </a:r>
            <a:r>
              <a:rPr lang="vi-VN" sz="3600" dirty="0"/>
              <a:t> xung quanh.</a:t>
            </a:r>
          </a:p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vi-VN" sz="3600" dirty="0"/>
              <a:t>Luôn chăm </a:t>
            </a:r>
            <a:r>
              <a:rPr lang="vi-VN" sz="3600" dirty="0" err="1"/>
              <a:t>chỉ</a:t>
            </a:r>
            <a:r>
              <a:rPr lang="vi-VN" sz="3600" dirty="0"/>
              <a:t> </a:t>
            </a:r>
            <a:r>
              <a:rPr lang="vi-VN" sz="3600" dirty="0" err="1"/>
              <a:t>và</a:t>
            </a:r>
            <a:r>
              <a:rPr lang="vi-VN" sz="3600" dirty="0"/>
              <a:t> </a:t>
            </a:r>
            <a:r>
              <a:rPr lang="vi-VN" sz="3600" dirty="0" err="1"/>
              <a:t>quyết</a:t>
            </a:r>
            <a:r>
              <a:rPr lang="vi-VN" sz="3600" dirty="0"/>
              <a:t> tâm trong </a:t>
            </a:r>
            <a:r>
              <a:rPr lang="vi-VN" sz="3600" dirty="0" err="1"/>
              <a:t>học</a:t>
            </a:r>
            <a:r>
              <a:rPr lang="vi-VN" sz="3600" dirty="0"/>
              <a:t> </a:t>
            </a:r>
            <a:r>
              <a:rPr lang="vi-VN" sz="3600" dirty="0" err="1"/>
              <a:t>tập</a:t>
            </a:r>
            <a:r>
              <a:rPr lang="vi-VN" sz="3600" dirty="0"/>
              <a:t>.</a:t>
            </a:r>
          </a:p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vi-VN" sz="3600" dirty="0" err="1"/>
              <a:t>Biết</a:t>
            </a:r>
            <a:r>
              <a:rPr lang="vi-VN" sz="3600" dirty="0"/>
              <a:t> </a:t>
            </a:r>
            <a:r>
              <a:rPr lang="vi-VN" sz="3600" dirty="0" err="1"/>
              <a:t>giúp</a:t>
            </a:r>
            <a:r>
              <a:rPr lang="vi-VN" sz="3600" dirty="0"/>
              <a:t> </a:t>
            </a:r>
            <a:r>
              <a:rPr lang="vi-VN" sz="3600" dirty="0" err="1"/>
              <a:t>đỡ</a:t>
            </a:r>
            <a:r>
              <a:rPr lang="vi-VN" sz="3600" dirty="0"/>
              <a:t> </a:t>
            </a:r>
            <a:r>
              <a:rPr lang="vi-VN" sz="3600" dirty="0" err="1"/>
              <a:t>bố</a:t>
            </a:r>
            <a:r>
              <a:rPr lang="vi-VN" sz="3600" dirty="0"/>
              <a:t> </a:t>
            </a:r>
            <a:r>
              <a:rPr lang="vi-VN" sz="3600" dirty="0" err="1"/>
              <a:t>mẹ</a:t>
            </a:r>
            <a:r>
              <a:rPr lang="vi-VN" sz="3600" dirty="0"/>
              <a:t> </a:t>
            </a:r>
            <a:r>
              <a:rPr lang="vi-VN" sz="3600" dirty="0" err="1"/>
              <a:t>làm</a:t>
            </a:r>
            <a:r>
              <a:rPr lang="vi-VN" sz="3600" dirty="0"/>
              <a:t> </a:t>
            </a:r>
            <a:r>
              <a:rPr lang="vi-VN" sz="3600" dirty="0" err="1"/>
              <a:t>việc</a:t>
            </a:r>
            <a:r>
              <a:rPr lang="vi-VN" sz="3600" dirty="0"/>
              <a:t> </a:t>
            </a:r>
            <a:r>
              <a:rPr lang="vi-VN" sz="3600" dirty="0" err="1"/>
              <a:t>nhà</a:t>
            </a:r>
            <a:r>
              <a:rPr lang="vi-VN" sz="3600" dirty="0"/>
              <a:t>.</a:t>
            </a:r>
          </a:p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vi-VN" sz="3600" dirty="0" err="1"/>
              <a:t>Biết</a:t>
            </a:r>
            <a:r>
              <a:rPr lang="vi-VN" sz="3600" dirty="0"/>
              <a:t> </a:t>
            </a:r>
            <a:r>
              <a:rPr lang="vi-VN" sz="3600" dirty="0" err="1"/>
              <a:t>lễ</a:t>
            </a:r>
            <a:r>
              <a:rPr lang="vi-VN" sz="3600" dirty="0"/>
              <a:t> </a:t>
            </a:r>
            <a:r>
              <a:rPr lang="vi-VN" sz="3600" dirty="0" err="1"/>
              <a:t>phép</a:t>
            </a:r>
            <a:r>
              <a:rPr lang="vi-VN" sz="3600" dirty="0"/>
              <a:t> </a:t>
            </a:r>
            <a:r>
              <a:rPr lang="vi-VN" sz="3600" dirty="0" err="1"/>
              <a:t>với</a:t>
            </a:r>
            <a:r>
              <a:rPr lang="vi-VN" sz="3600" dirty="0"/>
              <a:t> </a:t>
            </a:r>
            <a:r>
              <a:rPr lang="vi-VN" sz="3600" dirty="0" err="1"/>
              <a:t>người</a:t>
            </a:r>
            <a:r>
              <a:rPr lang="vi-VN" sz="3600" dirty="0"/>
              <a:t> </a:t>
            </a:r>
            <a:r>
              <a:rPr lang="vi-VN" sz="3600" dirty="0" err="1"/>
              <a:t>lớn</a:t>
            </a:r>
            <a:r>
              <a:rPr lang="vi-VN" sz="3600" dirty="0"/>
              <a:t> </a:t>
            </a:r>
            <a:r>
              <a:rPr lang="vi-VN" sz="3600" dirty="0" err="1"/>
              <a:t>tuổi</a:t>
            </a:r>
            <a:r>
              <a:rPr lang="vi-VN" sz="3600" dirty="0"/>
              <a:t>.</a:t>
            </a:r>
          </a:p>
        </p:txBody>
      </p:sp>
      <p:pic>
        <p:nvPicPr>
          <p:cNvPr id="30" name="Picture 5">
            <a:extLst>
              <a:ext uri="{FF2B5EF4-FFF2-40B4-BE49-F238E27FC236}">
                <a16:creationId xmlns:a16="http://schemas.microsoft.com/office/drawing/2014/main" id="{1ED85AB0-5714-4826-BDBB-8B8EBDC3E9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400000" flipH="1" flipV="1">
            <a:off x="415797" y="4140688"/>
            <a:ext cx="2331681" cy="14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375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2347419" y="2706864"/>
            <a:ext cx="6344213" cy="5621824"/>
          </a:xfrm>
          <a:custGeom>
            <a:avLst/>
            <a:gdLst/>
            <a:ahLst/>
            <a:cxnLst/>
            <a:rect l="l" t="t" r="r" b="b"/>
            <a:pathLst>
              <a:path w="9601384" h="9601384">
                <a:moveTo>
                  <a:pt x="0" y="0"/>
                </a:moveTo>
                <a:lnTo>
                  <a:pt x="9601384" y="0"/>
                </a:lnTo>
                <a:lnTo>
                  <a:pt x="9601384" y="9601384"/>
                </a:lnTo>
                <a:lnTo>
                  <a:pt x="0" y="9601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10800000">
            <a:off x="14705440" y="-1389339"/>
            <a:ext cx="3352965" cy="2840876"/>
          </a:xfrm>
          <a:custGeom>
            <a:avLst/>
            <a:gdLst/>
            <a:ahLst/>
            <a:cxnLst/>
            <a:rect l="l" t="t" r="r" b="b"/>
            <a:pathLst>
              <a:path w="3352965" h="2840876">
                <a:moveTo>
                  <a:pt x="0" y="0"/>
                </a:moveTo>
                <a:lnTo>
                  <a:pt x="3352965" y="0"/>
                </a:lnTo>
                <a:lnTo>
                  <a:pt x="3352965" y="2840876"/>
                </a:lnTo>
                <a:lnTo>
                  <a:pt x="0" y="28408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310496" y="8842342"/>
            <a:ext cx="3352965" cy="2840876"/>
          </a:xfrm>
          <a:custGeom>
            <a:avLst/>
            <a:gdLst/>
            <a:ahLst/>
            <a:cxnLst/>
            <a:rect l="l" t="t" r="r" b="b"/>
            <a:pathLst>
              <a:path w="3352965" h="2840876">
                <a:moveTo>
                  <a:pt x="0" y="0"/>
                </a:moveTo>
                <a:lnTo>
                  <a:pt x="3352965" y="0"/>
                </a:lnTo>
                <a:lnTo>
                  <a:pt x="3352965" y="2840876"/>
                </a:lnTo>
                <a:lnTo>
                  <a:pt x="0" y="28408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649553">
            <a:off x="4674924" y="2276912"/>
            <a:ext cx="1562518" cy="1289788"/>
          </a:xfrm>
          <a:custGeom>
            <a:avLst/>
            <a:gdLst/>
            <a:ahLst/>
            <a:cxnLst/>
            <a:rect l="l" t="t" r="r" b="b"/>
            <a:pathLst>
              <a:path w="1562518" h="1289788">
                <a:moveTo>
                  <a:pt x="0" y="0"/>
                </a:moveTo>
                <a:lnTo>
                  <a:pt x="1562518" y="0"/>
                </a:lnTo>
                <a:lnTo>
                  <a:pt x="1562518" y="1289788"/>
                </a:lnTo>
                <a:lnTo>
                  <a:pt x="0" y="12897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sp>
        <p:nvSpPr>
          <p:cNvPr id="37" name="Freeform 37"/>
          <p:cNvSpPr/>
          <p:nvPr/>
        </p:nvSpPr>
        <p:spPr>
          <a:xfrm>
            <a:off x="-1118492" y="-999804"/>
            <a:ext cx="4294383" cy="4114800"/>
          </a:xfrm>
          <a:custGeom>
            <a:avLst/>
            <a:gdLst/>
            <a:ahLst/>
            <a:cxnLst/>
            <a:rect l="l" t="t" r="r" b="b"/>
            <a:pathLst>
              <a:path w="4294383" h="4114800">
                <a:moveTo>
                  <a:pt x="0" y="0"/>
                </a:moveTo>
                <a:lnTo>
                  <a:pt x="4294384" y="0"/>
                </a:lnTo>
                <a:lnTo>
                  <a:pt x="4294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 rot="-10800000">
            <a:off x="15366916" y="7231994"/>
            <a:ext cx="4294383" cy="4114800"/>
          </a:xfrm>
          <a:custGeom>
            <a:avLst/>
            <a:gdLst/>
            <a:ahLst/>
            <a:cxnLst/>
            <a:rect l="l" t="t" r="r" b="b"/>
            <a:pathLst>
              <a:path w="4294383" h="4114800">
                <a:moveTo>
                  <a:pt x="0" y="0"/>
                </a:moveTo>
                <a:lnTo>
                  <a:pt x="4294384" y="0"/>
                </a:lnTo>
                <a:lnTo>
                  <a:pt x="4294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5" name="TextBox 6">
            <a:extLst>
              <a:ext uri="{FF2B5EF4-FFF2-40B4-BE49-F238E27FC236}">
                <a16:creationId xmlns:a16="http://schemas.microsoft.com/office/drawing/2014/main" id="{633838D7-AB40-4A4A-8759-818CE84C576D}"/>
              </a:ext>
            </a:extLst>
          </p:cNvPr>
          <p:cNvSpPr txBox="1"/>
          <p:nvPr/>
        </p:nvSpPr>
        <p:spPr>
          <a:xfrm>
            <a:off x="3956623" y="210482"/>
            <a:ext cx="10374753" cy="14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360"/>
              </a:lnSpc>
            </a:pPr>
            <a:r>
              <a:rPr lang="vi-VN" sz="6600" b="1" dirty="0"/>
              <a:t>CỦNG CỐ - DẶN DÒ</a:t>
            </a:r>
            <a:endParaRPr lang="en-US" sz="6600" b="1" dirty="0"/>
          </a:p>
        </p:txBody>
      </p:sp>
      <p:sp>
        <p:nvSpPr>
          <p:cNvPr id="46" name="Freeform 7">
            <a:extLst>
              <a:ext uri="{FF2B5EF4-FFF2-40B4-BE49-F238E27FC236}">
                <a16:creationId xmlns:a16="http://schemas.microsoft.com/office/drawing/2014/main" id="{DFE033BE-8600-46E5-AA03-2CB1005A1D81}"/>
              </a:ext>
            </a:extLst>
          </p:cNvPr>
          <p:cNvSpPr/>
          <p:nvPr/>
        </p:nvSpPr>
        <p:spPr>
          <a:xfrm>
            <a:off x="9753600" y="2651317"/>
            <a:ext cx="6344213" cy="5621824"/>
          </a:xfrm>
          <a:custGeom>
            <a:avLst/>
            <a:gdLst/>
            <a:ahLst/>
            <a:cxnLst/>
            <a:rect l="l" t="t" r="r" b="b"/>
            <a:pathLst>
              <a:path w="9601384" h="9601384">
                <a:moveTo>
                  <a:pt x="0" y="0"/>
                </a:moveTo>
                <a:lnTo>
                  <a:pt x="9601384" y="0"/>
                </a:lnTo>
                <a:lnTo>
                  <a:pt x="9601384" y="9601384"/>
                </a:lnTo>
                <a:lnTo>
                  <a:pt x="0" y="9601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1C4FD50-5041-45F4-8594-FEA92D112BCD}"/>
              </a:ext>
            </a:extLst>
          </p:cNvPr>
          <p:cNvSpPr txBox="1"/>
          <p:nvPr/>
        </p:nvSpPr>
        <p:spPr>
          <a:xfrm>
            <a:off x="2725970" y="4005317"/>
            <a:ext cx="5587109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gạch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ngang.</a:t>
            </a:r>
            <a:endParaRPr lang="vi-VN" sz="4000" dirty="0"/>
          </a:p>
        </p:txBody>
      </p:sp>
      <p:sp>
        <p:nvSpPr>
          <p:cNvPr id="48" name="Freeform 22">
            <a:extLst>
              <a:ext uri="{FF2B5EF4-FFF2-40B4-BE49-F238E27FC236}">
                <a16:creationId xmlns:a16="http://schemas.microsoft.com/office/drawing/2014/main" id="{3369F569-14FC-4029-9036-A75D8237232B}"/>
              </a:ext>
            </a:extLst>
          </p:cNvPr>
          <p:cNvSpPr/>
          <p:nvPr/>
        </p:nvSpPr>
        <p:spPr>
          <a:xfrm rot="-649553">
            <a:off x="12207789" y="2340656"/>
            <a:ext cx="1562518" cy="1289788"/>
          </a:xfrm>
          <a:custGeom>
            <a:avLst/>
            <a:gdLst/>
            <a:ahLst/>
            <a:cxnLst/>
            <a:rect l="l" t="t" r="r" b="b"/>
            <a:pathLst>
              <a:path w="1562518" h="1289788">
                <a:moveTo>
                  <a:pt x="0" y="0"/>
                </a:moveTo>
                <a:lnTo>
                  <a:pt x="1562518" y="0"/>
                </a:lnTo>
                <a:lnTo>
                  <a:pt x="1562518" y="1289788"/>
                </a:lnTo>
                <a:lnTo>
                  <a:pt x="0" y="12897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AC9EE15-FC63-47CD-8BEF-61BDE9E5655B}"/>
              </a:ext>
            </a:extLst>
          </p:cNvPr>
          <p:cNvSpPr txBox="1"/>
          <p:nvPr/>
        </p:nvSpPr>
        <p:spPr>
          <a:xfrm>
            <a:off x="10195493" y="4005316"/>
            <a:ext cx="5587109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Danh </a:t>
            </a:r>
            <a:r>
              <a:rPr lang="vi-VN" sz="4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chung, danh </a:t>
            </a:r>
            <a:r>
              <a:rPr lang="vi-VN" sz="4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riêng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theo.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278160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5911471" y="7878338"/>
            <a:ext cx="6465058" cy="928617"/>
          </a:xfrm>
          <a:custGeom>
            <a:avLst/>
            <a:gdLst/>
            <a:ahLst/>
            <a:cxnLst/>
            <a:rect l="l" t="t" r="r" b="b"/>
            <a:pathLst>
              <a:path w="6465058" h="928617">
                <a:moveTo>
                  <a:pt x="0" y="0"/>
                </a:moveTo>
                <a:lnTo>
                  <a:pt x="6465058" y="0"/>
                </a:lnTo>
                <a:lnTo>
                  <a:pt x="6465058" y="928617"/>
                </a:lnTo>
                <a:lnTo>
                  <a:pt x="0" y="9286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118492" y="-999804"/>
            <a:ext cx="4294383" cy="4114800"/>
          </a:xfrm>
          <a:custGeom>
            <a:avLst/>
            <a:gdLst/>
            <a:ahLst/>
            <a:cxnLst/>
            <a:rect l="l" t="t" r="r" b="b"/>
            <a:pathLst>
              <a:path w="4294383" h="4114800">
                <a:moveTo>
                  <a:pt x="0" y="0"/>
                </a:moveTo>
                <a:lnTo>
                  <a:pt x="4294384" y="0"/>
                </a:lnTo>
                <a:lnTo>
                  <a:pt x="4294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15366916" y="7231994"/>
            <a:ext cx="4294383" cy="4114800"/>
          </a:xfrm>
          <a:custGeom>
            <a:avLst/>
            <a:gdLst/>
            <a:ahLst/>
            <a:cxnLst/>
            <a:rect l="l" t="t" r="r" b="b"/>
            <a:pathLst>
              <a:path w="4294383" h="4114800">
                <a:moveTo>
                  <a:pt x="0" y="0"/>
                </a:moveTo>
                <a:lnTo>
                  <a:pt x="4294384" y="0"/>
                </a:lnTo>
                <a:lnTo>
                  <a:pt x="4294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41218" y="8965596"/>
            <a:ext cx="3352965" cy="2840876"/>
          </a:xfrm>
          <a:custGeom>
            <a:avLst/>
            <a:gdLst/>
            <a:ahLst/>
            <a:cxnLst/>
            <a:rect l="l" t="t" r="r" b="b"/>
            <a:pathLst>
              <a:path w="3352965" h="2840876">
                <a:moveTo>
                  <a:pt x="0" y="0"/>
                </a:moveTo>
                <a:lnTo>
                  <a:pt x="3352965" y="0"/>
                </a:lnTo>
                <a:lnTo>
                  <a:pt x="3352965" y="2840876"/>
                </a:lnTo>
                <a:lnTo>
                  <a:pt x="0" y="28408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4161143" y="-1503017"/>
            <a:ext cx="3352965" cy="2840876"/>
          </a:xfrm>
          <a:custGeom>
            <a:avLst/>
            <a:gdLst/>
            <a:ahLst/>
            <a:cxnLst/>
            <a:rect l="l" t="t" r="r" b="b"/>
            <a:pathLst>
              <a:path w="3352965" h="2840876">
                <a:moveTo>
                  <a:pt x="0" y="0"/>
                </a:moveTo>
                <a:lnTo>
                  <a:pt x="3352965" y="0"/>
                </a:lnTo>
                <a:lnTo>
                  <a:pt x="3352965" y="2840876"/>
                </a:lnTo>
                <a:lnTo>
                  <a:pt x="0" y="28408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01715">
            <a:off x="1788107" y="6666677"/>
            <a:ext cx="1450030" cy="1130633"/>
          </a:xfrm>
          <a:custGeom>
            <a:avLst/>
            <a:gdLst/>
            <a:ahLst/>
            <a:cxnLst/>
            <a:rect l="l" t="t" r="r" b="b"/>
            <a:pathLst>
              <a:path w="1450030" h="1130633">
                <a:moveTo>
                  <a:pt x="0" y="0"/>
                </a:moveTo>
                <a:lnTo>
                  <a:pt x="1450029" y="0"/>
                </a:lnTo>
                <a:lnTo>
                  <a:pt x="1450029" y="1130633"/>
                </a:lnTo>
                <a:lnTo>
                  <a:pt x="0" y="11306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649553">
            <a:off x="15948839" y="1047726"/>
            <a:ext cx="1562518" cy="1289788"/>
          </a:xfrm>
          <a:custGeom>
            <a:avLst/>
            <a:gdLst/>
            <a:ahLst/>
            <a:cxnLst/>
            <a:rect l="l" t="t" r="r" b="b"/>
            <a:pathLst>
              <a:path w="1562518" h="1289788">
                <a:moveTo>
                  <a:pt x="0" y="0"/>
                </a:moveTo>
                <a:lnTo>
                  <a:pt x="1562518" y="0"/>
                </a:lnTo>
                <a:lnTo>
                  <a:pt x="1562518" y="1289788"/>
                </a:lnTo>
                <a:lnTo>
                  <a:pt x="0" y="128978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841545">
            <a:off x="5923071" y="6733432"/>
            <a:ext cx="1120358" cy="997119"/>
          </a:xfrm>
          <a:custGeom>
            <a:avLst/>
            <a:gdLst/>
            <a:ahLst/>
            <a:cxnLst/>
            <a:rect l="l" t="t" r="r" b="b"/>
            <a:pathLst>
              <a:path w="1120358" h="997119">
                <a:moveTo>
                  <a:pt x="0" y="0"/>
                </a:moveTo>
                <a:lnTo>
                  <a:pt x="1120358" y="0"/>
                </a:lnTo>
                <a:lnTo>
                  <a:pt x="1120358" y="997119"/>
                </a:lnTo>
                <a:lnTo>
                  <a:pt x="0" y="9971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812159">
            <a:off x="11455423" y="1653919"/>
            <a:ext cx="1120358" cy="997119"/>
          </a:xfrm>
          <a:custGeom>
            <a:avLst/>
            <a:gdLst/>
            <a:ahLst/>
            <a:cxnLst/>
            <a:rect l="l" t="t" r="r" b="b"/>
            <a:pathLst>
              <a:path w="1120358" h="997119">
                <a:moveTo>
                  <a:pt x="0" y="0"/>
                </a:moveTo>
                <a:lnTo>
                  <a:pt x="1120358" y="0"/>
                </a:lnTo>
                <a:lnTo>
                  <a:pt x="1120358" y="997119"/>
                </a:lnTo>
                <a:lnTo>
                  <a:pt x="0" y="9971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4544244" y="7545264"/>
            <a:ext cx="458160" cy="436499"/>
            <a:chOff x="0" y="0"/>
            <a:chExt cx="1772920" cy="1689100"/>
          </a:xfrm>
        </p:grpSpPr>
        <p:sp>
          <p:nvSpPr>
            <p:cNvPr id="13" name="Freeform 1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ADDC2"/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2676135" y="5658866"/>
            <a:ext cx="261444" cy="249084"/>
            <a:chOff x="0" y="0"/>
            <a:chExt cx="1772920" cy="1689100"/>
          </a:xfrm>
        </p:grpSpPr>
        <p:sp>
          <p:nvSpPr>
            <p:cNvPr id="15" name="Freeform 15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3663461" y="3237660"/>
            <a:ext cx="261444" cy="249084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656264" y="2865912"/>
            <a:ext cx="261444" cy="249084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A17A60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-533592" y="4726612"/>
            <a:ext cx="1067183" cy="1067183"/>
            <a:chOff x="0" y="0"/>
            <a:chExt cx="1422911" cy="1422911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1422911" cy="1422911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5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152274" y="152274"/>
              <a:ext cx="1118362" cy="1118362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5"/>
                  </a:lnSpc>
                </a:pPr>
                <a:endParaRPr/>
              </a:p>
            </p:txBody>
          </p:sp>
        </p:grpSp>
      </p:grpSp>
      <p:grpSp>
        <p:nvGrpSpPr>
          <p:cNvPr id="27" name="Group 27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34" name="Group 34"/>
          <p:cNvGrpSpPr/>
          <p:nvPr/>
        </p:nvGrpSpPr>
        <p:grpSpPr>
          <a:xfrm>
            <a:off x="10038069" y="-528883"/>
            <a:ext cx="1142219" cy="1142219"/>
            <a:chOff x="0" y="0"/>
            <a:chExt cx="1522959" cy="1522959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grpSp>
        <p:nvGrpSpPr>
          <p:cNvPr id="41" name="Group 41"/>
          <p:cNvGrpSpPr/>
          <p:nvPr/>
        </p:nvGrpSpPr>
        <p:grpSpPr>
          <a:xfrm>
            <a:off x="5150404" y="1941313"/>
            <a:ext cx="595772" cy="595772"/>
            <a:chOff x="0" y="0"/>
            <a:chExt cx="794363" cy="794363"/>
          </a:xfrm>
        </p:grpSpPr>
        <p:grpSp>
          <p:nvGrpSpPr>
            <p:cNvPr id="42" name="Group 42"/>
            <p:cNvGrpSpPr/>
            <p:nvPr/>
          </p:nvGrpSpPr>
          <p:grpSpPr>
            <a:xfrm>
              <a:off x="0" y="0"/>
              <a:ext cx="794363" cy="794363"/>
              <a:chOff x="0" y="0"/>
              <a:chExt cx="812800" cy="8128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0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85010" y="85010"/>
              <a:ext cx="624344" cy="624344"/>
              <a:chOff x="0" y="0"/>
              <a:chExt cx="812800" cy="8128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0"/>
                  </a:lnSpc>
                </a:pPr>
                <a:endParaRPr/>
              </a:p>
            </p:txBody>
          </p: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D84C746D-D013-42FE-90EB-59A600CBD2CF}"/>
              </a:ext>
            </a:extLst>
          </p:cNvPr>
          <p:cNvSpPr txBox="1"/>
          <p:nvPr/>
        </p:nvSpPr>
        <p:spPr>
          <a:xfrm>
            <a:off x="1918832" y="3267710"/>
            <a:ext cx="15049500" cy="29887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900" b="1" dirty="0">
                <a:solidFill>
                  <a:srgbClr val="C00000"/>
                </a:solidFill>
              </a:rPr>
              <a:t>CẢM ƠN CÁC EM ĐÃ LẮNG NGHE</a:t>
            </a:r>
          </a:p>
          <a:p>
            <a:pPr algn="ctr">
              <a:lnSpc>
                <a:spcPct val="150000"/>
              </a:lnSpc>
            </a:pPr>
            <a:r>
              <a:rPr lang="vi-VN" sz="6900" b="1" dirty="0">
                <a:solidFill>
                  <a:srgbClr val="C00000"/>
                </a:solidFill>
              </a:rPr>
              <a:t>HẸN GẶP LẠI!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6400800" y="7519423"/>
            <a:ext cx="6465058" cy="928617"/>
          </a:xfrm>
          <a:custGeom>
            <a:avLst/>
            <a:gdLst/>
            <a:ahLst/>
            <a:cxnLst/>
            <a:rect l="l" t="t" r="r" b="b"/>
            <a:pathLst>
              <a:path w="6465058" h="928617">
                <a:moveTo>
                  <a:pt x="0" y="0"/>
                </a:moveTo>
                <a:lnTo>
                  <a:pt x="6465058" y="0"/>
                </a:lnTo>
                <a:lnTo>
                  <a:pt x="6465058" y="928617"/>
                </a:lnTo>
                <a:lnTo>
                  <a:pt x="0" y="9286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016048" y="371587"/>
            <a:ext cx="2544579" cy="2395990"/>
          </a:xfrm>
          <a:custGeom>
            <a:avLst/>
            <a:gdLst/>
            <a:ahLst/>
            <a:cxnLst/>
            <a:rect l="l" t="t" r="r" b="b"/>
            <a:pathLst>
              <a:path w="2544579" h="2395990">
                <a:moveTo>
                  <a:pt x="0" y="0"/>
                </a:moveTo>
                <a:lnTo>
                  <a:pt x="2544578" y="0"/>
                </a:lnTo>
                <a:lnTo>
                  <a:pt x="2544578" y="2395990"/>
                </a:lnTo>
                <a:lnTo>
                  <a:pt x="0" y="23959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118492" y="-999804"/>
            <a:ext cx="4294383" cy="4114800"/>
          </a:xfrm>
          <a:custGeom>
            <a:avLst/>
            <a:gdLst/>
            <a:ahLst/>
            <a:cxnLst/>
            <a:rect l="l" t="t" r="r" b="b"/>
            <a:pathLst>
              <a:path w="4294383" h="4114800">
                <a:moveTo>
                  <a:pt x="0" y="0"/>
                </a:moveTo>
                <a:lnTo>
                  <a:pt x="4294384" y="0"/>
                </a:lnTo>
                <a:lnTo>
                  <a:pt x="4294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5366916" y="7231994"/>
            <a:ext cx="4294383" cy="4114800"/>
          </a:xfrm>
          <a:custGeom>
            <a:avLst/>
            <a:gdLst/>
            <a:ahLst/>
            <a:cxnLst/>
            <a:rect l="l" t="t" r="r" b="b"/>
            <a:pathLst>
              <a:path w="4294383" h="4114800">
                <a:moveTo>
                  <a:pt x="0" y="0"/>
                </a:moveTo>
                <a:lnTo>
                  <a:pt x="4294384" y="0"/>
                </a:lnTo>
                <a:lnTo>
                  <a:pt x="4294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41218" y="8965596"/>
            <a:ext cx="3352965" cy="2840876"/>
          </a:xfrm>
          <a:custGeom>
            <a:avLst/>
            <a:gdLst/>
            <a:ahLst/>
            <a:cxnLst/>
            <a:rect l="l" t="t" r="r" b="b"/>
            <a:pathLst>
              <a:path w="3352965" h="2840876">
                <a:moveTo>
                  <a:pt x="0" y="0"/>
                </a:moveTo>
                <a:lnTo>
                  <a:pt x="3352965" y="0"/>
                </a:lnTo>
                <a:lnTo>
                  <a:pt x="3352965" y="2840876"/>
                </a:lnTo>
                <a:lnTo>
                  <a:pt x="0" y="28408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4161143" y="-1503017"/>
            <a:ext cx="3352965" cy="2840876"/>
          </a:xfrm>
          <a:custGeom>
            <a:avLst/>
            <a:gdLst/>
            <a:ahLst/>
            <a:cxnLst/>
            <a:rect l="l" t="t" r="r" b="b"/>
            <a:pathLst>
              <a:path w="3352965" h="2840876">
                <a:moveTo>
                  <a:pt x="0" y="0"/>
                </a:moveTo>
                <a:lnTo>
                  <a:pt x="3352965" y="0"/>
                </a:lnTo>
                <a:lnTo>
                  <a:pt x="3352965" y="2840876"/>
                </a:lnTo>
                <a:lnTo>
                  <a:pt x="0" y="28408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841545">
            <a:off x="6826189" y="1071022"/>
            <a:ext cx="1120358" cy="997119"/>
          </a:xfrm>
          <a:custGeom>
            <a:avLst/>
            <a:gdLst/>
            <a:ahLst/>
            <a:cxnLst/>
            <a:rect l="l" t="t" r="r" b="b"/>
            <a:pathLst>
              <a:path w="1120358" h="997119">
                <a:moveTo>
                  <a:pt x="0" y="0"/>
                </a:moveTo>
                <a:lnTo>
                  <a:pt x="1120359" y="0"/>
                </a:lnTo>
                <a:lnTo>
                  <a:pt x="1120359" y="997119"/>
                </a:lnTo>
                <a:lnTo>
                  <a:pt x="0" y="99711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812159">
            <a:off x="10631374" y="859730"/>
            <a:ext cx="1120358" cy="997119"/>
          </a:xfrm>
          <a:custGeom>
            <a:avLst/>
            <a:gdLst/>
            <a:ahLst/>
            <a:cxnLst/>
            <a:rect l="l" t="t" r="r" b="b"/>
            <a:pathLst>
              <a:path w="1120358" h="997119">
                <a:moveTo>
                  <a:pt x="0" y="0"/>
                </a:moveTo>
                <a:lnTo>
                  <a:pt x="1120358" y="0"/>
                </a:lnTo>
                <a:lnTo>
                  <a:pt x="1120358" y="997119"/>
                </a:lnTo>
                <a:lnTo>
                  <a:pt x="0" y="99711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4544244" y="7545264"/>
            <a:ext cx="458160" cy="436499"/>
            <a:chOff x="0" y="0"/>
            <a:chExt cx="1772920" cy="1689100"/>
          </a:xfrm>
        </p:grpSpPr>
        <p:sp>
          <p:nvSpPr>
            <p:cNvPr id="15" name="Freeform 15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ADDC2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897977" y="6162255"/>
            <a:ext cx="261444" cy="249084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3663461" y="3237660"/>
            <a:ext cx="261444" cy="249084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5317568" y="6783654"/>
            <a:ext cx="261444" cy="249084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A17A60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-533592" y="4726612"/>
            <a:ext cx="1067183" cy="1067183"/>
            <a:chOff x="0" y="0"/>
            <a:chExt cx="1422911" cy="1422911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422911" cy="142291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5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52274" y="152274"/>
              <a:ext cx="1118362" cy="1118362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5"/>
                  </a:lnSpc>
                </a:pPr>
                <a:endParaRPr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36" name="Group 36"/>
          <p:cNvGrpSpPr/>
          <p:nvPr/>
        </p:nvGrpSpPr>
        <p:grpSpPr>
          <a:xfrm>
            <a:off x="15882125" y="7470148"/>
            <a:ext cx="1142219" cy="1142219"/>
            <a:chOff x="0" y="0"/>
            <a:chExt cx="1522959" cy="1522959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grpSp>
        <p:nvGrpSpPr>
          <p:cNvPr id="43" name="Group 43"/>
          <p:cNvGrpSpPr/>
          <p:nvPr/>
        </p:nvGrpSpPr>
        <p:grpSpPr>
          <a:xfrm>
            <a:off x="5150404" y="1941313"/>
            <a:ext cx="595772" cy="595772"/>
            <a:chOff x="0" y="0"/>
            <a:chExt cx="794363" cy="794363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794363" cy="794363"/>
              <a:chOff x="0" y="0"/>
              <a:chExt cx="812800" cy="8128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0"/>
                  </a:lnSpc>
                </a:pPr>
                <a:endParaRPr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85010" y="85010"/>
              <a:ext cx="624344" cy="624344"/>
              <a:chOff x="0" y="0"/>
              <a:chExt cx="812800" cy="8128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0"/>
                  </a:lnSpc>
                </a:pPr>
                <a:endParaRPr/>
              </a:p>
            </p:txBody>
          </p:sp>
        </p:grp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2CAA211E-B920-4079-A788-F42F07576B28}"/>
              </a:ext>
            </a:extLst>
          </p:cNvPr>
          <p:cNvSpPr txBox="1"/>
          <p:nvPr/>
        </p:nvSpPr>
        <p:spPr>
          <a:xfrm>
            <a:off x="1826284" y="3362041"/>
            <a:ext cx="14635432" cy="4516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600"/>
              </a:spcBef>
              <a:spcAft>
                <a:spcPts val="1600"/>
              </a:spcAft>
            </a:pPr>
            <a:r>
              <a:rPr lang="en-US" sz="720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   </a:t>
            </a:r>
            <a:r>
              <a:rPr lang="en-US" sz="7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LỚP 4E</a:t>
            </a:r>
          </a:p>
          <a:p>
            <a:pPr algn="ctr">
              <a:spcBef>
                <a:spcPts val="1600"/>
              </a:spcBef>
              <a:spcAft>
                <a:spcPts val="1600"/>
              </a:spcAft>
            </a:pPr>
            <a:r>
              <a:rPr lang="en-US" sz="7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CHUNG THỦY </a:t>
            </a:r>
          </a:p>
          <a:p>
            <a:pPr algn="ctr">
              <a:lnSpc>
                <a:spcPct val="150000"/>
              </a:lnSpc>
            </a:pPr>
            <a:endParaRPr lang="en-US" sz="6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8648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12678" y="246737"/>
            <a:ext cx="10801229" cy="1814479"/>
          </a:xfrm>
          <a:custGeom>
            <a:avLst/>
            <a:gdLst/>
            <a:ahLst/>
            <a:cxnLst/>
            <a:rect l="l" t="t" r="r" b="b"/>
            <a:pathLst>
              <a:path w="10801229" h="2516686">
                <a:moveTo>
                  <a:pt x="0" y="0"/>
                </a:moveTo>
                <a:lnTo>
                  <a:pt x="10801229" y="0"/>
                </a:lnTo>
                <a:lnTo>
                  <a:pt x="10801229" y="2516687"/>
                </a:lnTo>
                <a:lnTo>
                  <a:pt x="0" y="25166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0800000">
            <a:off x="14705440" y="-1389339"/>
            <a:ext cx="3352965" cy="2840876"/>
          </a:xfrm>
          <a:custGeom>
            <a:avLst/>
            <a:gdLst/>
            <a:ahLst/>
            <a:cxnLst/>
            <a:rect l="l" t="t" r="r" b="b"/>
            <a:pathLst>
              <a:path w="3352965" h="2840876">
                <a:moveTo>
                  <a:pt x="0" y="0"/>
                </a:moveTo>
                <a:lnTo>
                  <a:pt x="3352965" y="0"/>
                </a:lnTo>
                <a:lnTo>
                  <a:pt x="3352965" y="2840876"/>
                </a:lnTo>
                <a:lnTo>
                  <a:pt x="0" y="28408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310496" y="8842342"/>
            <a:ext cx="3352965" cy="2840876"/>
          </a:xfrm>
          <a:custGeom>
            <a:avLst/>
            <a:gdLst/>
            <a:ahLst/>
            <a:cxnLst/>
            <a:rect l="l" t="t" r="r" b="b"/>
            <a:pathLst>
              <a:path w="3352965" h="2840876">
                <a:moveTo>
                  <a:pt x="0" y="0"/>
                </a:moveTo>
                <a:lnTo>
                  <a:pt x="3352965" y="0"/>
                </a:lnTo>
                <a:lnTo>
                  <a:pt x="3352965" y="2840876"/>
                </a:lnTo>
                <a:lnTo>
                  <a:pt x="0" y="28408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1001715">
            <a:off x="7275695" y="9295950"/>
            <a:ext cx="1450030" cy="1130633"/>
          </a:xfrm>
          <a:custGeom>
            <a:avLst/>
            <a:gdLst/>
            <a:ahLst/>
            <a:cxnLst/>
            <a:rect l="l" t="t" r="r" b="b"/>
            <a:pathLst>
              <a:path w="1450030" h="1130633">
                <a:moveTo>
                  <a:pt x="0" y="0"/>
                </a:moveTo>
                <a:lnTo>
                  <a:pt x="1450029" y="0"/>
                </a:lnTo>
                <a:lnTo>
                  <a:pt x="1450029" y="1130633"/>
                </a:lnTo>
                <a:lnTo>
                  <a:pt x="0" y="11306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649553">
            <a:off x="16915649" y="2458102"/>
            <a:ext cx="1562518" cy="1289788"/>
          </a:xfrm>
          <a:custGeom>
            <a:avLst/>
            <a:gdLst/>
            <a:ahLst/>
            <a:cxnLst/>
            <a:rect l="l" t="t" r="r" b="b"/>
            <a:pathLst>
              <a:path w="1562518" h="1289788">
                <a:moveTo>
                  <a:pt x="0" y="0"/>
                </a:moveTo>
                <a:lnTo>
                  <a:pt x="1562518" y="0"/>
                </a:lnTo>
                <a:lnTo>
                  <a:pt x="1562518" y="1289788"/>
                </a:lnTo>
                <a:lnTo>
                  <a:pt x="0" y="12897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sp>
        <p:nvSpPr>
          <p:cNvPr id="35" name="Freeform 35"/>
          <p:cNvSpPr/>
          <p:nvPr/>
        </p:nvSpPr>
        <p:spPr>
          <a:xfrm>
            <a:off x="-1118492" y="-999804"/>
            <a:ext cx="4294383" cy="4114800"/>
          </a:xfrm>
          <a:custGeom>
            <a:avLst/>
            <a:gdLst/>
            <a:ahLst/>
            <a:cxnLst/>
            <a:rect l="l" t="t" r="r" b="b"/>
            <a:pathLst>
              <a:path w="4294383" h="4114800">
                <a:moveTo>
                  <a:pt x="0" y="0"/>
                </a:moveTo>
                <a:lnTo>
                  <a:pt x="4294384" y="0"/>
                </a:lnTo>
                <a:lnTo>
                  <a:pt x="4294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-10800000">
            <a:off x="15366916" y="7231994"/>
            <a:ext cx="4294383" cy="4114800"/>
          </a:xfrm>
          <a:custGeom>
            <a:avLst/>
            <a:gdLst/>
            <a:ahLst/>
            <a:cxnLst/>
            <a:rect l="l" t="t" r="r" b="b"/>
            <a:pathLst>
              <a:path w="4294383" h="4114800">
                <a:moveTo>
                  <a:pt x="0" y="0"/>
                </a:moveTo>
                <a:lnTo>
                  <a:pt x="4294384" y="0"/>
                </a:lnTo>
                <a:lnTo>
                  <a:pt x="4294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9" name="TextBox 6">
            <a:extLst>
              <a:ext uri="{FF2B5EF4-FFF2-40B4-BE49-F238E27FC236}">
                <a16:creationId xmlns:a16="http://schemas.microsoft.com/office/drawing/2014/main" id="{5F4900A7-8A99-4629-93D6-8B8E9741C5C6}"/>
              </a:ext>
            </a:extLst>
          </p:cNvPr>
          <p:cNvSpPr txBox="1"/>
          <p:nvPr/>
        </p:nvSpPr>
        <p:spPr>
          <a:xfrm>
            <a:off x="5319126" y="281817"/>
            <a:ext cx="7962886" cy="13229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496"/>
              </a:lnSpc>
            </a:pPr>
            <a:r>
              <a:rPr lang="vi-VN" sz="6600" b="1" dirty="0">
                <a:solidFill>
                  <a:srgbClr val="C00000"/>
                </a:solidFill>
              </a:rPr>
              <a:t>KHỞI ĐỘNG</a:t>
            </a:r>
            <a:endParaRPr lang="en-US" sz="6600" b="1" dirty="0">
              <a:solidFill>
                <a:srgbClr val="C00000"/>
              </a:solidFill>
            </a:endParaRPr>
          </a:p>
        </p:txBody>
      </p:sp>
      <p:pic>
        <p:nvPicPr>
          <p:cNvPr id="40" name="Picture 26">
            <a:extLst>
              <a:ext uri="{FF2B5EF4-FFF2-40B4-BE49-F238E27FC236}">
                <a16:creationId xmlns:a16="http://schemas.microsoft.com/office/drawing/2014/main" id="{1662117D-E2FE-4E96-9CCD-98D995FDE23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31885" y="3966667"/>
            <a:ext cx="3887241" cy="3002893"/>
          </a:xfrm>
          <a:prstGeom prst="rect">
            <a:avLst/>
          </a:prstGeom>
        </p:spPr>
      </p:pic>
      <p:sp>
        <p:nvSpPr>
          <p:cNvPr id="41" name="Speech Bubble: Rectangle 40">
            <a:extLst>
              <a:ext uri="{FF2B5EF4-FFF2-40B4-BE49-F238E27FC236}">
                <a16:creationId xmlns:a16="http://schemas.microsoft.com/office/drawing/2014/main" id="{16F00A18-69D6-4DED-B62B-88CCC840EB89}"/>
              </a:ext>
            </a:extLst>
          </p:cNvPr>
          <p:cNvSpPr/>
          <p:nvPr/>
        </p:nvSpPr>
        <p:spPr>
          <a:xfrm>
            <a:off x="8000710" y="2429153"/>
            <a:ext cx="6324890" cy="3002893"/>
          </a:xfrm>
          <a:prstGeom prst="wedgeRectCallout">
            <a:avLst>
              <a:gd name="adj1" fmla="val -91500"/>
              <a:gd name="adj2" fmla="val 47568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gạch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ngang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3.</a:t>
            </a:r>
            <a:endParaRPr lang="vi-VN" sz="4000" dirty="0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1EA9204-294C-4BC6-A28A-C036D5BD8B30}"/>
              </a:ext>
            </a:extLst>
          </p:cNvPr>
          <p:cNvGrpSpPr/>
          <p:nvPr/>
        </p:nvGrpSpPr>
        <p:grpSpPr>
          <a:xfrm>
            <a:off x="6705600" y="5155081"/>
            <a:ext cx="9667855" cy="3846449"/>
            <a:chOff x="6705600" y="5155081"/>
            <a:chExt cx="9667855" cy="3846449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DDB85D0E-C440-4511-AEB3-83F5A3E94CB3}"/>
                </a:ext>
              </a:extLst>
            </p:cNvPr>
            <p:cNvSpPr/>
            <p:nvPr/>
          </p:nvSpPr>
          <p:spPr>
            <a:xfrm>
              <a:off x="6705600" y="6210300"/>
              <a:ext cx="9144000" cy="279123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Dấu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gạch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ngang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dùng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để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đánh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dấu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lời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nói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nhân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vật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trong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đối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thoại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4000" dirty="0">
                <a:solidFill>
                  <a:schemeClr val="tx1"/>
                </a:solidFill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7E3B0CE4-F3F6-4697-9D15-EC7030BE2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58976" y="5155081"/>
              <a:ext cx="1814479" cy="181447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9"/>
          <p:cNvSpPr/>
          <p:nvPr/>
        </p:nvSpPr>
        <p:spPr>
          <a:xfrm rot="-10800000">
            <a:off x="14705440" y="-1389339"/>
            <a:ext cx="3352965" cy="2840876"/>
          </a:xfrm>
          <a:custGeom>
            <a:avLst/>
            <a:gdLst/>
            <a:ahLst/>
            <a:cxnLst/>
            <a:rect l="l" t="t" r="r" b="b"/>
            <a:pathLst>
              <a:path w="3352965" h="2840876">
                <a:moveTo>
                  <a:pt x="0" y="0"/>
                </a:moveTo>
                <a:lnTo>
                  <a:pt x="3352965" y="0"/>
                </a:lnTo>
                <a:lnTo>
                  <a:pt x="3352965" y="2840876"/>
                </a:lnTo>
                <a:lnTo>
                  <a:pt x="0" y="28408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310496" y="8842342"/>
            <a:ext cx="3352965" cy="2840876"/>
          </a:xfrm>
          <a:custGeom>
            <a:avLst/>
            <a:gdLst/>
            <a:ahLst/>
            <a:cxnLst/>
            <a:rect l="l" t="t" r="r" b="b"/>
            <a:pathLst>
              <a:path w="3352965" h="2840876">
                <a:moveTo>
                  <a:pt x="0" y="0"/>
                </a:moveTo>
                <a:lnTo>
                  <a:pt x="3352965" y="0"/>
                </a:lnTo>
                <a:lnTo>
                  <a:pt x="3352965" y="2840876"/>
                </a:lnTo>
                <a:lnTo>
                  <a:pt x="0" y="28408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649553">
            <a:off x="16732848" y="1517502"/>
            <a:ext cx="1562518" cy="1289788"/>
          </a:xfrm>
          <a:custGeom>
            <a:avLst/>
            <a:gdLst/>
            <a:ahLst/>
            <a:cxnLst/>
            <a:rect l="l" t="t" r="r" b="b"/>
            <a:pathLst>
              <a:path w="1562518" h="1289788">
                <a:moveTo>
                  <a:pt x="0" y="0"/>
                </a:moveTo>
                <a:lnTo>
                  <a:pt x="1562518" y="0"/>
                </a:lnTo>
                <a:lnTo>
                  <a:pt x="1562518" y="1289788"/>
                </a:lnTo>
                <a:lnTo>
                  <a:pt x="0" y="12897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0" name="Group 30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sp>
        <p:nvSpPr>
          <p:cNvPr id="37" name="Freeform 37"/>
          <p:cNvSpPr/>
          <p:nvPr/>
        </p:nvSpPr>
        <p:spPr>
          <a:xfrm>
            <a:off x="-1118492" y="-999804"/>
            <a:ext cx="4294383" cy="4114800"/>
          </a:xfrm>
          <a:custGeom>
            <a:avLst/>
            <a:gdLst/>
            <a:ahLst/>
            <a:cxnLst/>
            <a:rect l="l" t="t" r="r" b="b"/>
            <a:pathLst>
              <a:path w="4294383" h="4114800">
                <a:moveTo>
                  <a:pt x="0" y="0"/>
                </a:moveTo>
                <a:lnTo>
                  <a:pt x="4294384" y="0"/>
                </a:lnTo>
                <a:lnTo>
                  <a:pt x="4294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 rot="-10800000">
            <a:off x="15366916" y="7231994"/>
            <a:ext cx="4294383" cy="4114800"/>
          </a:xfrm>
          <a:custGeom>
            <a:avLst/>
            <a:gdLst/>
            <a:ahLst/>
            <a:cxnLst/>
            <a:rect l="l" t="t" r="r" b="b"/>
            <a:pathLst>
              <a:path w="4294383" h="4114800">
                <a:moveTo>
                  <a:pt x="0" y="0"/>
                </a:moveTo>
                <a:lnTo>
                  <a:pt x="4294384" y="0"/>
                </a:lnTo>
                <a:lnTo>
                  <a:pt x="4294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5" name="TextBox 27">
            <a:extLst>
              <a:ext uri="{FF2B5EF4-FFF2-40B4-BE49-F238E27FC236}">
                <a16:creationId xmlns:a16="http://schemas.microsoft.com/office/drawing/2014/main" id="{96B037B7-EFAF-48E2-9F49-AACA68658A7E}"/>
              </a:ext>
            </a:extLst>
          </p:cNvPr>
          <p:cNvSpPr txBox="1"/>
          <p:nvPr/>
        </p:nvSpPr>
        <p:spPr>
          <a:xfrm>
            <a:off x="420000" y="3235604"/>
            <a:ext cx="17447999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C00000"/>
                </a:solidFill>
              </a:rPr>
              <a:t>BÀI 1: CHÂN DUNG CỦA EM</a:t>
            </a:r>
          </a:p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C00000"/>
                </a:solidFill>
              </a:rPr>
              <a:t>LUYỆN TỪ VÀ CÂU: DẤU GẠCH NGANG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291469" y="3665663"/>
            <a:ext cx="11639620" cy="0"/>
          </a:xfrm>
          <a:prstGeom prst="line">
            <a:avLst/>
          </a:prstGeom>
          <a:ln w="95250" cap="flat">
            <a:solidFill>
              <a:srgbClr val="DDC1A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07E5C1D-EB12-491A-A0CA-BFA683469F1F}"/>
              </a:ext>
            </a:extLst>
          </p:cNvPr>
          <p:cNvGrpSpPr/>
          <p:nvPr/>
        </p:nvGrpSpPr>
        <p:grpSpPr>
          <a:xfrm>
            <a:off x="923841" y="4930562"/>
            <a:ext cx="5022407" cy="1881343"/>
            <a:chOff x="1410591" y="4930562"/>
            <a:chExt cx="5022407" cy="1881343"/>
          </a:xfrm>
        </p:grpSpPr>
        <p:grpSp>
          <p:nvGrpSpPr>
            <p:cNvPr id="4" name="Group 4"/>
            <p:cNvGrpSpPr/>
            <p:nvPr/>
          </p:nvGrpSpPr>
          <p:grpSpPr>
            <a:xfrm>
              <a:off x="1410591" y="4957777"/>
              <a:ext cx="5022407" cy="1854128"/>
              <a:chOff x="0" y="0"/>
              <a:chExt cx="1206022" cy="445229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206022" cy="445229"/>
              </a:xfrm>
              <a:custGeom>
                <a:avLst/>
                <a:gdLst/>
                <a:ahLst/>
                <a:cxnLst/>
                <a:rect l="l" t="t" r="r" b="b"/>
                <a:pathLst>
                  <a:path w="1206022" h="445229">
                    <a:moveTo>
                      <a:pt x="30830" y="0"/>
                    </a:moveTo>
                    <a:lnTo>
                      <a:pt x="1175193" y="0"/>
                    </a:lnTo>
                    <a:cubicBezTo>
                      <a:pt x="1183369" y="0"/>
                      <a:pt x="1191211" y="3248"/>
                      <a:pt x="1196992" y="9030"/>
                    </a:cubicBezTo>
                    <a:cubicBezTo>
                      <a:pt x="1202774" y="14811"/>
                      <a:pt x="1206022" y="22653"/>
                      <a:pt x="1206022" y="30830"/>
                    </a:cubicBezTo>
                    <a:lnTo>
                      <a:pt x="1206022" y="414399"/>
                    </a:lnTo>
                    <a:cubicBezTo>
                      <a:pt x="1206022" y="431426"/>
                      <a:pt x="1192219" y="445229"/>
                      <a:pt x="1175193" y="445229"/>
                    </a:cubicBezTo>
                    <a:lnTo>
                      <a:pt x="30830" y="445229"/>
                    </a:lnTo>
                    <a:cubicBezTo>
                      <a:pt x="13803" y="445229"/>
                      <a:pt x="0" y="431426"/>
                      <a:pt x="0" y="414399"/>
                    </a:cubicBezTo>
                    <a:lnTo>
                      <a:pt x="0" y="30830"/>
                    </a:lnTo>
                    <a:cubicBezTo>
                      <a:pt x="0" y="13803"/>
                      <a:pt x="13803" y="0"/>
                      <a:pt x="308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CE7D5F"/>
                </a:solidFill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1661362" y="4930562"/>
              <a:ext cx="4579116" cy="17325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01.</a:t>
              </a:r>
            </a:p>
            <a:p>
              <a:pPr algn="ctr">
                <a:lnSpc>
                  <a:spcPct val="150000"/>
                </a:lnSpc>
              </a:pPr>
              <a:r>
                <a:rPr lang="vi-VN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NHẬN XÉT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AutoShape 12"/>
          <p:cNvSpPr/>
          <p:nvPr/>
        </p:nvSpPr>
        <p:spPr>
          <a:xfrm rot="5400000">
            <a:off x="2747374" y="4209757"/>
            <a:ext cx="1183439" cy="0"/>
          </a:xfrm>
          <a:prstGeom prst="line">
            <a:avLst/>
          </a:prstGeom>
          <a:ln w="95250" cap="flat">
            <a:solidFill>
              <a:srgbClr val="DDC1A7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3" name="AutoShape 13"/>
          <p:cNvSpPr/>
          <p:nvPr/>
        </p:nvSpPr>
        <p:spPr>
          <a:xfrm rot="5400000">
            <a:off x="8724970" y="4128319"/>
            <a:ext cx="1020562" cy="0"/>
          </a:xfrm>
          <a:prstGeom prst="line">
            <a:avLst/>
          </a:prstGeom>
          <a:ln w="95250" cap="flat">
            <a:solidFill>
              <a:srgbClr val="DDC1A7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vi-VN" dirty="0"/>
          </a:p>
        </p:txBody>
      </p:sp>
      <p:sp>
        <p:nvSpPr>
          <p:cNvPr id="14" name="AutoShape 14"/>
          <p:cNvSpPr/>
          <p:nvPr/>
        </p:nvSpPr>
        <p:spPr>
          <a:xfrm rot="5400000">
            <a:off x="14296507" y="4204995"/>
            <a:ext cx="1173914" cy="0"/>
          </a:xfrm>
          <a:prstGeom prst="line">
            <a:avLst/>
          </a:prstGeom>
          <a:ln w="95250" cap="flat">
            <a:solidFill>
              <a:srgbClr val="DDC1A7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5" name="Freeform 15"/>
          <p:cNvSpPr/>
          <p:nvPr/>
        </p:nvSpPr>
        <p:spPr>
          <a:xfrm rot="-10800000">
            <a:off x="14705440" y="-1389339"/>
            <a:ext cx="3352965" cy="2840876"/>
          </a:xfrm>
          <a:custGeom>
            <a:avLst/>
            <a:gdLst/>
            <a:ahLst/>
            <a:cxnLst/>
            <a:rect l="l" t="t" r="r" b="b"/>
            <a:pathLst>
              <a:path w="3352965" h="2840876">
                <a:moveTo>
                  <a:pt x="0" y="0"/>
                </a:moveTo>
                <a:lnTo>
                  <a:pt x="3352965" y="0"/>
                </a:lnTo>
                <a:lnTo>
                  <a:pt x="3352965" y="2840876"/>
                </a:lnTo>
                <a:lnTo>
                  <a:pt x="0" y="28408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310496" y="8842342"/>
            <a:ext cx="3352965" cy="2840876"/>
          </a:xfrm>
          <a:custGeom>
            <a:avLst/>
            <a:gdLst/>
            <a:ahLst/>
            <a:cxnLst/>
            <a:rect l="l" t="t" r="r" b="b"/>
            <a:pathLst>
              <a:path w="3352965" h="2840876">
                <a:moveTo>
                  <a:pt x="0" y="0"/>
                </a:moveTo>
                <a:lnTo>
                  <a:pt x="3352965" y="0"/>
                </a:lnTo>
                <a:lnTo>
                  <a:pt x="3352965" y="2840876"/>
                </a:lnTo>
                <a:lnTo>
                  <a:pt x="0" y="28408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001715">
            <a:off x="6290593" y="8534931"/>
            <a:ext cx="1450030" cy="1130633"/>
          </a:xfrm>
          <a:custGeom>
            <a:avLst/>
            <a:gdLst/>
            <a:ahLst/>
            <a:cxnLst/>
            <a:rect l="l" t="t" r="r" b="b"/>
            <a:pathLst>
              <a:path w="1450030" h="1130633">
                <a:moveTo>
                  <a:pt x="0" y="0"/>
                </a:moveTo>
                <a:lnTo>
                  <a:pt x="1450030" y="0"/>
                </a:lnTo>
                <a:lnTo>
                  <a:pt x="1450030" y="1130634"/>
                </a:lnTo>
                <a:lnTo>
                  <a:pt x="0" y="11306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6" name="Group 26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sp>
        <p:nvSpPr>
          <p:cNvPr id="33" name="Freeform 33"/>
          <p:cNvSpPr/>
          <p:nvPr/>
        </p:nvSpPr>
        <p:spPr>
          <a:xfrm>
            <a:off x="-1118492" y="-999804"/>
            <a:ext cx="4294383" cy="4114800"/>
          </a:xfrm>
          <a:custGeom>
            <a:avLst/>
            <a:gdLst/>
            <a:ahLst/>
            <a:cxnLst/>
            <a:rect l="l" t="t" r="r" b="b"/>
            <a:pathLst>
              <a:path w="4294383" h="4114800">
                <a:moveTo>
                  <a:pt x="0" y="0"/>
                </a:moveTo>
                <a:lnTo>
                  <a:pt x="4294384" y="0"/>
                </a:lnTo>
                <a:lnTo>
                  <a:pt x="4294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-10800000">
            <a:off x="15366916" y="7231994"/>
            <a:ext cx="4294383" cy="4114800"/>
          </a:xfrm>
          <a:custGeom>
            <a:avLst/>
            <a:gdLst/>
            <a:ahLst/>
            <a:cxnLst/>
            <a:rect l="l" t="t" r="r" b="b"/>
            <a:pathLst>
              <a:path w="4294383" h="4114800">
                <a:moveTo>
                  <a:pt x="0" y="0"/>
                </a:moveTo>
                <a:lnTo>
                  <a:pt x="4294384" y="0"/>
                </a:lnTo>
                <a:lnTo>
                  <a:pt x="4294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C63494F-9294-48F1-8937-ADA5544AAD68}"/>
              </a:ext>
            </a:extLst>
          </p:cNvPr>
          <p:cNvGrpSpPr/>
          <p:nvPr/>
        </p:nvGrpSpPr>
        <p:grpSpPr>
          <a:xfrm>
            <a:off x="6583367" y="4918116"/>
            <a:ext cx="5276314" cy="1893789"/>
            <a:chOff x="6809039" y="4921981"/>
            <a:chExt cx="5276314" cy="1893789"/>
          </a:xfrm>
        </p:grpSpPr>
        <p:grpSp>
          <p:nvGrpSpPr>
            <p:cNvPr id="35" name="Group 35"/>
            <p:cNvGrpSpPr/>
            <p:nvPr/>
          </p:nvGrpSpPr>
          <p:grpSpPr>
            <a:xfrm>
              <a:off x="6809039" y="4961642"/>
              <a:ext cx="5276314" cy="1854128"/>
              <a:chOff x="0" y="0"/>
              <a:chExt cx="1266993" cy="445229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266993" cy="445229"/>
              </a:xfrm>
              <a:custGeom>
                <a:avLst/>
                <a:gdLst/>
                <a:ahLst/>
                <a:cxnLst/>
                <a:rect l="l" t="t" r="r" b="b"/>
                <a:pathLst>
                  <a:path w="1266993" h="445229">
                    <a:moveTo>
                      <a:pt x="29346" y="0"/>
                    </a:moveTo>
                    <a:lnTo>
                      <a:pt x="1237647" y="0"/>
                    </a:lnTo>
                    <a:cubicBezTo>
                      <a:pt x="1245430" y="0"/>
                      <a:pt x="1252894" y="3092"/>
                      <a:pt x="1258397" y="8595"/>
                    </a:cubicBezTo>
                    <a:cubicBezTo>
                      <a:pt x="1263901" y="14099"/>
                      <a:pt x="1266993" y="21563"/>
                      <a:pt x="1266993" y="29346"/>
                    </a:cubicBezTo>
                    <a:lnTo>
                      <a:pt x="1266993" y="415883"/>
                    </a:lnTo>
                    <a:cubicBezTo>
                      <a:pt x="1266993" y="423666"/>
                      <a:pt x="1263901" y="431130"/>
                      <a:pt x="1258397" y="436633"/>
                    </a:cubicBezTo>
                    <a:cubicBezTo>
                      <a:pt x="1252894" y="442137"/>
                      <a:pt x="1245430" y="445229"/>
                      <a:pt x="1237647" y="445229"/>
                    </a:cubicBezTo>
                    <a:lnTo>
                      <a:pt x="29346" y="445229"/>
                    </a:lnTo>
                    <a:cubicBezTo>
                      <a:pt x="21563" y="445229"/>
                      <a:pt x="14099" y="442137"/>
                      <a:pt x="8595" y="436633"/>
                    </a:cubicBezTo>
                    <a:cubicBezTo>
                      <a:pt x="3092" y="431130"/>
                      <a:pt x="0" y="423666"/>
                      <a:pt x="0" y="415883"/>
                    </a:cubicBezTo>
                    <a:lnTo>
                      <a:pt x="0" y="29346"/>
                    </a:lnTo>
                    <a:cubicBezTo>
                      <a:pt x="0" y="21563"/>
                      <a:pt x="3092" y="14099"/>
                      <a:pt x="8595" y="8595"/>
                    </a:cubicBezTo>
                    <a:cubicBezTo>
                      <a:pt x="14099" y="3092"/>
                      <a:pt x="21563" y="0"/>
                      <a:pt x="2934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CE7D5F"/>
                </a:solidFill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7083081" y="4921981"/>
              <a:ext cx="4775982" cy="17325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ct val="150000"/>
                </a:lnSpc>
                <a:spcBef>
                  <a:spcPct val="0"/>
                </a:spcBef>
              </a:pPr>
              <a:r>
                <a:rPr lang="vi-VN" sz="4000" b="1" u="none" dirty="0">
                  <a:latin typeface="Arial" panose="020B0604020202020204" pitchFamily="34" charset="0"/>
                  <a:cs typeface="Arial" panose="020B0604020202020204" pitchFamily="34" charset="0"/>
                </a:rPr>
                <a:t>02. </a:t>
              </a:r>
            </a:p>
            <a:p>
              <a:pPr marL="0" lvl="0" indent="0" algn="ctr">
                <a:lnSpc>
                  <a:spcPct val="150000"/>
                </a:lnSpc>
                <a:spcBef>
                  <a:spcPct val="0"/>
                </a:spcBef>
              </a:pPr>
              <a:r>
                <a:rPr lang="vi-VN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RÚT RA BÀI HỌC</a:t>
              </a:r>
              <a:endParaRPr lang="en-US" sz="4000" b="1" u="none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TextBox 6">
            <a:extLst>
              <a:ext uri="{FF2B5EF4-FFF2-40B4-BE49-F238E27FC236}">
                <a16:creationId xmlns:a16="http://schemas.microsoft.com/office/drawing/2014/main" id="{9051764B-EC16-430F-978E-B778A691396E}"/>
              </a:ext>
            </a:extLst>
          </p:cNvPr>
          <p:cNvSpPr txBox="1"/>
          <p:nvPr/>
        </p:nvSpPr>
        <p:spPr>
          <a:xfrm>
            <a:off x="3435044" y="874289"/>
            <a:ext cx="12089823" cy="1342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96"/>
              </a:lnSpc>
            </a:pPr>
            <a:r>
              <a:rPr lang="vi-VN" sz="6600" b="1" dirty="0">
                <a:solidFill>
                  <a:srgbClr val="C74553"/>
                </a:solidFill>
              </a:rPr>
              <a:t>NỘI DUNG BÀI HỌC</a:t>
            </a:r>
            <a:endParaRPr lang="en-US" sz="6600" b="1" dirty="0">
              <a:solidFill>
                <a:srgbClr val="C74553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88165C2-C0F1-458E-8219-845C7E34CC7E}"/>
              </a:ext>
            </a:extLst>
          </p:cNvPr>
          <p:cNvGrpSpPr/>
          <p:nvPr/>
        </p:nvGrpSpPr>
        <p:grpSpPr>
          <a:xfrm>
            <a:off x="12496800" y="4957777"/>
            <a:ext cx="5022407" cy="1854128"/>
            <a:chOff x="12496800" y="4957777"/>
            <a:chExt cx="5022407" cy="1854128"/>
          </a:xfrm>
        </p:grpSpPr>
        <p:grpSp>
          <p:nvGrpSpPr>
            <p:cNvPr id="8" name="Group 8"/>
            <p:cNvGrpSpPr/>
            <p:nvPr/>
          </p:nvGrpSpPr>
          <p:grpSpPr>
            <a:xfrm>
              <a:off x="12496800" y="4957777"/>
              <a:ext cx="5022407" cy="1854128"/>
              <a:chOff x="0" y="0"/>
              <a:chExt cx="1206022" cy="44522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206022" cy="445229"/>
              </a:xfrm>
              <a:custGeom>
                <a:avLst/>
                <a:gdLst/>
                <a:ahLst/>
                <a:cxnLst/>
                <a:rect l="l" t="t" r="r" b="b"/>
                <a:pathLst>
                  <a:path w="1206022" h="445229">
                    <a:moveTo>
                      <a:pt x="30830" y="0"/>
                    </a:moveTo>
                    <a:lnTo>
                      <a:pt x="1175193" y="0"/>
                    </a:lnTo>
                    <a:cubicBezTo>
                      <a:pt x="1183369" y="0"/>
                      <a:pt x="1191211" y="3248"/>
                      <a:pt x="1196992" y="9030"/>
                    </a:cubicBezTo>
                    <a:cubicBezTo>
                      <a:pt x="1202774" y="14811"/>
                      <a:pt x="1206022" y="22653"/>
                      <a:pt x="1206022" y="30830"/>
                    </a:cubicBezTo>
                    <a:lnTo>
                      <a:pt x="1206022" y="414399"/>
                    </a:lnTo>
                    <a:cubicBezTo>
                      <a:pt x="1206022" y="431426"/>
                      <a:pt x="1192219" y="445229"/>
                      <a:pt x="1175193" y="445229"/>
                    </a:cubicBezTo>
                    <a:lnTo>
                      <a:pt x="30830" y="445229"/>
                    </a:lnTo>
                    <a:cubicBezTo>
                      <a:pt x="13803" y="445229"/>
                      <a:pt x="0" y="431426"/>
                      <a:pt x="0" y="414399"/>
                    </a:cubicBezTo>
                    <a:lnTo>
                      <a:pt x="0" y="30830"/>
                    </a:lnTo>
                    <a:cubicBezTo>
                      <a:pt x="0" y="13803"/>
                      <a:pt x="13803" y="0"/>
                      <a:pt x="308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CE7D5F"/>
                </a:solidFill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2814920" y="4966823"/>
              <a:ext cx="4549239" cy="17325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4000" b="1" u="none" dirty="0">
                  <a:latin typeface="Arial" panose="020B0604020202020204" pitchFamily="34" charset="0"/>
                  <a:cs typeface="Arial" panose="020B0604020202020204" pitchFamily="34" charset="0"/>
                </a:rPr>
                <a:t>03. </a:t>
              </a:r>
              <a:endParaRPr lang="vi-VN" sz="4000" b="1" u="none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>
                <a:lnSpc>
                  <a:spcPct val="150000"/>
                </a:lnSpc>
                <a:spcBef>
                  <a:spcPct val="0"/>
                </a:spcBef>
              </a:pPr>
              <a:r>
                <a:rPr lang="vi-VN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endParaRPr lang="en-US" sz="4000" b="1" u="none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3"/>
          <p:cNvSpPr/>
          <p:nvPr/>
        </p:nvSpPr>
        <p:spPr>
          <a:xfrm>
            <a:off x="9183495" y="3738580"/>
            <a:ext cx="3621218" cy="678978"/>
          </a:xfrm>
          <a:custGeom>
            <a:avLst/>
            <a:gdLst/>
            <a:ahLst/>
            <a:cxnLst/>
            <a:rect l="l" t="t" r="r" b="b"/>
            <a:pathLst>
              <a:path w="3621218" h="678978">
                <a:moveTo>
                  <a:pt x="0" y="0"/>
                </a:moveTo>
                <a:lnTo>
                  <a:pt x="3621218" y="0"/>
                </a:lnTo>
                <a:lnTo>
                  <a:pt x="3621218" y="678978"/>
                </a:lnTo>
                <a:lnTo>
                  <a:pt x="0" y="6789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800000">
            <a:off x="14705440" y="-1389339"/>
            <a:ext cx="3352965" cy="2840876"/>
          </a:xfrm>
          <a:custGeom>
            <a:avLst/>
            <a:gdLst/>
            <a:ahLst/>
            <a:cxnLst/>
            <a:rect l="l" t="t" r="r" b="b"/>
            <a:pathLst>
              <a:path w="3352965" h="2840876">
                <a:moveTo>
                  <a:pt x="0" y="0"/>
                </a:moveTo>
                <a:lnTo>
                  <a:pt x="3352965" y="0"/>
                </a:lnTo>
                <a:lnTo>
                  <a:pt x="3352965" y="2840876"/>
                </a:lnTo>
                <a:lnTo>
                  <a:pt x="0" y="28408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10496" y="8842342"/>
            <a:ext cx="3352965" cy="2840876"/>
          </a:xfrm>
          <a:custGeom>
            <a:avLst/>
            <a:gdLst/>
            <a:ahLst/>
            <a:cxnLst/>
            <a:rect l="l" t="t" r="r" b="b"/>
            <a:pathLst>
              <a:path w="3352965" h="2840876">
                <a:moveTo>
                  <a:pt x="0" y="0"/>
                </a:moveTo>
                <a:lnTo>
                  <a:pt x="3352965" y="0"/>
                </a:lnTo>
                <a:lnTo>
                  <a:pt x="3352965" y="2840876"/>
                </a:lnTo>
                <a:lnTo>
                  <a:pt x="0" y="28408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01715">
            <a:off x="6290593" y="8534931"/>
            <a:ext cx="1450030" cy="1130633"/>
          </a:xfrm>
          <a:custGeom>
            <a:avLst/>
            <a:gdLst/>
            <a:ahLst/>
            <a:cxnLst/>
            <a:rect l="l" t="t" r="r" b="b"/>
            <a:pathLst>
              <a:path w="1450030" h="1130633">
                <a:moveTo>
                  <a:pt x="0" y="0"/>
                </a:moveTo>
                <a:lnTo>
                  <a:pt x="1450030" y="0"/>
                </a:lnTo>
                <a:lnTo>
                  <a:pt x="1450030" y="1130634"/>
                </a:lnTo>
                <a:lnTo>
                  <a:pt x="0" y="11306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649553">
            <a:off x="16915649" y="4829477"/>
            <a:ext cx="1562518" cy="1289788"/>
          </a:xfrm>
          <a:custGeom>
            <a:avLst/>
            <a:gdLst/>
            <a:ahLst/>
            <a:cxnLst/>
            <a:rect l="l" t="t" r="r" b="b"/>
            <a:pathLst>
              <a:path w="1562518" h="1289788">
                <a:moveTo>
                  <a:pt x="0" y="0"/>
                </a:moveTo>
                <a:lnTo>
                  <a:pt x="1562518" y="0"/>
                </a:lnTo>
                <a:lnTo>
                  <a:pt x="1562518" y="1289788"/>
                </a:lnTo>
                <a:lnTo>
                  <a:pt x="0" y="12897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636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636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sp>
        <p:nvSpPr>
          <p:cNvPr id="32" name="Freeform 32"/>
          <p:cNvSpPr/>
          <p:nvPr/>
        </p:nvSpPr>
        <p:spPr>
          <a:xfrm>
            <a:off x="-1118492" y="-999804"/>
            <a:ext cx="4294383" cy="4114800"/>
          </a:xfrm>
          <a:custGeom>
            <a:avLst/>
            <a:gdLst/>
            <a:ahLst/>
            <a:cxnLst/>
            <a:rect l="l" t="t" r="r" b="b"/>
            <a:pathLst>
              <a:path w="4294383" h="4114800">
                <a:moveTo>
                  <a:pt x="0" y="0"/>
                </a:moveTo>
                <a:lnTo>
                  <a:pt x="4294384" y="0"/>
                </a:lnTo>
                <a:lnTo>
                  <a:pt x="4294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10800000">
            <a:off x="15366916" y="7231994"/>
            <a:ext cx="4294383" cy="4114800"/>
          </a:xfrm>
          <a:custGeom>
            <a:avLst/>
            <a:gdLst/>
            <a:ahLst/>
            <a:cxnLst/>
            <a:rect l="l" t="t" r="r" b="b"/>
            <a:pathLst>
              <a:path w="4294383" h="4114800">
                <a:moveTo>
                  <a:pt x="0" y="0"/>
                </a:moveTo>
                <a:lnTo>
                  <a:pt x="4294384" y="0"/>
                </a:lnTo>
                <a:lnTo>
                  <a:pt x="4294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2971799" y="3473542"/>
            <a:ext cx="12823983" cy="2866788"/>
          </a:xfrm>
          <a:custGeom>
            <a:avLst/>
            <a:gdLst/>
            <a:ahLst/>
            <a:cxnLst/>
            <a:rect l="l" t="t" r="r" b="b"/>
            <a:pathLst>
              <a:path w="3621218" h="678978">
                <a:moveTo>
                  <a:pt x="0" y="0"/>
                </a:moveTo>
                <a:lnTo>
                  <a:pt x="3621217" y="0"/>
                </a:lnTo>
                <a:lnTo>
                  <a:pt x="3621217" y="678978"/>
                </a:lnTo>
                <a:lnTo>
                  <a:pt x="0" y="67897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6" name="TextBox 6">
            <a:extLst>
              <a:ext uri="{FF2B5EF4-FFF2-40B4-BE49-F238E27FC236}">
                <a16:creationId xmlns:a16="http://schemas.microsoft.com/office/drawing/2014/main" id="{44C7C4D4-08DB-4566-89B9-C8C3FBE397DC}"/>
              </a:ext>
            </a:extLst>
          </p:cNvPr>
          <p:cNvSpPr txBox="1"/>
          <p:nvPr/>
        </p:nvSpPr>
        <p:spPr>
          <a:xfrm>
            <a:off x="2797017" y="4071391"/>
            <a:ext cx="12998765" cy="1429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60"/>
              </a:lnSpc>
            </a:pPr>
            <a:r>
              <a:rPr lang="vi-VN" sz="6600" b="1" dirty="0"/>
              <a:t>HOẠT ĐỘNG 1: NHẬN XÉT</a:t>
            </a:r>
            <a:endParaRPr lang="en-US" sz="66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1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3487218" y="820996"/>
            <a:ext cx="14325600" cy="1826156"/>
          </a:xfrm>
          <a:custGeom>
            <a:avLst/>
            <a:gdLst/>
            <a:ahLst/>
            <a:cxnLst/>
            <a:rect l="l" t="t" r="r" b="b"/>
            <a:pathLst>
              <a:path w="9601384" h="9601384">
                <a:moveTo>
                  <a:pt x="0" y="0"/>
                </a:moveTo>
                <a:lnTo>
                  <a:pt x="9601384" y="0"/>
                </a:lnTo>
                <a:lnTo>
                  <a:pt x="9601384" y="9601384"/>
                </a:lnTo>
                <a:lnTo>
                  <a:pt x="0" y="9601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dirty="0"/>
          </a:p>
        </p:txBody>
      </p:sp>
      <p:grpSp>
        <p:nvGrpSpPr>
          <p:cNvPr id="21" name="Group 21"/>
          <p:cNvGrpSpPr/>
          <p:nvPr/>
        </p:nvGrpSpPr>
        <p:grpSpPr>
          <a:xfrm>
            <a:off x="16767426" y="8586675"/>
            <a:ext cx="1172978" cy="1172978"/>
            <a:chOff x="0" y="0"/>
            <a:chExt cx="1563971" cy="1563971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45E4D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sp>
        <p:nvSpPr>
          <p:cNvPr id="35" name="Freeform 35"/>
          <p:cNvSpPr/>
          <p:nvPr/>
        </p:nvSpPr>
        <p:spPr>
          <a:xfrm>
            <a:off x="-1118492" y="-999804"/>
            <a:ext cx="4294383" cy="4114800"/>
          </a:xfrm>
          <a:custGeom>
            <a:avLst/>
            <a:gdLst/>
            <a:ahLst/>
            <a:cxnLst/>
            <a:rect l="l" t="t" r="r" b="b"/>
            <a:pathLst>
              <a:path w="4294383" h="4114800">
                <a:moveTo>
                  <a:pt x="0" y="0"/>
                </a:moveTo>
                <a:lnTo>
                  <a:pt x="4294384" y="0"/>
                </a:lnTo>
                <a:lnTo>
                  <a:pt x="4294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3941261" y="1161637"/>
            <a:ext cx="12499701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ngang trong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sau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F6E5DB2-24AD-4F1F-A44E-4A9E93BFF6E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4" t="38199" r="12502" b="2969"/>
          <a:stretch/>
        </p:blipFill>
        <p:spPr>
          <a:xfrm>
            <a:off x="4419600" y="2647152"/>
            <a:ext cx="14097000" cy="4587892"/>
          </a:xfrm>
          <a:prstGeom prst="rect">
            <a:avLst/>
          </a:prstGeom>
        </p:spPr>
      </p:pic>
      <p:sp>
        <p:nvSpPr>
          <p:cNvPr id="45" name="Arrow: Pentagon 44">
            <a:extLst>
              <a:ext uri="{FF2B5EF4-FFF2-40B4-BE49-F238E27FC236}">
                <a16:creationId xmlns:a16="http://schemas.microsoft.com/office/drawing/2014/main" id="{3301153C-7ED4-4CA7-8F5C-43635648C01C}"/>
              </a:ext>
            </a:extLst>
          </p:cNvPr>
          <p:cNvSpPr/>
          <p:nvPr/>
        </p:nvSpPr>
        <p:spPr>
          <a:xfrm>
            <a:off x="0" y="0"/>
            <a:ext cx="5883188" cy="946383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i="1" dirty="0" err="1">
                <a:solidFill>
                  <a:schemeClr val="tx1"/>
                </a:solidFill>
              </a:rPr>
              <a:t>Thảo</a:t>
            </a:r>
            <a:r>
              <a:rPr lang="vi-VN" sz="4000" b="1" i="1" dirty="0">
                <a:solidFill>
                  <a:schemeClr val="tx1"/>
                </a:solidFill>
              </a:rPr>
              <a:t> </a:t>
            </a:r>
            <a:r>
              <a:rPr lang="vi-VN" sz="4000" b="1" i="1" dirty="0" err="1">
                <a:solidFill>
                  <a:schemeClr val="tx1"/>
                </a:solidFill>
              </a:rPr>
              <a:t>luận</a:t>
            </a:r>
            <a:r>
              <a:rPr lang="vi-VN" sz="4000" b="1" i="1" dirty="0">
                <a:solidFill>
                  <a:schemeClr val="tx1"/>
                </a:solidFill>
              </a:rPr>
              <a:t> </a:t>
            </a:r>
            <a:r>
              <a:rPr lang="vi-VN" sz="4000" b="1" i="1" dirty="0" err="1">
                <a:solidFill>
                  <a:schemeClr val="tx1"/>
                </a:solidFill>
              </a:rPr>
              <a:t>nhóm</a:t>
            </a:r>
            <a:r>
              <a:rPr lang="vi-VN" sz="4000" b="1" i="1" dirty="0">
                <a:solidFill>
                  <a:schemeClr val="tx1"/>
                </a:solidFill>
              </a:rPr>
              <a:t> đôi</a:t>
            </a:r>
          </a:p>
        </p:txBody>
      </p:sp>
      <p:pic>
        <p:nvPicPr>
          <p:cNvPr id="46" name="Picture 6">
            <a:extLst>
              <a:ext uri="{FF2B5EF4-FFF2-40B4-BE49-F238E27FC236}">
                <a16:creationId xmlns:a16="http://schemas.microsoft.com/office/drawing/2014/main" id="{02E68F19-8A87-4D1B-B750-F0FBE3379E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2400" y="5675622"/>
            <a:ext cx="5119718" cy="4611378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910001A4-B957-4D13-AA72-CE56393518CC}"/>
              </a:ext>
            </a:extLst>
          </p:cNvPr>
          <p:cNvGrpSpPr/>
          <p:nvPr/>
        </p:nvGrpSpPr>
        <p:grpSpPr>
          <a:xfrm>
            <a:off x="7200384" y="5834915"/>
            <a:ext cx="10153527" cy="4292791"/>
            <a:chOff x="6705599" y="4708739"/>
            <a:chExt cx="10153527" cy="4292791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8F21984E-BDAA-443E-81B5-990F8CEF43BD}"/>
                </a:ext>
              </a:extLst>
            </p:cNvPr>
            <p:cNvSpPr/>
            <p:nvPr/>
          </p:nvSpPr>
          <p:spPr>
            <a:xfrm>
              <a:off x="6705599" y="6210300"/>
              <a:ext cx="9429431" cy="279123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  <a:spcBef>
                  <a:spcPts val="240"/>
                </a:spcBef>
                <a:spcAft>
                  <a:spcPts val="240"/>
                </a:spcAft>
              </a:pP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Trong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bảng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này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dấu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gạch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ngang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dùng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để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đánh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dấu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ý trong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đoạn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liệt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kê.</a:t>
              </a:r>
              <a:endPara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F61172CD-F989-4DBA-83DF-8E387C03B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44647" y="4708739"/>
              <a:ext cx="1814479" cy="181447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3"/>
          <p:cNvSpPr/>
          <p:nvPr/>
        </p:nvSpPr>
        <p:spPr>
          <a:xfrm>
            <a:off x="9183495" y="3738580"/>
            <a:ext cx="3621218" cy="678978"/>
          </a:xfrm>
          <a:custGeom>
            <a:avLst/>
            <a:gdLst/>
            <a:ahLst/>
            <a:cxnLst/>
            <a:rect l="l" t="t" r="r" b="b"/>
            <a:pathLst>
              <a:path w="3621218" h="678978">
                <a:moveTo>
                  <a:pt x="0" y="0"/>
                </a:moveTo>
                <a:lnTo>
                  <a:pt x="3621218" y="0"/>
                </a:lnTo>
                <a:lnTo>
                  <a:pt x="3621218" y="678978"/>
                </a:lnTo>
                <a:lnTo>
                  <a:pt x="0" y="6789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800000">
            <a:off x="14705440" y="-1389339"/>
            <a:ext cx="3352965" cy="2840876"/>
          </a:xfrm>
          <a:custGeom>
            <a:avLst/>
            <a:gdLst/>
            <a:ahLst/>
            <a:cxnLst/>
            <a:rect l="l" t="t" r="r" b="b"/>
            <a:pathLst>
              <a:path w="3352965" h="2840876">
                <a:moveTo>
                  <a:pt x="0" y="0"/>
                </a:moveTo>
                <a:lnTo>
                  <a:pt x="3352965" y="0"/>
                </a:lnTo>
                <a:lnTo>
                  <a:pt x="3352965" y="2840876"/>
                </a:lnTo>
                <a:lnTo>
                  <a:pt x="0" y="28408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10496" y="8842342"/>
            <a:ext cx="3352965" cy="2840876"/>
          </a:xfrm>
          <a:custGeom>
            <a:avLst/>
            <a:gdLst/>
            <a:ahLst/>
            <a:cxnLst/>
            <a:rect l="l" t="t" r="r" b="b"/>
            <a:pathLst>
              <a:path w="3352965" h="2840876">
                <a:moveTo>
                  <a:pt x="0" y="0"/>
                </a:moveTo>
                <a:lnTo>
                  <a:pt x="3352965" y="0"/>
                </a:lnTo>
                <a:lnTo>
                  <a:pt x="3352965" y="2840876"/>
                </a:lnTo>
                <a:lnTo>
                  <a:pt x="0" y="28408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01715">
            <a:off x="6290593" y="8534931"/>
            <a:ext cx="1450030" cy="1130633"/>
          </a:xfrm>
          <a:custGeom>
            <a:avLst/>
            <a:gdLst/>
            <a:ahLst/>
            <a:cxnLst/>
            <a:rect l="l" t="t" r="r" b="b"/>
            <a:pathLst>
              <a:path w="1450030" h="1130633">
                <a:moveTo>
                  <a:pt x="0" y="0"/>
                </a:moveTo>
                <a:lnTo>
                  <a:pt x="1450030" y="0"/>
                </a:lnTo>
                <a:lnTo>
                  <a:pt x="1450030" y="1130634"/>
                </a:lnTo>
                <a:lnTo>
                  <a:pt x="0" y="11306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649553">
            <a:off x="16915649" y="4829477"/>
            <a:ext cx="1562518" cy="1289788"/>
          </a:xfrm>
          <a:custGeom>
            <a:avLst/>
            <a:gdLst/>
            <a:ahLst/>
            <a:cxnLst/>
            <a:rect l="l" t="t" r="r" b="b"/>
            <a:pathLst>
              <a:path w="1562518" h="1289788">
                <a:moveTo>
                  <a:pt x="0" y="0"/>
                </a:moveTo>
                <a:lnTo>
                  <a:pt x="1562518" y="0"/>
                </a:lnTo>
                <a:lnTo>
                  <a:pt x="1562518" y="1289788"/>
                </a:lnTo>
                <a:lnTo>
                  <a:pt x="0" y="12897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636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636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sp>
        <p:nvSpPr>
          <p:cNvPr id="32" name="Freeform 32"/>
          <p:cNvSpPr/>
          <p:nvPr/>
        </p:nvSpPr>
        <p:spPr>
          <a:xfrm>
            <a:off x="-1118492" y="-999804"/>
            <a:ext cx="4294383" cy="4114800"/>
          </a:xfrm>
          <a:custGeom>
            <a:avLst/>
            <a:gdLst/>
            <a:ahLst/>
            <a:cxnLst/>
            <a:rect l="l" t="t" r="r" b="b"/>
            <a:pathLst>
              <a:path w="4294383" h="4114800">
                <a:moveTo>
                  <a:pt x="0" y="0"/>
                </a:moveTo>
                <a:lnTo>
                  <a:pt x="4294384" y="0"/>
                </a:lnTo>
                <a:lnTo>
                  <a:pt x="4294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10800000">
            <a:off x="15366916" y="7231994"/>
            <a:ext cx="4294383" cy="4114800"/>
          </a:xfrm>
          <a:custGeom>
            <a:avLst/>
            <a:gdLst/>
            <a:ahLst/>
            <a:cxnLst/>
            <a:rect l="l" t="t" r="r" b="b"/>
            <a:pathLst>
              <a:path w="4294383" h="4114800">
                <a:moveTo>
                  <a:pt x="0" y="0"/>
                </a:moveTo>
                <a:lnTo>
                  <a:pt x="4294384" y="0"/>
                </a:lnTo>
                <a:lnTo>
                  <a:pt x="4294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3175891" y="3402719"/>
            <a:ext cx="12699916" cy="3205929"/>
          </a:xfrm>
          <a:custGeom>
            <a:avLst/>
            <a:gdLst/>
            <a:ahLst/>
            <a:cxnLst/>
            <a:rect l="l" t="t" r="r" b="b"/>
            <a:pathLst>
              <a:path w="3621218" h="678978">
                <a:moveTo>
                  <a:pt x="0" y="0"/>
                </a:moveTo>
                <a:lnTo>
                  <a:pt x="3621217" y="0"/>
                </a:lnTo>
                <a:lnTo>
                  <a:pt x="3621217" y="678978"/>
                </a:lnTo>
                <a:lnTo>
                  <a:pt x="0" y="67897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6" name="TextBox 6">
            <a:extLst>
              <a:ext uri="{FF2B5EF4-FFF2-40B4-BE49-F238E27FC236}">
                <a16:creationId xmlns:a16="http://schemas.microsoft.com/office/drawing/2014/main" id="{44C7C4D4-08DB-4566-89B9-C8C3FBE397DC}"/>
              </a:ext>
            </a:extLst>
          </p:cNvPr>
          <p:cNvSpPr txBox="1"/>
          <p:nvPr/>
        </p:nvSpPr>
        <p:spPr>
          <a:xfrm>
            <a:off x="3192824" y="3496008"/>
            <a:ext cx="12998765" cy="301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60"/>
              </a:lnSpc>
            </a:pPr>
            <a:r>
              <a:rPr lang="vi-VN" sz="6600" b="1" dirty="0"/>
              <a:t>HOẠT ĐỘNG 2: </a:t>
            </a:r>
          </a:p>
          <a:p>
            <a:pPr algn="ctr">
              <a:lnSpc>
                <a:spcPts val="12360"/>
              </a:lnSpc>
            </a:pPr>
            <a:r>
              <a:rPr lang="vi-VN" sz="6600" b="1" dirty="0"/>
              <a:t>RÚT RA BÀI HỌC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4080822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2177375" y="5065059"/>
            <a:ext cx="2175237" cy="816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66"/>
              </a:lnSpc>
              <a:spcBef>
                <a:spcPct val="0"/>
              </a:spcBef>
            </a:pPr>
            <a:r>
              <a:rPr lang="en-US" sz="6204">
                <a:solidFill>
                  <a:srgbClr val="FFFFFF"/>
                </a:solidFill>
                <a:latin typeface="Alegreya Bold"/>
              </a:rPr>
              <a:t>25%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943631" y="6490994"/>
            <a:ext cx="1810397" cy="816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66"/>
              </a:lnSpc>
              <a:spcBef>
                <a:spcPct val="0"/>
              </a:spcBef>
            </a:pPr>
            <a:r>
              <a:rPr lang="en-US" sz="6204" u="none">
                <a:solidFill>
                  <a:srgbClr val="FFFFFF"/>
                </a:solidFill>
                <a:latin typeface="Alegreya Bold"/>
              </a:rPr>
              <a:t>75%</a:t>
            </a:r>
          </a:p>
        </p:txBody>
      </p:sp>
      <p:sp>
        <p:nvSpPr>
          <p:cNvPr id="11" name="Freeform 11"/>
          <p:cNvSpPr/>
          <p:nvPr/>
        </p:nvSpPr>
        <p:spPr>
          <a:xfrm rot="-10800000">
            <a:off x="15758862" y="-709184"/>
            <a:ext cx="3352965" cy="2840876"/>
          </a:xfrm>
          <a:custGeom>
            <a:avLst/>
            <a:gdLst/>
            <a:ahLst/>
            <a:cxnLst/>
            <a:rect l="l" t="t" r="r" b="b"/>
            <a:pathLst>
              <a:path w="3352965" h="2840876">
                <a:moveTo>
                  <a:pt x="0" y="0"/>
                </a:moveTo>
                <a:lnTo>
                  <a:pt x="3352965" y="0"/>
                </a:lnTo>
                <a:lnTo>
                  <a:pt x="3352965" y="2840876"/>
                </a:lnTo>
                <a:lnTo>
                  <a:pt x="0" y="28408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10496" y="8842342"/>
            <a:ext cx="3352965" cy="2840876"/>
          </a:xfrm>
          <a:custGeom>
            <a:avLst/>
            <a:gdLst/>
            <a:ahLst/>
            <a:cxnLst/>
            <a:rect l="l" t="t" r="r" b="b"/>
            <a:pathLst>
              <a:path w="3352965" h="2840876">
                <a:moveTo>
                  <a:pt x="0" y="0"/>
                </a:moveTo>
                <a:lnTo>
                  <a:pt x="3352965" y="0"/>
                </a:lnTo>
                <a:lnTo>
                  <a:pt x="3352965" y="2840876"/>
                </a:lnTo>
                <a:lnTo>
                  <a:pt x="0" y="28408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001715">
            <a:off x="6290593" y="8534931"/>
            <a:ext cx="1450030" cy="1130633"/>
          </a:xfrm>
          <a:custGeom>
            <a:avLst/>
            <a:gdLst/>
            <a:ahLst/>
            <a:cxnLst/>
            <a:rect l="l" t="t" r="r" b="b"/>
            <a:pathLst>
              <a:path w="1450030" h="1130633">
                <a:moveTo>
                  <a:pt x="0" y="0"/>
                </a:moveTo>
                <a:lnTo>
                  <a:pt x="1450030" y="0"/>
                </a:lnTo>
                <a:lnTo>
                  <a:pt x="1450030" y="1130634"/>
                </a:lnTo>
                <a:lnTo>
                  <a:pt x="0" y="11306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649553">
            <a:off x="16860638" y="5567502"/>
            <a:ext cx="1562518" cy="1289788"/>
          </a:xfrm>
          <a:custGeom>
            <a:avLst/>
            <a:gdLst/>
            <a:ahLst/>
            <a:cxnLst/>
            <a:rect l="l" t="t" r="r" b="b"/>
            <a:pathLst>
              <a:path w="1562518" h="1289788">
                <a:moveTo>
                  <a:pt x="0" y="0"/>
                </a:moveTo>
                <a:lnTo>
                  <a:pt x="1562518" y="0"/>
                </a:lnTo>
                <a:lnTo>
                  <a:pt x="1562518" y="1289788"/>
                </a:lnTo>
                <a:lnTo>
                  <a:pt x="0" y="12897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6182919" y="166915"/>
            <a:ext cx="1142219" cy="1142219"/>
            <a:chOff x="0" y="0"/>
            <a:chExt cx="1522959" cy="1522959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sp>
        <p:nvSpPr>
          <p:cNvPr id="29" name="Freeform 29"/>
          <p:cNvSpPr/>
          <p:nvPr/>
        </p:nvSpPr>
        <p:spPr>
          <a:xfrm>
            <a:off x="-1029390" y="-748266"/>
            <a:ext cx="4294383" cy="4114800"/>
          </a:xfrm>
          <a:custGeom>
            <a:avLst/>
            <a:gdLst/>
            <a:ahLst/>
            <a:cxnLst/>
            <a:rect l="l" t="t" r="r" b="b"/>
            <a:pathLst>
              <a:path w="4294383" h="4114800">
                <a:moveTo>
                  <a:pt x="0" y="0"/>
                </a:moveTo>
                <a:lnTo>
                  <a:pt x="4294384" y="0"/>
                </a:lnTo>
                <a:lnTo>
                  <a:pt x="4294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-10800000">
            <a:off x="15366916" y="7231994"/>
            <a:ext cx="4294383" cy="4114800"/>
          </a:xfrm>
          <a:custGeom>
            <a:avLst/>
            <a:gdLst/>
            <a:ahLst/>
            <a:cxnLst/>
            <a:rect l="l" t="t" r="r" b="b"/>
            <a:pathLst>
              <a:path w="4294383" h="4114800">
                <a:moveTo>
                  <a:pt x="0" y="0"/>
                </a:moveTo>
                <a:lnTo>
                  <a:pt x="4294384" y="0"/>
                </a:lnTo>
                <a:lnTo>
                  <a:pt x="4294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2BACF1D-210E-4297-A744-4A27B4F20A2B}"/>
              </a:ext>
            </a:extLst>
          </p:cNvPr>
          <p:cNvGrpSpPr/>
          <p:nvPr/>
        </p:nvGrpSpPr>
        <p:grpSpPr>
          <a:xfrm>
            <a:off x="2177375" y="1636183"/>
            <a:ext cx="13670840" cy="3295621"/>
            <a:chOff x="2232386" y="898158"/>
            <a:chExt cx="13670840" cy="32956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3FBEE9B-E661-409C-B867-B0DAD6EF1FDF}"/>
                </a:ext>
              </a:extLst>
            </p:cNvPr>
            <p:cNvSpPr/>
            <p:nvPr/>
          </p:nvSpPr>
          <p:spPr>
            <a:xfrm>
              <a:off x="5676899" y="1057596"/>
              <a:ext cx="10226327" cy="2175007"/>
            </a:xfrm>
            <a:custGeom>
              <a:avLst/>
              <a:gdLst>
                <a:gd name="connsiteX0" fmla="*/ 0 w 10226327"/>
                <a:gd name="connsiteY0" fmla="*/ 0 h 2175007"/>
                <a:gd name="connsiteX1" fmla="*/ 374965 w 10226327"/>
                <a:gd name="connsiteY1" fmla="*/ 0 h 2175007"/>
                <a:gd name="connsiteX2" fmla="*/ 954457 w 10226327"/>
                <a:gd name="connsiteY2" fmla="*/ 0 h 2175007"/>
                <a:gd name="connsiteX3" fmla="*/ 1431686 w 10226327"/>
                <a:gd name="connsiteY3" fmla="*/ 0 h 2175007"/>
                <a:gd name="connsiteX4" fmla="*/ 2317967 w 10226327"/>
                <a:gd name="connsiteY4" fmla="*/ 0 h 2175007"/>
                <a:gd name="connsiteX5" fmla="*/ 2795196 w 10226327"/>
                <a:gd name="connsiteY5" fmla="*/ 0 h 2175007"/>
                <a:gd name="connsiteX6" fmla="*/ 3170161 w 10226327"/>
                <a:gd name="connsiteY6" fmla="*/ 0 h 2175007"/>
                <a:gd name="connsiteX7" fmla="*/ 3545127 w 10226327"/>
                <a:gd name="connsiteY7" fmla="*/ 0 h 2175007"/>
                <a:gd name="connsiteX8" fmla="*/ 4022355 w 10226327"/>
                <a:gd name="connsiteY8" fmla="*/ 0 h 2175007"/>
                <a:gd name="connsiteX9" fmla="*/ 4601847 w 10226327"/>
                <a:gd name="connsiteY9" fmla="*/ 0 h 2175007"/>
                <a:gd name="connsiteX10" fmla="*/ 5488129 w 10226327"/>
                <a:gd name="connsiteY10" fmla="*/ 0 h 2175007"/>
                <a:gd name="connsiteX11" fmla="*/ 5965357 w 10226327"/>
                <a:gd name="connsiteY11" fmla="*/ 0 h 2175007"/>
                <a:gd name="connsiteX12" fmla="*/ 6851639 w 10226327"/>
                <a:gd name="connsiteY12" fmla="*/ 0 h 2175007"/>
                <a:gd name="connsiteX13" fmla="*/ 7226604 w 10226327"/>
                <a:gd name="connsiteY13" fmla="*/ 0 h 2175007"/>
                <a:gd name="connsiteX14" fmla="*/ 7703833 w 10226327"/>
                <a:gd name="connsiteY14" fmla="*/ 0 h 2175007"/>
                <a:gd name="connsiteX15" fmla="*/ 8385588 w 10226327"/>
                <a:gd name="connsiteY15" fmla="*/ 0 h 2175007"/>
                <a:gd name="connsiteX16" fmla="*/ 8965080 w 10226327"/>
                <a:gd name="connsiteY16" fmla="*/ 0 h 2175007"/>
                <a:gd name="connsiteX17" fmla="*/ 9646835 w 10226327"/>
                <a:gd name="connsiteY17" fmla="*/ 0 h 2175007"/>
                <a:gd name="connsiteX18" fmla="*/ 10226327 w 10226327"/>
                <a:gd name="connsiteY18" fmla="*/ 0 h 2175007"/>
                <a:gd name="connsiteX19" fmla="*/ 10226327 w 10226327"/>
                <a:gd name="connsiteY19" fmla="*/ 565502 h 2175007"/>
                <a:gd name="connsiteX20" fmla="*/ 10226327 w 10226327"/>
                <a:gd name="connsiteY20" fmla="*/ 1152754 h 2175007"/>
                <a:gd name="connsiteX21" fmla="*/ 10226327 w 10226327"/>
                <a:gd name="connsiteY21" fmla="*/ 1674755 h 2175007"/>
                <a:gd name="connsiteX22" fmla="*/ 10226327 w 10226327"/>
                <a:gd name="connsiteY22" fmla="*/ 2175007 h 2175007"/>
                <a:gd name="connsiteX23" fmla="*/ 9340045 w 10226327"/>
                <a:gd name="connsiteY23" fmla="*/ 2175007 h 2175007"/>
                <a:gd name="connsiteX24" fmla="*/ 8658290 w 10226327"/>
                <a:gd name="connsiteY24" fmla="*/ 2175007 h 2175007"/>
                <a:gd name="connsiteX25" fmla="*/ 7874272 w 10226327"/>
                <a:gd name="connsiteY25" fmla="*/ 2175007 h 2175007"/>
                <a:gd name="connsiteX26" fmla="*/ 7192517 w 10226327"/>
                <a:gd name="connsiteY26" fmla="*/ 2175007 h 2175007"/>
                <a:gd name="connsiteX27" fmla="*/ 6613025 w 10226327"/>
                <a:gd name="connsiteY27" fmla="*/ 2175007 h 2175007"/>
                <a:gd name="connsiteX28" fmla="*/ 6238059 w 10226327"/>
                <a:gd name="connsiteY28" fmla="*/ 2175007 h 2175007"/>
                <a:gd name="connsiteX29" fmla="*/ 5658568 w 10226327"/>
                <a:gd name="connsiteY29" fmla="*/ 2175007 h 2175007"/>
                <a:gd name="connsiteX30" fmla="*/ 4772286 w 10226327"/>
                <a:gd name="connsiteY30" fmla="*/ 2175007 h 2175007"/>
                <a:gd name="connsiteX31" fmla="*/ 3886004 w 10226327"/>
                <a:gd name="connsiteY31" fmla="*/ 2175007 h 2175007"/>
                <a:gd name="connsiteX32" fmla="*/ 3204249 w 10226327"/>
                <a:gd name="connsiteY32" fmla="*/ 2175007 h 2175007"/>
                <a:gd name="connsiteX33" fmla="*/ 2317967 w 10226327"/>
                <a:gd name="connsiteY33" fmla="*/ 2175007 h 2175007"/>
                <a:gd name="connsiteX34" fmla="*/ 1636212 w 10226327"/>
                <a:gd name="connsiteY34" fmla="*/ 2175007 h 2175007"/>
                <a:gd name="connsiteX35" fmla="*/ 1261247 w 10226327"/>
                <a:gd name="connsiteY35" fmla="*/ 2175007 h 2175007"/>
                <a:gd name="connsiteX36" fmla="*/ 0 w 10226327"/>
                <a:gd name="connsiteY36" fmla="*/ 2175007 h 2175007"/>
                <a:gd name="connsiteX37" fmla="*/ 0 w 10226327"/>
                <a:gd name="connsiteY37" fmla="*/ 1631255 h 2175007"/>
                <a:gd name="connsiteX38" fmla="*/ 0 w 10226327"/>
                <a:gd name="connsiteY38" fmla="*/ 1044003 h 2175007"/>
                <a:gd name="connsiteX39" fmla="*/ 0 w 10226327"/>
                <a:gd name="connsiteY39" fmla="*/ 522002 h 2175007"/>
                <a:gd name="connsiteX40" fmla="*/ 0 w 10226327"/>
                <a:gd name="connsiteY40" fmla="*/ 0 h 2175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226327" h="2175007" extrusionOk="0">
                  <a:moveTo>
                    <a:pt x="0" y="0"/>
                  </a:moveTo>
                  <a:cubicBezTo>
                    <a:pt x="96609" y="-11621"/>
                    <a:pt x="210681" y="15812"/>
                    <a:pt x="374965" y="0"/>
                  </a:cubicBezTo>
                  <a:cubicBezTo>
                    <a:pt x="539250" y="-15812"/>
                    <a:pt x="670149" y="-5741"/>
                    <a:pt x="954457" y="0"/>
                  </a:cubicBezTo>
                  <a:cubicBezTo>
                    <a:pt x="1238765" y="5741"/>
                    <a:pt x="1224068" y="8284"/>
                    <a:pt x="1431686" y="0"/>
                  </a:cubicBezTo>
                  <a:cubicBezTo>
                    <a:pt x="1639304" y="-8284"/>
                    <a:pt x="2132965" y="21278"/>
                    <a:pt x="2317967" y="0"/>
                  </a:cubicBezTo>
                  <a:cubicBezTo>
                    <a:pt x="2502969" y="-21278"/>
                    <a:pt x="2620772" y="-7723"/>
                    <a:pt x="2795196" y="0"/>
                  </a:cubicBezTo>
                  <a:cubicBezTo>
                    <a:pt x="2969620" y="7723"/>
                    <a:pt x="2992850" y="7073"/>
                    <a:pt x="3170161" y="0"/>
                  </a:cubicBezTo>
                  <a:cubicBezTo>
                    <a:pt x="3347473" y="-7073"/>
                    <a:pt x="3460411" y="-7516"/>
                    <a:pt x="3545127" y="0"/>
                  </a:cubicBezTo>
                  <a:cubicBezTo>
                    <a:pt x="3629843" y="7516"/>
                    <a:pt x="3926234" y="12697"/>
                    <a:pt x="4022355" y="0"/>
                  </a:cubicBezTo>
                  <a:cubicBezTo>
                    <a:pt x="4118476" y="-12697"/>
                    <a:pt x="4445210" y="5267"/>
                    <a:pt x="4601847" y="0"/>
                  </a:cubicBezTo>
                  <a:cubicBezTo>
                    <a:pt x="4758484" y="-5267"/>
                    <a:pt x="5198442" y="-22230"/>
                    <a:pt x="5488129" y="0"/>
                  </a:cubicBezTo>
                  <a:cubicBezTo>
                    <a:pt x="5777816" y="22230"/>
                    <a:pt x="5781720" y="-13307"/>
                    <a:pt x="5965357" y="0"/>
                  </a:cubicBezTo>
                  <a:cubicBezTo>
                    <a:pt x="6148994" y="13307"/>
                    <a:pt x="6669460" y="-37852"/>
                    <a:pt x="6851639" y="0"/>
                  </a:cubicBezTo>
                  <a:cubicBezTo>
                    <a:pt x="7033818" y="37852"/>
                    <a:pt x="7047402" y="2028"/>
                    <a:pt x="7226604" y="0"/>
                  </a:cubicBezTo>
                  <a:cubicBezTo>
                    <a:pt x="7405807" y="-2028"/>
                    <a:pt x="7502385" y="5744"/>
                    <a:pt x="7703833" y="0"/>
                  </a:cubicBezTo>
                  <a:cubicBezTo>
                    <a:pt x="7905281" y="-5744"/>
                    <a:pt x="8205412" y="1410"/>
                    <a:pt x="8385588" y="0"/>
                  </a:cubicBezTo>
                  <a:cubicBezTo>
                    <a:pt x="8565764" y="-1410"/>
                    <a:pt x="8764770" y="-3822"/>
                    <a:pt x="8965080" y="0"/>
                  </a:cubicBezTo>
                  <a:cubicBezTo>
                    <a:pt x="9165390" y="3822"/>
                    <a:pt x="9411070" y="-8903"/>
                    <a:pt x="9646835" y="0"/>
                  </a:cubicBezTo>
                  <a:cubicBezTo>
                    <a:pt x="9882600" y="8903"/>
                    <a:pt x="10010588" y="-20409"/>
                    <a:pt x="10226327" y="0"/>
                  </a:cubicBezTo>
                  <a:cubicBezTo>
                    <a:pt x="10216393" y="189420"/>
                    <a:pt x="10207629" y="318459"/>
                    <a:pt x="10226327" y="565502"/>
                  </a:cubicBezTo>
                  <a:cubicBezTo>
                    <a:pt x="10245025" y="812545"/>
                    <a:pt x="10216963" y="868841"/>
                    <a:pt x="10226327" y="1152754"/>
                  </a:cubicBezTo>
                  <a:cubicBezTo>
                    <a:pt x="10235691" y="1436667"/>
                    <a:pt x="10216534" y="1439823"/>
                    <a:pt x="10226327" y="1674755"/>
                  </a:cubicBezTo>
                  <a:cubicBezTo>
                    <a:pt x="10236120" y="1909687"/>
                    <a:pt x="10229684" y="1957289"/>
                    <a:pt x="10226327" y="2175007"/>
                  </a:cubicBezTo>
                  <a:cubicBezTo>
                    <a:pt x="9787109" y="2189065"/>
                    <a:pt x="9715744" y="2200266"/>
                    <a:pt x="9340045" y="2175007"/>
                  </a:cubicBezTo>
                  <a:cubicBezTo>
                    <a:pt x="8964346" y="2149748"/>
                    <a:pt x="8827664" y="2145627"/>
                    <a:pt x="8658290" y="2175007"/>
                  </a:cubicBezTo>
                  <a:cubicBezTo>
                    <a:pt x="8488916" y="2204387"/>
                    <a:pt x="8262455" y="2200468"/>
                    <a:pt x="7874272" y="2175007"/>
                  </a:cubicBezTo>
                  <a:cubicBezTo>
                    <a:pt x="7486089" y="2149546"/>
                    <a:pt x="7478598" y="2161335"/>
                    <a:pt x="7192517" y="2175007"/>
                  </a:cubicBezTo>
                  <a:cubicBezTo>
                    <a:pt x="6906437" y="2188679"/>
                    <a:pt x="6782999" y="2150013"/>
                    <a:pt x="6613025" y="2175007"/>
                  </a:cubicBezTo>
                  <a:cubicBezTo>
                    <a:pt x="6443051" y="2200001"/>
                    <a:pt x="6391029" y="2175238"/>
                    <a:pt x="6238059" y="2175007"/>
                  </a:cubicBezTo>
                  <a:cubicBezTo>
                    <a:pt x="6085089" y="2174776"/>
                    <a:pt x="5782644" y="2176122"/>
                    <a:pt x="5658568" y="2175007"/>
                  </a:cubicBezTo>
                  <a:cubicBezTo>
                    <a:pt x="5534492" y="2173892"/>
                    <a:pt x="4986139" y="2146544"/>
                    <a:pt x="4772286" y="2175007"/>
                  </a:cubicBezTo>
                  <a:cubicBezTo>
                    <a:pt x="4558433" y="2203470"/>
                    <a:pt x="4144010" y="2168278"/>
                    <a:pt x="3886004" y="2175007"/>
                  </a:cubicBezTo>
                  <a:cubicBezTo>
                    <a:pt x="3627998" y="2181736"/>
                    <a:pt x="3486897" y="2194258"/>
                    <a:pt x="3204249" y="2175007"/>
                  </a:cubicBezTo>
                  <a:cubicBezTo>
                    <a:pt x="2921601" y="2155756"/>
                    <a:pt x="2607941" y="2179342"/>
                    <a:pt x="2317967" y="2175007"/>
                  </a:cubicBezTo>
                  <a:cubicBezTo>
                    <a:pt x="2027993" y="2170672"/>
                    <a:pt x="1944463" y="2185867"/>
                    <a:pt x="1636212" y="2175007"/>
                  </a:cubicBezTo>
                  <a:cubicBezTo>
                    <a:pt x="1327961" y="2164147"/>
                    <a:pt x="1382434" y="2186981"/>
                    <a:pt x="1261247" y="2175007"/>
                  </a:cubicBezTo>
                  <a:cubicBezTo>
                    <a:pt x="1140061" y="2163033"/>
                    <a:pt x="470127" y="2187352"/>
                    <a:pt x="0" y="2175007"/>
                  </a:cubicBezTo>
                  <a:cubicBezTo>
                    <a:pt x="-7842" y="2003857"/>
                    <a:pt x="-11898" y="1853945"/>
                    <a:pt x="0" y="1631255"/>
                  </a:cubicBezTo>
                  <a:cubicBezTo>
                    <a:pt x="11898" y="1408565"/>
                    <a:pt x="-14810" y="1184765"/>
                    <a:pt x="0" y="1044003"/>
                  </a:cubicBezTo>
                  <a:cubicBezTo>
                    <a:pt x="14810" y="903241"/>
                    <a:pt x="-16568" y="680463"/>
                    <a:pt x="0" y="522002"/>
                  </a:cubicBezTo>
                  <a:cubicBezTo>
                    <a:pt x="16568" y="363541"/>
                    <a:pt x="172" y="114404"/>
                    <a:pt x="0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052614468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4000" dirty="0" err="1">
                  <a:solidFill>
                    <a:schemeClr val="tx1"/>
                  </a:solidFill>
                </a:rPr>
                <a:t>Dựa</a:t>
              </a:r>
              <a:r>
                <a:rPr lang="vi-VN" sz="4000" dirty="0">
                  <a:solidFill>
                    <a:schemeClr val="tx1"/>
                  </a:solidFill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</a:rPr>
                <a:t>vào</a:t>
              </a:r>
              <a:r>
                <a:rPr lang="vi-VN" sz="4000" dirty="0">
                  <a:solidFill>
                    <a:schemeClr val="tx1"/>
                  </a:solidFill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</a:rPr>
                <a:t>hoạt</a:t>
              </a:r>
              <a:r>
                <a:rPr lang="vi-VN" sz="4000" dirty="0">
                  <a:solidFill>
                    <a:schemeClr val="tx1"/>
                  </a:solidFill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</a:rPr>
                <a:t>động</a:t>
              </a:r>
              <a:r>
                <a:rPr lang="vi-VN" sz="4000" dirty="0">
                  <a:solidFill>
                    <a:schemeClr val="tx1"/>
                  </a:solidFill>
                </a:rPr>
                <a:t> 1, em </a:t>
              </a:r>
              <a:r>
                <a:rPr lang="vi-VN" sz="4000" dirty="0" err="1">
                  <a:solidFill>
                    <a:schemeClr val="tx1"/>
                  </a:solidFill>
                </a:rPr>
                <a:t>hãy</a:t>
              </a:r>
              <a:r>
                <a:rPr lang="vi-VN" sz="4000" dirty="0">
                  <a:solidFill>
                    <a:schemeClr val="tx1"/>
                  </a:solidFill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</a:rPr>
                <a:t>rút</a:t>
              </a:r>
              <a:r>
                <a:rPr lang="vi-VN" sz="4000" dirty="0">
                  <a:solidFill>
                    <a:schemeClr val="tx1"/>
                  </a:solidFill>
                </a:rPr>
                <a:t> ra </a:t>
              </a:r>
              <a:r>
                <a:rPr lang="vi-VN" sz="4000" dirty="0" err="1">
                  <a:solidFill>
                    <a:schemeClr val="tx1"/>
                  </a:solidFill>
                </a:rPr>
                <a:t>bài</a:t>
              </a:r>
              <a:r>
                <a:rPr lang="vi-VN" sz="4000" dirty="0">
                  <a:solidFill>
                    <a:schemeClr val="tx1"/>
                  </a:solidFill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</a:rPr>
                <a:t>học</a:t>
              </a:r>
              <a:r>
                <a:rPr lang="vi-VN" sz="4000" dirty="0">
                  <a:solidFill>
                    <a:schemeClr val="tx1"/>
                  </a:solidFill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</a:rPr>
                <a:t>về</a:t>
              </a:r>
              <a:r>
                <a:rPr lang="vi-VN" sz="4000" dirty="0">
                  <a:solidFill>
                    <a:schemeClr val="tx1"/>
                  </a:solidFill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</a:rPr>
                <a:t>dấu</a:t>
              </a:r>
              <a:r>
                <a:rPr lang="vi-VN" sz="4000" dirty="0">
                  <a:solidFill>
                    <a:schemeClr val="tx1"/>
                  </a:solidFill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</a:rPr>
                <a:t>gạch</a:t>
              </a:r>
              <a:r>
                <a:rPr lang="vi-VN" sz="4000" dirty="0">
                  <a:solidFill>
                    <a:schemeClr val="tx1"/>
                  </a:solidFill>
                </a:rPr>
                <a:t> ngang?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  <p:pic>
          <p:nvPicPr>
            <p:cNvPr id="31" name="Picture 5">
              <a:extLst>
                <a:ext uri="{FF2B5EF4-FFF2-40B4-BE49-F238E27FC236}">
                  <a16:creationId xmlns:a16="http://schemas.microsoft.com/office/drawing/2014/main" id="{4771E506-07BB-4249-8BF1-DDEC7EB51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232386" y="898158"/>
              <a:ext cx="3562834" cy="3295621"/>
            </a:xfrm>
            <a:prstGeom prst="rect">
              <a:avLst/>
            </a:prstGeom>
          </p:spPr>
        </p:pic>
      </p:grpSp>
      <p:pic>
        <p:nvPicPr>
          <p:cNvPr id="34" name="Picture 5">
            <a:extLst>
              <a:ext uri="{FF2B5EF4-FFF2-40B4-BE49-F238E27FC236}">
                <a16:creationId xmlns:a16="http://schemas.microsoft.com/office/drawing/2014/main" id="{3DDDFEAD-9DC0-4087-98E3-B79D000EAF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4491688" flipH="1">
            <a:off x="14408320" y="4651075"/>
            <a:ext cx="2701084" cy="1687032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AABB808-A309-4862-A135-D2B4CE38261D}"/>
              </a:ext>
            </a:extLst>
          </p:cNvPr>
          <p:cNvSpPr/>
          <p:nvPr/>
        </p:nvSpPr>
        <p:spPr>
          <a:xfrm>
            <a:off x="4495800" y="6177213"/>
            <a:ext cx="10362515" cy="206329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vi-VN" sz="4000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gạch</a:t>
            </a:r>
            <a:r>
              <a:rPr lang="vi-VN" sz="4000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ngang </a:t>
            </a:r>
            <a:r>
              <a:rPr lang="vi-VN" sz="40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4000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vi-VN" sz="4000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4000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vi-VN" sz="4000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vi-VN" sz="4000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4000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ý trong </a:t>
            </a:r>
            <a:r>
              <a:rPr lang="vi-VN" sz="40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4000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vi-VN" sz="4000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kê.</a:t>
            </a:r>
            <a:endParaRPr lang="vi-VN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3495</TotalTime>
  <Words>490</Words>
  <Application>Microsoft Office PowerPoint</Application>
  <PresentationFormat>Custom</PresentationFormat>
  <Paragraphs>49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Calibri</vt:lpstr>
      <vt:lpstr>Alegreya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and Beige Minimalist Modern illustrated Book Lover Presentation</dc:title>
  <cp:lastModifiedBy>CTY REDSTAR</cp:lastModifiedBy>
  <cp:revision>35</cp:revision>
  <dcterms:created xsi:type="dcterms:W3CDTF">2006-08-16T00:00:00Z</dcterms:created>
  <dcterms:modified xsi:type="dcterms:W3CDTF">2025-09-15T08:18:58Z</dcterms:modified>
  <dc:identifier>DAFpVir3dqA</dc:identifier>
</cp:coreProperties>
</file>