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07" r:id="rId2"/>
    <p:sldMasterId id="2147483723" r:id="rId3"/>
  </p:sldMasterIdLst>
  <p:notesMasterIdLst>
    <p:notesMasterId r:id="rId39"/>
  </p:notesMasterIdLst>
  <p:sldIdLst>
    <p:sldId id="259" r:id="rId4"/>
    <p:sldId id="282" r:id="rId5"/>
    <p:sldId id="276" r:id="rId6"/>
    <p:sldId id="257" r:id="rId7"/>
    <p:sldId id="11701" r:id="rId8"/>
    <p:sldId id="263" r:id="rId9"/>
    <p:sldId id="265" r:id="rId10"/>
    <p:sldId id="279" r:id="rId11"/>
    <p:sldId id="425" r:id="rId12"/>
    <p:sldId id="11693" r:id="rId13"/>
    <p:sldId id="11694" r:id="rId14"/>
    <p:sldId id="423" r:id="rId15"/>
    <p:sldId id="11695" r:id="rId16"/>
    <p:sldId id="275" r:id="rId17"/>
    <p:sldId id="427" r:id="rId18"/>
    <p:sldId id="11696" r:id="rId19"/>
    <p:sldId id="426" r:id="rId20"/>
    <p:sldId id="11698" r:id="rId21"/>
    <p:sldId id="11697" r:id="rId22"/>
    <p:sldId id="428" r:id="rId23"/>
    <p:sldId id="11699" r:id="rId24"/>
    <p:sldId id="11700" r:id="rId25"/>
    <p:sldId id="11702" r:id="rId26"/>
    <p:sldId id="11711" r:id="rId27"/>
    <p:sldId id="11703" r:id="rId28"/>
    <p:sldId id="294" r:id="rId29"/>
    <p:sldId id="11704" r:id="rId30"/>
    <p:sldId id="11705" r:id="rId31"/>
    <p:sldId id="11706" r:id="rId32"/>
    <p:sldId id="11707" r:id="rId33"/>
    <p:sldId id="11708" r:id="rId34"/>
    <p:sldId id="11709" r:id="rId35"/>
    <p:sldId id="11710" r:id="rId36"/>
    <p:sldId id="431" r:id="rId37"/>
    <p:sldId id="281"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644" y="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A081A6-3AC2-4387-A9DD-B2C1805F9788}" type="datetimeFigureOut">
              <a:rPr lang="en-US" smtClean="0"/>
              <a:t>8/19/2023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6C2BF5-6F4F-4A46-AE6E-4D61D4C7C369}" type="slidenum">
              <a:rPr lang="en-US" smtClean="0"/>
              <a:t>‹#›</a:t>
            </a:fld>
            <a:endParaRPr lang="en-US"/>
          </a:p>
        </p:txBody>
      </p:sp>
    </p:spTree>
    <p:extLst>
      <p:ext uri="{BB962C8B-B14F-4D97-AF65-F5344CB8AC3E}">
        <p14:creationId xmlns:p14="http://schemas.microsoft.com/office/powerpoint/2010/main" val="23582233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FD8534-5011-4228-96AF-EF9F1150876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43701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FD8534-5011-4228-96AF-EF9F1150876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28730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FD8534-5011-4228-96AF-EF9F1150876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49011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a:t>xám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FD8534-5011-4228-96AF-EF9F1150876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77889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42932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幻灯片图像占位符 1">
            <a:extLst>
              <a:ext uri="{FF2B5EF4-FFF2-40B4-BE49-F238E27FC236}">
                <a16:creationId xmlns:a16="http://schemas.microsoft.com/office/drawing/2014/main" id="{7608FADA-CF0F-E827-8502-52DCAD6DBD1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备注占位符 2">
            <a:extLst>
              <a:ext uri="{FF2B5EF4-FFF2-40B4-BE49-F238E27FC236}">
                <a16:creationId xmlns:a16="http://schemas.microsoft.com/office/drawing/2014/main" id="{0B49231E-6202-DBCD-0ABF-10CED1D73EB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23556" name="灯片编号占位符 3">
            <a:extLst>
              <a:ext uri="{FF2B5EF4-FFF2-40B4-BE49-F238E27FC236}">
                <a16:creationId xmlns:a16="http://schemas.microsoft.com/office/drawing/2014/main" id="{F23F508A-5863-792E-C77A-9BC993A8ED3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C8EFC8AF-FCF8-4A8A-AAD3-157B2C92C3FC}" type="slidenum">
              <a:rPr kumimoji="0" lang="zh-CN" altLang="en-US" sz="1200" b="0" i="0" u="none" strike="noStrike" kern="1200" cap="none" spc="0" normalizeH="0" baseline="0" noProof="0" smtClean="0">
                <a:ln>
                  <a:noFill/>
                </a:ln>
                <a:solidFill>
                  <a:prstClr val="black"/>
                </a:solidFill>
                <a:effectLst/>
                <a:uLnTx/>
                <a:uFillTx/>
                <a:latin typeface="等线" panose="02010600030101010101" pitchFamily="2" charset="-122"/>
                <a:ea typeface="等线" panose="02010600030101010101" pitchFamily="2" charset="-122"/>
                <a:cs typeface="+mn-cs"/>
              </a:rPr>
              <a:pPr marL="0" marR="0" lvl="0" indent="0" algn="r" defTabSz="457200" rtl="0" eaLnBrk="1" fontAlgn="base" latinLnBrk="0" hangingPunct="1">
                <a:lnSpc>
                  <a:spcPct val="100000"/>
                </a:lnSpc>
                <a:spcBef>
                  <a:spcPct val="0"/>
                </a:spcBef>
                <a:spcAft>
                  <a:spcPct val="0"/>
                </a:spcAft>
                <a:buClrTx/>
                <a:buSzTx/>
                <a:buFontTx/>
                <a:buNone/>
                <a:tabLst/>
                <a:defRPr/>
              </a:pPr>
              <a:t>34</a:t>
            </a:fld>
            <a:endParaRPr kumimoji="0" lang="zh-CN" altLang="en-US" sz="12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Tree>
    <p:extLst>
      <p:ext uri="{BB962C8B-B14F-4D97-AF65-F5344CB8AC3E}">
        <p14:creationId xmlns:p14="http://schemas.microsoft.com/office/powerpoint/2010/main" val="33877395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2023/8/19</a:t>
            </a:fld>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Tree>
    <p:extLst>
      <p:ext uri="{BB962C8B-B14F-4D97-AF65-F5344CB8AC3E}">
        <p14:creationId xmlns:p14="http://schemas.microsoft.com/office/powerpoint/2010/main" val="1217841273"/>
      </p:ext>
    </p:extLst>
  </p:cSld>
  <p:clrMapOvr>
    <a:masterClrMapping/>
  </p:clrMapOvr>
  <p:transition spd="slow" advTm="3000">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9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2023/8/19</a:t>
            </a:fld>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Tree>
    <p:extLst>
      <p:ext uri="{BB962C8B-B14F-4D97-AF65-F5344CB8AC3E}">
        <p14:creationId xmlns:p14="http://schemas.microsoft.com/office/powerpoint/2010/main" val="1930282339"/>
      </p:ext>
    </p:extLst>
  </p:cSld>
  <p:clrMapOvr>
    <a:masterClrMapping/>
  </p:clrMapOvr>
  <p:transition spd="slow" advTm="3000">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8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2023/8/19</a:t>
            </a:fld>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Tree>
    <p:extLst>
      <p:ext uri="{BB962C8B-B14F-4D97-AF65-F5344CB8AC3E}">
        <p14:creationId xmlns:p14="http://schemas.microsoft.com/office/powerpoint/2010/main" val="4186262200"/>
      </p:ext>
    </p:extLst>
  </p:cSld>
  <p:clrMapOvr>
    <a:masterClrMapping/>
  </p:clrMapOvr>
  <p:transition spd="slow" advTm="3000">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7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2023/8/19</a:t>
            </a:fld>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Tree>
    <p:extLst>
      <p:ext uri="{BB962C8B-B14F-4D97-AF65-F5344CB8AC3E}">
        <p14:creationId xmlns:p14="http://schemas.microsoft.com/office/powerpoint/2010/main" val="2153377827"/>
      </p:ext>
    </p:extLst>
  </p:cSld>
  <p:clrMapOvr>
    <a:masterClrMapping/>
  </p:clrMapOvr>
  <p:transition spd="slow" advTm="3000">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6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2023/8/19</a:t>
            </a:fld>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Tree>
    <p:extLst>
      <p:ext uri="{BB962C8B-B14F-4D97-AF65-F5344CB8AC3E}">
        <p14:creationId xmlns:p14="http://schemas.microsoft.com/office/powerpoint/2010/main" val="1278985258"/>
      </p:ext>
    </p:extLst>
  </p:cSld>
  <p:clrMapOvr>
    <a:masterClrMapping/>
  </p:clrMapOvr>
  <p:transition spd="slow" advTm="3000">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5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2023/8/19</a:t>
            </a:fld>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Tree>
    <p:extLst>
      <p:ext uri="{BB962C8B-B14F-4D97-AF65-F5344CB8AC3E}">
        <p14:creationId xmlns:p14="http://schemas.microsoft.com/office/powerpoint/2010/main" val="2930621330"/>
      </p:ext>
    </p:extLst>
  </p:cSld>
  <p:clrMapOvr>
    <a:masterClrMapping/>
  </p:clrMapOvr>
  <p:transition spd="slow" advTm="3000">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2023/8/19</a:t>
            </a:fld>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Tree>
    <p:extLst>
      <p:ext uri="{BB962C8B-B14F-4D97-AF65-F5344CB8AC3E}">
        <p14:creationId xmlns:p14="http://schemas.microsoft.com/office/powerpoint/2010/main" val="1854437804"/>
      </p:ext>
    </p:extLst>
  </p:cSld>
  <p:clrMapOvr>
    <a:masterClrMapping/>
  </p:clrMapOvr>
  <p:transition spd="slow" advTm="3000">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2023/8/19</a:t>
            </a:fld>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Tree>
    <p:extLst>
      <p:ext uri="{BB962C8B-B14F-4D97-AF65-F5344CB8AC3E}">
        <p14:creationId xmlns:p14="http://schemas.microsoft.com/office/powerpoint/2010/main" val="1652259222"/>
      </p:ext>
    </p:extLst>
  </p:cSld>
  <p:clrMapOvr>
    <a:masterClrMapping/>
  </p:clrMapOvr>
  <p:transition spd="slow" advTm="3000">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2023/8/19</a:t>
            </a:fld>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Tree>
    <p:extLst>
      <p:ext uri="{BB962C8B-B14F-4D97-AF65-F5344CB8AC3E}">
        <p14:creationId xmlns:p14="http://schemas.microsoft.com/office/powerpoint/2010/main" val="2645130516"/>
      </p:ext>
    </p:extLst>
  </p:cSld>
  <p:clrMapOvr>
    <a:masterClrMapping/>
  </p:clrMapOvr>
  <p:transition spd="slow" advTm="3000">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2023/8/19</a:t>
            </a:fld>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Tree>
    <p:extLst>
      <p:ext uri="{BB962C8B-B14F-4D97-AF65-F5344CB8AC3E}">
        <p14:creationId xmlns:p14="http://schemas.microsoft.com/office/powerpoint/2010/main" val="4102762178"/>
      </p:ext>
    </p:extLst>
  </p:cSld>
  <p:clrMapOvr>
    <a:masterClrMapping/>
  </p:clrMapOvr>
  <p:transition spd="slow" advTm="3000">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2023/8/19</a:t>
            </a:fld>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Tree>
    <p:extLst>
      <p:ext uri="{BB962C8B-B14F-4D97-AF65-F5344CB8AC3E}">
        <p14:creationId xmlns:p14="http://schemas.microsoft.com/office/powerpoint/2010/main" val="3744045368"/>
      </p:ext>
    </p:extLst>
  </p:cSld>
  <p:clrMapOvr>
    <a:masterClrMapping/>
  </p:clrMapOvr>
  <p:transition spd="slow" advTm="3000">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4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2023/8/19</a:t>
            </a:fld>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Tree>
    <p:extLst>
      <p:ext uri="{BB962C8B-B14F-4D97-AF65-F5344CB8AC3E}">
        <p14:creationId xmlns:p14="http://schemas.microsoft.com/office/powerpoint/2010/main" val="3190036200"/>
      </p:ext>
    </p:extLst>
  </p:cSld>
  <p:clrMapOvr>
    <a:masterClrMapping/>
  </p:clrMapOvr>
  <p:transition spd="slow" advTm="3000">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2023/8/19</a:t>
            </a:fld>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Tree>
    <p:extLst>
      <p:ext uri="{BB962C8B-B14F-4D97-AF65-F5344CB8AC3E}">
        <p14:creationId xmlns:p14="http://schemas.microsoft.com/office/powerpoint/2010/main" val="1946338391"/>
      </p:ext>
    </p:extLst>
  </p:cSld>
  <p:clrMapOvr>
    <a:masterClrMapping/>
  </p:clrMapOvr>
  <p:transition spd="slow" advTm="3000">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2023/8/19</a:t>
            </a:fld>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Tree>
    <p:extLst>
      <p:ext uri="{BB962C8B-B14F-4D97-AF65-F5344CB8AC3E}">
        <p14:creationId xmlns:p14="http://schemas.microsoft.com/office/powerpoint/2010/main" val="119298734"/>
      </p:ext>
    </p:extLst>
  </p:cSld>
  <p:clrMapOvr>
    <a:masterClrMapping/>
  </p:clrMapOvr>
  <p:transition spd="slow" advTm="3000">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2023/8/19</a:t>
            </a:fld>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Tree>
    <p:extLst>
      <p:ext uri="{BB962C8B-B14F-4D97-AF65-F5344CB8AC3E}">
        <p14:creationId xmlns:p14="http://schemas.microsoft.com/office/powerpoint/2010/main" val="853995399"/>
      </p:ext>
    </p:extLst>
  </p:cSld>
  <p:clrMapOvr>
    <a:masterClrMapping/>
  </p:clrMapOvr>
  <p:transition spd="slow" advTm="3000">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2023/8/19</a:t>
            </a:fld>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Tree>
    <p:extLst>
      <p:ext uri="{BB962C8B-B14F-4D97-AF65-F5344CB8AC3E}">
        <p14:creationId xmlns:p14="http://schemas.microsoft.com/office/powerpoint/2010/main" val="3159369736"/>
      </p:ext>
    </p:extLst>
  </p:cSld>
  <p:clrMapOvr>
    <a:masterClrMapping/>
  </p:clrMapOvr>
  <p:transition spd="slow" advTm="3000">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2023/8/19</a:t>
            </a:fld>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Tree>
    <p:extLst>
      <p:ext uri="{BB962C8B-B14F-4D97-AF65-F5344CB8AC3E}">
        <p14:creationId xmlns:p14="http://schemas.microsoft.com/office/powerpoint/2010/main" val="2512838557"/>
      </p:ext>
    </p:extLst>
  </p:cSld>
  <p:clrMapOvr>
    <a:masterClrMapping/>
  </p:clrMapOvr>
  <p:transition spd="slow" advTm="3000">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2023/8/19</a:t>
            </a:fld>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Tree>
    <p:extLst>
      <p:ext uri="{BB962C8B-B14F-4D97-AF65-F5344CB8AC3E}">
        <p14:creationId xmlns:p14="http://schemas.microsoft.com/office/powerpoint/2010/main" val="129727176"/>
      </p:ext>
    </p:extLst>
  </p:cSld>
  <p:clrMapOvr>
    <a:masterClrMapping/>
  </p:clrMapOvr>
  <p:transition spd="slow" advTm="3000">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2023/8/19</a:t>
            </a:fld>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Tree>
    <p:extLst>
      <p:ext uri="{BB962C8B-B14F-4D97-AF65-F5344CB8AC3E}">
        <p14:creationId xmlns:p14="http://schemas.microsoft.com/office/powerpoint/2010/main" val="3863563177"/>
      </p:ext>
    </p:extLst>
  </p:cSld>
  <p:clrMapOvr>
    <a:masterClrMapping/>
  </p:clrMapOvr>
  <p:transition spd="slow" advTm="3000">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2023/8/19</a:t>
            </a:fld>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Tree>
    <p:extLst>
      <p:ext uri="{BB962C8B-B14F-4D97-AF65-F5344CB8AC3E}">
        <p14:creationId xmlns:p14="http://schemas.microsoft.com/office/powerpoint/2010/main" val="1744862616"/>
      </p:ext>
    </p:extLst>
  </p:cSld>
  <p:clrMapOvr>
    <a:masterClrMapping/>
  </p:clrMapOvr>
  <p:transition spd="slow" advTm="3000">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2023/8/19</a:t>
            </a:fld>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Tree>
    <p:extLst>
      <p:ext uri="{BB962C8B-B14F-4D97-AF65-F5344CB8AC3E}">
        <p14:creationId xmlns:p14="http://schemas.microsoft.com/office/powerpoint/2010/main" val="3545437850"/>
      </p:ext>
    </p:extLst>
  </p:cSld>
  <p:clrMapOvr>
    <a:masterClrMapping/>
  </p:clrMapOvr>
  <p:transition spd="slow" advTm="3000">
    <p:push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2023/8/19</a:t>
            </a:fld>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Tree>
    <p:extLst>
      <p:ext uri="{BB962C8B-B14F-4D97-AF65-F5344CB8AC3E}">
        <p14:creationId xmlns:p14="http://schemas.microsoft.com/office/powerpoint/2010/main" val="4245355511"/>
      </p:ext>
    </p:extLst>
  </p:cSld>
  <p:clrMapOvr>
    <a:masterClrMapping/>
  </p:clrMapOvr>
  <p:transition spd="slow" advTm="3000">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3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2023/8/19</a:t>
            </a:fld>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Tree>
    <p:extLst>
      <p:ext uri="{BB962C8B-B14F-4D97-AF65-F5344CB8AC3E}">
        <p14:creationId xmlns:p14="http://schemas.microsoft.com/office/powerpoint/2010/main" val="3075090071"/>
      </p:ext>
    </p:extLst>
  </p:cSld>
  <p:clrMapOvr>
    <a:masterClrMapping/>
  </p:clrMapOvr>
  <p:transition spd="slow" advTm="3000">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2023/8/19</a:t>
            </a:fld>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Tree>
    <p:extLst>
      <p:ext uri="{BB962C8B-B14F-4D97-AF65-F5344CB8AC3E}">
        <p14:creationId xmlns:p14="http://schemas.microsoft.com/office/powerpoint/2010/main" val="2423117423"/>
      </p:ext>
    </p:extLst>
  </p:cSld>
  <p:clrMapOvr>
    <a:masterClrMapping/>
  </p:clrMapOvr>
  <p:transition spd="slow" advTm="3000">
    <p:push di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2023/8/19</a:t>
            </a:fld>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Tree>
    <p:extLst>
      <p:ext uri="{BB962C8B-B14F-4D97-AF65-F5344CB8AC3E}">
        <p14:creationId xmlns:p14="http://schemas.microsoft.com/office/powerpoint/2010/main" val="1709244796"/>
      </p:ext>
    </p:extLst>
  </p:cSld>
  <p:clrMapOvr>
    <a:masterClrMapping/>
  </p:clrMapOvr>
  <p:transition spd="slow" advTm="3000">
    <p:push dir="u"/>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2023/8/19</a:t>
            </a:fld>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Tree>
    <p:extLst>
      <p:ext uri="{BB962C8B-B14F-4D97-AF65-F5344CB8AC3E}">
        <p14:creationId xmlns:p14="http://schemas.microsoft.com/office/powerpoint/2010/main" val="1100811695"/>
      </p:ext>
    </p:extLst>
  </p:cSld>
  <p:clrMapOvr>
    <a:masterClrMapping/>
  </p:clrMapOvr>
  <p:transition spd="slow" advTm="3000">
    <p:push dir="u"/>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0373072"/>
      </p:ext>
    </p:extLst>
  </p:cSld>
  <p:clrMapOvr>
    <a:masterClrMapping/>
  </p:clrMapOvr>
  <p:transition spd="slow">
    <p:random/>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56BACE64-179D-A049-7912-BD39673DB108}"/>
              </a:ext>
            </a:extLst>
          </p:cNvPr>
          <p:cNvSpPr>
            <a:spLocks noGrp="1"/>
          </p:cNvSpPr>
          <p:nvPr>
            <p:ph type="dt" sz="half" idx="10"/>
          </p:nvPr>
        </p:nvSpPr>
        <p:spPr>
          <a:xfrm>
            <a:off x="0" y="0"/>
            <a:ext cx="0" cy="0"/>
          </a:xfrm>
        </p:spPr>
        <p:txBody>
          <a:bodyPr/>
          <a:lstStyle>
            <a:lvl1pPr eaLnBrk="1" fontAlgn="auto" hangingPunct="1">
              <a:spcBef>
                <a:spcPts val="0"/>
              </a:spcBef>
              <a:spcAft>
                <a:spcPts val="0"/>
              </a:spcAft>
              <a:defRPr>
                <a:latin typeface="+mn-lt"/>
              </a:defRPr>
            </a:lvl1pPr>
          </a:lstStyle>
          <a:p>
            <a:pPr>
              <a:defRPr/>
            </a:pPr>
            <a:fld id="{1DB527BC-4303-4DAE-8DB8-17046B0DF56A}" type="datetimeFigureOut">
              <a:rPr lang="zh-CN" altLang="en-US"/>
              <a:pPr>
                <a:defRPr/>
              </a:pPr>
              <a:t>2023/8/19</a:t>
            </a:fld>
            <a:endParaRPr lang="zh-CN" altLang="en-US"/>
          </a:p>
        </p:txBody>
      </p:sp>
      <p:sp>
        <p:nvSpPr>
          <p:cNvPr id="5" name="页脚占位符 4">
            <a:extLst>
              <a:ext uri="{FF2B5EF4-FFF2-40B4-BE49-F238E27FC236}">
                <a16:creationId xmlns:a16="http://schemas.microsoft.com/office/drawing/2014/main" id="{A9F1E658-31DA-3502-AE85-BC263367966B}"/>
              </a:ext>
            </a:extLst>
          </p:cNvPr>
          <p:cNvSpPr>
            <a:spLocks noGrp="1"/>
          </p:cNvSpPr>
          <p:nvPr>
            <p:ph type="ftr" sz="quarter" idx="11"/>
          </p:nvPr>
        </p:nvSpPr>
        <p:spPr>
          <a:xfrm>
            <a:off x="0" y="0"/>
            <a:ext cx="0" cy="0"/>
          </a:xfrm>
        </p:spPr>
        <p:txBody>
          <a:bodyPr/>
          <a:lstStyle>
            <a:lvl1pPr eaLnBrk="1" fontAlgn="auto" hangingPunct="1">
              <a:spcBef>
                <a:spcPts val="0"/>
              </a:spcBef>
              <a:spcAft>
                <a:spcPts val="0"/>
              </a:spcAft>
              <a:defRPr>
                <a:latin typeface="+mn-lt"/>
              </a:defRPr>
            </a:lvl1pPr>
          </a:lstStyle>
          <a:p>
            <a:pPr>
              <a:defRPr/>
            </a:pPr>
            <a:endParaRPr lang="zh-CN" altLang="en-US"/>
          </a:p>
        </p:txBody>
      </p:sp>
      <p:sp>
        <p:nvSpPr>
          <p:cNvPr id="6" name="灯片编号占位符 5">
            <a:extLst>
              <a:ext uri="{FF2B5EF4-FFF2-40B4-BE49-F238E27FC236}">
                <a16:creationId xmlns:a16="http://schemas.microsoft.com/office/drawing/2014/main" id="{30F8C494-5B22-7D29-F5F4-9CD0EAD1A46D}"/>
              </a:ext>
            </a:extLst>
          </p:cNvPr>
          <p:cNvSpPr>
            <a:spLocks noGrp="1"/>
          </p:cNvSpPr>
          <p:nvPr>
            <p:ph type="sldNum" sz="quarter" idx="12"/>
          </p:nvPr>
        </p:nvSpPr>
        <p:spPr>
          <a:xfrm>
            <a:off x="0" y="0"/>
            <a:ext cx="0" cy="0"/>
          </a:xfrm>
        </p:spPr>
        <p:txBody>
          <a:bodyPr/>
          <a:lstStyle>
            <a:lvl1pPr eaLnBrk="1" fontAlgn="auto" hangingPunct="1">
              <a:spcBef>
                <a:spcPts val="0"/>
              </a:spcBef>
              <a:spcAft>
                <a:spcPts val="0"/>
              </a:spcAft>
              <a:defRPr>
                <a:latin typeface="+mn-lt"/>
              </a:defRPr>
            </a:lvl1pPr>
          </a:lstStyle>
          <a:p>
            <a:pPr>
              <a:defRPr/>
            </a:pPr>
            <a:fld id="{90740E63-9217-4352-BB64-E60C8B428C6F}" type="slidenum">
              <a:rPr lang="zh-CN" altLang="en-US"/>
              <a:pPr>
                <a:defRPr/>
              </a:pPr>
              <a:t>‹#›</a:t>
            </a:fld>
            <a:endParaRPr lang="zh-CN" altLang="en-US"/>
          </a:p>
        </p:txBody>
      </p:sp>
    </p:spTree>
    <p:extLst>
      <p:ext uri="{BB962C8B-B14F-4D97-AF65-F5344CB8AC3E}">
        <p14:creationId xmlns:p14="http://schemas.microsoft.com/office/powerpoint/2010/main" val="2675382796"/>
      </p:ext>
    </p:extLst>
  </p:cSld>
  <p:clrMapOvr>
    <a:masterClrMapping/>
  </p:clrMapOvr>
  <p:transition spd="slow">
    <p:random/>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88162488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96272877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23578148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67421857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4750612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2023/8/19</a:t>
            </a:fld>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Tree>
    <p:extLst>
      <p:ext uri="{BB962C8B-B14F-4D97-AF65-F5344CB8AC3E}">
        <p14:creationId xmlns:p14="http://schemas.microsoft.com/office/powerpoint/2010/main" val="2239247700"/>
      </p:ext>
    </p:extLst>
  </p:cSld>
  <p:clrMapOvr>
    <a:masterClrMapping/>
  </p:clrMapOvr>
  <p:transition spd="slow" advTm="3000">
    <p:push dir="u"/>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36133395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98264484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6211229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56588191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0166142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87516783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508825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2023/8/19</a:t>
            </a:fld>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Tree>
    <p:extLst>
      <p:ext uri="{BB962C8B-B14F-4D97-AF65-F5344CB8AC3E}">
        <p14:creationId xmlns:p14="http://schemas.microsoft.com/office/powerpoint/2010/main" val="4104138576"/>
      </p:ext>
    </p:extLst>
  </p:cSld>
  <p:clrMapOvr>
    <a:masterClrMapping/>
  </p:clrMapOvr>
  <p:transition spd="slow" advTm="3000">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2023/8/19</a:t>
            </a:fld>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Tree>
    <p:extLst>
      <p:ext uri="{BB962C8B-B14F-4D97-AF65-F5344CB8AC3E}">
        <p14:creationId xmlns:p14="http://schemas.microsoft.com/office/powerpoint/2010/main" val="1185114880"/>
      </p:ext>
    </p:extLst>
  </p:cSld>
  <p:clrMapOvr>
    <a:masterClrMapping/>
  </p:clrMapOvr>
  <p:transition spd="slow" advTm="3000">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2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2023/8/19</a:t>
            </a:fld>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Tree>
    <p:extLst>
      <p:ext uri="{BB962C8B-B14F-4D97-AF65-F5344CB8AC3E}">
        <p14:creationId xmlns:p14="http://schemas.microsoft.com/office/powerpoint/2010/main" val="3061027841"/>
      </p:ext>
    </p:extLst>
  </p:cSld>
  <p:clrMapOvr>
    <a:masterClrMapping/>
  </p:clrMapOvr>
  <p:transition spd="slow" advTm="3000">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2023/8/19</a:t>
            </a:fld>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Tree>
    <p:extLst>
      <p:ext uri="{BB962C8B-B14F-4D97-AF65-F5344CB8AC3E}">
        <p14:creationId xmlns:p14="http://schemas.microsoft.com/office/powerpoint/2010/main" val="109382781"/>
      </p:ext>
    </p:extLst>
  </p:cSld>
  <p:clrMapOvr>
    <a:masterClrMapping/>
  </p:clrMapOvr>
  <p:transition spd="slow" advTm="3000">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10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2023/8/19</a:t>
            </a:fld>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Tree>
    <p:extLst>
      <p:ext uri="{BB962C8B-B14F-4D97-AF65-F5344CB8AC3E}">
        <p14:creationId xmlns:p14="http://schemas.microsoft.com/office/powerpoint/2010/main" val="487220557"/>
      </p:ext>
    </p:extLst>
  </p:cSld>
  <p:clrMapOvr>
    <a:masterClrMapping/>
  </p:clrMapOvr>
  <p:transition spd="slow" advTm="3000">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34.xml"/><Relationship Id="rId1"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3.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34"/>
          <a:srcRect l="24948" t="4345" r="4820" b="55235"/>
          <a:stretch/>
        </p:blipFill>
        <p:spPr>
          <a:xfrm>
            <a:off x="0" y="0"/>
            <a:ext cx="12192002" cy="6885719"/>
          </a:xfrm>
          <a:prstGeom prst="rect">
            <a:avLst/>
          </a:prstGeom>
        </p:spPr>
      </p:pic>
      <p:pic>
        <p:nvPicPr>
          <p:cNvPr id="3" name="图片 2"/>
          <p:cNvPicPr>
            <a:picLocks noChangeAspect="1"/>
          </p:cNvPicPr>
          <p:nvPr userDrawn="1"/>
        </p:nvPicPr>
        <p:blipFill rotWithShape="1">
          <a:blip r:embed="rId35" cstate="print">
            <a:extLst>
              <a:ext uri="{28A0092B-C50C-407E-A947-70E740481C1C}">
                <a14:useLocalDpi xmlns:a14="http://schemas.microsoft.com/office/drawing/2010/main" val="0"/>
              </a:ext>
            </a:extLst>
          </a:blip>
          <a:srcRect l="2448" r="7405"/>
          <a:stretch/>
        </p:blipFill>
        <p:spPr>
          <a:xfrm>
            <a:off x="-546491" y="-172615"/>
            <a:ext cx="13215314" cy="7128509"/>
          </a:xfrm>
          <a:prstGeom prst="rect">
            <a:avLst/>
          </a:prstGeom>
        </p:spPr>
      </p:pic>
      <p:sp>
        <p:nvSpPr>
          <p:cNvPr id="4" name="Rectangle: Rounded Corners 3">
            <a:extLst>
              <a:ext uri="{FF2B5EF4-FFF2-40B4-BE49-F238E27FC236}">
                <a16:creationId xmlns:a16="http://schemas.microsoft.com/office/drawing/2014/main" id="{D57C2E34-C44E-4D44-A3C1-3DD75C8237A9}"/>
              </a:ext>
            </a:extLst>
          </p:cNvPr>
          <p:cNvSpPr/>
          <p:nvPr userDrawn="1"/>
        </p:nvSpPr>
        <p:spPr>
          <a:xfrm>
            <a:off x="378823" y="2458278"/>
            <a:ext cx="11364686" cy="4099276"/>
          </a:xfrm>
          <a:prstGeom prst="roundRect">
            <a:avLst>
              <a:gd name="adj" fmla="val 144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思源黑体 CN"/>
              <a:cs typeface="+mn-cs"/>
            </a:endParaRPr>
          </a:p>
        </p:txBody>
      </p:sp>
    </p:spTree>
    <p:extLst>
      <p:ext uri="{BB962C8B-B14F-4D97-AF65-F5344CB8AC3E}">
        <p14:creationId xmlns:p14="http://schemas.microsoft.com/office/powerpoint/2010/main" val="26340905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Lst>
  <p:transition spd="slow" advTm="300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CC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7952583"/>
      </p:ext>
    </p:extLst>
  </p:cSld>
  <p:clrMap bg1="lt1" tx1="dk1" bg2="lt2" tx2="dk2" accent1="accent1" accent2="accent2" accent3="accent3" accent4="accent4" accent5="accent5" accent6="accent6" hlink="hlink" folHlink="folHlink"/>
  <p:sldLayoutIdLst>
    <p:sldLayoutId id="2147483708" r:id="rId1"/>
    <p:sldLayoutId id="2147483709" r:id="rId2"/>
  </p:sldLayoutIdLst>
  <p:transition spd="slow">
    <p:random/>
  </p:transition>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374987149"/>
      </p:ext>
    </p:extLst>
  </p:cSld>
  <p:clrMap bg1="lt1" tx1="dk1" bg2="dk2" tx2="lt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png"/><Relationship Id="rId7"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3.xml"/><Relationship Id="rId6" Type="http://schemas.openxmlformats.org/officeDocument/2006/relationships/image" Target="../media/image5.png"/><Relationship Id="rId5" Type="http://schemas.openxmlformats.org/officeDocument/2006/relationships/image" Target="../media/image4.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1.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23.xml"/><Relationship Id="rId6" Type="http://schemas.openxmlformats.org/officeDocument/2006/relationships/image" Target="../media/image4.png"/><Relationship Id="rId5" Type="http://schemas.openxmlformats.org/officeDocument/2006/relationships/image" Target="../media/image2.png"/><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png"/><Relationship Id="rId3" Type="http://schemas.openxmlformats.org/officeDocument/2006/relationships/image" Target="../media/image39.png"/><Relationship Id="rId7" Type="http://schemas.openxmlformats.org/officeDocument/2006/relationships/image" Target="../media/image43.png"/><Relationship Id="rId12" Type="http://schemas.openxmlformats.org/officeDocument/2006/relationships/image" Target="../media/image48.emf"/><Relationship Id="rId2" Type="http://schemas.openxmlformats.org/officeDocument/2006/relationships/notesSlide" Target="../notesSlides/notesSlide5.xml"/><Relationship Id="rId1" Type="http://schemas.openxmlformats.org/officeDocument/2006/relationships/slideLayout" Target="../slideLayouts/slideLayout37.xml"/><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41.pn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jpg"/><Relationship Id="rId14" Type="http://schemas.microsoft.com/office/2007/relationships/hdphoto" Target="../media/hdphoto2.wdp"/></Relationships>
</file>

<file path=ppt/slides/_rels/slide2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1.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xml"/><Relationship Id="rId1" Type="http://schemas.openxmlformats.org/officeDocument/2006/relationships/slideLayout" Target="../slideLayouts/slideLayout34.xml"/><Relationship Id="rId4" Type="http://schemas.openxmlformats.org/officeDocument/2006/relationships/image" Target="../media/image57.png"/></Relationships>
</file>

<file path=ppt/slides/_rels/slide35.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2.png"/><Relationship Id="rId7"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23.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4.png"/><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3.pn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3.xml"/><Relationship Id="rId6" Type="http://schemas.openxmlformats.org/officeDocument/2006/relationships/image" Target="../media/image10.png"/><Relationship Id="rId11" Type="http://schemas.openxmlformats.org/officeDocument/2006/relationships/image" Target="../media/image14.png"/><Relationship Id="rId5" Type="http://schemas.openxmlformats.org/officeDocument/2006/relationships/image" Target="../media/image9.png"/><Relationship Id="rId10" Type="http://schemas.openxmlformats.org/officeDocument/2006/relationships/image" Target="../media/image13.png"/><Relationship Id="rId4" Type="http://schemas.microsoft.com/office/2007/relationships/hdphoto" Target="../media/hdphoto1.wdp"/><Relationship Id="rId9"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23.xml"/><Relationship Id="rId6" Type="http://schemas.openxmlformats.org/officeDocument/2006/relationships/image" Target="../media/image4.png"/><Relationship Id="rId5" Type="http://schemas.openxmlformats.org/officeDocument/2006/relationships/image" Target="../media/image2.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2"/>
          <a:srcRect l="24948" t="4345" r="4820" b="55235"/>
          <a:stretch/>
        </p:blipFill>
        <p:spPr>
          <a:xfrm>
            <a:off x="0" y="0"/>
            <a:ext cx="12192002" cy="6885719"/>
          </a:xfrm>
          <a:prstGeom prst="rect">
            <a:avLst/>
          </a:prstGeom>
        </p:spPr>
      </p:pic>
      <p:pic>
        <p:nvPicPr>
          <p:cNvPr id="18" name="图片 17">
            <a:extLst>
              <a:ext uri="{FF2B5EF4-FFF2-40B4-BE49-F238E27FC236}">
                <a16:creationId xmlns:a16="http://schemas.microsoft.com/office/drawing/2014/main" id="{1A6DFD6F-1FC6-4A0B-977F-8D09EB9D08F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p:blipFill>
        <p:spPr>
          <a:xfrm flipV="1">
            <a:off x="8967639" y="0"/>
            <a:ext cx="3224361" cy="1577094"/>
          </a:xfrm>
          <a:prstGeom prst="rect">
            <a:avLst/>
          </a:prstGeom>
        </p:spPr>
      </p:pic>
      <p:pic>
        <p:nvPicPr>
          <p:cNvPr id="23" name="图片 22">
            <a:extLst>
              <a:ext uri="{FF2B5EF4-FFF2-40B4-BE49-F238E27FC236}">
                <a16:creationId xmlns:a16="http://schemas.microsoft.com/office/drawing/2014/main" id="{1A6DFD6F-1FC6-4A0B-977F-8D09EB9D08F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p:blipFill>
        <p:spPr>
          <a:xfrm flipH="1" flipV="1">
            <a:off x="0" y="0"/>
            <a:ext cx="3224361" cy="1577094"/>
          </a:xfrm>
          <a:prstGeom prst="rect">
            <a:avLst/>
          </a:prstGeom>
        </p:spPr>
      </p:pic>
      <p:pic>
        <p:nvPicPr>
          <p:cNvPr id="27" name="图片 26"/>
          <p:cNvPicPr>
            <a:picLocks noChangeAspect="1"/>
          </p:cNvPicPr>
          <p:nvPr/>
        </p:nvPicPr>
        <p:blipFill rotWithShape="1">
          <a:blip r:embed="rId5" cstate="print">
            <a:extLst>
              <a:ext uri="{28A0092B-C50C-407E-A947-70E740481C1C}">
                <a14:useLocalDpi xmlns:a14="http://schemas.microsoft.com/office/drawing/2010/main" val="0"/>
              </a:ext>
            </a:extLst>
          </a:blip>
          <a:srcRect t="50048"/>
          <a:stretch/>
        </p:blipFill>
        <p:spPr>
          <a:xfrm flipH="1">
            <a:off x="-2" y="4413652"/>
            <a:ext cx="12192002" cy="2444348"/>
          </a:xfrm>
          <a:prstGeom prst="rect">
            <a:avLst/>
          </a:prstGeom>
        </p:spPr>
      </p:pic>
      <p:pic>
        <p:nvPicPr>
          <p:cNvPr id="21" name="图片 20"/>
          <p:cNvPicPr>
            <a:picLocks noChangeAspect="1"/>
          </p:cNvPicPr>
          <p:nvPr/>
        </p:nvPicPr>
        <p:blipFill rotWithShape="1">
          <a:blip r:embed="rId6" cstate="print">
            <a:extLst>
              <a:ext uri="{28A0092B-C50C-407E-A947-70E740481C1C}">
                <a14:useLocalDpi xmlns:a14="http://schemas.microsoft.com/office/drawing/2010/main" val="0"/>
              </a:ext>
            </a:extLst>
          </a:blip>
          <a:srcRect l="52106" t="35081" r="11227" b="7419"/>
          <a:stretch/>
        </p:blipFill>
        <p:spPr>
          <a:xfrm>
            <a:off x="9226034" y="2743191"/>
            <a:ext cx="2382869" cy="3736771"/>
          </a:xfrm>
          <a:prstGeom prst="rect">
            <a:avLst/>
          </a:prstGeom>
        </p:spPr>
      </p:pic>
      <p:pic>
        <p:nvPicPr>
          <p:cNvPr id="14" name="图片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38873" y="306283"/>
            <a:ext cx="8446747" cy="4107369"/>
          </a:xfrm>
          <a:prstGeom prst="rect">
            <a:avLst/>
          </a:prstGeom>
        </p:spPr>
      </p:pic>
      <p:sp>
        <p:nvSpPr>
          <p:cNvPr id="11" name="Title 1">
            <a:extLst>
              <a:ext uri="{FF2B5EF4-FFF2-40B4-BE49-F238E27FC236}">
                <a16:creationId xmlns:a16="http://schemas.microsoft.com/office/drawing/2014/main" id="{4064E76B-DB01-4728-A305-1E4254FC317E}"/>
              </a:ext>
            </a:extLst>
          </p:cNvPr>
          <p:cNvSpPr txBox="1">
            <a:spLocks/>
          </p:cNvSpPr>
          <p:nvPr/>
        </p:nvSpPr>
        <p:spPr>
          <a:xfrm>
            <a:off x="10193196" y="-251035"/>
            <a:ext cx="2186247" cy="7874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9600" b="0" i="0" u="none" strike="noStrike" kern="1200" cap="none" spc="0" normalizeH="0" baseline="0" noProof="0">
                <a:ln>
                  <a:noFill/>
                </a:ln>
                <a:solidFill>
                  <a:srgbClr val="0070C0">
                    <a:lumMod val="20000"/>
                    <a:lumOff val="80000"/>
                  </a:srgbClr>
                </a:solidFill>
                <a:effectLst/>
                <a:uLnTx/>
                <a:uFillTx/>
                <a:latin typeface="SVN-Internation" panose="02040603050506020204" pitchFamily="18" charset="0"/>
                <a:cs typeface="+mj-cs"/>
              </a:rPr>
              <a:t>Măng Non</a:t>
            </a:r>
            <a:endParaRPr kumimoji="0" lang="en-US" sz="9600" b="0" i="0" u="none" strike="noStrike" kern="1200" cap="none" spc="0" normalizeH="0" baseline="0" noProof="0" dirty="0">
              <a:ln>
                <a:noFill/>
              </a:ln>
              <a:solidFill>
                <a:srgbClr val="0070C0">
                  <a:lumMod val="20000"/>
                  <a:lumOff val="80000"/>
                </a:srgbClr>
              </a:solidFill>
              <a:effectLst/>
              <a:uLnTx/>
              <a:uFillTx/>
              <a:latin typeface="SVN-Internation" panose="02040603050506020204" pitchFamily="18" charset="0"/>
              <a:cs typeface="+mj-cs"/>
            </a:endParaRPr>
          </a:p>
        </p:txBody>
      </p:sp>
      <p:pic>
        <p:nvPicPr>
          <p:cNvPr id="2" name="Picture 1">
            <a:extLst>
              <a:ext uri="{FF2B5EF4-FFF2-40B4-BE49-F238E27FC236}">
                <a16:creationId xmlns:a16="http://schemas.microsoft.com/office/drawing/2014/main" id="{021B328D-B171-7FA2-B24C-479A48988AEA}"/>
              </a:ext>
            </a:extLst>
          </p:cNvPr>
          <p:cNvPicPr>
            <a:picLocks noChangeAspect="1"/>
          </p:cNvPicPr>
          <p:nvPr/>
        </p:nvPicPr>
        <p:blipFill>
          <a:blip r:embed="rId8"/>
          <a:stretch>
            <a:fillRect/>
          </a:stretch>
        </p:blipFill>
        <p:spPr>
          <a:xfrm>
            <a:off x="2428976" y="1508691"/>
            <a:ext cx="6456224" cy="1591194"/>
          </a:xfrm>
          <a:prstGeom prst="rect">
            <a:avLst/>
          </a:prstGeom>
        </p:spPr>
      </p:pic>
    </p:spTree>
    <p:extLst>
      <p:ext uri="{BB962C8B-B14F-4D97-AF65-F5344CB8AC3E}">
        <p14:creationId xmlns:p14="http://schemas.microsoft.com/office/powerpoint/2010/main" val="337837674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0E4AE19A-8EF5-6DB6-51F2-B325FC881F8A}"/>
              </a:ext>
            </a:extLst>
          </p:cNvPr>
          <p:cNvSpPr/>
          <p:nvPr/>
        </p:nvSpPr>
        <p:spPr>
          <a:xfrm>
            <a:off x="4571680" y="695325"/>
            <a:ext cx="2143446" cy="638175"/>
          </a:xfrm>
          <a:custGeom>
            <a:avLst/>
            <a:gdLst>
              <a:gd name="connsiteX0" fmla="*/ 0 w 2143446"/>
              <a:gd name="connsiteY0" fmla="*/ 106365 h 638175"/>
              <a:gd name="connsiteX1" fmla="*/ 106365 w 2143446"/>
              <a:gd name="connsiteY1" fmla="*/ 0 h 638175"/>
              <a:gd name="connsiteX2" fmla="*/ 2037081 w 2143446"/>
              <a:gd name="connsiteY2" fmla="*/ 0 h 638175"/>
              <a:gd name="connsiteX3" fmla="*/ 2143446 w 2143446"/>
              <a:gd name="connsiteY3" fmla="*/ 106365 h 638175"/>
              <a:gd name="connsiteX4" fmla="*/ 2143446 w 2143446"/>
              <a:gd name="connsiteY4" fmla="*/ 531810 h 638175"/>
              <a:gd name="connsiteX5" fmla="*/ 2037081 w 2143446"/>
              <a:gd name="connsiteY5" fmla="*/ 638175 h 638175"/>
              <a:gd name="connsiteX6" fmla="*/ 106365 w 2143446"/>
              <a:gd name="connsiteY6" fmla="*/ 638175 h 638175"/>
              <a:gd name="connsiteX7" fmla="*/ 0 w 2143446"/>
              <a:gd name="connsiteY7" fmla="*/ 531810 h 638175"/>
              <a:gd name="connsiteX8" fmla="*/ 0 w 2143446"/>
              <a:gd name="connsiteY8" fmla="*/ 106365 h 638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3446" h="638175" fill="none" extrusionOk="0">
                <a:moveTo>
                  <a:pt x="0" y="106365"/>
                </a:moveTo>
                <a:cubicBezTo>
                  <a:pt x="-3338" y="46225"/>
                  <a:pt x="51775" y="4729"/>
                  <a:pt x="106365" y="0"/>
                </a:cubicBezTo>
                <a:cubicBezTo>
                  <a:pt x="354726" y="-61902"/>
                  <a:pt x="1335987" y="-101778"/>
                  <a:pt x="2037081" y="0"/>
                </a:cubicBezTo>
                <a:cubicBezTo>
                  <a:pt x="2090453" y="-1684"/>
                  <a:pt x="2148586" y="40772"/>
                  <a:pt x="2143446" y="106365"/>
                </a:cubicBezTo>
                <a:cubicBezTo>
                  <a:pt x="2108921" y="242398"/>
                  <a:pt x="2115678" y="349526"/>
                  <a:pt x="2143446" y="531810"/>
                </a:cubicBezTo>
                <a:cubicBezTo>
                  <a:pt x="2138929" y="588342"/>
                  <a:pt x="2094304" y="631144"/>
                  <a:pt x="2037081" y="638175"/>
                </a:cubicBezTo>
                <a:cubicBezTo>
                  <a:pt x="1507483" y="495783"/>
                  <a:pt x="456280" y="749276"/>
                  <a:pt x="106365" y="638175"/>
                </a:cubicBezTo>
                <a:cubicBezTo>
                  <a:pt x="39493" y="642242"/>
                  <a:pt x="-2495" y="601932"/>
                  <a:pt x="0" y="531810"/>
                </a:cubicBezTo>
                <a:cubicBezTo>
                  <a:pt x="7164" y="466182"/>
                  <a:pt x="-23219" y="279321"/>
                  <a:pt x="0" y="106365"/>
                </a:cubicBezTo>
                <a:close/>
              </a:path>
              <a:path w="2143446" h="638175" stroke="0" extrusionOk="0">
                <a:moveTo>
                  <a:pt x="0" y="106365"/>
                </a:moveTo>
                <a:cubicBezTo>
                  <a:pt x="-1737" y="45325"/>
                  <a:pt x="42921" y="-7862"/>
                  <a:pt x="106365" y="0"/>
                </a:cubicBezTo>
                <a:cubicBezTo>
                  <a:pt x="573824" y="-164947"/>
                  <a:pt x="1081534" y="-52288"/>
                  <a:pt x="2037081" y="0"/>
                </a:cubicBezTo>
                <a:cubicBezTo>
                  <a:pt x="2095168" y="-10285"/>
                  <a:pt x="2132022" y="49450"/>
                  <a:pt x="2143446" y="106365"/>
                </a:cubicBezTo>
                <a:cubicBezTo>
                  <a:pt x="2145595" y="205235"/>
                  <a:pt x="2129059" y="334964"/>
                  <a:pt x="2143446" y="531810"/>
                </a:cubicBezTo>
                <a:cubicBezTo>
                  <a:pt x="2145318" y="592971"/>
                  <a:pt x="2091240" y="629832"/>
                  <a:pt x="2037081" y="638175"/>
                </a:cubicBezTo>
                <a:cubicBezTo>
                  <a:pt x="1448905" y="796716"/>
                  <a:pt x="811283" y="496339"/>
                  <a:pt x="106365" y="638175"/>
                </a:cubicBezTo>
                <a:cubicBezTo>
                  <a:pt x="47172" y="646054"/>
                  <a:pt x="2948" y="589529"/>
                  <a:pt x="0" y="531810"/>
                </a:cubicBezTo>
                <a:cubicBezTo>
                  <a:pt x="-19408" y="468491"/>
                  <a:pt x="-21158" y="172736"/>
                  <a:pt x="0" y="106365"/>
                </a:cubicBezTo>
                <a:close/>
              </a:path>
            </a:pathLst>
          </a:custGeom>
          <a:solidFill>
            <a:srgbClr val="FFFFCC"/>
          </a:solidFill>
          <a:ln w="57150">
            <a:solidFill>
              <a:srgbClr val="CC6600"/>
            </a:solidFill>
            <a:extLst>
              <a:ext uri="{C807C97D-BFC1-408E-A445-0C87EB9F89A2}">
                <ask:lineSketchStyleProp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4000" b="1" i="1" u="none" strike="noStrike" kern="1200" cap="none" spc="0" normalizeH="0" baseline="0" noProof="0" dirty="0" err="1">
                <a:ln>
                  <a:noFill/>
                </a:ln>
                <a:solidFill>
                  <a:srgbClr val="000000"/>
                </a:solidFill>
                <a:effectLst/>
                <a:uLnTx/>
                <a:uFillTx/>
                <a:latin typeface="Calibri" panose="020F0502020204030204" pitchFamily="34" charset="0"/>
                <a:ea typeface="微软雅黑" panose="020B0503020204020204" pitchFamily="34" charset="-122"/>
                <a:cs typeface="Calibri" panose="020F0502020204030204" pitchFamily="34" charset="0"/>
              </a:rPr>
              <a:t>Thể</a:t>
            </a:r>
            <a:r>
              <a:rPr kumimoji="1" lang="en-US" altLang="zh-CN" sz="4000" b="1" i="1" u="none" strike="noStrike" kern="1200" cap="none" spc="0" normalizeH="0" baseline="0" noProof="0" dirty="0">
                <a:ln>
                  <a:noFill/>
                </a:ln>
                <a:solidFill>
                  <a:srgbClr val="000000"/>
                </a:solidFill>
                <a:effectLst/>
                <a:uLnTx/>
                <a:uFillTx/>
                <a:latin typeface="Calibri" panose="020F0502020204030204" pitchFamily="34" charset="0"/>
                <a:ea typeface="微软雅黑" panose="020B0503020204020204" pitchFamily="34" charset="-122"/>
                <a:cs typeface="Calibri" panose="020F0502020204030204" pitchFamily="34" charset="0"/>
              </a:rPr>
              <a:t> </a:t>
            </a:r>
            <a:r>
              <a:rPr kumimoji="1" lang="en-US" altLang="zh-CN" sz="4000" b="1" i="1" u="none" strike="noStrike" kern="1200" cap="none" spc="0" normalizeH="0" baseline="0" noProof="0" dirty="0" err="1">
                <a:ln>
                  <a:noFill/>
                </a:ln>
                <a:solidFill>
                  <a:srgbClr val="000000"/>
                </a:solidFill>
                <a:effectLst/>
                <a:uLnTx/>
                <a:uFillTx/>
                <a:latin typeface="Calibri" panose="020F0502020204030204" pitchFamily="34" charset="0"/>
                <a:ea typeface="微软雅黑" panose="020B0503020204020204" pitchFamily="34" charset="-122"/>
                <a:cs typeface="Calibri" panose="020F0502020204030204" pitchFamily="34" charset="0"/>
              </a:rPr>
              <a:t>rắn</a:t>
            </a:r>
            <a:endParaRPr kumimoji="1" lang="zh-CN" altLang="en-US" sz="4000" b="1" i="1"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Calibri" panose="020F0502020204030204" pitchFamily="34" charset="0"/>
            </a:endParaRPr>
          </a:p>
        </p:txBody>
      </p:sp>
      <p:pic>
        <p:nvPicPr>
          <p:cNvPr id="1026" name="Picture 2" descr="Cách nhận biết đá viên tinh khiết - Tác hại khi sử dụng đá bẩn">
            <a:extLst>
              <a:ext uri="{FF2B5EF4-FFF2-40B4-BE49-F238E27FC236}">
                <a16:creationId xmlns:a16="http://schemas.microsoft.com/office/drawing/2014/main" id="{BBBF07D8-0A08-9EE4-4473-8962838D2B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0074" y="1424499"/>
            <a:ext cx="5362575" cy="397141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854CA10-DBD3-1926-D6C8-49EE0ADF1FC4}"/>
              </a:ext>
            </a:extLst>
          </p:cNvPr>
          <p:cNvSpPr txBox="1"/>
          <p:nvPr/>
        </p:nvSpPr>
        <p:spPr>
          <a:xfrm>
            <a:off x="2562225" y="5457825"/>
            <a:ext cx="2295525" cy="523220"/>
          </a:xfrm>
          <a:prstGeom prst="rect">
            <a:avLst/>
          </a:prstGeom>
          <a:noFill/>
        </p:spPr>
        <p:txBody>
          <a:bodyPr wrap="square" rtlCol="0">
            <a:spAutoFit/>
          </a:bodyPr>
          <a:lstStyle/>
          <a:p>
            <a:r>
              <a:rPr lang="en-US" sz="2800" b="1" dirty="0" err="1">
                <a:solidFill>
                  <a:srgbClr val="FF0000"/>
                </a:solidFill>
                <a:latin typeface="Calibri" panose="020F0502020204030204" pitchFamily="34" charset="0"/>
                <a:cs typeface="Calibri" panose="020F0502020204030204" pitchFamily="34" charset="0"/>
              </a:rPr>
              <a:t>Đá</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viên</a:t>
            </a:r>
            <a:endParaRPr lang="en-US" sz="2800" b="1" dirty="0">
              <a:solidFill>
                <a:srgbClr val="FF0000"/>
              </a:solidFill>
              <a:latin typeface="Calibri" panose="020F0502020204030204" pitchFamily="34" charset="0"/>
              <a:cs typeface="Calibri" panose="020F0502020204030204" pitchFamily="34" charset="0"/>
            </a:endParaRPr>
          </a:p>
        </p:txBody>
      </p:sp>
      <p:pic>
        <p:nvPicPr>
          <p:cNvPr id="1028" name="Picture 4" descr="Tại sao khi lạnh nước không đóng băng toàn bộ một lúc mà lại đông cứng từ  trên xuống? - KhoaHoc.tv">
            <a:extLst>
              <a:ext uri="{FF2B5EF4-FFF2-40B4-BE49-F238E27FC236}">
                <a16:creationId xmlns:a16="http://schemas.microsoft.com/office/drawing/2014/main" id="{8C8AE88F-8459-A5EF-2724-FA2C04E615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62242" y="1866900"/>
            <a:ext cx="5634507" cy="3429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FFB9B63-5074-E3A5-9C44-BC41F55F32D6}"/>
              </a:ext>
            </a:extLst>
          </p:cNvPr>
          <p:cNvSpPr txBox="1"/>
          <p:nvPr/>
        </p:nvSpPr>
        <p:spPr>
          <a:xfrm>
            <a:off x="8610600" y="5391150"/>
            <a:ext cx="2295525" cy="523220"/>
          </a:xfrm>
          <a:prstGeom prst="rect">
            <a:avLst/>
          </a:prstGeom>
          <a:noFill/>
        </p:spPr>
        <p:txBody>
          <a:bodyPr wrap="square" rtlCol="0">
            <a:spAutoFit/>
          </a:bodyPr>
          <a:lstStyle/>
          <a:p>
            <a:r>
              <a:rPr lang="en-US" sz="2800" b="1" dirty="0" err="1">
                <a:solidFill>
                  <a:srgbClr val="FF0000"/>
                </a:solidFill>
                <a:latin typeface="Calibri" panose="020F0502020204030204" pitchFamily="34" charset="0"/>
                <a:cs typeface="Calibri" panose="020F0502020204030204" pitchFamily="34" charset="0"/>
              </a:rPr>
              <a:t>Băng</a:t>
            </a:r>
            <a:endParaRPr lang="en-US" sz="2800" b="1"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83154192"/>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1026"/>
                                        </p:tgtEl>
                                        <p:attrNameLst>
                                          <p:attrName>style.visibility</p:attrName>
                                        </p:attrNameLst>
                                      </p:cBhvr>
                                      <p:to>
                                        <p:strVal val="visible"/>
                                      </p:to>
                                    </p:set>
                                    <p:anim calcmode="lin" valueType="num">
                                      <p:cBhvr additive="base">
                                        <p:cTn id="18" dur="500" fill="hold"/>
                                        <p:tgtEl>
                                          <p:spTgt spid="1026"/>
                                        </p:tgtEl>
                                        <p:attrNameLst>
                                          <p:attrName>ppt_x</p:attrName>
                                        </p:attrNameLst>
                                      </p:cBhvr>
                                      <p:tavLst>
                                        <p:tav tm="0">
                                          <p:val>
                                            <p:strVal val="#ppt_x"/>
                                          </p:val>
                                        </p:tav>
                                        <p:tav tm="100000">
                                          <p:val>
                                            <p:strVal val="#ppt_x"/>
                                          </p:val>
                                        </p:tav>
                                      </p:tavLst>
                                    </p:anim>
                                    <p:anim calcmode="lin" valueType="num">
                                      <p:cBhvr additive="base">
                                        <p:cTn id="19"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ppt_x"/>
                                          </p:val>
                                        </p:tav>
                                        <p:tav tm="100000">
                                          <p:val>
                                            <p:strVal val="#ppt_x"/>
                                          </p:val>
                                        </p:tav>
                                      </p:tavLst>
                                    </p:anim>
                                    <p:anim calcmode="lin" valueType="num">
                                      <p:cBhvr additive="base">
                                        <p:cTn id="25" dur="500" fill="hold"/>
                                        <p:tgtEl>
                                          <p:spTgt spid="6"/>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1028"/>
                                        </p:tgtEl>
                                        <p:attrNameLst>
                                          <p:attrName>style.visibility</p:attrName>
                                        </p:attrNameLst>
                                      </p:cBhvr>
                                      <p:to>
                                        <p:strVal val="visible"/>
                                      </p:to>
                                    </p:set>
                                    <p:anim calcmode="lin" valueType="num">
                                      <p:cBhvr additive="base">
                                        <p:cTn id="28" dur="500" fill="hold"/>
                                        <p:tgtEl>
                                          <p:spTgt spid="1028"/>
                                        </p:tgtEl>
                                        <p:attrNameLst>
                                          <p:attrName>ppt_x</p:attrName>
                                        </p:attrNameLst>
                                      </p:cBhvr>
                                      <p:tavLst>
                                        <p:tav tm="0">
                                          <p:val>
                                            <p:strVal val="#ppt_x"/>
                                          </p:val>
                                        </p:tav>
                                        <p:tav tm="100000">
                                          <p:val>
                                            <p:strVal val="#ppt_x"/>
                                          </p:val>
                                        </p:tav>
                                      </p:tavLst>
                                    </p:anim>
                                    <p:anim calcmode="lin" valueType="num">
                                      <p:cBhvr additive="base">
                                        <p:cTn id="29"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0E4AE19A-8EF5-6DB6-51F2-B325FC881F8A}"/>
              </a:ext>
            </a:extLst>
          </p:cNvPr>
          <p:cNvSpPr/>
          <p:nvPr/>
        </p:nvSpPr>
        <p:spPr>
          <a:xfrm>
            <a:off x="4571680" y="695325"/>
            <a:ext cx="2143446" cy="638175"/>
          </a:xfrm>
          <a:custGeom>
            <a:avLst/>
            <a:gdLst>
              <a:gd name="connsiteX0" fmla="*/ 0 w 2143446"/>
              <a:gd name="connsiteY0" fmla="*/ 106365 h 638175"/>
              <a:gd name="connsiteX1" fmla="*/ 106365 w 2143446"/>
              <a:gd name="connsiteY1" fmla="*/ 0 h 638175"/>
              <a:gd name="connsiteX2" fmla="*/ 2037081 w 2143446"/>
              <a:gd name="connsiteY2" fmla="*/ 0 h 638175"/>
              <a:gd name="connsiteX3" fmla="*/ 2143446 w 2143446"/>
              <a:gd name="connsiteY3" fmla="*/ 106365 h 638175"/>
              <a:gd name="connsiteX4" fmla="*/ 2143446 w 2143446"/>
              <a:gd name="connsiteY4" fmla="*/ 531810 h 638175"/>
              <a:gd name="connsiteX5" fmla="*/ 2037081 w 2143446"/>
              <a:gd name="connsiteY5" fmla="*/ 638175 h 638175"/>
              <a:gd name="connsiteX6" fmla="*/ 106365 w 2143446"/>
              <a:gd name="connsiteY6" fmla="*/ 638175 h 638175"/>
              <a:gd name="connsiteX7" fmla="*/ 0 w 2143446"/>
              <a:gd name="connsiteY7" fmla="*/ 531810 h 638175"/>
              <a:gd name="connsiteX8" fmla="*/ 0 w 2143446"/>
              <a:gd name="connsiteY8" fmla="*/ 106365 h 638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3446" h="638175" fill="none" extrusionOk="0">
                <a:moveTo>
                  <a:pt x="0" y="106365"/>
                </a:moveTo>
                <a:cubicBezTo>
                  <a:pt x="-3338" y="46225"/>
                  <a:pt x="51775" y="4729"/>
                  <a:pt x="106365" y="0"/>
                </a:cubicBezTo>
                <a:cubicBezTo>
                  <a:pt x="354726" y="-61902"/>
                  <a:pt x="1335987" y="-101778"/>
                  <a:pt x="2037081" y="0"/>
                </a:cubicBezTo>
                <a:cubicBezTo>
                  <a:pt x="2090453" y="-1684"/>
                  <a:pt x="2148586" y="40772"/>
                  <a:pt x="2143446" y="106365"/>
                </a:cubicBezTo>
                <a:cubicBezTo>
                  <a:pt x="2108921" y="242398"/>
                  <a:pt x="2115678" y="349526"/>
                  <a:pt x="2143446" y="531810"/>
                </a:cubicBezTo>
                <a:cubicBezTo>
                  <a:pt x="2138929" y="588342"/>
                  <a:pt x="2094304" y="631144"/>
                  <a:pt x="2037081" y="638175"/>
                </a:cubicBezTo>
                <a:cubicBezTo>
                  <a:pt x="1507483" y="495783"/>
                  <a:pt x="456280" y="749276"/>
                  <a:pt x="106365" y="638175"/>
                </a:cubicBezTo>
                <a:cubicBezTo>
                  <a:pt x="39493" y="642242"/>
                  <a:pt x="-2495" y="601932"/>
                  <a:pt x="0" y="531810"/>
                </a:cubicBezTo>
                <a:cubicBezTo>
                  <a:pt x="7164" y="466182"/>
                  <a:pt x="-23219" y="279321"/>
                  <a:pt x="0" y="106365"/>
                </a:cubicBezTo>
                <a:close/>
              </a:path>
              <a:path w="2143446" h="638175" stroke="0" extrusionOk="0">
                <a:moveTo>
                  <a:pt x="0" y="106365"/>
                </a:moveTo>
                <a:cubicBezTo>
                  <a:pt x="-1737" y="45325"/>
                  <a:pt x="42921" y="-7862"/>
                  <a:pt x="106365" y="0"/>
                </a:cubicBezTo>
                <a:cubicBezTo>
                  <a:pt x="573824" y="-164947"/>
                  <a:pt x="1081534" y="-52288"/>
                  <a:pt x="2037081" y="0"/>
                </a:cubicBezTo>
                <a:cubicBezTo>
                  <a:pt x="2095168" y="-10285"/>
                  <a:pt x="2132022" y="49450"/>
                  <a:pt x="2143446" y="106365"/>
                </a:cubicBezTo>
                <a:cubicBezTo>
                  <a:pt x="2145595" y="205235"/>
                  <a:pt x="2129059" y="334964"/>
                  <a:pt x="2143446" y="531810"/>
                </a:cubicBezTo>
                <a:cubicBezTo>
                  <a:pt x="2145318" y="592971"/>
                  <a:pt x="2091240" y="629832"/>
                  <a:pt x="2037081" y="638175"/>
                </a:cubicBezTo>
                <a:cubicBezTo>
                  <a:pt x="1448905" y="796716"/>
                  <a:pt x="811283" y="496339"/>
                  <a:pt x="106365" y="638175"/>
                </a:cubicBezTo>
                <a:cubicBezTo>
                  <a:pt x="47172" y="646054"/>
                  <a:pt x="2948" y="589529"/>
                  <a:pt x="0" y="531810"/>
                </a:cubicBezTo>
                <a:cubicBezTo>
                  <a:pt x="-19408" y="468491"/>
                  <a:pt x="-21158" y="172736"/>
                  <a:pt x="0" y="106365"/>
                </a:cubicBezTo>
                <a:close/>
              </a:path>
            </a:pathLst>
          </a:custGeom>
          <a:solidFill>
            <a:srgbClr val="FFFFCC"/>
          </a:solidFill>
          <a:ln w="57150">
            <a:solidFill>
              <a:srgbClr val="CC6600"/>
            </a:solidFill>
            <a:extLst>
              <a:ext uri="{C807C97D-BFC1-408E-A445-0C87EB9F89A2}">
                <ask:lineSketchStyleProp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4000" b="1" i="1" u="none" strike="noStrike" kern="1200" cap="none" spc="0" normalizeH="0" baseline="0" noProof="0" dirty="0" err="1">
                <a:ln>
                  <a:noFill/>
                </a:ln>
                <a:solidFill>
                  <a:srgbClr val="000000"/>
                </a:solidFill>
                <a:effectLst/>
                <a:uLnTx/>
                <a:uFillTx/>
                <a:latin typeface="Calibri" panose="020F0502020204030204" pitchFamily="34" charset="0"/>
                <a:ea typeface="微软雅黑" panose="020B0503020204020204" pitchFamily="34" charset="-122"/>
                <a:cs typeface="Calibri" panose="020F0502020204030204" pitchFamily="34" charset="0"/>
              </a:rPr>
              <a:t>Thể</a:t>
            </a:r>
            <a:r>
              <a:rPr kumimoji="1" lang="en-US" altLang="zh-CN" sz="4000" b="1" i="1" u="none" strike="noStrike" kern="1200" cap="none" spc="0" normalizeH="0" baseline="0" noProof="0" dirty="0">
                <a:ln>
                  <a:noFill/>
                </a:ln>
                <a:solidFill>
                  <a:srgbClr val="000000"/>
                </a:solidFill>
                <a:effectLst/>
                <a:uLnTx/>
                <a:uFillTx/>
                <a:latin typeface="Calibri" panose="020F0502020204030204" pitchFamily="34" charset="0"/>
                <a:ea typeface="微软雅黑" panose="020B0503020204020204" pitchFamily="34" charset="-122"/>
                <a:cs typeface="Calibri" panose="020F0502020204030204" pitchFamily="34" charset="0"/>
              </a:rPr>
              <a:t> </a:t>
            </a:r>
            <a:r>
              <a:rPr kumimoji="1" lang="en-US" altLang="zh-CN" sz="4000" b="1" i="1" u="none" strike="noStrike" kern="1200" cap="none" spc="0" normalizeH="0" baseline="0" noProof="0" dirty="0" err="1">
                <a:ln>
                  <a:noFill/>
                </a:ln>
                <a:solidFill>
                  <a:srgbClr val="000000"/>
                </a:solidFill>
                <a:effectLst/>
                <a:uLnTx/>
                <a:uFillTx/>
                <a:latin typeface="Calibri" panose="020F0502020204030204" pitchFamily="34" charset="0"/>
                <a:ea typeface="微软雅黑" panose="020B0503020204020204" pitchFamily="34" charset="-122"/>
                <a:cs typeface="Calibri" panose="020F0502020204030204" pitchFamily="34" charset="0"/>
              </a:rPr>
              <a:t>khí</a:t>
            </a:r>
            <a:endParaRPr kumimoji="1" lang="zh-CN" altLang="en-US" sz="4000" b="1" i="1"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Calibri" panose="020F0502020204030204" pitchFamily="34" charset="0"/>
            </a:endParaRPr>
          </a:p>
        </p:txBody>
      </p:sp>
      <p:pic>
        <p:nvPicPr>
          <p:cNvPr id="2050" name="Picture 2" descr="Nguy hiểm chết người khi uống nước đun sôi lại nhiều lần - Báo Người lao  động">
            <a:extLst>
              <a:ext uri="{FF2B5EF4-FFF2-40B4-BE49-F238E27FC236}">
                <a16:creationId xmlns:a16="http://schemas.microsoft.com/office/drawing/2014/main" id="{89A4807D-6D1D-1D0D-BB03-A2A1CBFE55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4824" y="1727847"/>
            <a:ext cx="5334001" cy="355393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BF1764C-D8BB-39EE-D2A6-D72B1DDCEF94}"/>
              </a:ext>
            </a:extLst>
          </p:cNvPr>
          <p:cNvSpPr txBox="1"/>
          <p:nvPr/>
        </p:nvSpPr>
        <p:spPr>
          <a:xfrm>
            <a:off x="1038225" y="5476875"/>
            <a:ext cx="3800475" cy="523220"/>
          </a:xfrm>
          <a:prstGeom prst="rect">
            <a:avLst/>
          </a:prstGeom>
          <a:noFill/>
        </p:spPr>
        <p:txBody>
          <a:bodyPr wrap="square" rtlCol="0">
            <a:spAutoFit/>
          </a:bodyPr>
          <a:lstStyle/>
          <a:p>
            <a:r>
              <a:rPr lang="en-US" sz="2800" b="1" dirty="0" err="1">
                <a:solidFill>
                  <a:srgbClr val="FF0000"/>
                </a:solidFill>
                <a:latin typeface="Calibri" panose="020F0502020204030204" pitchFamily="34" charset="0"/>
                <a:cs typeface="Calibri" panose="020F0502020204030204" pitchFamily="34" charset="0"/>
              </a:rPr>
              <a:t>Hơi</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nước</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khi</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đun</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nước</a:t>
            </a:r>
            <a:endParaRPr lang="en-US" sz="2800" b="1" dirty="0">
              <a:solidFill>
                <a:srgbClr val="FF0000"/>
              </a:solidFill>
              <a:latin typeface="Calibri" panose="020F0502020204030204" pitchFamily="34" charset="0"/>
              <a:cs typeface="Calibri" panose="020F0502020204030204" pitchFamily="34" charset="0"/>
            </a:endParaRPr>
          </a:p>
        </p:txBody>
      </p:sp>
      <p:pic>
        <p:nvPicPr>
          <p:cNvPr id="2052" name="Picture 4" descr="Mùa hè nóng nực có nên sử dụng máy phun sương tạo ẩm không?">
            <a:extLst>
              <a:ext uri="{FF2B5EF4-FFF2-40B4-BE49-F238E27FC236}">
                <a16:creationId xmlns:a16="http://schemas.microsoft.com/office/drawing/2014/main" id="{EE13B6EA-688A-F61A-068C-3B32D37E66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34074" y="1781175"/>
            <a:ext cx="5648325" cy="355282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9BAFD4C-07EF-036A-4EF1-1C9B168B4081}"/>
              </a:ext>
            </a:extLst>
          </p:cNvPr>
          <p:cNvSpPr txBox="1"/>
          <p:nvPr/>
        </p:nvSpPr>
        <p:spPr>
          <a:xfrm>
            <a:off x="6362700" y="5505450"/>
            <a:ext cx="5362575" cy="523220"/>
          </a:xfrm>
          <a:prstGeom prst="rect">
            <a:avLst/>
          </a:prstGeom>
          <a:noFill/>
        </p:spPr>
        <p:txBody>
          <a:bodyPr wrap="square" rtlCol="0">
            <a:spAutoFit/>
          </a:bodyPr>
          <a:lstStyle/>
          <a:p>
            <a:r>
              <a:rPr lang="en-US" sz="2800" b="1" dirty="0" err="1">
                <a:solidFill>
                  <a:srgbClr val="FF0000"/>
                </a:solidFill>
                <a:latin typeface="Calibri" panose="020F0502020204030204" pitchFamily="34" charset="0"/>
                <a:cs typeface="Calibri" panose="020F0502020204030204" pitchFamily="34" charset="0"/>
              </a:rPr>
              <a:t>Hơi</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nước</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của</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máy</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phun</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sương</a:t>
            </a:r>
            <a:endParaRPr lang="en-US" sz="2800" b="1"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89706951"/>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ppt_x"/>
                                          </p:val>
                                        </p:tav>
                                        <p:tav tm="100000">
                                          <p:val>
                                            <p:strVal val="#ppt_x"/>
                                          </p:val>
                                        </p:tav>
                                      </p:tavLst>
                                    </p:anim>
                                    <p:anim calcmode="lin" valueType="num">
                                      <p:cBhvr additive="base">
                                        <p:cTn id="15" dur="500" fill="hold"/>
                                        <p:tgtEl>
                                          <p:spTgt spid="2"/>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2050"/>
                                        </p:tgtEl>
                                        <p:attrNameLst>
                                          <p:attrName>style.visibility</p:attrName>
                                        </p:attrNameLst>
                                      </p:cBhvr>
                                      <p:to>
                                        <p:strVal val="visible"/>
                                      </p:to>
                                    </p:set>
                                    <p:anim calcmode="lin" valueType="num">
                                      <p:cBhvr additive="base">
                                        <p:cTn id="18" dur="500" fill="hold"/>
                                        <p:tgtEl>
                                          <p:spTgt spid="2050"/>
                                        </p:tgtEl>
                                        <p:attrNameLst>
                                          <p:attrName>ppt_x</p:attrName>
                                        </p:attrNameLst>
                                      </p:cBhvr>
                                      <p:tavLst>
                                        <p:tav tm="0">
                                          <p:val>
                                            <p:strVal val="#ppt_x"/>
                                          </p:val>
                                        </p:tav>
                                        <p:tav tm="100000">
                                          <p:val>
                                            <p:strVal val="#ppt_x"/>
                                          </p:val>
                                        </p:tav>
                                      </p:tavLst>
                                    </p:anim>
                                    <p:anim calcmode="lin" valueType="num">
                                      <p:cBhvr additive="base">
                                        <p:cTn id="19"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additive="base">
                                        <p:cTn id="24" dur="500" fill="hold"/>
                                        <p:tgtEl>
                                          <p:spTgt spid="3"/>
                                        </p:tgtEl>
                                        <p:attrNameLst>
                                          <p:attrName>ppt_x</p:attrName>
                                        </p:attrNameLst>
                                      </p:cBhvr>
                                      <p:tavLst>
                                        <p:tav tm="0">
                                          <p:val>
                                            <p:strVal val="#ppt_x"/>
                                          </p:val>
                                        </p:tav>
                                        <p:tav tm="100000">
                                          <p:val>
                                            <p:strVal val="#ppt_x"/>
                                          </p:val>
                                        </p:tav>
                                      </p:tavLst>
                                    </p:anim>
                                    <p:anim calcmode="lin" valueType="num">
                                      <p:cBhvr additive="base">
                                        <p:cTn id="25" dur="500" fill="hold"/>
                                        <p:tgtEl>
                                          <p:spTgt spid="3"/>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2052"/>
                                        </p:tgtEl>
                                        <p:attrNameLst>
                                          <p:attrName>style.visibility</p:attrName>
                                        </p:attrNameLst>
                                      </p:cBhvr>
                                      <p:to>
                                        <p:strVal val="visible"/>
                                      </p:to>
                                    </p:set>
                                    <p:anim calcmode="lin" valueType="num">
                                      <p:cBhvr additive="base">
                                        <p:cTn id="28" dur="500" fill="hold"/>
                                        <p:tgtEl>
                                          <p:spTgt spid="2052"/>
                                        </p:tgtEl>
                                        <p:attrNameLst>
                                          <p:attrName>ppt_x</p:attrName>
                                        </p:attrNameLst>
                                      </p:cBhvr>
                                      <p:tavLst>
                                        <p:tav tm="0">
                                          <p:val>
                                            <p:strVal val="#ppt_x"/>
                                          </p:val>
                                        </p:tav>
                                        <p:tav tm="100000">
                                          <p:val>
                                            <p:strVal val="#ppt_x"/>
                                          </p:val>
                                        </p:tav>
                                      </p:tavLst>
                                    </p:anim>
                                    <p:anim calcmode="lin" valueType="num">
                                      <p:cBhvr additive="base">
                                        <p:cTn id="29" dur="500" fill="hold"/>
                                        <p:tgtEl>
                                          <p:spTgt spid="20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9">
            <a:extLst>
              <a:ext uri="{FF2B5EF4-FFF2-40B4-BE49-F238E27FC236}">
                <a16:creationId xmlns:a16="http://schemas.microsoft.com/office/drawing/2014/main" id="{0F748CE7-465E-46FF-87F2-D65FD0224C5A}"/>
              </a:ext>
            </a:extLst>
          </p:cNvPr>
          <p:cNvSpPr txBox="1">
            <a:spLocks noChangeArrowheads="1"/>
          </p:cNvSpPr>
          <p:nvPr/>
        </p:nvSpPr>
        <p:spPr bwMode="auto">
          <a:xfrm>
            <a:off x="694944" y="2293276"/>
            <a:ext cx="10643615" cy="1446550"/>
          </a:xfrm>
          <a:prstGeom prst="rect">
            <a:avLst/>
          </a:prstGeom>
          <a:solidFill>
            <a:schemeClr val="bg1"/>
          </a:solidFill>
          <a:ln w="38100">
            <a:solidFill>
              <a:srgbClr val="39775E"/>
            </a:solidFill>
            <a:prstDash val="sysDot"/>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457200" lvl="0" indent="-457200" algn="just">
              <a:buFont typeface="Arial" panose="020B0604020202020204" pitchFamily="34" charset="0"/>
              <a:buChar char="•"/>
              <a:defRPr/>
            </a:pPr>
            <a:r>
              <a:rPr lang="vi-VN" sz="4400" b="1" kern="0" dirty="0">
                <a:solidFill>
                  <a:srgbClr val="C00000"/>
                </a:solidFill>
                <a:latin typeface="Arial" panose="020B0604020202020204" pitchFamily="34" charset="0"/>
                <a:cs typeface="Arial" panose="020B0604020202020204" pitchFamily="34" charset="0"/>
              </a:rPr>
              <a:t>Nước có thể tồn tại ở cả ba thể: rắn, lỏng và khí.</a:t>
            </a:r>
            <a:endParaRPr kumimoji="0" lang="vi-VN" sz="4400" b="1" i="0" u="none" strike="noStrike" kern="0" cap="none" spc="0" normalizeH="0" baseline="0" noProof="0" dirty="0">
              <a:ln>
                <a:noFill/>
              </a:ln>
              <a:solidFill>
                <a:srgbClr val="C00000"/>
              </a:solidFill>
              <a:effectLst/>
              <a:uLnTx/>
              <a:uFillTx/>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D1C425CD-58AC-5F93-DEBC-37C7E72EAFA5}"/>
              </a:ext>
            </a:extLst>
          </p:cNvPr>
          <p:cNvPicPr>
            <a:picLocks noChangeAspect="1"/>
          </p:cNvPicPr>
          <p:nvPr/>
        </p:nvPicPr>
        <p:blipFill>
          <a:blip r:embed="rId2"/>
          <a:stretch>
            <a:fillRect/>
          </a:stretch>
        </p:blipFill>
        <p:spPr>
          <a:xfrm>
            <a:off x="94334" y="822890"/>
            <a:ext cx="3554276" cy="1609483"/>
          </a:xfrm>
          <a:prstGeom prst="rect">
            <a:avLst/>
          </a:prstGeom>
        </p:spPr>
      </p:pic>
      <p:pic>
        <p:nvPicPr>
          <p:cNvPr id="3" name="Picture 2">
            <a:extLst>
              <a:ext uri="{FF2B5EF4-FFF2-40B4-BE49-F238E27FC236}">
                <a16:creationId xmlns:a16="http://schemas.microsoft.com/office/drawing/2014/main" id="{DDC36111-29A7-9833-F89B-4E2D9C4B4174}"/>
              </a:ext>
            </a:extLst>
          </p:cNvPr>
          <p:cNvPicPr>
            <a:picLocks noChangeAspect="1"/>
          </p:cNvPicPr>
          <p:nvPr/>
        </p:nvPicPr>
        <p:blipFill>
          <a:blip r:embed="rId3"/>
          <a:stretch>
            <a:fillRect/>
          </a:stretch>
        </p:blipFill>
        <p:spPr>
          <a:xfrm>
            <a:off x="9420225" y="4443976"/>
            <a:ext cx="2365453" cy="1835055"/>
          </a:xfrm>
          <a:prstGeom prst="rect">
            <a:avLst/>
          </a:prstGeom>
        </p:spPr>
      </p:pic>
    </p:spTree>
    <p:extLst>
      <p:ext uri="{BB962C8B-B14F-4D97-AF65-F5344CB8AC3E}">
        <p14:creationId xmlns:p14="http://schemas.microsoft.com/office/powerpoint/2010/main" val="40351218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animEffect transition="in" filter="checkerboard(across)">
                                      <p:cBhvr>
                                        <p:cTn id="7" dur="500"/>
                                        <p:tgtEl>
                                          <p:spTgt spid="4">
                                            <p:bg/>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checkerboard(across)">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80">
                                          <p:stCondLst>
                                            <p:cond delay="0"/>
                                          </p:stCondLst>
                                        </p:cTn>
                                        <p:tgtEl>
                                          <p:spTgt spid="3"/>
                                        </p:tgtEl>
                                      </p:cBhvr>
                                    </p:animEffect>
                                    <p:anim calcmode="lin" valueType="num">
                                      <p:cBhvr>
                                        <p:cTn id="1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3" dur="26">
                                          <p:stCondLst>
                                            <p:cond delay="650"/>
                                          </p:stCondLst>
                                        </p:cTn>
                                        <p:tgtEl>
                                          <p:spTgt spid="3"/>
                                        </p:tgtEl>
                                      </p:cBhvr>
                                      <p:to x="100000" y="60000"/>
                                    </p:animScale>
                                    <p:animScale>
                                      <p:cBhvr>
                                        <p:cTn id="24" dur="166" decel="50000">
                                          <p:stCondLst>
                                            <p:cond delay="676"/>
                                          </p:stCondLst>
                                        </p:cTn>
                                        <p:tgtEl>
                                          <p:spTgt spid="3"/>
                                        </p:tgtEl>
                                      </p:cBhvr>
                                      <p:to x="100000" y="100000"/>
                                    </p:animScale>
                                    <p:animScale>
                                      <p:cBhvr>
                                        <p:cTn id="25" dur="26">
                                          <p:stCondLst>
                                            <p:cond delay="1312"/>
                                          </p:stCondLst>
                                        </p:cTn>
                                        <p:tgtEl>
                                          <p:spTgt spid="3"/>
                                        </p:tgtEl>
                                      </p:cBhvr>
                                      <p:to x="100000" y="80000"/>
                                    </p:animScale>
                                    <p:animScale>
                                      <p:cBhvr>
                                        <p:cTn id="26" dur="166" decel="50000">
                                          <p:stCondLst>
                                            <p:cond delay="1338"/>
                                          </p:stCondLst>
                                        </p:cTn>
                                        <p:tgtEl>
                                          <p:spTgt spid="3"/>
                                        </p:tgtEl>
                                      </p:cBhvr>
                                      <p:to x="100000" y="100000"/>
                                    </p:animScale>
                                    <p:animScale>
                                      <p:cBhvr>
                                        <p:cTn id="27" dur="26">
                                          <p:stCondLst>
                                            <p:cond delay="1642"/>
                                          </p:stCondLst>
                                        </p:cTn>
                                        <p:tgtEl>
                                          <p:spTgt spid="3"/>
                                        </p:tgtEl>
                                      </p:cBhvr>
                                      <p:to x="100000" y="90000"/>
                                    </p:animScale>
                                    <p:animScale>
                                      <p:cBhvr>
                                        <p:cTn id="28" dur="166" decel="50000">
                                          <p:stCondLst>
                                            <p:cond delay="1668"/>
                                          </p:stCondLst>
                                        </p:cTn>
                                        <p:tgtEl>
                                          <p:spTgt spid="3"/>
                                        </p:tgtEl>
                                      </p:cBhvr>
                                      <p:to x="100000" y="100000"/>
                                    </p:animScale>
                                    <p:animScale>
                                      <p:cBhvr>
                                        <p:cTn id="29" dur="26">
                                          <p:stCondLst>
                                            <p:cond delay="1808"/>
                                          </p:stCondLst>
                                        </p:cTn>
                                        <p:tgtEl>
                                          <p:spTgt spid="3"/>
                                        </p:tgtEl>
                                      </p:cBhvr>
                                      <p:to x="100000" y="95000"/>
                                    </p:animScale>
                                    <p:animScale>
                                      <p:cBhvr>
                                        <p:cTn id="3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6">
            <a:extLst>
              <a:ext uri="{FF2B5EF4-FFF2-40B4-BE49-F238E27FC236}">
                <a16:creationId xmlns:a16="http://schemas.microsoft.com/office/drawing/2014/main" id="{A2B17387-09AE-4488-9B9E-B6F4CF1B0AD2}"/>
              </a:ext>
            </a:extLst>
          </p:cNvPr>
          <p:cNvSpPr txBox="1">
            <a:spLocks noChangeArrowheads="1"/>
          </p:cNvSpPr>
          <p:nvPr/>
        </p:nvSpPr>
        <p:spPr bwMode="auto">
          <a:xfrm>
            <a:off x="972888" y="1785980"/>
            <a:ext cx="9931994"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3000">
                <a:solidFill>
                  <a:schemeClr val="tx1"/>
                </a:solidFill>
                <a:latin typeface="Arial" charset="0"/>
                <a:cs typeface="Arial" charset="0"/>
              </a:defRPr>
            </a:lvl1pPr>
            <a:lvl2pPr marL="742950" indent="-285750">
              <a:defRPr sz="2600">
                <a:solidFill>
                  <a:schemeClr val="tx1"/>
                </a:solidFill>
                <a:latin typeface="Arial" charset="0"/>
                <a:cs typeface="Arial" charset="0"/>
              </a:defRPr>
            </a:lvl2pPr>
            <a:lvl3pPr marL="1143000" indent="-228600">
              <a:defRPr sz="2300">
                <a:solidFill>
                  <a:schemeClr val="tx1"/>
                </a:solidFill>
                <a:latin typeface="Arial" charset="0"/>
                <a:cs typeface="Arial" charset="0"/>
              </a:defRPr>
            </a:lvl3pPr>
            <a:lvl4pPr marL="1600200" indent="-228600">
              <a:defRPr sz="2000">
                <a:solidFill>
                  <a:schemeClr val="tx1"/>
                </a:solidFill>
                <a:latin typeface="Arial" charset="0"/>
                <a:cs typeface="Arial" charset="0"/>
              </a:defRPr>
            </a:lvl4pPr>
            <a:lvl5pPr marL="2057400" indent="-228600">
              <a:defRPr sz="2000">
                <a:solidFill>
                  <a:schemeClr val="tx1"/>
                </a:solidFill>
                <a:latin typeface="Arial" charset="0"/>
                <a:cs typeface="Arial" charset="0"/>
              </a:defRPr>
            </a:lvl5pPr>
            <a:lvl6pPr marL="2514600" indent="-228600" eaLnBrk="0" hangingPunct="0">
              <a:defRPr sz="2000">
                <a:solidFill>
                  <a:schemeClr val="tx1"/>
                </a:solidFill>
                <a:latin typeface="Arial" charset="0"/>
                <a:cs typeface="Arial" charset="0"/>
              </a:defRPr>
            </a:lvl6pPr>
            <a:lvl7pPr marL="2971800" indent="-228600" eaLnBrk="0" hangingPunct="0">
              <a:defRPr sz="2000">
                <a:solidFill>
                  <a:schemeClr val="tx1"/>
                </a:solidFill>
                <a:latin typeface="Arial" charset="0"/>
                <a:cs typeface="Arial" charset="0"/>
              </a:defRPr>
            </a:lvl7pPr>
            <a:lvl8pPr marL="3429000" indent="-228600" eaLnBrk="0" hangingPunct="0">
              <a:defRPr sz="2000">
                <a:solidFill>
                  <a:schemeClr val="tx1"/>
                </a:solidFill>
                <a:latin typeface="Arial" charset="0"/>
                <a:cs typeface="Arial" charset="0"/>
              </a:defRPr>
            </a:lvl8pPr>
            <a:lvl9pPr marL="3886200" indent="-228600" eaLnBrk="0" hangingPunct="0">
              <a:defRPr sz="2000">
                <a:solidFill>
                  <a:schemeClr val="tx1"/>
                </a:solidFill>
                <a:latin typeface="Arial" charset="0"/>
                <a:cs typeface="Arial" charset="0"/>
              </a:defRPr>
            </a:lvl9pPr>
          </a:lstStyle>
          <a:p>
            <a:pPr lvl="0" algn="ctr">
              <a:spcBef>
                <a:spcPct val="50000"/>
              </a:spcBef>
              <a:defRPr/>
            </a:pPr>
            <a:r>
              <a:rPr lang="en-US" altLang="vi-VN" sz="7200" b="1" dirty="0">
                <a:gradFill>
                  <a:gsLst>
                    <a:gs pos="33000">
                      <a:srgbClr val="0D8A8D"/>
                    </a:gs>
                    <a:gs pos="71000">
                      <a:srgbClr val="0D8A8D"/>
                    </a:gs>
                    <a:gs pos="58000">
                      <a:srgbClr val="DAE73B"/>
                    </a:gs>
                  </a:gsLst>
                  <a:lin ang="5400000" scaled="1"/>
                </a:gradFill>
                <a:latin typeface="Arial" panose="020B0604020202020204" pitchFamily="34" charset="0"/>
                <a:cs typeface="Arial" panose="020B0604020202020204" pitchFamily="34" charset="0"/>
              </a:rPr>
              <a:t>HĐ2</a:t>
            </a:r>
            <a:r>
              <a:rPr lang="vi-VN" altLang="vi-VN" sz="7200" b="1" dirty="0">
                <a:gradFill>
                  <a:gsLst>
                    <a:gs pos="33000">
                      <a:srgbClr val="0D8A8D"/>
                    </a:gs>
                    <a:gs pos="71000">
                      <a:srgbClr val="0D8A8D"/>
                    </a:gs>
                    <a:gs pos="58000">
                      <a:srgbClr val="DAE73B"/>
                    </a:gs>
                  </a:gsLst>
                  <a:lin ang="5400000" scaled="1"/>
                </a:gradFill>
                <a:latin typeface="Arial" panose="020B0604020202020204" pitchFamily="34" charset="0"/>
                <a:cs typeface="Arial" panose="020B0604020202020204" pitchFamily="34" charset="0"/>
              </a:rPr>
              <a:t>: Tìm hiểu sự chuyển thể của nước</a:t>
            </a:r>
            <a:endParaRPr kumimoji="0" lang="en-US" altLang="vi-VN" sz="7200" b="1" i="0" u="none" strike="noStrike" kern="1200" cap="none" spc="0" normalizeH="0" baseline="0" noProof="0" dirty="0">
              <a:ln>
                <a:noFill/>
              </a:ln>
              <a:gradFill>
                <a:gsLst>
                  <a:gs pos="33000">
                    <a:srgbClr val="0D8A8D"/>
                  </a:gs>
                  <a:gs pos="71000">
                    <a:srgbClr val="0D8A8D"/>
                  </a:gs>
                  <a:gs pos="58000">
                    <a:srgbClr val="DAE73B"/>
                  </a:gs>
                </a:gsLst>
                <a:lin ang="5400000" scaled="1"/>
              </a:gradFill>
              <a:effectLst/>
              <a:uLnTx/>
              <a:uFillTx/>
              <a:latin typeface="Arial" panose="020B0604020202020204" pitchFamily="34" charset="0"/>
              <a:ea typeface="思源黑体 CN"/>
              <a:cs typeface="Arial" panose="020B0604020202020204" pitchFamily="34" charset="0"/>
            </a:endParaRPr>
          </a:p>
        </p:txBody>
      </p:sp>
      <p:pic>
        <p:nvPicPr>
          <p:cNvPr id="7" name="图片 26">
            <a:extLst>
              <a:ext uri="{FF2B5EF4-FFF2-40B4-BE49-F238E27FC236}">
                <a16:creationId xmlns:a16="http://schemas.microsoft.com/office/drawing/2014/main" id="{274E367F-302F-42EF-B439-63E51E98C52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50048"/>
          <a:stretch/>
        </p:blipFill>
        <p:spPr>
          <a:xfrm flipH="1">
            <a:off x="-73575" y="4413652"/>
            <a:ext cx="12192002" cy="2444348"/>
          </a:xfrm>
          <a:prstGeom prst="rect">
            <a:avLst/>
          </a:prstGeom>
        </p:spPr>
      </p:pic>
      <p:pic>
        <p:nvPicPr>
          <p:cNvPr id="9" name="图片 8">
            <a:extLst>
              <a:ext uri="{FF2B5EF4-FFF2-40B4-BE49-F238E27FC236}">
                <a16:creationId xmlns:a16="http://schemas.microsoft.com/office/drawing/2014/main" id="{2215CFB7-C1A3-F090-8E65-A313241F350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9063" t="14991" r="5461" b="15724"/>
          <a:stretch/>
        </p:blipFill>
        <p:spPr>
          <a:xfrm>
            <a:off x="9387315" y="3150857"/>
            <a:ext cx="2990456" cy="3734861"/>
          </a:xfrm>
          <a:prstGeom prst="rect">
            <a:avLst/>
          </a:prstGeom>
        </p:spPr>
      </p:pic>
    </p:spTree>
    <p:extLst>
      <p:ext uri="{BB962C8B-B14F-4D97-AF65-F5344CB8AC3E}">
        <p14:creationId xmlns:p14="http://schemas.microsoft.com/office/powerpoint/2010/main" val="301005300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44">
            <a:extLst>
              <a:ext uri="{FF2B5EF4-FFF2-40B4-BE49-F238E27FC236}">
                <a16:creationId xmlns:a16="http://schemas.microsoft.com/office/drawing/2014/main" id="{1DCFCB2E-CBF7-4668-B0B4-7091345A7B7C}"/>
              </a:ext>
            </a:extLst>
          </p:cNvPr>
          <p:cNvSpPr txBox="1">
            <a:spLocks noChangeArrowheads="1"/>
          </p:cNvSpPr>
          <p:nvPr/>
        </p:nvSpPr>
        <p:spPr bwMode="auto">
          <a:xfrm>
            <a:off x="564330" y="241371"/>
            <a:ext cx="10726220" cy="584775"/>
          </a:xfrm>
          <a:prstGeom prst="rect">
            <a:avLst/>
          </a:prstGeom>
          <a:solidFill>
            <a:srgbClr val="FFFF00"/>
          </a:solidFill>
          <a:ln>
            <a:noFill/>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lvl="0" algn="ctr">
              <a:defRPr/>
            </a:pPr>
            <a:r>
              <a:rPr lang="vi-VN" sz="3200" b="1" dirty="0">
                <a:solidFill>
                  <a:srgbClr val="002060"/>
                </a:solidFill>
                <a:latin typeface="Arial" panose="020B0604020202020204" pitchFamily="34" charset="0"/>
                <a:cs typeface="Arial" panose="020B0604020202020204" pitchFamily="34" charset="0"/>
              </a:rPr>
              <a:t>1. Cho biết thể của nước trong các trường hợp sau:</a:t>
            </a:r>
            <a:endParaRPr kumimoji="0" lang="en-US" sz="3200" b="1" i="0" u="none" strike="noStrike" kern="1200" cap="none" spc="0" normalizeH="0" baseline="0" noProof="0" dirty="0">
              <a:ln>
                <a:noFill/>
              </a:ln>
              <a:solidFill>
                <a:srgbClr val="002060"/>
              </a:solidFill>
              <a:effectLst/>
              <a:uLnTx/>
              <a:uFillTx/>
              <a:latin typeface="Arial" panose="020B0604020202020204" pitchFamily="34" charset="0"/>
              <a:ea typeface="思源黑体 CN"/>
              <a:cs typeface="Arial" panose="020B0604020202020204" pitchFamily="34" charset="0"/>
            </a:endParaRPr>
          </a:p>
        </p:txBody>
      </p:sp>
      <p:sp>
        <p:nvSpPr>
          <p:cNvPr id="2" name="TextBox 1">
            <a:extLst>
              <a:ext uri="{FF2B5EF4-FFF2-40B4-BE49-F238E27FC236}">
                <a16:creationId xmlns:a16="http://schemas.microsoft.com/office/drawing/2014/main" id="{A651279F-2165-8898-F32F-2AE09A00490B}"/>
              </a:ext>
            </a:extLst>
          </p:cNvPr>
          <p:cNvSpPr txBox="1"/>
          <p:nvPr/>
        </p:nvSpPr>
        <p:spPr>
          <a:xfrm>
            <a:off x="714375" y="1171575"/>
            <a:ext cx="10106025" cy="1200329"/>
          </a:xfrm>
          <a:prstGeom prst="rect">
            <a:avLst/>
          </a:prstGeom>
          <a:noFill/>
        </p:spPr>
        <p:txBody>
          <a:bodyPr wrap="square" rtlCol="0">
            <a:spAutoFit/>
          </a:bodyPr>
          <a:lstStyle/>
          <a:p>
            <a:pPr algn="just"/>
            <a:r>
              <a:rPr lang="vi-VN" sz="3600" b="1" dirty="0">
                <a:solidFill>
                  <a:srgbClr val="0070C0"/>
                </a:solidFill>
                <a:latin typeface="Calibri" panose="020F0502020204030204" pitchFamily="34" charset="0"/>
                <a:cs typeface="Calibri" panose="020F0502020204030204" pitchFamily="34" charset="0"/>
              </a:rPr>
              <a:t>- Nước trong khay trước và sau khi cho vào ngăn đá tủ lạnh 8 giờ.</a:t>
            </a:r>
            <a:endParaRPr lang="en-US" sz="3600" b="1" dirty="0">
              <a:solidFill>
                <a:srgbClr val="0070C0"/>
              </a:solidFill>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C311EBD5-9F03-C570-F361-E58CE0339AF9}"/>
              </a:ext>
            </a:extLst>
          </p:cNvPr>
          <p:cNvPicPr>
            <a:picLocks noChangeAspect="1"/>
          </p:cNvPicPr>
          <p:nvPr/>
        </p:nvPicPr>
        <p:blipFill>
          <a:blip r:embed="rId2"/>
          <a:stretch>
            <a:fillRect/>
          </a:stretch>
        </p:blipFill>
        <p:spPr>
          <a:xfrm>
            <a:off x="1504949" y="2656397"/>
            <a:ext cx="9725025" cy="2606438"/>
          </a:xfrm>
          <a:prstGeom prst="rect">
            <a:avLst/>
          </a:prstGeom>
        </p:spPr>
      </p:pic>
      <p:grpSp>
        <p:nvGrpSpPr>
          <p:cNvPr id="7" name="Group 6">
            <a:extLst>
              <a:ext uri="{FF2B5EF4-FFF2-40B4-BE49-F238E27FC236}">
                <a16:creationId xmlns:a16="http://schemas.microsoft.com/office/drawing/2014/main" id="{C414BC5B-429E-BF07-31B7-F17AFCF25B20}"/>
              </a:ext>
            </a:extLst>
          </p:cNvPr>
          <p:cNvGrpSpPr/>
          <p:nvPr/>
        </p:nvGrpSpPr>
        <p:grpSpPr>
          <a:xfrm>
            <a:off x="2469758" y="5387218"/>
            <a:ext cx="7818635" cy="756407"/>
            <a:chOff x="4897820" y="420413"/>
            <a:chExt cx="7078713" cy="3606434"/>
          </a:xfrm>
        </p:grpSpPr>
        <p:sp>
          <p:nvSpPr>
            <p:cNvPr id="8" name="Rectangle: Rounded Corners 7">
              <a:extLst>
                <a:ext uri="{FF2B5EF4-FFF2-40B4-BE49-F238E27FC236}">
                  <a16:creationId xmlns:a16="http://schemas.microsoft.com/office/drawing/2014/main" id="{C3DE8611-2803-A123-EB73-76DAE00F40D3}"/>
                </a:ext>
              </a:extLst>
            </p:cNvPr>
            <p:cNvSpPr/>
            <p:nvPr/>
          </p:nvSpPr>
          <p:spPr>
            <a:xfrm>
              <a:off x="4897820" y="420413"/>
              <a:ext cx="7078713" cy="3606434"/>
            </a:xfrm>
            <a:custGeom>
              <a:avLst/>
              <a:gdLst>
                <a:gd name="connsiteX0" fmla="*/ 0 w 7078713"/>
                <a:gd name="connsiteY0" fmla="*/ 601084 h 3606434"/>
                <a:gd name="connsiteX1" fmla="*/ 601084 w 7078713"/>
                <a:gd name="connsiteY1" fmla="*/ 0 h 3606434"/>
                <a:gd name="connsiteX2" fmla="*/ 1371564 w 7078713"/>
                <a:gd name="connsiteY2" fmla="*/ 0 h 3606434"/>
                <a:gd name="connsiteX3" fmla="*/ 2142045 w 7078713"/>
                <a:gd name="connsiteY3" fmla="*/ 0 h 3606434"/>
                <a:gd name="connsiteX4" fmla="*/ 2618698 w 7078713"/>
                <a:gd name="connsiteY4" fmla="*/ 0 h 3606434"/>
                <a:gd name="connsiteX5" fmla="*/ 3330413 w 7078713"/>
                <a:gd name="connsiteY5" fmla="*/ 0 h 3606434"/>
                <a:gd name="connsiteX6" fmla="*/ 3924597 w 7078713"/>
                <a:gd name="connsiteY6" fmla="*/ 0 h 3606434"/>
                <a:gd name="connsiteX7" fmla="*/ 4636312 w 7078713"/>
                <a:gd name="connsiteY7" fmla="*/ 0 h 3606434"/>
                <a:gd name="connsiteX8" fmla="*/ 5230496 w 7078713"/>
                <a:gd name="connsiteY8" fmla="*/ 0 h 3606434"/>
                <a:gd name="connsiteX9" fmla="*/ 5824680 w 7078713"/>
                <a:gd name="connsiteY9" fmla="*/ 0 h 3606434"/>
                <a:gd name="connsiteX10" fmla="*/ 6477629 w 7078713"/>
                <a:gd name="connsiteY10" fmla="*/ 0 h 3606434"/>
                <a:gd name="connsiteX11" fmla="*/ 7078713 w 7078713"/>
                <a:gd name="connsiteY11" fmla="*/ 601084 h 3606434"/>
                <a:gd name="connsiteX12" fmla="*/ 7078713 w 7078713"/>
                <a:gd name="connsiteY12" fmla="*/ 1154065 h 3606434"/>
                <a:gd name="connsiteX13" fmla="*/ 7078713 w 7078713"/>
                <a:gd name="connsiteY13" fmla="*/ 1779174 h 3606434"/>
                <a:gd name="connsiteX14" fmla="*/ 7078713 w 7078713"/>
                <a:gd name="connsiteY14" fmla="*/ 2428326 h 3606434"/>
                <a:gd name="connsiteX15" fmla="*/ 7078713 w 7078713"/>
                <a:gd name="connsiteY15" fmla="*/ 3005350 h 3606434"/>
                <a:gd name="connsiteX16" fmla="*/ 6477629 w 7078713"/>
                <a:gd name="connsiteY16" fmla="*/ 3606434 h 3606434"/>
                <a:gd name="connsiteX17" fmla="*/ 5942210 w 7078713"/>
                <a:gd name="connsiteY17" fmla="*/ 3606434 h 3606434"/>
                <a:gd name="connsiteX18" fmla="*/ 5230496 w 7078713"/>
                <a:gd name="connsiteY18" fmla="*/ 3606434 h 3606434"/>
                <a:gd name="connsiteX19" fmla="*/ 4577546 w 7078713"/>
                <a:gd name="connsiteY19" fmla="*/ 3606434 h 3606434"/>
                <a:gd name="connsiteX20" fmla="*/ 3865831 w 7078713"/>
                <a:gd name="connsiteY20" fmla="*/ 3606434 h 3606434"/>
                <a:gd name="connsiteX21" fmla="*/ 3212882 w 7078713"/>
                <a:gd name="connsiteY21" fmla="*/ 3606434 h 3606434"/>
                <a:gd name="connsiteX22" fmla="*/ 2442401 w 7078713"/>
                <a:gd name="connsiteY22" fmla="*/ 3606434 h 3606434"/>
                <a:gd name="connsiteX23" fmla="*/ 1730687 w 7078713"/>
                <a:gd name="connsiteY23" fmla="*/ 3606434 h 3606434"/>
                <a:gd name="connsiteX24" fmla="*/ 1195268 w 7078713"/>
                <a:gd name="connsiteY24" fmla="*/ 3606434 h 3606434"/>
                <a:gd name="connsiteX25" fmla="*/ 601084 w 7078713"/>
                <a:gd name="connsiteY25" fmla="*/ 3606434 h 3606434"/>
                <a:gd name="connsiteX26" fmla="*/ 0 w 7078713"/>
                <a:gd name="connsiteY26" fmla="*/ 3005350 h 3606434"/>
                <a:gd name="connsiteX27" fmla="*/ 0 w 7078713"/>
                <a:gd name="connsiteY27" fmla="*/ 2356198 h 3606434"/>
                <a:gd name="connsiteX28" fmla="*/ 0 w 7078713"/>
                <a:gd name="connsiteY28" fmla="*/ 1803217 h 3606434"/>
                <a:gd name="connsiteX29" fmla="*/ 0 w 7078713"/>
                <a:gd name="connsiteY29" fmla="*/ 1202151 h 3606434"/>
                <a:gd name="connsiteX30" fmla="*/ 0 w 7078713"/>
                <a:gd name="connsiteY30" fmla="*/ 601084 h 3606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078713" h="3606434" fill="none" extrusionOk="0">
                  <a:moveTo>
                    <a:pt x="0" y="601084"/>
                  </a:moveTo>
                  <a:cubicBezTo>
                    <a:pt x="17783" y="263740"/>
                    <a:pt x="337748" y="-19206"/>
                    <a:pt x="601084" y="0"/>
                  </a:cubicBezTo>
                  <a:cubicBezTo>
                    <a:pt x="918613" y="12290"/>
                    <a:pt x="992744" y="-35905"/>
                    <a:pt x="1371564" y="0"/>
                  </a:cubicBezTo>
                  <a:cubicBezTo>
                    <a:pt x="1750384" y="35905"/>
                    <a:pt x="1985459" y="12021"/>
                    <a:pt x="2142045" y="0"/>
                  </a:cubicBezTo>
                  <a:cubicBezTo>
                    <a:pt x="2298631" y="-12021"/>
                    <a:pt x="2415934" y="-1598"/>
                    <a:pt x="2618698" y="0"/>
                  </a:cubicBezTo>
                  <a:cubicBezTo>
                    <a:pt x="2821462" y="1598"/>
                    <a:pt x="2995821" y="-29228"/>
                    <a:pt x="3330413" y="0"/>
                  </a:cubicBezTo>
                  <a:cubicBezTo>
                    <a:pt x="3665006" y="29228"/>
                    <a:pt x="3752082" y="-27494"/>
                    <a:pt x="3924597" y="0"/>
                  </a:cubicBezTo>
                  <a:cubicBezTo>
                    <a:pt x="4097112" y="27494"/>
                    <a:pt x="4320533" y="-4981"/>
                    <a:pt x="4636312" y="0"/>
                  </a:cubicBezTo>
                  <a:cubicBezTo>
                    <a:pt x="4952092" y="4981"/>
                    <a:pt x="5073673" y="20451"/>
                    <a:pt x="5230496" y="0"/>
                  </a:cubicBezTo>
                  <a:cubicBezTo>
                    <a:pt x="5387319" y="-20451"/>
                    <a:pt x="5671508" y="12443"/>
                    <a:pt x="5824680" y="0"/>
                  </a:cubicBezTo>
                  <a:cubicBezTo>
                    <a:pt x="5977852" y="-12443"/>
                    <a:pt x="6316772" y="-8250"/>
                    <a:pt x="6477629" y="0"/>
                  </a:cubicBezTo>
                  <a:cubicBezTo>
                    <a:pt x="6806783" y="-45240"/>
                    <a:pt x="7076223" y="258408"/>
                    <a:pt x="7078713" y="601084"/>
                  </a:cubicBezTo>
                  <a:cubicBezTo>
                    <a:pt x="7054939" y="726796"/>
                    <a:pt x="7062804" y="1009274"/>
                    <a:pt x="7078713" y="1154065"/>
                  </a:cubicBezTo>
                  <a:cubicBezTo>
                    <a:pt x="7094622" y="1298856"/>
                    <a:pt x="7054546" y="1478553"/>
                    <a:pt x="7078713" y="1779174"/>
                  </a:cubicBezTo>
                  <a:cubicBezTo>
                    <a:pt x="7102880" y="2079795"/>
                    <a:pt x="7057280" y="2284881"/>
                    <a:pt x="7078713" y="2428326"/>
                  </a:cubicBezTo>
                  <a:cubicBezTo>
                    <a:pt x="7100146" y="2571771"/>
                    <a:pt x="7090151" y="2818749"/>
                    <a:pt x="7078713" y="3005350"/>
                  </a:cubicBezTo>
                  <a:cubicBezTo>
                    <a:pt x="7125766" y="3350554"/>
                    <a:pt x="6787831" y="3605910"/>
                    <a:pt x="6477629" y="3606434"/>
                  </a:cubicBezTo>
                  <a:cubicBezTo>
                    <a:pt x="6290090" y="3624171"/>
                    <a:pt x="6052210" y="3580065"/>
                    <a:pt x="5942210" y="3606434"/>
                  </a:cubicBezTo>
                  <a:cubicBezTo>
                    <a:pt x="5832210" y="3632803"/>
                    <a:pt x="5474311" y="3588907"/>
                    <a:pt x="5230496" y="3606434"/>
                  </a:cubicBezTo>
                  <a:cubicBezTo>
                    <a:pt x="4986681" y="3623961"/>
                    <a:pt x="4745736" y="3583934"/>
                    <a:pt x="4577546" y="3606434"/>
                  </a:cubicBezTo>
                  <a:cubicBezTo>
                    <a:pt x="4409356" y="3628935"/>
                    <a:pt x="4029955" y="3577917"/>
                    <a:pt x="3865831" y="3606434"/>
                  </a:cubicBezTo>
                  <a:cubicBezTo>
                    <a:pt x="3701707" y="3634951"/>
                    <a:pt x="3374045" y="3627056"/>
                    <a:pt x="3212882" y="3606434"/>
                  </a:cubicBezTo>
                  <a:cubicBezTo>
                    <a:pt x="3051719" y="3585812"/>
                    <a:pt x="2808983" y="3618096"/>
                    <a:pt x="2442401" y="3606434"/>
                  </a:cubicBezTo>
                  <a:cubicBezTo>
                    <a:pt x="2075819" y="3594772"/>
                    <a:pt x="2078572" y="3587480"/>
                    <a:pt x="1730687" y="3606434"/>
                  </a:cubicBezTo>
                  <a:cubicBezTo>
                    <a:pt x="1382802" y="3625388"/>
                    <a:pt x="1302965" y="3585398"/>
                    <a:pt x="1195268" y="3606434"/>
                  </a:cubicBezTo>
                  <a:cubicBezTo>
                    <a:pt x="1087571" y="3627470"/>
                    <a:pt x="721420" y="3610744"/>
                    <a:pt x="601084" y="3606434"/>
                  </a:cubicBezTo>
                  <a:cubicBezTo>
                    <a:pt x="199259" y="3644724"/>
                    <a:pt x="-51198" y="3325977"/>
                    <a:pt x="0" y="3005350"/>
                  </a:cubicBezTo>
                  <a:cubicBezTo>
                    <a:pt x="-9095" y="2864674"/>
                    <a:pt x="25417" y="2649781"/>
                    <a:pt x="0" y="2356198"/>
                  </a:cubicBezTo>
                  <a:cubicBezTo>
                    <a:pt x="-25417" y="2062615"/>
                    <a:pt x="27224" y="1966087"/>
                    <a:pt x="0" y="1803217"/>
                  </a:cubicBezTo>
                  <a:cubicBezTo>
                    <a:pt x="-27224" y="1640347"/>
                    <a:pt x="6108" y="1444771"/>
                    <a:pt x="0" y="1202151"/>
                  </a:cubicBezTo>
                  <a:cubicBezTo>
                    <a:pt x="-6108" y="959531"/>
                    <a:pt x="6398" y="732067"/>
                    <a:pt x="0" y="601084"/>
                  </a:cubicBezTo>
                  <a:close/>
                </a:path>
                <a:path w="7078713" h="3606434" stroke="0" extrusionOk="0">
                  <a:moveTo>
                    <a:pt x="0" y="601084"/>
                  </a:moveTo>
                  <a:cubicBezTo>
                    <a:pt x="19257" y="269555"/>
                    <a:pt x="277226" y="21117"/>
                    <a:pt x="601084" y="0"/>
                  </a:cubicBezTo>
                  <a:cubicBezTo>
                    <a:pt x="842602" y="20138"/>
                    <a:pt x="1120479" y="-28523"/>
                    <a:pt x="1371564" y="0"/>
                  </a:cubicBezTo>
                  <a:cubicBezTo>
                    <a:pt x="1622649" y="28523"/>
                    <a:pt x="1750241" y="-24884"/>
                    <a:pt x="1965748" y="0"/>
                  </a:cubicBezTo>
                  <a:cubicBezTo>
                    <a:pt x="2181255" y="24884"/>
                    <a:pt x="2380563" y="-30356"/>
                    <a:pt x="2618698" y="0"/>
                  </a:cubicBezTo>
                  <a:cubicBezTo>
                    <a:pt x="2856833" y="30356"/>
                    <a:pt x="2999996" y="15733"/>
                    <a:pt x="3330413" y="0"/>
                  </a:cubicBezTo>
                  <a:cubicBezTo>
                    <a:pt x="3660831" y="-15733"/>
                    <a:pt x="3655856" y="-10986"/>
                    <a:pt x="3865831" y="0"/>
                  </a:cubicBezTo>
                  <a:cubicBezTo>
                    <a:pt x="4075806" y="10986"/>
                    <a:pt x="4420787" y="-8873"/>
                    <a:pt x="4636312" y="0"/>
                  </a:cubicBezTo>
                  <a:cubicBezTo>
                    <a:pt x="4851837" y="8873"/>
                    <a:pt x="4971177" y="24875"/>
                    <a:pt x="5230496" y="0"/>
                  </a:cubicBezTo>
                  <a:cubicBezTo>
                    <a:pt x="5489815" y="-24875"/>
                    <a:pt x="5572078" y="23539"/>
                    <a:pt x="5707149" y="0"/>
                  </a:cubicBezTo>
                  <a:cubicBezTo>
                    <a:pt x="5842220" y="-23539"/>
                    <a:pt x="6153526" y="-32356"/>
                    <a:pt x="6477629" y="0"/>
                  </a:cubicBezTo>
                  <a:cubicBezTo>
                    <a:pt x="6804899" y="-16008"/>
                    <a:pt x="7108640" y="201659"/>
                    <a:pt x="7078713" y="601084"/>
                  </a:cubicBezTo>
                  <a:cubicBezTo>
                    <a:pt x="7077669" y="823508"/>
                    <a:pt x="7085159" y="968304"/>
                    <a:pt x="7078713" y="1154065"/>
                  </a:cubicBezTo>
                  <a:cubicBezTo>
                    <a:pt x="7072267" y="1339826"/>
                    <a:pt x="7083345" y="1523174"/>
                    <a:pt x="7078713" y="1683004"/>
                  </a:cubicBezTo>
                  <a:cubicBezTo>
                    <a:pt x="7074081" y="1842834"/>
                    <a:pt x="7060778" y="2001616"/>
                    <a:pt x="7078713" y="2235985"/>
                  </a:cubicBezTo>
                  <a:cubicBezTo>
                    <a:pt x="7096648" y="2470354"/>
                    <a:pt x="7099189" y="2755900"/>
                    <a:pt x="7078713" y="3005350"/>
                  </a:cubicBezTo>
                  <a:cubicBezTo>
                    <a:pt x="7140029" y="3321690"/>
                    <a:pt x="6816643" y="3530128"/>
                    <a:pt x="6477629" y="3606434"/>
                  </a:cubicBezTo>
                  <a:cubicBezTo>
                    <a:pt x="6281531" y="3598670"/>
                    <a:pt x="6156466" y="3614798"/>
                    <a:pt x="5942210" y="3606434"/>
                  </a:cubicBezTo>
                  <a:cubicBezTo>
                    <a:pt x="5727954" y="3598070"/>
                    <a:pt x="5351067" y="3637028"/>
                    <a:pt x="5171730" y="3606434"/>
                  </a:cubicBezTo>
                  <a:cubicBezTo>
                    <a:pt x="4992393" y="3575840"/>
                    <a:pt x="4837122" y="3613221"/>
                    <a:pt x="4636312" y="3606434"/>
                  </a:cubicBezTo>
                  <a:cubicBezTo>
                    <a:pt x="4435502" y="3599647"/>
                    <a:pt x="4307174" y="3585366"/>
                    <a:pt x="4159658" y="3606434"/>
                  </a:cubicBezTo>
                  <a:cubicBezTo>
                    <a:pt x="4012142" y="3627502"/>
                    <a:pt x="3823699" y="3585874"/>
                    <a:pt x="3624240" y="3606434"/>
                  </a:cubicBezTo>
                  <a:cubicBezTo>
                    <a:pt x="3424781" y="3626994"/>
                    <a:pt x="3167545" y="3625268"/>
                    <a:pt x="2912525" y="3606434"/>
                  </a:cubicBezTo>
                  <a:cubicBezTo>
                    <a:pt x="2657505" y="3587600"/>
                    <a:pt x="2500222" y="3634573"/>
                    <a:pt x="2318341" y="3606434"/>
                  </a:cubicBezTo>
                  <a:cubicBezTo>
                    <a:pt x="2136460" y="3578295"/>
                    <a:pt x="1839669" y="3610782"/>
                    <a:pt x="1665392" y="3606434"/>
                  </a:cubicBezTo>
                  <a:cubicBezTo>
                    <a:pt x="1491115" y="3602086"/>
                    <a:pt x="1056298" y="3615773"/>
                    <a:pt x="601084" y="3606434"/>
                  </a:cubicBezTo>
                  <a:cubicBezTo>
                    <a:pt x="255847" y="3611231"/>
                    <a:pt x="-27496" y="3357368"/>
                    <a:pt x="0" y="3005350"/>
                  </a:cubicBezTo>
                  <a:cubicBezTo>
                    <a:pt x="17144" y="2746412"/>
                    <a:pt x="-11604" y="2666867"/>
                    <a:pt x="0" y="2476411"/>
                  </a:cubicBezTo>
                  <a:cubicBezTo>
                    <a:pt x="11604" y="2285955"/>
                    <a:pt x="23388" y="2159232"/>
                    <a:pt x="0" y="1923430"/>
                  </a:cubicBezTo>
                  <a:cubicBezTo>
                    <a:pt x="-23388" y="1687628"/>
                    <a:pt x="-23499" y="1584802"/>
                    <a:pt x="0" y="1394492"/>
                  </a:cubicBezTo>
                  <a:cubicBezTo>
                    <a:pt x="23499" y="1204182"/>
                    <a:pt x="-31679" y="928175"/>
                    <a:pt x="0" y="601084"/>
                  </a:cubicBezTo>
                  <a:close/>
                </a:path>
              </a:pathLst>
            </a:custGeom>
            <a:solidFill>
              <a:srgbClr val="FFC000">
                <a:lumMod val="20000"/>
                <a:lumOff val="80000"/>
              </a:srgbClr>
            </a:solidFill>
            <a:ln w="28575" cap="flat" cmpd="sng" algn="ctr">
              <a:solidFill>
                <a:srgbClr val="FFC000"/>
              </a:solidFill>
              <a:prstDash val="solid"/>
              <a:miter lim="800000"/>
              <a:extLst>
                <a:ext uri="{C807C97D-BFC1-408E-A445-0C87EB9F89A2}">
                  <ask:lineSketchStyleProps xmlns:ask="http://schemas.microsoft.com/office/drawing/2018/sketchyshapes" sd="2451908633">
                    <a:prstGeom prst="roundRect">
                      <a:avLst/>
                    </a:prstGeom>
                    <ask:type>
                      <ask:lineSketchFreehan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srgbClr val="F75789"/>
                </a:solidFill>
                <a:effectLst/>
                <a:uLnTx/>
                <a:uFillTx/>
                <a:latin typeface="Arial" panose="020B0604020202020204" pitchFamily="34" charset="0"/>
                <a:ea typeface="+mn-ea"/>
                <a:cs typeface="+mn-cs"/>
              </a:endParaRPr>
            </a:p>
          </p:txBody>
        </p:sp>
        <p:sp>
          <p:nvSpPr>
            <p:cNvPr id="9" name="TextBox 8">
              <a:extLst>
                <a:ext uri="{FF2B5EF4-FFF2-40B4-BE49-F238E27FC236}">
                  <a16:creationId xmlns:a16="http://schemas.microsoft.com/office/drawing/2014/main" id="{6ACC624A-F89E-0765-76A4-79EDECDA6EFC}"/>
                </a:ext>
              </a:extLst>
            </p:cNvPr>
            <p:cNvSpPr txBox="1"/>
            <p:nvPr/>
          </p:nvSpPr>
          <p:spPr>
            <a:xfrm>
              <a:off x="5094650" y="567573"/>
              <a:ext cx="6809475" cy="584775"/>
            </a:xfrm>
            <a:prstGeom prst="rect">
              <a:avLst/>
            </a:prstGeom>
            <a:noFill/>
          </p:spPr>
          <p:txBody>
            <a:bodyPr wrap="square" rtlCol="0">
              <a:spAutoFit/>
            </a:bodyPr>
            <a:lstStyle/>
            <a:p>
              <a:pPr marR="0" lvl="0" algn="just" defTabSz="914400" rtl="0" eaLnBrk="1" fontAlgn="auto" latinLnBrk="0" hangingPunct="1">
                <a:lnSpc>
                  <a:spcPct val="100000"/>
                </a:lnSpc>
                <a:spcBef>
                  <a:spcPts val="0"/>
                </a:spcBef>
                <a:spcAft>
                  <a:spcPts val="0"/>
                </a:spcAft>
                <a:buClrTx/>
                <a:buSzTx/>
                <a:tabLst/>
                <a:defRPr/>
              </a:pPr>
              <a:r>
                <a:rPr kumimoji="0" lang="vi-VN" sz="32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Nước chuyển từ thể lỏng sang thể rắn</a:t>
              </a:r>
            </a:p>
          </p:txBody>
        </p:sp>
      </p:grpSp>
    </p:spTree>
    <p:extLst>
      <p:ext uri="{BB962C8B-B14F-4D97-AF65-F5344CB8AC3E}">
        <p14:creationId xmlns:p14="http://schemas.microsoft.com/office/powerpoint/2010/main" val="32125306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248A3D7-927A-64DC-3E06-071B928FF18A}"/>
              </a:ext>
            </a:extLst>
          </p:cNvPr>
          <p:cNvSpPr txBox="1"/>
          <p:nvPr/>
        </p:nvSpPr>
        <p:spPr>
          <a:xfrm>
            <a:off x="714375" y="857250"/>
            <a:ext cx="10106025" cy="1200329"/>
          </a:xfrm>
          <a:prstGeom prst="rect">
            <a:avLst/>
          </a:prstGeom>
          <a:noFill/>
        </p:spPr>
        <p:txBody>
          <a:bodyPr wrap="square" rtlCol="0">
            <a:spAutoFit/>
          </a:bodyPr>
          <a:lstStyle/>
          <a:p>
            <a:pPr algn="just"/>
            <a:r>
              <a:rPr lang="vi-VN" sz="3600" b="1" dirty="0">
                <a:solidFill>
                  <a:srgbClr val="0070C0"/>
                </a:solidFill>
                <a:latin typeface="Calibri" panose="020F0502020204030204" pitchFamily="34" charset="0"/>
                <a:cs typeface="Calibri" panose="020F0502020204030204" pitchFamily="34" charset="0"/>
              </a:rPr>
              <a:t>- Nước đá trong cốc trước và sau khi đặt ở ngoài không khí 1 giờ</a:t>
            </a:r>
            <a:endParaRPr lang="en-US" sz="3600" b="1" dirty="0">
              <a:solidFill>
                <a:srgbClr val="0070C0"/>
              </a:solidFill>
              <a:latin typeface="Calibri" panose="020F0502020204030204" pitchFamily="34" charset="0"/>
              <a:cs typeface="Calibri" panose="020F0502020204030204" pitchFamily="34" charset="0"/>
            </a:endParaRPr>
          </a:p>
        </p:txBody>
      </p:sp>
      <p:pic>
        <p:nvPicPr>
          <p:cNvPr id="12" name="Picture 11">
            <a:extLst>
              <a:ext uri="{FF2B5EF4-FFF2-40B4-BE49-F238E27FC236}">
                <a16:creationId xmlns:a16="http://schemas.microsoft.com/office/drawing/2014/main" id="{2CC00FDF-E069-10F3-FF18-44D0AEE3E032}"/>
              </a:ext>
            </a:extLst>
          </p:cNvPr>
          <p:cNvPicPr>
            <a:picLocks noChangeAspect="1"/>
          </p:cNvPicPr>
          <p:nvPr/>
        </p:nvPicPr>
        <p:blipFill>
          <a:blip r:embed="rId2"/>
          <a:stretch>
            <a:fillRect/>
          </a:stretch>
        </p:blipFill>
        <p:spPr>
          <a:xfrm>
            <a:off x="2133600" y="2055779"/>
            <a:ext cx="8710612" cy="3267383"/>
          </a:xfrm>
          <a:prstGeom prst="rect">
            <a:avLst/>
          </a:prstGeom>
        </p:spPr>
      </p:pic>
      <p:grpSp>
        <p:nvGrpSpPr>
          <p:cNvPr id="13" name="Group 12">
            <a:extLst>
              <a:ext uri="{FF2B5EF4-FFF2-40B4-BE49-F238E27FC236}">
                <a16:creationId xmlns:a16="http://schemas.microsoft.com/office/drawing/2014/main" id="{FB91B326-6FAB-5F5E-CB79-AF9A7F211FDF}"/>
              </a:ext>
            </a:extLst>
          </p:cNvPr>
          <p:cNvGrpSpPr/>
          <p:nvPr/>
        </p:nvGrpSpPr>
        <p:grpSpPr>
          <a:xfrm>
            <a:off x="2498333" y="5577718"/>
            <a:ext cx="7818635" cy="756407"/>
            <a:chOff x="4897820" y="420413"/>
            <a:chExt cx="7078713" cy="3606434"/>
          </a:xfrm>
        </p:grpSpPr>
        <p:sp>
          <p:nvSpPr>
            <p:cNvPr id="14" name="Rectangle: Rounded Corners 13">
              <a:extLst>
                <a:ext uri="{FF2B5EF4-FFF2-40B4-BE49-F238E27FC236}">
                  <a16:creationId xmlns:a16="http://schemas.microsoft.com/office/drawing/2014/main" id="{CDA43BAA-562A-00CA-DE97-D7EEE94AA874}"/>
                </a:ext>
              </a:extLst>
            </p:cNvPr>
            <p:cNvSpPr/>
            <p:nvPr/>
          </p:nvSpPr>
          <p:spPr>
            <a:xfrm>
              <a:off x="4897820" y="420413"/>
              <a:ext cx="7078713" cy="3606434"/>
            </a:xfrm>
            <a:custGeom>
              <a:avLst/>
              <a:gdLst>
                <a:gd name="connsiteX0" fmla="*/ 0 w 7078713"/>
                <a:gd name="connsiteY0" fmla="*/ 601084 h 3606434"/>
                <a:gd name="connsiteX1" fmla="*/ 601084 w 7078713"/>
                <a:gd name="connsiteY1" fmla="*/ 0 h 3606434"/>
                <a:gd name="connsiteX2" fmla="*/ 1371564 w 7078713"/>
                <a:gd name="connsiteY2" fmla="*/ 0 h 3606434"/>
                <a:gd name="connsiteX3" fmla="*/ 2142045 w 7078713"/>
                <a:gd name="connsiteY3" fmla="*/ 0 h 3606434"/>
                <a:gd name="connsiteX4" fmla="*/ 2618698 w 7078713"/>
                <a:gd name="connsiteY4" fmla="*/ 0 h 3606434"/>
                <a:gd name="connsiteX5" fmla="*/ 3330413 w 7078713"/>
                <a:gd name="connsiteY5" fmla="*/ 0 h 3606434"/>
                <a:gd name="connsiteX6" fmla="*/ 3924597 w 7078713"/>
                <a:gd name="connsiteY6" fmla="*/ 0 h 3606434"/>
                <a:gd name="connsiteX7" fmla="*/ 4636312 w 7078713"/>
                <a:gd name="connsiteY7" fmla="*/ 0 h 3606434"/>
                <a:gd name="connsiteX8" fmla="*/ 5230496 w 7078713"/>
                <a:gd name="connsiteY8" fmla="*/ 0 h 3606434"/>
                <a:gd name="connsiteX9" fmla="*/ 5824680 w 7078713"/>
                <a:gd name="connsiteY9" fmla="*/ 0 h 3606434"/>
                <a:gd name="connsiteX10" fmla="*/ 6477629 w 7078713"/>
                <a:gd name="connsiteY10" fmla="*/ 0 h 3606434"/>
                <a:gd name="connsiteX11" fmla="*/ 7078713 w 7078713"/>
                <a:gd name="connsiteY11" fmla="*/ 601084 h 3606434"/>
                <a:gd name="connsiteX12" fmla="*/ 7078713 w 7078713"/>
                <a:gd name="connsiteY12" fmla="*/ 1154065 h 3606434"/>
                <a:gd name="connsiteX13" fmla="*/ 7078713 w 7078713"/>
                <a:gd name="connsiteY13" fmla="*/ 1779174 h 3606434"/>
                <a:gd name="connsiteX14" fmla="*/ 7078713 w 7078713"/>
                <a:gd name="connsiteY14" fmla="*/ 2428326 h 3606434"/>
                <a:gd name="connsiteX15" fmla="*/ 7078713 w 7078713"/>
                <a:gd name="connsiteY15" fmla="*/ 3005350 h 3606434"/>
                <a:gd name="connsiteX16" fmla="*/ 6477629 w 7078713"/>
                <a:gd name="connsiteY16" fmla="*/ 3606434 h 3606434"/>
                <a:gd name="connsiteX17" fmla="*/ 5942210 w 7078713"/>
                <a:gd name="connsiteY17" fmla="*/ 3606434 h 3606434"/>
                <a:gd name="connsiteX18" fmla="*/ 5230496 w 7078713"/>
                <a:gd name="connsiteY18" fmla="*/ 3606434 h 3606434"/>
                <a:gd name="connsiteX19" fmla="*/ 4577546 w 7078713"/>
                <a:gd name="connsiteY19" fmla="*/ 3606434 h 3606434"/>
                <a:gd name="connsiteX20" fmla="*/ 3865831 w 7078713"/>
                <a:gd name="connsiteY20" fmla="*/ 3606434 h 3606434"/>
                <a:gd name="connsiteX21" fmla="*/ 3212882 w 7078713"/>
                <a:gd name="connsiteY21" fmla="*/ 3606434 h 3606434"/>
                <a:gd name="connsiteX22" fmla="*/ 2442401 w 7078713"/>
                <a:gd name="connsiteY22" fmla="*/ 3606434 h 3606434"/>
                <a:gd name="connsiteX23" fmla="*/ 1730687 w 7078713"/>
                <a:gd name="connsiteY23" fmla="*/ 3606434 h 3606434"/>
                <a:gd name="connsiteX24" fmla="*/ 1195268 w 7078713"/>
                <a:gd name="connsiteY24" fmla="*/ 3606434 h 3606434"/>
                <a:gd name="connsiteX25" fmla="*/ 601084 w 7078713"/>
                <a:gd name="connsiteY25" fmla="*/ 3606434 h 3606434"/>
                <a:gd name="connsiteX26" fmla="*/ 0 w 7078713"/>
                <a:gd name="connsiteY26" fmla="*/ 3005350 h 3606434"/>
                <a:gd name="connsiteX27" fmla="*/ 0 w 7078713"/>
                <a:gd name="connsiteY27" fmla="*/ 2356198 h 3606434"/>
                <a:gd name="connsiteX28" fmla="*/ 0 w 7078713"/>
                <a:gd name="connsiteY28" fmla="*/ 1803217 h 3606434"/>
                <a:gd name="connsiteX29" fmla="*/ 0 w 7078713"/>
                <a:gd name="connsiteY29" fmla="*/ 1202151 h 3606434"/>
                <a:gd name="connsiteX30" fmla="*/ 0 w 7078713"/>
                <a:gd name="connsiteY30" fmla="*/ 601084 h 3606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078713" h="3606434" fill="none" extrusionOk="0">
                  <a:moveTo>
                    <a:pt x="0" y="601084"/>
                  </a:moveTo>
                  <a:cubicBezTo>
                    <a:pt x="17783" y="263740"/>
                    <a:pt x="337748" y="-19206"/>
                    <a:pt x="601084" y="0"/>
                  </a:cubicBezTo>
                  <a:cubicBezTo>
                    <a:pt x="918613" y="12290"/>
                    <a:pt x="992744" y="-35905"/>
                    <a:pt x="1371564" y="0"/>
                  </a:cubicBezTo>
                  <a:cubicBezTo>
                    <a:pt x="1750384" y="35905"/>
                    <a:pt x="1985459" y="12021"/>
                    <a:pt x="2142045" y="0"/>
                  </a:cubicBezTo>
                  <a:cubicBezTo>
                    <a:pt x="2298631" y="-12021"/>
                    <a:pt x="2415934" y="-1598"/>
                    <a:pt x="2618698" y="0"/>
                  </a:cubicBezTo>
                  <a:cubicBezTo>
                    <a:pt x="2821462" y="1598"/>
                    <a:pt x="2995821" y="-29228"/>
                    <a:pt x="3330413" y="0"/>
                  </a:cubicBezTo>
                  <a:cubicBezTo>
                    <a:pt x="3665006" y="29228"/>
                    <a:pt x="3752082" y="-27494"/>
                    <a:pt x="3924597" y="0"/>
                  </a:cubicBezTo>
                  <a:cubicBezTo>
                    <a:pt x="4097112" y="27494"/>
                    <a:pt x="4320533" y="-4981"/>
                    <a:pt x="4636312" y="0"/>
                  </a:cubicBezTo>
                  <a:cubicBezTo>
                    <a:pt x="4952092" y="4981"/>
                    <a:pt x="5073673" y="20451"/>
                    <a:pt x="5230496" y="0"/>
                  </a:cubicBezTo>
                  <a:cubicBezTo>
                    <a:pt x="5387319" y="-20451"/>
                    <a:pt x="5671508" y="12443"/>
                    <a:pt x="5824680" y="0"/>
                  </a:cubicBezTo>
                  <a:cubicBezTo>
                    <a:pt x="5977852" y="-12443"/>
                    <a:pt x="6316772" y="-8250"/>
                    <a:pt x="6477629" y="0"/>
                  </a:cubicBezTo>
                  <a:cubicBezTo>
                    <a:pt x="6806783" y="-45240"/>
                    <a:pt x="7076223" y="258408"/>
                    <a:pt x="7078713" y="601084"/>
                  </a:cubicBezTo>
                  <a:cubicBezTo>
                    <a:pt x="7054939" y="726796"/>
                    <a:pt x="7062804" y="1009274"/>
                    <a:pt x="7078713" y="1154065"/>
                  </a:cubicBezTo>
                  <a:cubicBezTo>
                    <a:pt x="7094622" y="1298856"/>
                    <a:pt x="7054546" y="1478553"/>
                    <a:pt x="7078713" y="1779174"/>
                  </a:cubicBezTo>
                  <a:cubicBezTo>
                    <a:pt x="7102880" y="2079795"/>
                    <a:pt x="7057280" y="2284881"/>
                    <a:pt x="7078713" y="2428326"/>
                  </a:cubicBezTo>
                  <a:cubicBezTo>
                    <a:pt x="7100146" y="2571771"/>
                    <a:pt x="7090151" y="2818749"/>
                    <a:pt x="7078713" y="3005350"/>
                  </a:cubicBezTo>
                  <a:cubicBezTo>
                    <a:pt x="7125766" y="3350554"/>
                    <a:pt x="6787831" y="3605910"/>
                    <a:pt x="6477629" y="3606434"/>
                  </a:cubicBezTo>
                  <a:cubicBezTo>
                    <a:pt x="6290090" y="3624171"/>
                    <a:pt x="6052210" y="3580065"/>
                    <a:pt x="5942210" y="3606434"/>
                  </a:cubicBezTo>
                  <a:cubicBezTo>
                    <a:pt x="5832210" y="3632803"/>
                    <a:pt x="5474311" y="3588907"/>
                    <a:pt x="5230496" y="3606434"/>
                  </a:cubicBezTo>
                  <a:cubicBezTo>
                    <a:pt x="4986681" y="3623961"/>
                    <a:pt x="4745736" y="3583934"/>
                    <a:pt x="4577546" y="3606434"/>
                  </a:cubicBezTo>
                  <a:cubicBezTo>
                    <a:pt x="4409356" y="3628935"/>
                    <a:pt x="4029955" y="3577917"/>
                    <a:pt x="3865831" y="3606434"/>
                  </a:cubicBezTo>
                  <a:cubicBezTo>
                    <a:pt x="3701707" y="3634951"/>
                    <a:pt x="3374045" y="3627056"/>
                    <a:pt x="3212882" y="3606434"/>
                  </a:cubicBezTo>
                  <a:cubicBezTo>
                    <a:pt x="3051719" y="3585812"/>
                    <a:pt x="2808983" y="3618096"/>
                    <a:pt x="2442401" y="3606434"/>
                  </a:cubicBezTo>
                  <a:cubicBezTo>
                    <a:pt x="2075819" y="3594772"/>
                    <a:pt x="2078572" y="3587480"/>
                    <a:pt x="1730687" y="3606434"/>
                  </a:cubicBezTo>
                  <a:cubicBezTo>
                    <a:pt x="1382802" y="3625388"/>
                    <a:pt x="1302965" y="3585398"/>
                    <a:pt x="1195268" y="3606434"/>
                  </a:cubicBezTo>
                  <a:cubicBezTo>
                    <a:pt x="1087571" y="3627470"/>
                    <a:pt x="721420" y="3610744"/>
                    <a:pt x="601084" y="3606434"/>
                  </a:cubicBezTo>
                  <a:cubicBezTo>
                    <a:pt x="199259" y="3644724"/>
                    <a:pt x="-51198" y="3325977"/>
                    <a:pt x="0" y="3005350"/>
                  </a:cubicBezTo>
                  <a:cubicBezTo>
                    <a:pt x="-9095" y="2864674"/>
                    <a:pt x="25417" y="2649781"/>
                    <a:pt x="0" y="2356198"/>
                  </a:cubicBezTo>
                  <a:cubicBezTo>
                    <a:pt x="-25417" y="2062615"/>
                    <a:pt x="27224" y="1966087"/>
                    <a:pt x="0" y="1803217"/>
                  </a:cubicBezTo>
                  <a:cubicBezTo>
                    <a:pt x="-27224" y="1640347"/>
                    <a:pt x="6108" y="1444771"/>
                    <a:pt x="0" y="1202151"/>
                  </a:cubicBezTo>
                  <a:cubicBezTo>
                    <a:pt x="-6108" y="959531"/>
                    <a:pt x="6398" y="732067"/>
                    <a:pt x="0" y="601084"/>
                  </a:cubicBezTo>
                  <a:close/>
                </a:path>
                <a:path w="7078713" h="3606434" stroke="0" extrusionOk="0">
                  <a:moveTo>
                    <a:pt x="0" y="601084"/>
                  </a:moveTo>
                  <a:cubicBezTo>
                    <a:pt x="19257" y="269555"/>
                    <a:pt x="277226" y="21117"/>
                    <a:pt x="601084" y="0"/>
                  </a:cubicBezTo>
                  <a:cubicBezTo>
                    <a:pt x="842602" y="20138"/>
                    <a:pt x="1120479" y="-28523"/>
                    <a:pt x="1371564" y="0"/>
                  </a:cubicBezTo>
                  <a:cubicBezTo>
                    <a:pt x="1622649" y="28523"/>
                    <a:pt x="1750241" y="-24884"/>
                    <a:pt x="1965748" y="0"/>
                  </a:cubicBezTo>
                  <a:cubicBezTo>
                    <a:pt x="2181255" y="24884"/>
                    <a:pt x="2380563" y="-30356"/>
                    <a:pt x="2618698" y="0"/>
                  </a:cubicBezTo>
                  <a:cubicBezTo>
                    <a:pt x="2856833" y="30356"/>
                    <a:pt x="2999996" y="15733"/>
                    <a:pt x="3330413" y="0"/>
                  </a:cubicBezTo>
                  <a:cubicBezTo>
                    <a:pt x="3660831" y="-15733"/>
                    <a:pt x="3655856" y="-10986"/>
                    <a:pt x="3865831" y="0"/>
                  </a:cubicBezTo>
                  <a:cubicBezTo>
                    <a:pt x="4075806" y="10986"/>
                    <a:pt x="4420787" y="-8873"/>
                    <a:pt x="4636312" y="0"/>
                  </a:cubicBezTo>
                  <a:cubicBezTo>
                    <a:pt x="4851837" y="8873"/>
                    <a:pt x="4971177" y="24875"/>
                    <a:pt x="5230496" y="0"/>
                  </a:cubicBezTo>
                  <a:cubicBezTo>
                    <a:pt x="5489815" y="-24875"/>
                    <a:pt x="5572078" y="23539"/>
                    <a:pt x="5707149" y="0"/>
                  </a:cubicBezTo>
                  <a:cubicBezTo>
                    <a:pt x="5842220" y="-23539"/>
                    <a:pt x="6153526" y="-32356"/>
                    <a:pt x="6477629" y="0"/>
                  </a:cubicBezTo>
                  <a:cubicBezTo>
                    <a:pt x="6804899" y="-16008"/>
                    <a:pt x="7108640" y="201659"/>
                    <a:pt x="7078713" y="601084"/>
                  </a:cubicBezTo>
                  <a:cubicBezTo>
                    <a:pt x="7077669" y="823508"/>
                    <a:pt x="7085159" y="968304"/>
                    <a:pt x="7078713" y="1154065"/>
                  </a:cubicBezTo>
                  <a:cubicBezTo>
                    <a:pt x="7072267" y="1339826"/>
                    <a:pt x="7083345" y="1523174"/>
                    <a:pt x="7078713" y="1683004"/>
                  </a:cubicBezTo>
                  <a:cubicBezTo>
                    <a:pt x="7074081" y="1842834"/>
                    <a:pt x="7060778" y="2001616"/>
                    <a:pt x="7078713" y="2235985"/>
                  </a:cubicBezTo>
                  <a:cubicBezTo>
                    <a:pt x="7096648" y="2470354"/>
                    <a:pt x="7099189" y="2755900"/>
                    <a:pt x="7078713" y="3005350"/>
                  </a:cubicBezTo>
                  <a:cubicBezTo>
                    <a:pt x="7140029" y="3321690"/>
                    <a:pt x="6816643" y="3530128"/>
                    <a:pt x="6477629" y="3606434"/>
                  </a:cubicBezTo>
                  <a:cubicBezTo>
                    <a:pt x="6281531" y="3598670"/>
                    <a:pt x="6156466" y="3614798"/>
                    <a:pt x="5942210" y="3606434"/>
                  </a:cubicBezTo>
                  <a:cubicBezTo>
                    <a:pt x="5727954" y="3598070"/>
                    <a:pt x="5351067" y="3637028"/>
                    <a:pt x="5171730" y="3606434"/>
                  </a:cubicBezTo>
                  <a:cubicBezTo>
                    <a:pt x="4992393" y="3575840"/>
                    <a:pt x="4837122" y="3613221"/>
                    <a:pt x="4636312" y="3606434"/>
                  </a:cubicBezTo>
                  <a:cubicBezTo>
                    <a:pt x="4435502" y="3599647"/>
                    <a:pt x="4307174" y="3585366"/>
                    <a:pt x="4159658" y="3606434"/>
                  </a:cubicBezTo>
                  <a:cubicBezTo>
                    <a:pt x="4012142" y="3627502"/>
                    <a:pt x="3823699" y="3585874"/>
                    <a:pt x="3624240" y="3606434"/>
                  </a:cubicBezTo>
                  <a:cubicBezTo>
                    <a:pt x="3424781" y="3626994"/>
                    <a:pt x="3167545" y="3625268"/>
                    <a:pt x="2912525" y="3606434"/>
                  </a:cubicBezTo>
                  <a:cubicBezTo>
                    <a:pt x="2657505" y="3587600"/>
                    <a:pt x="2500222" y="3634573"/>
                    <a:pt x="2318341" y="3606434"/>
                  </a:cubicBezTo>
                  <a:cubicBezTo>
                    <a:pt x="2136460" y="3578295"/>
                    <a:pt x="1839669" y="3610782"/>
                    <a:pt x="1665392" y="3606434"/>
                  </a:cubicBezTo>
                  <a:cubicBezTo>
                    <a:pt x="1491115" y="3602086"/>
                    <a:pt x="1056298" y="3615773"/>
                    <a:pt x="601084" y="3606434"/>
                  </a:cubicBezTo>
                  <a:cubicBezTo>
                    <a:pt x="255847" y="3611231"/>
                    <a:pt x="-27496" y="3357368"/>
                    <a:pt x="0" y="3005350"/>
                  </a:cubicBezTo>
                  <a:cubicBezTo>
                    <a:pt x="17144" y="2746412"/>
                    <a:pt x="-11604" y="2666867"/>
                    <a:pt x="0" y="2476411"/>
                  </a:cubicBezTo>
                  <a:cubicBezTo>
                    <a:pt x="11604" y="2285955"/>
                    <a:pt x="23388" y="2159232"/>
                    <a:pt x="0" y="1923430"/>
                  </a:cubicBezTo>
                  <a:cubicBezTo>
                    <a:pt x="-23388" y="1687628"/>
                    <a:pt x="-23499" y="1584802"/>
                    <a:pt x="0" y="1394492"/>
                  </a:cubicBezTo>
                  <a:cubicBezTo>
                    <a:pt x="23499" y="1204182"/>
                    <a:pt x="-31679" y="928175"/>
                    <a:pt x="0" y="601084"/>
                  </a:cubicBezTo>
                  <a:close/>
                </a:path>
              </a:pathLst>
            </a:custGeom>
            <a:solidFill>
              <a:srgbClr val="FFC000">
                <a:lumMod val="20000"/>
                <a:lumOff val="80000"/>
              </a:srgbClr>
            </a:solidFill>
            <a:ln w="28575" cap="flat" cmpd="sng" algn="ctr">
              <a:solidFill>
                <a:srgbClr val="FFC000"/>
              </a:solidFill>
              <a:prstDash val="solid"/>
              <a:miter lim="800000"/>
              <a:extLst>
                <a:ext uri="{C807C97D-BFC1-408E-A445-0C87EB9F89A2}">
                  <ask:lineSketchStyleProps xmlns:ask="http://schemas.microsoft.com/office/drawing/2018/sketchyshapes" sd="2451908633">
                    <a:prstGeom prst="roundRect">
                      <a:avLst/>
                    </a:prstGeom>
                    <ask:type>
                      <ask:lineSketchFreehan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srgbClr val="F75789"/>
                </a:solidFill>
                <a:effectLst/>
                <a:uLnTx/>
                <a:uFillTx/>
                <a:latin typeface="Arial" panose="020B0604020202020204" pitchFamily="34" charset="0"/>
                <a:ea typeface="+mn-ea"/>
                <a:cs typeface="+mn-cs"/>
              </a:endParaRPr>
            </a:p>
          </p:txBody>
        </p:sp>
        <p:sp>
          <p:nvSpPr>
            <p:cNvPr id="15" name="TextBox 14">
              <a:extLst>
                <a:ext uri="{FF2B5EF4-FFF2-40B4-BE49-F238E27FC236}">
                  <a16:creationId xmlns:a16="http://schemas.microsoft.com/office/drawing/2014/main" id="{B5D519E5-9410-C495-3998-7F0E769D8F1C}"/>
                </a:ext>
              </a:extLst>
            </p:cNvPr>
            <p:cNvSpPr txBox="1"/>
            <p:nvPr/>
          </p:nvSpPr>
          <p:spPr>
            <a:xfrm>
              <a:off x="5094650" y="567573"/>
              <a:ext cx="6809475" cy="2788119"/>
            </a:xfrm>
            <a:prstGeom prst="rect">
              <a:avLst/>
            </a:prstGeom>
            <a:noFill/>
          </p:spPr>
          <p:txBody>
            <a:bodyPr wrap="square" rtlCol="0">
              <a:spAutoFit/>
            </a:bodyPr>
            <a:lstStyle/>
            <a:p>
              <a:pPr marR="0" lvl="0" algn="ctr" defTabSz="914400" rtl="0" eaLnBrk="1" fontAlgn="auto" latinLnBrk="0" hangingPunct="1">
                <a:lnSpc>
                  <a:spcPct val="100000"/>
                </a:lnSpc>
                <a:spcBef>
                  <a:spcPts val="0"/>
                </a:spcBef>
                <a:spcAft>
                  <a:spcPts val="0"/>
                </a:spcAft>
                <a:buClrTx/>
                <a:buSzTx/>
                <a:tabLst/>
                <a:defRPr/>
              </a:pPr>
              <a:r>
                <a:rPr kumimoji="0" lang="vi-VN" sz="32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Nước chuyển từ thể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rắn</a:t>
              </a:r>
              <a:r>
                <a:rPr kumimoji="0" lang="vi-VN" sz="32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sang thể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lỏng</a:t>
              </a:r>
              <a:r>
                <a:rPr kumimoji="0" lang="vi-VN" sz="32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p>
          </p:txBody>
        </p:sp>
      </p:grpSp>
    </p:spTree>
    <p:extLst>
      <p:ext uri="{BB962C8B-B14F-4D97-AF65-F5344CB8AC3E}">
        <p14:creationId xmlns:p14="http://schemas.microsoft.com/office/powerpoint/2010/main" val="301266762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500" fill="hold"/>
                                        <p:tgtEl>
                                          <p:spTgt spid="13"/>
                                        </p:tgtEl>
                                        <p:attrNameLst>
                                          <p:attrName>ppt_w</p:attrName>
                                        </p:attrNameLst>
                                      </p:cBhvr>
                                      <p:tavLst>
                                        <p:tav tm="0">
                                          <p:val>
                                            <p:fltVal val="0"/>
                                          </p:val>
                                        </p:tav>
                                        <p:tav tm="100000">
                                          <p:val>
                                            <p:strVal val="#ppt_w"/>
                                          </p:val>
                                        </p:tav>
                                      </p:tavLst>
                                    </p:anim>
                                    <p:anim calcmode="lin" valueType="num">
                                      <p:cBhvr>
                                        <p:cTn id="18" dur="500" fill="hold"/>
                                        <p:tgtEl>
                                          <p:spTgt spid="13"/>
                                        </p:tgtEl>
                                        <p:attrNameLst>
                                          <p:attrName>ppt_h</p:attrName>
                                        </p:attrNameLst>
                                      </p:cBhvr>
                                      <p:tavLst>
                                        <p:tav tm="0">
                                          <p:val>
                                            <p:fltVal val="0"/>
                                          </p:val>
                                        </p:tav>
                                        <p:tav tm="100000">
                                          <p:val>
                                            <p:strVal val="#ppt_h"/>
                                          </p:val>
                                        </p:tav>
                                      </p:tavLst>
                                    </p:anim>
                                    <p:animEffect transition="in" filter="fade">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44">
            <a:extLst>
              <a:ext uri="{FF2B5EF4-FFF2-40B4-BE49-F238E27FC236}">
                <a16:creationId xmlns:a16="http://schemas.microsoft.com/office/drawing/2014/main" id="{1DCFCB2E-CBF7-4668-B0B4-7091345A7B7C}"/>
              </a:ext>
            </a:extLst>
          </p:cNvPr>
          <p:cNvSpPr txBox="1">
            <a:spLocks noChangeArrowheads="1"/>
          </p:cNvSpPr>
          <p:nvPr/>
        </p:nvSpPr>
        <p:spPr bwMode="auto">
          <a:xfrm>
            <a:off x="564330" y="241371"/>
            <a:ext cx="10726220" cy="1077218"/>
          </a:xfrm>
          <a:prstGeom prst="rect">
            <a:avLst/>
          </a:prstGeom>
          <a:solidFill>
            <a:srgbClr val="FFFF00"/>
          </a:solidFill>
          <a:ln>
            <a:noFill/>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lvl="0" algn="just">
              <a:defRPr/>
            </a:pPr>
            <a:r>
              <a:rPr lang="vi-VN" sz="3200" b="1" dirty="0">
                <a:solidFill>
                  <a:srgbClr val="002060"/>
                </a:solidFill>
                <a:latin typeface="Arial" panose="020B0604020202020204" pitchFamily="34" charset="0"/>
                <a:cs typeface="Arial" panose="020B0604020202020204" pitchFamily="34" charset="0"/>
              </a:rPr>
              <a:t>2. Hoàn thành sơ đồ sự chuyển thể của nước theo gợi ý sau</a:t>
            </a:r>
            <a:endParaRPr kumimoji="0" lang="en-US" sz="3200" b="1" i="0" u="none" strike="noStrike" kern="1200" cap="none" spc="0" normalizeH="0" baseline="0" noProof="0" dirty="0">
              <a:ln>
                <a:noFill/>
              </a:ln>
              <a:solidFill>
                <a:srgbClr val="002060"/>
              </a:solidFill>
              <a:effectLst/>
              <a:uLnTx/>
              <a:uFillTx/>
              <a:latin typeface="Arial" panose="020B0604020202020204" pitchFamily="34" charset="0"/>
              <a:ea typeface="思源黑体 CN"/>
              <a:cs typeface="Arial" panose="020B0604020202020204" pitchFamily="34" charset="0"/>
            </a:endParaRPr>
          </a:p>
        </p:txBody>
      </p:sp>
      <p:pic>
        <p:nvPicPr>
          <p:cNvPr id="4" name="Picture 3">
            <a:extLst>
              <a:ext uri="{FF2B5EF4-FFF2-40B4-BE49-F238E27FC236}">
                <a16:creationId xmlns:a16="http://schemas.microsoft.com/office/drawing/2014/main" id="{62FD9090-189C-2D1D-86D9-7E9F6D4D2988}"/>
              </a:ext>
            </a:extLst>
          </p:cNvPr>
          <p:cNvPicPr>
            <a:picLocks noChangeAspect="1"/>
          </p:cNvPicPr>
          <p:nvPr/>
        </p:nvPicPr>
        <p:blipFill>
          <a:blip r:embed="rId2"/>
          <a:stretch>
            <a:fillRect/>
          </a:stretch>
        </p:blipFill>
        <p:spPr>
          <a:xfrm>
            <a:off x="733424" y="2347169"/>
            <a:ext cx="10791825" cy="1435509"/>
          </a:xfrm>
          <a:prstGeom prst="rect">
            <a:avLst/>
          </a:prstGeom>
        </p:spPr>
      </p:pic>
      <p:sp>
        <p:nvSpPr>
          <p:cNvPr id="10" name="Rectangle: Rounded Corners 9">
            <a:extLst>
              <a:ext uri="{FF2B5EF4-FFF2-40B4-BE49-F238E27FC236}">
                <a16:creationId xmlns:a16="http://schemas.microsoft.com/office/drawing/2014/main" id="{B71EEDBE-1A49-8C9C-C6BE-E66E8577ACA8}"/>
              </a:ext>
            </a:extLst>
          </p:cNvPr>
          <p:cNvSpPr/>
          <p:nvPr/>
        </p:nvSpPr>
        <p:spPr>
          <a:xfrm>
            <a:off x="6086475" y="2686050"/>
            <a:ext cx="1628775" cy="1114425"/>
          </a:xfrm>
          <a:prstGeom prst="roundRect">
            <a:avLst/>
          </a:prstGeom>
          <a:ln w="57150">
            <a:solidFill>
              <a:srgbClr val="00B05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b="1" dirty="0" err="1">
                <a:latin typeface="Calibri" panose="020F0502020204030204" pitchFamily="34" charset="0"/>
                <a:cs typeface="Calibri" panose="020F0502020204030204" pitchFamily="34" charset="0"/>
              </a:rPr>
              <a:t>Nước</a:t>
            </a:r>
            <a:r>
              <a:rPr lang="en-US" sz="2800" b="1" dirty="0">
                <a:latin typeface="Calibri" panose="020F0502020204030204" pitchFamily="34" charset="0"/>
                <a:cs typeface="Calibri" panose="020F0502020204030204" pitchFamily="34" charset="0"/>
              </a:rPr>
              <a:t> ở </a:t>
            </a:r>
            <a:r>
              <a:rPr lang="en-US" sz="2800" b="1" dirty="0" err="1">
                <a:latin typeface="Calibri" panose="020F0502020204030204" pitchFamily="34" charset="0"/>
                <a:cs typeface="Calibri" panose="020F0502020204030204" pitchFamily="34" charset="0"/>
              </a:rPr>
              <a:t>thể</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rắn</a:t>
            </a:r>
            <a:endParaRPr lang="en-US" sz="2800" b="1" dirty="0">
              <a:latin typeface="Calibri" panose="020F0502020204030204" pitchFamily="34" charset="0"/>
              <a:cs typeface="Calibri" panose="020F0502020204030204" pitchFamily="34" charset="0"/>
            </a:endParaRPr>
          </a:p>
        </p:txBody>
      </p:sp>
      <p:sp>
        <p:nvSpPr>
          <p:cNvPr id="11" name="Rectangle: Rounded Corners 10">
            <a:extLst>
              <a:ext uri="{FF2B5EF4-FFF2-40B4-BE49-F238E27FC236}">
                <a16:creationId xmlns:a16="http://schemas.microsoft.com/office/drawing/2014/main" id="{BFB8CD65-81B8-58A5-C2D4-930C65E14C80}"/>
              </a:ext>
            </a:extLst>
          </p:cNvPr>
          <p:cNvSpPr/>
          <p:nvPr/>
        </p:nvSpPr>
        <p:spPr>
          <a:xfrm>
            <a:off x="10010775" y="2590800"/>
            <a:ext cx="1628775" cy="1114425"/>
          </a:xfrm>
          <a:prstGeom prst="roundRect">
            <a:avLst/>
          </a:prstGeom>
          <a:ln w="57150">
            <a:solidFill>
              <a:srgbClr val="00B05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b="1" dirty="0" err="1">
                <a:latin typeface="Calibri" panose="020F0502020204030204" pitchFamily="34" charset="0"/>
                <a:cs typeface="Calibri" panose="020F0502020204030204" pitchFamily="34" charset="0"/>
              </a:rPr>
              <a:t>Nước</a:t>
            </a:r>
            <a:r>
              <a:rPr lang="en-US" sz="2800" b="1" dirty="0">
                <a:latin typeface="Calibri" panose="020F0502020204030204" pitchFamily="34" charset="0"/>
                <a:cs typeface="Calibri" panose="020F0502020204030204" pitchFamily="34" charset="0"/>
              </a:rPr>
              <a:t> ở </a:t>
            </a:r>
            <a:r>
              <a:rPr lang="en-US" sz="2800" b="1" dirty="0" err="1">
                <a:latin typeface="Calibri" panose="020F0502020204030204" pitchFamily="34" charset="0"/>
                <a:cs typeface="Calibri" panose="020F0502020204030204" pitchFamily="34" charset="0"/>
              </a:rPr>
              <a:t>thể</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lỏng</a:t>
            </a:r>
            <a:endParaRPr lang="en-US" sz="28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751174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E6C662D0-8CF2-1705-E59F-C0245481295C}"/>
              </a:ext>
            </a:extLst>
          </p:cNvPr>
          <p:cNvGrpSpPr/>
          <p:nvPr/>
        </p:nvGrpSpPr>
        <p:grpSpPr>
          <a:xfrm>
            <a:off x="1755383" y="2415418"/>
            <a:ext cx="7818635" cy="1785107"/>
            <a:chOff x="4897820" y="420413"/>
            <a:chExt cx="7078713" cy="1785107"/>
          </a:xfrm>
        </p:grpSpPr>
        <p:sp>
          <p:nvSpPr>
            <p:cNvPr id="2" name="Rectangle: Rounded Corners 1">
              <a:extLst>
                <a:ext uri="{FF2B5EF4-FFF2-40B4-BE49-F238E27FC236}">
                  <a16:creationId xmlns:a16="http://schemas.microsoft.com/office/drawing/2014/main" id="{34C0BDAE-770C-484E-3FBD-F0BC4EB4F574}"/>
                </a:ext>
              </a:extLst>
            </p:cNvPr>
            <p:cNvSpPr/>
            <p:nvPr/>
          </p:nvSpPr>
          <p:spPr>
            <a:xfrm>
              <a:off x="4897820" y="420413"/>
              <a:ext cx="7078713" cy="1785107"/>
            </a:xfrm>
            <a:custGeom>
              <a:avLst/>
              <a:gdLst>
                <a:gd name="connsiteX0" fmla="*/ 0 w 7078713"/>
                <a:gd name="connsiteY0" fmla="*/ 297524 h 1785107"/>
                <a:gd name="connsiteX1" fmla="*/ 297524 w 7078713"/>
                <a:gd name="connsiteY1" fmla="*/ 0 h 1785107"/>
                <a:gd name="connsiteX2" fmla="*/ 1010727 w 7078713"/>
                <a:gd name="connsiteY2" fmla="*/ 0 h 1785107"/>
                <a:gd name="connsiteX3" fmla="*/ 1464584 w 7078713"/>
                <a:gd name="connsiteY3" fmla="*/ 0 h 1785107"/>
                <a:gd name="connsiteX4" fmla="*/ 2242624 w 7078713"/>
                <a:gd name="connsiteY4" fmla="*/ 0 h 1785107"/>
                <a:gd name="connsiteX5" fmla="*/ 2696480 w 7078713"/>
                <a:gd name="connsiteY5" fmla="*/ 0 h 1785107"/>
                <a:gd name="connsiteX6" fmla="*/ 3409683 w 7078713"/>
                <a:gd name="connsiteY6" fmla="*/ 0 h 1785107"/>
                <a:gd name="connsiteX7" fmla="*/ 3993213 w 7078713"/>
                <a:gd name="connsiteY7" fmla="*/ 0 h 1785107"/>
                <a:gd name="connsiteX8" fmla="*/ 4706416 w 7078713"/>
                <a:gd name="connsiteY8" fmla="*/ 0 h 1785107"/>
                <a:gd name="connsiteX9" fmla="*/ 5289946 w 7078713"/>
                <a:gd name="connsiteY9" fmla="*/ 0 h 1785107"/>
                <a:gd name="connsiteX10" fmla="*/ 5873476 w 7078713"/>
                <a:gd name="connsiteY10" fmla="*/ 0 h 1785107"/>
                <a:gd name="connsiteX11" fmla="*/ 6781189 w 7078713"/>
                <a:gd name="connsiteY11" fmla="*/ 0 h 1785107"/>
                <a:gd name="connsiteX12" fmla="*/ 7078713 w 7078713"/>
                <a:gd name="connsiteY12" fmla="*/ 297524 h 1785107"/>
                <a:gd name="connsiteX13" fmla="*/ 7078713 w 7078713"/>
                <a:gd name="connsiteY13" fmla="*/ 868752 h 1785107"/>
                <a:gd name="connsiteX14" fmla="*/ 7078713 w 7078713"/>
                <a:gd name="connsiteY14" fmla="*/ 1487583 h 1785107"/>
                <a:gd name="connsiteX15" fmla="*/ 6781189 w 7078713"/>
                <a:gd name="connsiteY15" fmla="*/ 1785107 h 1785107"/>
                <a:gd name="connsiteX16" fmla="*/ 6067986 w 7078713"/>
                <a:gd name="connsiteY16" fmla="*/ 1785107 h 1785107"/>
                <a:gd name="connsiteX17" fmla="*/ 5419619 w 7078713"/>
                <a:gd name="connsiteY17" fmla="*/ 1785107 h 1785107"/>
                <a:gd name="connsiteX18" fmla="*/ 4965763 w 7078713"/>
                <a:gd name="connsiteY18" fmla="*/ 1785107 h 1785107"/>
                <a:gd name="connsiteX19" fmla="*/ 4252560 w 7078713"/>
                <a:gd name="connsiteY19" fmla="*/ 1785107 h 1785107"/>
                <a:gd name="connsiteX20" fmla="*/ 3604193 w 7078713"/>
                <a:gd name="connsiteY20" fmla="*/ 1785107 h 1785107"/>
                <a:gd name="connsiteX21" fmla="*/ 2890990 w 7078713"/>
                <a:gd name="connsiteY21" fmla="*/ 1785107 h 1785107"/>
                <a:gd name="connsiteX22" fmla="*/ 2242624 w 7078713"/>
                <a:gd name="connsiteY22" fmla="*/ 1785107 h 1785107"/>
                <a:gd name="connsiteX23" fmla="*/ 1464584 w 7078713"/>
                <a:gd name="connsiteY23" fmla="*/ 1785107 h 1785107"/>
                <a:gd name="connsiteX24" fmla="*/ 297524 w 7078713"/>
                <a:gd name="connsiteY24" fmla="*/ 1785107 h 1785107"/>
                <a:gd name="connsiteX25" fmla="*/ 0 w 7078713"/>
                <a:gd name="connsiteY25" fmla="*/ 1487583 h 1785107"/>
                <a:gd name="connsiteX26" fmla="*/ 0 w 7078713"/>
                <a:gd name="connsiteY26" fmla="*/ 928255 h 1785107"/>
                <a:gd name="connsiteX27" fmla="*/ 0 w 7078713"/>
                <a:gd name="connsiteY27" fmla="*/ 297524 h 1785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078713" h="1785107" fill="none" extrusionOk="0">
                  <a:moveTo>
                    <a:pt x="0" y="297524"/>
                  </a:moveTo>
                  <a:cubicBezTo>
                    <a:pt x="9074" y="153842"/>
                    <a:pt x="130090" y="10809"/>
                    <a:pt x="297524" y="0"/>
                  </a:cubicBezTo>
                  <a:cubicBezTo>
                    <a:pt x="474156" y="10315"/>
                    <a:pt x="746663" y="32467"/>
                    <a:pt x="1010727" y="0"/>
                  </a:cubicBezTo>
                  <a:cubicBezTo>
                    <a:pt x="1274791" y="-32467"/>
                    <a:pt x="1324930" y="-9613"/>
                    <a:pt x="1464584" y="0"/>
                  </a:cubicBezTo>
                  <a:cubicBezTo>
                    <a:pt x="1604238" y="9613"/>
                    <a:pt x="2023403" y="-5822"/>
                    <a:pt x="2242624" y="0"/>
                  </a:cubicBezTo>
                  <a:cubicBezTo>
                    <a:pt x="2461845" y="5822"/>
                    <a:pt x="2490617" y="9862"/>
                    <a:pt x="2696480" y="0"/>
                  </a:cubicBezTo>
                  <a:cubicBezTo>
                    <a:pt x="2902343" y="-9862"/>
                    <a:pt x="3162359" y="295"/>
                    <a:pt x="3409683" y="0"/>
                  </a:cubicBezTo>
                  <a:cubicBezTo>
                    <a:pt x="3657007" y="-295"/>
                    <a:pt x="3701591" y="10393"/>
                    <a:pt x="3993213" y="0"/>
                  </a:cubicBezTo>
                  <a:cubicBezTo>
                    <a:pt x="4284835" y="-10393"/>
                    <a:pt x="4538332" y="5997"/>
                    <a:pt x="4706416" y="0"/>
                  </a:cubicBezTo>
                  <a:cubicBezTo>
                    <a:pt x="4874500" y="-5997"/>
                    <a:pt x="5107428" y="28418"/>
                    <a:pt x="5289946" y="0"/>
                  </a:cubicBezTo>
                  <a:cubicBezTo>
                    <a:pt x="5472464" y="-28418"/>
                    <a:pt x="5608887" y="-9648"/>
                    <a:pt x="5873476" y="0"/>
                  </a:cubicBezTo>
                  <a:cubicBezTo>
                    <a:pt x="6138065" y="9648"/>
                    <a:pt x="6531057" y="11446"/>
                    <a:pt x="6781189" y="0"/>
                  </a:cubicBezTo>
                  <a:cubicBezTo>
                    <a:pt x="6944603" y="-14525"/>
                    <a:pt x="7070735" y="98900"/>
                    <a:pt x="7078713" y="297524"/>
                  </a:cubicBezTo>
                  <a:cubicBezTo>
                    <a:pt x="7078684" y="436685"/>
                    <a:pt x="7059501" y="744325"/>
                    <a:pt x="7078713" y="868752"/>
                  </a:cubicBezTo>
                  <a:cubicBezTo>
                    <a:pt x="7097925" y="993179"/>
                    <a:pt x="7108578" y="1292453"/>
                    <a:pt x="7078713" y="1487583"/>
                  </a:cubicBezTo>
                  <a:cubicBezTo>
                    <a:pt x="7108006" y="1631734"/>
                    <a:pt x="6940924" y="1760119"/>
                    <a:pt x="6781189" y="1785107"/>
                  </a:cubicBezTo>
                  <a:cubicBezTo>
                    <a:pt x="6567635" y="1804765"/>
                    <a:pt x="6349945" y="1753411"/>
                    <a:pt x="6067986" y="1785107"/>
                  </a:cubicBezTo>
                  <a:cubicBezTo>
                    <a:pt x="5786027" y="1816803"/>
                    <a:pt x="5634973" y="1812753"/>
                    <a:pt x="5419619" y="1785107"/>
                  </a:cubicBezTo>
                  <a:cubicBezTo>
                    <a:pt x="5204265" y="1757461"/>
                    <a:pt x="5094991" y="1790593"/>
                    <a:pt x="4965763" y="1785107"/>
                  </a:cubicBezTo>
                  <a:cubicBezTo>
                    <a:pt x="4836535" y="1779621"/>
                    <a:pt x="4459701" y="1781210"/>
                    <a:pt x="4252560" y="1785107"/>
                  </a:cubicBezTo>
                  <a:cubicBezTo>
                    <a:pt x="4045419" y="1789004"/>
                    <a:pt x="3883511" y="1779389"/>
                    <a:pt x="3604193" y="1785107"/>
                  </a:cubicBezTo>
                  <a:cubicBezTo>
                    <a:pt x="3324875" y="1790825"/>
                    <a:pt x="3119956" y="1786018"/>
                    <a:pt x="2890990" y="1785107"/>
                  </a:cubicBezTo>
                  <a:cubicBezTo>
                    <a:pt x="2662024" y="1784196"/>
                    <a:pt x="2514029" y="1787725"/>
                    <a:pt x="2242624" y="1785107"/>
                  </a:cubicBezTo>
                  <a:cubicBezTo>
                    <a:pt x="1971219" y="1782489"/>
                    <a:pt x="1652222" y="1773339"/>
                    <a:pt x="1464584" y="1785107"/>
                  </a:cubicBezTo>
                  <a:cubicBezTo>
                    <a:pt x="1276946" y="1796875"/>
                    <a:pt x="605533" y="1730771"/>
                    <a:pt x="297524" y="1785107"/>
                  </a:cubicBezTo>
                  <a:cubicBezTo>
                    <a:pt x="150914" y="1816650"/>
                    <a:pt x="-31647" y="1659522"/>
                    <a:pt x="0" y="1487583"/>
                  </a:cubicBezTo>
                  <a:cubicBezTo>
                    <a:pt x="388" y="1251605"/>
                    <a:pt x="-3939" y="1197204"/>
                    <a:pt x="0" y="928255"/>
                  </a:cubicBezTo>
                  <a:cubicBezTo>
                    <a:pt x="3939" y="659306"/>
                    <a:pt x="30253" y="562613"/>
                    <a:pt x="0" y="297524"/>
                  </a:cubicBezTo>
                  <a:close/>
                </a:path>
                <a:path w="7078713" h="1785107" stroke="0" extrusionOk="0">
                  <a:moveTo>
                    <a:pt x="0" y="297524"/>
                  </a:moveTo>
                  <a:cubicBezTo>
                    <a:pt x="27862" y="133844"/>
                    <a:pt x="135114" y="4966"/>
                    <a:pt x="297524" y="0"/>
                  </a:cubicBezTo>
                  <a:cubicBezTo>
                    <a:pt x="612078" y="-18432"/>
                    <a:pt x="770993" y="-31581"/>
                    <a:pt x="1075564" y="0"/>
                  </a:cubicBezTo>
                  <a:cubicBezTo>
                    <a:pt x="1380135" y="31581"/>
                    <a:pt x="1387322" y="-12265"/>
                    <a:pt x="1659094" y="0"/>
                  </a:cubicBezTo>
                  <a:cubicBezTo>
                    <a:pt x="1930866" y="12265"/>
                    <a:pt x="2014916" y="-5393"/>
                    <a:pt x="2307460" y="0"/>
                  </a:cubicBezTo>
                  <a:cubicBezTo>
                    <a:pt x="2600004" y="5393"/>
                    <a:pt x="2817134" y="3972"/>
                    <a:pt x="3020663" y="0"/>
                  </a:cubicBezTo>
                  <a:cubicBezTo>
                    <a:pt x="3224192" y="-3972"/>
                    <a:pt x="3323007" y="20053"/>
                    <a:pt x="3539357" y="0"/>
                  </a:cubicBezTo>
                  <a:cubicBezTo>
                    <a:pt x="3755707" y="-20053"/>
                    <a:pt x="4102443" y="-34611"/>
                    <a:pt x="4317396" y="0"/>
                  </a:cubicBezTo>
                  <a:cubicBezTo>
                    <a:pt x="4532349" y="34611"/>
                    <a:pt x="4628721" y="7875"/>
                    <a:pt x="4900926" y="0"/>
                  </a:cubicBezTo>
                  <a:cubicBezTo>
                    <a:pt x="5173131" y="-7875"/>
                    <a:pt x="5257365" y="1165"/>
                    <a:pt x="5354783" y="0"/>
                  </a:cubicBezTo>
                  <a:cubicBezTo>
                    <a:pt x="5452201" y="-1165"/>
                    <a:pt x="5683356" y="24766"/>
                    <a:pt x="6003149" y="0"/>
                  </a:cubicBezTo>
                  <a:cubicBezTo>
                    <a:pt x="6322942" y="-24766"/>
                    <a:pt x="6517034" y="-7464"/>
                    <a:pt x="6781189" y="0"/>
                  </a:cubicBezTo>
                  <a:cubicBezTo>
                    <a:pt x="6943192" y="15526"/>
                    <a:pt x="7073629" y="151664"/>
                    <a:pt x="7078713" y="297524"/>
                  </a:cubicBezTo>
                  <a:cubicBezTo>
                    <a:pt x="7082387" y="498162"/>
                    <a:pt x="7070200" y="689356"/>
                    <a:pt x="7078713" y="856852"/>
                  </a:cubicBezTo>
                  <a:cubicBezTo>
                    <a:pt x="7087226" y="1024348"/>
                    <a:pt x="7071858" y="1325122"/>
                    <a:pt x="7078713" y="1487583"/>
                  </a:cubicBezTo>
                  <a:cubicBezTo>
                    <a:pt x="7081084" y="1643218"/>
                    <a:pt x="6947494" y="1770523"/>
                    <a:pt x="6781189" y="1785107"/>
                  </a:cubicBezTo>
                  <a:cubicBezTo>
                    <a:pt x="6580816" y="1779903"/>
                    <a:pt x="6512749" y="1788452"/>
                    <a:pt x="6262496" y="1785107"/>
                  </a:cubicBezTo>
                  <a:cubicBezTo>
                    <a:pt x="6012243" y="1781762"/>
                    <a:pt x="6009055" y="1781379"/>
                    <a:pt x="5808639" y="1785107"/>
                  </a:cubicBezTo>
                  <a:cubicBezTo>
                    <a:pt x="5608223" y="1788835"/>
                    <a:pt x="5197817" y="1777259"/>
                    <a:pt x="5030599" y="1785107"/>
                  </a:cubicBezTo>
                  <a:cubicBezTo>
                    <a:pt x="4863381" y="1792955"/>
                    <a:pt x="4665524" y="1794489"/>
                    <a:pt x="4511906" y="1785107"/>
                  </a:cubicBezTo>
                  <a:cubicBezTo>
                    <a:pt x="4358288" y="1775725"/>
                    <a:pt x="4267551" y="1783534"/>
                    <a:pt x="4058050" y="1785107"/>
                  </a:cubicBezTo>
                  <a:cubicBezTo>
                    <a:pt x="3848549" y="1786680"/>
                    <a:pt x="3702370" y="1792915"/>
                    <a:pt x="3539357" y="1785107"/>
                  </a:cubicBezTo>
                  <a:cubicBezTo>
                    <a:pt x="3376344" y="1777299"/>
                    <a:pt x="3050940" y="1783491"/>
                    <a:pt x="2826153" y="1785107"/>
                  </a:cubicBezTo>
                  <a:cubicBezTo>
                    <a:pt x="2601366" y="1786723"/>
                    <a:pt x="2388753" y="1803854"/>
                    <a:pt x="2242624" y="1785107"/>
                  </a:cubicBezTo>
                  <a:cubicBezTo>
                    <a:pt x="2096495" y="1766360"/>
                    <a:pt x="1776499" y="1815214"/>
                    <a:pt x="1594257" y="1785107"/>
                  </a:cubicBezTo>
                  <a:cubicBezTo>
                    <a:pt x="1412015" y="1755000"/>
                    <a:pt x="1234917" y="1785274"/>
                    <a:pt x="945891" y="1785107"/>
                  </a:cubicBezTo>
                  <a:cubicBezTo>
                    <a:pt x="656865" y="1784940"/>
                    <a:pt x="450110" y="1789414"/>
                    <a:pt x="297524" y="1785107"/>
                  </a:cubicBezTo>
                  <a:cubicBezTo>
                    <a:pt x="135612" y="1812210"/>
                    <a:pt x="-26415" y="1674695"/>
                    <a:pt x="0" y="1487583"/>
                  </a:cubicBezTo>
                  <a:cubicBezTo>
                    <a:pt x="-9781" y="1298950"/>
                    <a:pt x="3811" y="1127933"/>
                    <a:pt x="0" y="916355"/>
                  </a:cubicBezTo>
                  <a:cubicBezTo>
                    <a:pt x="-3811" y="704777"/>
                    <a:pt x="28893" y="434497"/>
                    <a:pt x="0" y="297524"/>
                  </a:cubicBezTo>
                  <a:close/>
                </a:path>
              </a:pathLst>
            </a:custGeom>
            <a:solidFill>
              <a:srgbClr val="FFC000">
                <a:lumMod val="20000"/>
                <a:lumOff val="80000"/>
              </a:srgbClr>
            </a:solidFill>
            <a:ln w="28575" cap="flat" cmpd="sng" algn="ctr">
              <a:solidFill>
                <a:srgbClr val="FFC000"/>
              </a:solidFill>
              <a:prstDash val="solid"/>
              <a:miter lim="800000"/>
              <a:extLst>
                <a:ext uri="{C807C97D-BFC1-408E-A445-0C87EB9F89A2}">
                  <ask:lineSketchStyleProps xmlns:ask="http://schemas.microsoft.com/office/drawing/2018/sketchyshapes" sd="2451908633">
                    <a:prstGeom prst="roundRect">
                      <a:avLst/>
                    </a:prstGeom>
                    <ask:type>
                      <ask:lineSketchFreehan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srgbClr val="F75789"/>
                </a:solidFill>
                <a:effectLst/>
                <a:uLnTx/>
                <a:uFillTx/>
                <a:latin typeface="Arial" panose="020B0604020202020204" pitchFamily="34" charset="0"/>
                <a:ea typeface="+mn-ea"/>
                <a:cs typeface="+mn-cs"/>
              </a:endParaRPr>
            </a:p>
          </p:txBody>
        </p:sp>
        <p:sp>
          <p:nvSpPr>
            <p:cNvPr id="5" name="TextBox 4">
              <a:extLst>
                <a:ext uri="{FF2B5EF4-FFF2-40B4-BE49-F238E27FC236}">
                  <a16:creationId xmlns:a16="http://schemas.microsoft.com/office/drawing/2014/main" id="{5E8EB0D5-504E-7EDB-0D77-2B5FCA664459}"/>
                </a:ext>
              </a:extLst>
            </p:cNvPr>
            <p:cNvSpPr txBox="1"/>
            <p:nvPr/>
          </p:nvSpPr>
          <p:spPr>
            <a:xfrm>
              <a:off x="5094650" y="567573"/>
              <a:ext cx="6809475" cy="1446550"/>
            </a:xfrm>
            <a:prstGeom prst="rect">
              <a:avLst/>
            </a:prstGeom>
            <a:noFill/>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4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Thể lỏng ⟶ rắn: </a:t>
              </a:r>
              <a:r>
                <a:rPr kumimoji="0" lang="vi-VN" sz="4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đông đặc</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4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Thể rắn ⟶ lỏng: </a:t>
              </a:r>
              <a:r>
                <a:rPr kumimoji="0" lang="vi-VN" sz="4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nóng chảy</a:t>
              </a:r>
            </a:p>
          </p:txBody>
        </p:sp>
      </p:grpSp>
      <p:sp>
        <p:nvSpPr>
          <p:cNvPr id="9" name="TextBox 8">
            <a:extLst>
              <a:ext uri="{FF2B5EF4-FFF2-40B4-BE49-F238E27FC236}">
                <a16:creationId xmlns:a16="http://schemas.microsoft.com/office/drawing/2014/main" id="{89770B00-AC59-0A4E-AA99-C666FA25E9E0}"/>
              </a:ext>
            </a:extLst>
          </p:cNvPr>
          <p:cNvSpPr txBox="1"/>
          <p:nvPr/>
        </p:nvSpPr>
        <p:spPr>
          <a:xfrm>
            <a:off x="3226086" y="945223"/>
            <a:ext cx="537338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KẾT LUẬN</a:t>
            </a:r>
          </a:p>
        </p:txBody>
      </p:sp>
      <p:pic>
        <p:nvPicPr>
          <p:cNvPr id="11" name="Picture 2" descr="100+ hình ảnh chibi cô giáo - hinhanhsieudep.net">
            <a:extLst>
              <a:ext uri="{FF2B5EF4-FFF2-40B4-BE49-F238E27FC236}">
                <a16:creationId xmlns:a16="http://schemas.microsoft.com/office/drawing/2014/main" id="{819C183D-EC39-D0BB-92B5-A66893913057}"/>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8209594" y="802354"/>
            <a:ext cx="4849575" cy="645894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B2D56A3A-6885-F6DD-A3CE-E9BC7F1F8CF5}"/>
              </a:ext>
            </a:extLst>
          </p:cNvPr>
          <p:cNvPicPr>
            <a:picLocks noChangeAspect="1"/>
          </p:cNvPicPr>
          <p:nvPr/>
        </p:nvPicPr>
        <p:blipFill>
          <a:blip r:embed="rId3"/>
          <a:stretch>
            <a:fillRect/>
          </a:stretch>
        </p:blipFill>
        <p:spPr>
          <a:xfrm>
            <a:off x="0" y="929251"/>
            <a:ext cx="2365453" cy="1835055"/>
          </a:xfrm>
          <a:prstGeom prst="rect">
            <a:avLst/>
          </a:prstGeom>
        </p:spPr>
      </p:pic>
    </p:spTree>
    <p:extLst>
      <p:ext uri="{BB962C8B-B14F-4D97-AF65-F5344CB8AC3E}">
        <p14:creationId xmlns:p14="http://schemas.microsoft.com/office/powerpoint/2010/main" val="129936743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80">
                                          <p:stCondLst>
                                            <p:cond delay="0"/>
                                          </p:stCondLst>
                                        </p:cTn>
                                        <p:tgtEl>
                                          <p:spTgt spid="12"/>
                                        </p:tgtEl>
                                      </p:cBhvr>
                                    </p:animEffect>
                                    <p:anim calcmode="lin" valueType="num">
                                      <p:cBhvr>
                                        <p:cTn id="8"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3" dur="26">
                                          <p:stCondLst>
                                            <p:cond delay="650"/>
                                          </p:stCondLst>
                                        </p:cTn>
                                        <p:tgtEl>
                                          <p:spTgt spid="12"/>
                                        </p:tgtEl>
                                      </p:cBhvr>
                                      <p:to x="100000" y="60000"/>
                                    </p:animScale>
                                    <p:animScale>
                                      <p:cBhvr>
                                        <p:cTn id="14" dur="166" decel="50000">
                                          <p:stCondLst>
                                            <p:cond delay="676"/>
                                          </p:stCondLst>
                                        </p:cTn>
                                        <p:tgtEl>
                                          <p:spTgt spid="12"/>
                                        </p:tgtEl>
                                      </p:cBhvr>
                                      <p:to x="100000" y="100000"/>
                                    </p:animScale>
                                    <p:animScale>
                                      <p:cBhvr>
                                        <p:cTn id="15" dur="26">
                                          <p:stCondLst>
                                            <p:cond delay="1312"/>
                                          </p:stCondLst>
                                        </p:cTn>
                                        <p:tgtEl>
                                          <p:spTgt spid="12"/>
                                        </p:tgtEl>
                                      </p:cBhvr>
                                      <p:to x="100000" y="80000"/>
                                    </p:animScale>
                                    <p:animScale>
                                      <p:cBhvr>
                                        <p:cTn id="16" dur="166" decel="50000">
                                          <p:stCondLst>
                                            <p:cond delay="1338"/>
                                          </p:stCondLst>
                                        </p:cTn>
                                        <p:tgtEl>
                                          <p:spTgt spid="12"/>
                                        </p:tgtEl>
                                      </p:cBhvr>
                                      <p:to x="100000" y="100000"/>
                                    </p:animScale>
                                    <p:animScale>
                                      <p:cBhvr>
                                        <p:cTn id="17" dur="26">
                                          <p:stCondLst>
                                            <p:cond delay="1642"/>
                                          </p:stCondLst>
                                        </p:cTn>
                                        <p:tgtEl>
                                          <p:spTgt spid="12"/>
                                        </p:tgtEl>
                                      </p:cBhvr>
                                      <p:to x="100000" y="90000"/>
                                    </p:animScale>
                                    <p:animScale>
                                      <p:cBhvr>
                                        <p:cTn id="18" dur="166" decel="50000">
                                          <p:stCondLst>
                                            <p:cond delay="1668"/>
                                          </p:stCondLst>
                                        </p:cTn>
                                        <p:tgtEl>
                                          <p:spTgt spid="12"/>
                                        </p:tgtEl>
                                      </p:cBhvr>
                                      <p:to x="100000" y="100000"/>
                                    </p:animScale>
                                    <p:animScale>
                                      <p:cBhvr>
                                        <p:cTn id="19" dur="26">
                                          <p:stCondLst>
                                            <p:cond delay="1808"/>
                                          </p:stCondLst>
                                        </p:cTn>
                                        <p:tgtEl>
                                          <p:spTgt spid="12"/>
                                        </p:tgtEl>
                                      </p:cBhvr>
                                      <p:to x="100000" y="95000"/>
                                    </p:animScale>
                                    <p:animScale>
                                      <p:cBhvr>
                                        <p:cTn id="20" dur="166" decel="50000">
                                          <p:stCondLst>
                                            <p:cond delay="1834"/>
                                          </p:stCondLst>
                                        </p:cTn>
                                        <p:tgtEl>
                                          <p:spTgt spid="12"/>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80">
                                          <p:stCondLst>
                                            <p:cond delay="0"/>
                                          </p:stCondLst>
                                        </p:cTn>
                                        <p:tgtEl>
                                          <p:spTgt spid="7"/>
                                        </p:tgtEl>
                                      </p:cBhvr>
                                    </p:animEffect>
                                    <p:anim calcmode="lin" valueType="num">
                                      <p:cBhvr>
                                        <p:cTn id="2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9" dur="26">
                                          <p:stCondLst>
                                            <p:cond delay="650"/>
                                          </p:stCondLst>
                                        </p:cTn>
                                        <p:tgtEl>
                                          <p:spTgt spid="7"/>
                                        </p:tgtEl>
                                      </p:cBhvr>
                                      <p:to x="100000" y="60000"/>
                                    </p:animScale>
                                    <p:animScale>
                                      <p:cBhvr>
                                        <p:cTn id="30" dur="166" decel="50000">
                                          <p:stCondLst>
                                            <p:cond delay="676"/>
                                          </p:stCondLst>
                                        </p:cTn>
                                        <p:tgtEl>
                                          <p:spTgt spid="7"/>
                                        </p:tgtEl>
                                      </p:cBhvr>
                                      <p:to x="100000" y="100000"/>
                                    </p:animScale>
                                    <p:animScale>
                                      <p:cBhvr>
                                        <p:cTn id="31" dur="26">
                                          <p:stCondLst>
                                            <p:cond delay="1312"/>
                                          </p:stCondLst>
                                        </p:cTn>
                                        <p:tgtEl>
                                          <p:spTgt spid="7"/>
                                        </p:tgtEl>
                                      </p:cBhvr>
                                      <p:to x="100000" y="80000"/>
                                    </p:animScale>
                                    <p:animScale>
                                      <p:cBhvr>
                                        <p:cTn id="32" dur="166" decel="50000">
                                          <p:stCondLst>
                                            <p:cond delay="1338"/>
                                          </p:stCondLst>
                                        </p:cTn>
                                        <p:tgtEl>
                                          <p:spTgt spid="7"/>
                                        </p:tgtEl>
                                      </p:cBhvr>
                                      <p:to x="100000" y="100000"/>
                                    </p:animScale>
                                    <p:animScale>
                                      <p:cBhvr>
                                        <p:cTn id="33" dur="26">
                                          <p:stCondLst>
                                            <p:cond delay="1642"/>
                                          </p:stCondLst>
                                        </p:cTn>
                                        <p:tgtEl>
                                          <p:spTgt spid="7"/>
                                        </p:tgtEl>
                                      </p:cBhvr>
                                      <p:to x="100000" y="90000"/>
                                    </p:animScale>
                                    <p:animScale>
                                      <p:cBhvr>
                                        <p:cTn id="34" dur="166" decel="50000">
                                          <p:stCondLst>
                                            <p:cond delay="1668"/>
                                          </p:stCondLst>
                                        </p:cTn>
                                        <p:tgtEl>
                                          <p:spTgt spid="7"/>
                                        </p:tgtEl>
                                      </p:cBhvr>
                                      <p:to x="100000" y="100000"/>
                                    </p:animScale>
                                    <p:animScale>
                                      <p:cBhvr>
                                        <p:cTn id="35" dur="26">
                                          <p:stCondLst>
                                            <p:cond delay="1808"/>
                                          </p:stCondLst>
                                        </p:cTn>
                                        <p:tgtEl>
                                          <p:spTgt spid="7"/>
                                        </p:tgtEl>
                                      </p:cBhvr>
                                      <p:to x="100000" y="95000"/>
                                    </p:animScale>
                                    <p:animScale>
                                      <p:cBhvr>
                                        <p:cTn id="36"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75D201B-F709-0D5D-B3C5-AB2195B05179}"/>
              </a:ext>
            </a:extLst>
          </p:cNvPr>
          <p:cNvPicPr>
            <a:picLocks noChangeAspect="1"/>
          </p:cNvPicPr>
          <p:nvPr/>
        </p:nvPicPr>
        <p:blipFill>
          <a:blip r:embed="rId2"/>
          <a:stretch>
            <a:fillRect/>
          </a:stretch>
        </p:blipFill>
        <p:spPr>
          <a:xfrm>
            <a:off x="971550" y="1000125"/>
            <a:ext cx="657225" cy="724061"/>
          </a:xfrm>
          <a:prstGeom prst="rect">
            <a:avLst/>
          </a:prstGeom>
        </p:spPr>
      </p:pic>
      <p:sp>
        <p:nvSpPr>
          <p:cNvPr id="6" name="TextBox 5">
            <a:extLst>
              <a:ext uri="{FF2B5EF4-FFF2-40B4-BE49-F238E27FC236}">
                <a16:creationId xmlns:a16="http://schemas.microsoft.com/office/drawing/2014/main" id="{0C08A601-98E1-8EA7-7506-91772CBDB87E}"/>
              </a:ext>
            </a:extLst>
          </p:cNvPr>
          <p:cNvSpPr txBox="1"/>
          <p:nvPr/>
        </p:nvSpPr>
        <p:spPr>
          <a:xfrm>
            <a:off x="1676400" y="1028700"/>
            <a:ext cx="10010775" cy="707886"/>
          </a:xfrm>
          <a:prstGeom prst="rect">
            <a:avLst/>
          </a:prstGeom>
          <a:noFill/>
        </p:spPr>
        <p:txBody>
          <a:bodyPr wrap="square" rtlCol="0">
            <a:spAutoFit/>
          </a:bodyPr>
          <a:lstStyle/>
          <a:p>
            <a:r>
              <a:rPr lang="vi-VN" sz="4000" b="1" i="1" dirty="0">
                <a:latin typeface="Calibri" panose="020F0502020204030204" pitchFamily="34" charset="0"/>
                <a:cs typeface="Calibri" panose="020F0502020204030204" pitchFamily="34" charset="0"/>
              </a:rPr>
              <a:t>Tìm hiểu về sự bay hơi và ngưng tụ của nước</a:t>
            </a:r>
            <a:endParaRPr lang="en-US" sz="4000" b="1" i="1" dirty="0">
              <a:latin typeface="Calibri" panose="020F0502020204030204" pitchFamily="34" charset="0"/>
              <a:cs typeface="Calibri" panose="020F0502020204030204" pitchFamily="34" charset="0"/>
            </a:endParaRPr>
          </a:p>
        </p:txBody>
      </p:sp>
      <p:sp>
        <p:nvSpPr>
          <p:cNvPr id="9" name="TextBox 9">
            <a:extLst>
              <a:ext uri="{FF2B5EF4-FFF2-40B4-BE49-F238E27FC236}">
                <a16:creationId xmlns:a16="http://schemas.microsoft.com/office/drawing/2014/main" id="{57441212-A36B-E0C9-C9FD-2C3037916F11}"/>
              </a:ext>
            </a:extLst>
          </p:cNvPr>
          <p:cNvSpPr txBox="1">
            <a:spLocks noChangeArrowheads="1"/>
          </p:cNvSpPr>
          <p:nvPr/>
        </p:nvSpPr>
        <p:spPr bwMode="auto">
          <a:xfrm>
            <a:off x="694945" y="2293276"/>
            <a:ext cx="6867906" cy="4031873"/>
          </a:xfrm>
          <a:prstGeom prst="rect">
            <a:avLst/>
          </a:prstGeom>
          <a:solidFill>
            <a:schemeClr val="bg1"/>
          </a:solidFill>
          <a:ln w="38100">
            <a:solidFill>
              <a:srgbClr val="39775E"/>
            </a:solidFill>
            <a:prstDash val="sysDot"/>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457200" lvl="0" indent="-457200" algn="just">
              <a:buFont typeface="Arial" panose="020B0604020202020204" pitchFamily="34" charset="0"/>
              <a:buChar char="•"/>
              <a:defRPr/>
            </a:pPr>
            <a:r>
              <a:rPr lang="vi-VN" sz="3200" b="1" kern="0" dirty="0">
                <a:solidFill>
                  <a:srgbClr val="C00000"/>
                </a:solidFill>
                <a:latin typeface="Calibri" panose="020F0502020204030204" pitchFamily="34" charset="0"/>
                <a:cs typeface="Calibri" panose="020F0502020204030204" pitchFamily="34" charset="0"/>
              </a:rPr>
              <a:t>Chuẩn bị: Một bình nước nóng và một cốc có nắp </a:t>
            </a:r>
          </a:p>
          <a:p>
            <a:pPr marL="457200" lvl="0" indent="-457200" algn="just">
              <a:buFont typeface="Arial" panose="020B0604020202020204" pitchFamily="34" charset="0"/>
              <a:buChar char="•"/>
              <a:defRPr/>
            </a:pPr>
            <a:r>
              <a:rPr lang="vi-VN" sz="3200" b="1" kern="0" dirty="0">
                <a:solidFill>
                  <a:srgbClr val="C00000"/>
                </a:solidFill>
                <a:latin typeface="Calibri" panose="020F0502020204030204" pitchFamily="34" charset="0"/>
                <a:cs typeface="Calibri" panose="020F0502020204030204" pitchFamily="34" charset="0"/>
              </a:rPr>
              <a:t>Tiến hành: </a:t>
            </a:r>
          </a:p>
          <a:p>
            <a:pPr lvl="0" algn="just">
              <a:defRPr/>
            </a:pPr>
            <a:r>
              <a:rPr lang="vi-VN" sz="3200" b="1" kern="0" dirty="0">
                <a:solidFill>
                  <a:srgbClr val="C00000"/>
                </a:solidFill>
                <a:latin typeface="Calibri" panose="020F0502020204030204" pitchFamily="34" charset="0"/>
                <a:cs typeface="Calibri" panose="020F0502020204030204" pitchFamily="34" charset="0"/>
              </a:rPr>
              <a:t>+ Rót nước nóng vào cốc và quan sát phía trên bề mặt của nước.</a:t>
            </a:r>
          </a:p>
          <a:p>
            <a:pPr lvl="0" algn="just">
              <a:defRPr/>
            </a:pPr>
            <a:r>
              <a:rPr lang="vi-VN" sz="3200" b="1" kern="0" dirty="0">
                <a:solidFill>
                  <a:srgbClr val="C00000"/>
                </a:solidFill>
                <a:latin typeface="Calibri" panose="020F0502020204030204" pitchFamily="34" charset="0"/>
                <a:cs typeface="Calibri" panose="020F0502020204030204" pitchFamily="34" charset="0"/>
              </a:rPr>
              <a:t>+ Sau đó đậy nắp cốc lại. Khoảng 3 phút sau, mở nắp cốc ra, quan sát mặt dưới của nắp cốc.</a:t>
            </a:r>
          </a:p>
        </p:txBody>
      </p:sp>
      <p:pic>
        <p:nvPicPr>
          <p:cNvPr id="10" name="Picture 9">
            <a:extLst>
              <a:ext uri="{FF2B5EF4-FFF2-40B4-BE49-F238E27FC236}">
                <a16:creationId xmlns:a16="http://schemas.microsoft.com/office/drawing/2014/main" id="{187CE26C-998F-1495-A0E7-EC15F0CB41E7}"/>
              </a:ext>
            </a:extLst>
          </p:cNvPr>
          <p:cNvPicPr>
            <a:picLocks noChangeAspect="1"/>
          </p:cNvPicPr>
          <p:nvPr/>
        </p:nvPicPr>
        <p:blipFill>
          <a:blip r:embed="rId3"/>
          <a:stretch>
            <a:fillRect/>
          </a:stretch>
        </p:blipFill>
        <p:spPr>
          <a:xfrm>
            <a:off x="8020050" y="3070224"/>
            <a:ext cx="3367088" cy="2244725"/>
          </a:xfrm>
          <a:prstGeom prst="rect">
            <a:avLst/>
          </a:prstGeom>
        </p:spPr>
      </p:pic>
    </p:spTree>
    <p:extLst>
      <p:ext uri="{BB962C8B-B14F-4D97-AF65-F5344CB8AC3E}">
        <p14:creationId xmlns:p14="http://schemas.microsoft.com/office/powerpoint/2010/main" val="505134925"/>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9">
                                            <p:bg/>
                                          </p:spTgt>
                                        </p:tgtEl>
                                        <p:attrNameLst>
                                          <p:attrName>style.visibility</p:attrName>
                                        </p:attrNameLst>
                                      </p:cBhvr>
                                      <p:to>
                                        <p:strVal val="visible"/>
                                      </p:to>
                                    </p:set>
                                    <p:animEffect transition="in" filter="checkerboard(across)">
                                      <p:cBhvr>
                                        <p:cTn id="15" dur="500"/>
                                        <p:tgtEl>
                                          <p:spTgt spid="9">
                                            <p:bg/>
                                          </p:spTgt>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9">
                                            <p:txEl>
                                              <p:pRg st="0" end="0"/>
                                            </p:txEl>
                                          </p:spTgt>
                                        </p:tgtEl>
                                        <p:attrNameLst>
                                          <p:attrName>style.visibility</p:attrName>
                                        </p:attrNameLst>
                                      </p:cBhvr>
                                      <p:to>
                                        <p:strVal val="visible"/>
                                      </p:to>
                                    </p:set>
                                    <p:animEffect transition="in" filter="checkerboard(across)">
                                      <p:cBhvr>
                                        <p:cTn id="20" dur="500"/>
                                        <p:tgtEl>
                                          <p:spTgt spid="9">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 presetClass="entr" presetSubtype="10" fill="hold" grpId="0" nodeType="clickEffect">
                                  <p:stCondLst>
                                    <p:cond delay="0"/>
                                  </p:stCondLst>
                                  <p:childTnLst>
                                    <p:set>
                                      <p:cBhvr>
                                        <p:cTn id="24" dur="1" fill="hold">
                                          <p:stCondLst>
                                            <p:cond delay="0"/>
                                          </p:stCondLst>
                                        </p:cTn>
                                        <p:tgtEl>
                                          <p:spTgt spid="9">
                                            <p:txEl>
                                              <p:pRg st="1" end="1"/>
                                            </p:txEl>
                                          </p:spTgt>
                                        </p:tgtEl>
                                        <p:attrNameLst>
                                          <p:attrName>style.visibility</p:attrName>
                                        </p:attrNameLst>
                                      </p:cBhvr>
                                      <p:to>
                                        <p:strVal val="visible"/>
                                      </p:to>
                                    </p:set>
                                    <p:animEffect transition="in" filter="checkerboard(across)">
                                      <p:cBhvr>
                                        <p:cTn id="25" dur="500"/>
                                        <p:tgtEl>
                                          <p:spTgt spid="9">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5" presetClass="entr" presetSubtype="10" fill="hold" grpId="0" nodeType="clickEffect">
                                  <p:stCondLst>
                                    <p:cond delay="0"/>
                                  </p:stCondLst>
                                  <p:childTnLst>
                                    <p:set>
                                      <p:cBhvr>
                                        <p:cTn id="29" dur="1" fill="hold">
                                          <p:stCondLst>
                                            <p:cond delay="0"/>
                                          </p:stCondLst>
                                        </p:cTn>
                                        <p:tgtEl>
                                          <p:spTgt spid="9">
                                            <p:txEl>
                                              <p:pRg st="2" end="2"/>
                                            </p:txEl>
                                          </p:spTgt>
                                        </p:tgtEl>
                                        <p:attrNameLst>
                                          <p:attrName>style.visibility</p:attrName>
                                        </p:attrNameLst>
                                      </p:cBhvr>
                                      <p:to>
                                        <p:strVal val="visible"/>
                                      </p:to>
                                    </p:set>
                                    <p:animEffect transition="in" filter="checkerboard(across)">
                                      <p:cBhvr>
                                        <p:cTn id="30" dur="500"/>
                                        <p:tgtEl>
                                          <p:spTgt spid="9">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 presetClass="entr" presetSubtype="10" fill="hold" grpId="0" nodeType="clickEffect">
                                  <p:stCondLst>
                                    <p:cond delay="0"/>
                                  </p:stCondLst>
                                  <p:childTnLst>
                                    <p:set>
                                      <p:cBhvr>
                                        <p:cTn id="34" dur="1" fill="hold">
                                          <p:stCondLst>
                                            <p:cond delay="0"/>
                                          </p:stCondLst>
                                        </p:cTn>
                                        <p:tgtEl>
                                          <p:spTgt spid="9">
                                            <p:txEl>
                                              <p:pRg st="3" end="3"/>
                                            </p:txEl>
                                          </p:spTgt>
                                        </p:tgtEl>
                                        <p:attrNameLst>
                                          <p:attrName>style.visibility</p:attrName>
                                        </p:attrNameLst>
                                      </p:cBhvr>
                                      <p:to>
                                        <p:strVal val="visible"/>
                                      </p:to>
                                    </p:set>
                                    <p:animEffect transition="in" filter="checkerboard(across)">
                                      <p:cBhvr>
                                        <p:cTn id="35" dur="500"/>
                                        <p:tgtEl>
                                          <p:spTgt spid="9">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build="p"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44">
            <a:extLst>
              <a:ext uri="{FF2B5EF4-FFF2-40B4-BE49-F238E27FC236}">
                <a16:creationId xmlns:a16="http://schemas.microsoft.com/office/drawing/2014/main" id="{1DCFCB2E-CBF7-4668-B0B4-7091345A7B7C}"/>
              </a:ext>
            </a:extLst>
          </p:cNvPr>
          <p:cNvSpPr txBox="1">
            <a:spLocks noChangeArrowheads="1"/>
          </p:cNvSpPr>
          <p:nvPr/>
        </p:nvSpPr>
        <p:spPr bwMode="auto">
          <a:xfrm>
            <a:off x="535755" y="755721"/>
            <a:ext cx="10726220" cy="1200329"/>
          </a:xfrm>
          <a:prstGeom prst="rect">
            <a:avLst/>
          </a:prstGeom>
          <a:solidFill>
            <a:srgbClr val="FFFF00"/>
          </a:solidFill>
          <a:ln>
            <a:noFill/>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lvl="0" algn="just">
              <a:defRPr/>
            </a:pPr>
            <a:r>
              <a:rPr lang="en-US" sz="3600" b="1" dirty="0">
                <a:solidFill>
                  <a:srgbClr val="002060"/>
                </a:solidFill>
                <a:latin typeface="Arial" panose="020B0604020202020204" pitchFamily="34" charset="0"/>
                <a:cs typeface="Arial" panose="020B0604020202020204" pitchFamily="34" charset="0"/>
              </a:rPr>
              <a:t>H</a:t>
            </a:r>
            <a:r>
              <a:rPr lang="vi-VN" sz="3600" b="1" dirty="0">
                <a:solidFill>
                  <a:srgbClr val="002060"/>
                </a:solidFill>
                <a:latin typeface="Arial" panose="020B0604020202020204" pitchFamily="34" charset="0"/>
                <a:cs typeface="Arial" panose="020B0604020202020204" pitchFamily="34" charset="0"/>
              </a:rPr>
              <a:t>oàn thành sơ đồ sự chuyển thể của nước theo gợi ý sau:</a:t>
            </a:r>
            <a:endParaRPr kumimoji="0" lang="en-US" sz="3600" b="1" i="0" u="none" strike="noStrike" kern="1200" cap="none" spc="0" normalizeH="0" baseline="0" noProof="0" dirty="0">
              <a:ln>
                <a:noFill/>
              </a:ln>
              <a:solidFill>
                <a:srgbClr val="002060"/>
              </a:solidFill>
              <a:effectLst/>
              <a:uLnTx/>
              <a:uFillTx/>
              <a:latin typeface="Arial" panose="020B0604020202020204" pitchFamily="34" charset="0"/>
              <a:ea typeface="思源黑体 CN"/>
              <a:cs typeface="Arial" panose="020B0604020202020204" pitchFamily="34" charset="0"/>
            </a:endParaRPr>
          </a:p>
        </p:txBody>
      </p:sp>
      <p:pic>
        <p:nvPicPr>
          <p:cNvPr id="3" name="Picture 2">
            <a:extLst>
              <a:ext uri="{FF2B5EF4-FFF2-40B4-BE49-F238E27FC236}">
                <a16:creationId xmlns:a16="http://schemas.microsoft.com/office/drawing/2014/main" id="{B0F430B2-E0C3-DD37-5C56-118BF912A32F}"/>
              </a:ext>
            </a:extLst>
          </p:cNvPr>
          <p:cNvPicPr>
            <a:picLocks noChangeAspect="1"/>
          </p:cNvPicPr>
          <p:nvPr/>
        </p:nvPicPr>
        <p:blipFill>
          <a:blip r:embed="rId2"/>
          <a:stretch>
            <a:fillRect/>
          </a:stretch>
        </p:blipFill>
        <p:spPr>
          <a:xfrm>
            <a:off x="638175" y="2543175"/>
            <a:ext cx="10572750" cy="1390650"/>
          </a:xfrm>
          <a:prstGeom prst="rect">
            <a:avLst/>
          </a:prstGeom>
        </p:spPr>
      </p:pic>
      <p:sp>
        <p:nvSpPr>
          <p:cNvPr id="6" name="Rectangle: Rounded Corners 5">
            <a:extLst>
              <a:ext uri="{FF2B5EF4-FFF2-40B4-BE49-F238E27FC236}">
                <a16:creationId xmlns:a16="http://schemas.microsoft.com/office/drawing/2014/main" id="{6D3278BC-7E25-EDEE-97AD-60EE76C64B83}"/>
              </a:ext>
            </a:extLst>
          </p:cNvPr>
          <p:cNvSpPr/>
          <p:nvPr/>
        </p:nvSpPr>
        <p:spPr>
          <a:xfrm>
            <a:off x="5791200" y="2771775"/>
            <a:ext cx="1495425" cy="1114425"/>
          </a:xfrm>
          <a:prstGeom prst="roundRect">
            <a:avLst/>
          </a:prstGeom>
          <a:ln w="57150">
            <a:solidFill>
              <a:srgbClr val="00B05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b="1" dirty="0" err="1">
                <a:latin typeface="Calibri" panose="020F0502020204030204" pitchFamily="34" charset="0"/>
                <a:cs typeface="Calibri" panose="020F0502020204030204" pitchFamily="34" charset="0"/>
              </a:rPr>
              <a:t>Khí</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hơi</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nước</a:t>
            </a:r>
            <a:r>
              <a:rPr lang="en-US" sz="2800" b="1" dirty="0">
                <a:latin typeface="Calibri" panose="020F0502020204030204" pitchFamily="34" charset="0"/>
                <a:cs typeface="Calibri" panose="020F0502020204030204" pitchFamily="34" charset="0"/>
              </a:rPr>
              <a:t>)</a:t>
            </a:r>
          </a:p>
        </p:txBody>
      </p:sp>
      <p:sp>
        <p:nvSpPr>
          <p:cNvPr id="7" name="Rectangle: Rounded Corners 6">
            <a:extLst>
              <a:ext uri="{FF2B5EF4-FFF2-40B4-BE49-F238E27FC236}">
                <a16:creationId xmlns:a16="http://schemas.microsoft.com/office/drawing/2014/main" id="{36106214-C45D-BF11-35D6-752DDD4F8C02}"/>
              </a:ext>
            </a:extLst>
          </p:cNvPr>
          <p:cNvSpPr/>
          <p:nvPr/>
        </p:nvSpPr>
        <p:spPr>
          <a:xfrm>
            <a:off x="9763125" y="2733675"/>
            <a:ext cx="1657350" cy="1114425"/>
          </a:xfrm>
          <a:prstGeom prst="roundRect">
            <a:avLst/>
          </a:prstGeom>
          <a:ln w="57150">
            <a:solidFill>
              <a:srgbClr val="00B05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b="1" dirty="0" err="1">
                <a:latin typeface="Calibri" panose="020F0502020204030204" pitchFamily="34" charset="0"/>
                <a:cs typeface="Calibri" panose="020F0502020204030204" pitchFamily="34" charset="0"/>
              </a:rPr>
              <a:t>Nước</a:t>
            </a:r>
            <a:r>
              <a:rPr lang="en-US" sz="2800" b="1" dirty="0">
                <a:latin typeface="Calibri" panose="020F0502020204030204" pitchFamily="34" charset="0"/>
                <a:cs typeface="Calibri" panose="020F0502020204030204" pitchFamily="34" charset="0"/>
              </a:rPr>
              <a:t> ở </a:t>
            </a:r>
            <a:r>
              <a:rPr lang="en-US" sz="2800" b="1" dirty="0" err="1">
                <a:latin typeface="Calibri" panose="020F0502020204030204" pitchFamily="34" charset="0"/>
                <a:cs typeface="Calibri" panose="020F0502020204030204" pitchFamily="34" charset="0"/>
              </a:rPr>
              <a:t>thể</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lỏng</a:t>
            </a:r>
            <a:endParaRPr lang="en-US" sz="28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625818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andicam 2023-08-19 16-59-56-677">
            <a:hlinkClick r:id="" action="ppaction://media"/>
            <a:extLst>
              <a:ext uri="{FF2B5EF4-FFF2-40B4-BE49-F238E27FC236}">
                <a16:creationId xmlns:a16="http://schemas.microsoft.com/office/drawing/2014/main" id="{922D5DA7-A84F-B36C-76CC-324F1561BD5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 y="-1"/>
            <a:ext cx="12096751" cy="6962775"/>
          </a:xfrm>
          <a:prstGeom prst="rect">
            <a:avLst/>
          </a:prstGeom>
        </p:spPr>
      </p:pic>
    </p:spTree>
    <p:extLst>
      <p:ext uri="{BB962C8B-B14F-4D97-AF65-F5344CB8AC3E}">
        <p14:creationId xmlns:p14="http://schemas.microsoft.com/office/powerpoint/2010/main" val="3235555942"/>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83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D065092-4CDC-6E32-5CC7-009510A5E5E0}"/>
              </a:ext>
            </a:extLst>
          </p:cNvPr>
          <p:cNvPicPr>
            <a:picLocks noChangeAspect="1"/>
          </p:cNvPicPr>
          <p:nvPr/>
        </p:nvPicPr>
        <p:blipFill>
          <a:blip r:embed="rId2"/>
          <a:stretch>
            <a:fillRect/>
          </a:stretch>
        </p:blipFill>
        <p:spPr>
          <a:xfrm>
            <a:off x="490537" y="809625"/>
            <a:ext cx="752475" cy="723900"/>
          </a:xfrm>
          <a:prstGeom prst="rect">
            <a:avLst/>
          </a:prstGeom>
        </p:spPr>
      </p:pic>
      <p:sp>
        <p:nvSpPr>
          <p:cNvPr id="10" name="TextBox 9">
            <a:extLst>
              <a:ext uri="{FF2B5EF4-FFF2-40B4-BE49-F238E27FC236}">
                <a16:creationId xmlns:a16="http://schemas.microsoft.com/office/drawing/2014/main" id="{1CBD7B29-B343-E776-58F2-B1BC29A1542F}"/>
              </a:ext>
            </a:extLst>
          </p:cNvPr>
          <p:cNvSpPr txBox="1"/>
          <p:nvPr/>
        </p:nvSpPr>
        <p:spPr>
          <a:xfrm>
            <a:off x="1133475" y="790575"/>
            <a:ext cx="10572750" cy="646331"/>
          </a:xfrm>
          <a:prstGeom prst="rect">
            <a:avLst/>
          </a:prstGeom>
          <a:noFill/>
        </p:spPr>
        <p:txBody>
          <a:bodyPr wrap="square" rtlCol="0">
            <a:spAutoFit/>
          </a:bodyPr>
          <a:lstStyle/>
          <a:p>
            <a:r>
              <a:rPr lang="nl-NL" sz="3600" b="1" dirty="0">
                <a:latin typeface="Calibri" panose="020F0502020204030204" pitchFamily="34" charset="0"/>
                <a:ea typeface="Calibri" panose="020F0502020204030204" pitchFamily="34" charset="0"/>
                <a:cs typeface="Calibri" panose="020F0502020204030204" pitchFamily="34" charset="0"/>
              </a:rPr>
              <a:t>V</a:t>
            </a:r>
            <a:r>
              <a:rPr lang="nl-NL" sz="3600" b="1" dirty="0">
                <a:effectLst/>
                <a:latin typeface="Calibri" panose="020F0502020204030204" pitchFamily="34" charset="0"/>
                <a:ea typeface="Calibri" panose="020F0502020204030204" pitchFamily="34" charset="0"/>
                <a:cs typeface="Calibri" panose="020F0502020204030204" pitchFamily="34" charset="0"/>
              </a:rPr>
              <a:t>ẽ sơ đồ sự chuyển thể của nước theo gợi ý dưới đây:</a:t>
            </a:r>
            <a:endParaRPr lang="en-US" sz="3600" b="1" dirty="0">
              <a:effectLst/>
              <a:latin typeface="Calibri" panose="020F0502020204030204" pitchFamily="34" charset="0"/>
              <a:ea typeface="Calibri" panose="020F0502020204030204" pitchFamily="34" charset="0"/>
              <a:cs typeface="Calibri" panose="020F0502020204030204" pitchFamily="34" charset="0"/>
            </a:endParaRPr>
          </a:p>
        </p:txBody>
      </p:sp>
      <p:pic>
        <p:nvPicPr>
          <p:cNvPr id="13" name="Picture 12">
            <a:extLst>
              <a:ext uri="{FF2B5EF4-FFF2-40B4-BE49-F238E27FC236}">
                <a16:creationId xmlns:a16="http://schemas.microsoft.com/office/drawing/2014/main" id="{873A3D75-F9F8-95A4-2D9A-AE0B8065DDC5}"/>
              </a:ext>
            </a:extLst>
          </p:cNvPr>
          <p:cNvPicPr>
            <a:picLocks noChangeAspect="1"/>
          </p:cNvPicPr>
          <p:nvPr/>
        </p:nvPicPr>
        <p:blipFill>
          <a:blip r:embed="rId3"/>
          <a:stretch>
            <a:fillRect/>
          </a:stretch>
        </p:blipFill>
        <p:spPr>
          <a:xfrm>
            <a:off x="752475" y="1533525"/>
            <a:ext cx="6877050" cy="4667250"/>
          </a:xfrm>
          <a:prstGeom prst="rect">
            <a:avLst/>
          </a:prstGeom>
        </p:spPr>
      </p:pic>
      <p:sp>
        <p:nvSpPr>
          <p:cNvPr id="14" name="Rectangle: Rounded Corners 13">
            <a:extLst>
              <a:ext uri="{FF2B5EF4-FFF2-40B4-BE49-F238E27FC236}">
                <a16:creationId xmlns:a16="http://schemas.microsoft.com/office/drawing/2014/main" id="{76816063-0558-D4A1-50F1-F88C29BE525D}"/>
              </a:ext>
            </a:extLst>
          </p:cNvPr>
          <p:cNvSpPr/>
          <p:nvPr/>
        </p:nvSpPr>
        <p:spPr>
          <a:xfrm>
            <a:off x="8201025" y="1790700"/>
            <a:ext cx="1581150" cy="733425"/>
          </a:xfrm>
          <a:prstGeom prst="round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dirty="0">
                <a:latin typeface="Calibri" panose="020F0502020204030204" pitchFamily="34" charset="0"/>
                <a:cs typeface="Calibri" panose="020F0502020204030204" pitchFamily="34" charset="0"/>
              </a:rPr>
              <a:t>bay </a:t>
            </a:r>
            <a:r>
              <a:rPr lang="en-US" sz="2800" dirty="0" err="1">
                <a:latin typeface="Calibri" panose="020F0502020204030204" pitchFamily="34" charset="0"/>
                <a:cs typeface="Calibri" panose="020F0502020204030204" pitchFamily="34" charset="0"/>
              </a:rPr>
              <a:t>hơi</a:t>
            </a:r>
            <a:endParaRPr lang="en-US" sz="2800" dirty="0">
              <a:latin typeface="Calibri" panose="020F0502020204030204" pitchFamily="34" charset="0"/>
              <a:cs typeface="Calibri" panose="020F0502020204030204" pitchFamily="34" charset="0"/>
            </a:endParaRPr>
          </a:p>
        </p:txBody>
      </p:sp>
      <p:sp>
        <p:nvSpPr>
          <p:cNvPr id="15" name="Rectangle: Rounded Corners 14">
            <a:extLst>
              <a:ext uri="{FF2B5EF4-FFF2-40B4-BE49-F238E27FC236}">
                <a16:creationId xmlns:a16="http://schemas.microsoft.com/office/drawing/2014/main" id="{B9882169-2137-CCB7-2F4B-040D19B6E797}"/>
              </a:ext>
            </a:extLst>
          </p:cNvPr>
          <p:cNvSpPr/>
          <p:nvPr/>
        </p:nvSpPr>
        <p:spPr>
          <a:xfrm>
            <a:off x="8277225" y="3000375"/>
            <a:ext cx="1581150" cy="733425"/>
          </a:xfrm>
          <a:prstGeom prst="round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dirty="0" err="1">
                <a:latin typeface="Calibri" panose="020F0502020204030204" pitchFamily="34" charset="0"/>
                <a:cs typeface="Calibri" panose="020F0502020204030204" pitchFamily="34" charset="0"/>
              </a:rPr>
              <a:t>ngưng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tụ</a:t>
            </a:r>
            <a:endParaRPr lang="en-US" sz="2800" dirty="0">
              <a:latin typeface="Calibri" panose="020F0502020204030204" pitchFamily="34" charset="0"/>
              <a:cs typeface="Calibri" panose="020F0502020204030204" pitchFamily="34" charset="0"/>
            </a:endParaRPr>
          </a:p>
        </p:txBody>
      </p:sp>
      <p:sp>
        <p:nvSpPr>
          <p:cNvPr id="16" name="Rectangle: Rounded Corners 15">
            <a:extLst>
              <a:ext uri="{FF2B5EF4-FFF2-40B4-BE49-F238E27FC236}">
                <a16:creationId xmlns:a16="http://schemas.microsoft.com/office/drawing/2014/main" id="{75BD0124-4567-9FD1-8E03-B2281C309448}"/>
              </a:ext>
            </a:extLst>
          </p:cNvPr>
          <p:cNvSpPr/>
          <p:nvPr/>
        </p:nvSpPr>
        <p:spPr>
          <a:xfrm>
            <a:off x="8115300" y="4114800"/>
            <a:ext cx="1781175" cy="733425"/>
          </a:xfrm>
          <a:prstGeom prst="round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dirty="0" err="1">
                <a:latin typeface="Calibri" panose="020F0502020204030204" pitchFamily="34" charset="0"/>
                <a:cs typeface="Calibri" panose="020F0502020204030204" pitchFamily="34" charset="0"/>
              </a:rPr>
              <a:t>nóng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chảy</a:t>
            </a:r>
            <a:endParaRPr lang="en-US" sz="2800" dirty="0">
              <a:latin typeface="Calibri" panose="020F0502020204030204" pitchFamily="34" charset="0"/>
              <a:cs typeface="Calibri" panose="020F0502020204030204" pitchFamily="34" charset="0"/>
            </a:endParaRPr>
          </a:p>
        </p:txBody>
      </p:sp>
      <p:sp>
        <p:nvSpPr>
          <p:cNvPr id="17" name="Rectangle: Rounded Corners 16">
            <a:extLst>
              <a:ext uri="{FF2B5EF4-FFF2-40B4-BE49-F238E27FC236}">
                <a16:creationId xmlns:a16="http://schemas.microsoft.com/office/drawing/2014/main" id="{EC8BC900-6A83-D4FC-15D0-DAF19A51D0E3}"/>
              </a:ext>
            </a:extLst>
          </p:cNvPr>
          <p:cNvSpPr/>
          <p:nvPr/>
        </p:nvSpPr>
        <p:spPr>
          <a:xfrm>
            <a:off x="8210550" y="5267325"/>
            <a:ext cx="1781175" cy="733425"/>
          </a:xfrm>
          <a:prstGeom prst="round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dirty="0" err="1">
                <a:latin typeface="Calibri" panose="020F0502020204030204" pitchFamily="34" charset="0"/>
                <a:cs typeface="Calibri" panose="020F0502020204030204" pitchFamily="34" charset="0"/>
              </a:rPr>
              <a:t>đông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đặc</a:t>
            </a:r>
            <a:endParaRPr lang="en-US" sz="2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070713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1.11022E-16 -2.22222E-6 L -0.19141 -0.17291 " pathEditMode="relative" rAng="0" ptsTypes="AA">
                                      <p:cBhvr>
                                        <p:cTn id="6" dur="2000" fill="hold"/>
                                        <p:tgtEl>
                                          <p:spTgt spid="15"/>
                                        </p:tgtEl>
                                        <p:attrNameLst>
                                          <p:attrName>ppt_x</p:attrName>
                                          <p:attrName>ppt_y</p:attrName>
                                        </p:attrNameLst>
                                      </p:cBhvr>
                                      <p:rCtr x="-9570" y="-8657"/>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4.375E-6 2.22222E-6 L -0.19648 -0.02431 " pathEditMode="relative" rAng="0" ptsTypes="AA">
                                      <p:cBhvr>
                                        <p:cTn id="10" dur="2000" fill="hold"/>
                                        <p:tgtEl>
                                          <p:spTgt spid="17"/>
                                        </p:tgtEl>
                                        <p:attrNameLst>
                                          <p:attrName>ppt_x</p:attrName>
                                          <p:attrName>ppt_y</p:attrName>
                                        </p:attrNameLst>
                                      </p:cBhvr>
                                      <p:rCtr x="-9831" y="-1227"/>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0" nodeType="clickEffect">
                                  <p:stCondLst>
                                    <p:cond delay="0"/>
                                  </p:stCondLst>
                                  <p:childTnLst>
                                    <p:animMotion origin="layout" path="M -1.875E-6 -2.22222E-6 L -0.56445 0.18125 " pathEditMode="relative" rAng="0" ptsTypes="AA">
                                      <p:cBhvr>
                                        <p:cTn id="14" dur="2000" fill="hold"/>
                                        <p:tgtEl>
                                          <p:spTgt spid="16"/>
                                        </p:tgtEl>
                                        <p:attrNameLst>
                                          <p:attrName>ppt_x</p:attrName>
                                          <p:attrName>ppt_y</p:attrName>
                                        </p:attrNameLst>
                                      </p:cBhvr>
                                      <p:rCtr x="-28229" y="9051"/>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grpId="0" nodeType="clickEffect">
                                  <p:stCondLst>
                                    <p:cond delay="0"/>
                                  </p:stCondLst>
                                  <p:childTnLst>
                                    <p:animMotion origin="layout" path="M 0 -3.33333E-6 L -0.57734 0.00348 " pathEditMode="relative" rAng="0" ptsTypes="AA">
                                      <p:cBhvr>
                                        <p:cTn id="18" dur="2000" fill="hold"/>
                                        <p:tgtEl>
                                          <p:spTgt spid="14"/>
                                        </p:tgtEl>
                                        <p:attrNameLst>
                                          <p:attrName>ppt_x</p:attrName>
                                          <p:attrName>ppt_y</p:attrName>
                                        </p:attrNameLst>
                                      </p:cBhvr>
                                      <p:rCtr x="-28867" y="16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30F1942-5F76-0BC4-D6FA-FC18C7316843}"/>
              </a:ext>
            </a:extLst>
          </p:cNvPr>
          <p:cNvGrpSpPr/>
          <p:nvPr/>
        </p:nvGrpSpPr>
        <p:grpSpPr>
          <a:xfrm>
            <a:off x="628651" y="1882019"/>
            <a:ext cx="10820400" cy="1280282"/>
            <a:chOff x="4897820" y="420413"/>
            <a:chExt cx="7078713" cy="1785107"/>
          </a:xfrm>
        </p:grpSpPr>
        <p:sp>
          <p:nvSpPr>
            <p:cNvPr id="5" name="Rectangle: Rounded Corners 4">
              <a:extLst>
                <a:ext uri="{FF2B5EF4-FFF2-40B4-BE49-F238E27FC236}">
                  <a16:creationId xmlns:a16="http://schemas.microsoft.com/office/drawing/2014/main" id="{D59B0783-06F7-E8BD-83E4-CF82BB0F150B}"/>
                </a:ext>
              </a:extLst>
            </p:cNvPr>
            <p:cNvSpPr/>
            <p:nvPr/>
          </p:nvSpPr>
          <p:spPr>
            <a:xfrm>
              <a:off x="4897820" y="420413"/>
              <a:ext cx="7078713" cy="1785107"/>
            </a:xfrm>
            <a:custGeom>
              <a:avLst/>
              <a:gdLst>
                <a:gd name="connsiteX0" fmla="*/ 0 w 7078713"/>
                <a:gd name="connsiteY0" fmla="*/ 297524 h 1785107"/>
                <a:gd name="connsiteX1" fmla="*/ 297524 w 7078713"/>
                <a:gd name="connsiteY1" fmla="*/ 0 h 1785107"/>
                <a:gd name="connsiteX2" fmla="*/ 1010727 w 7078713"/>
                <a:gd name="connsiteY2" fmla="*/ 0 h 1785107"/>
                <a:gd name="connsiteX3" fmla="*/ 1464584 w 7078713"/>
                <a:gd name="connsiteY3" fmla="*/ 0 h 1785107"/>
                <a:gd name="connsiteX4" fmla="*/ 2242624 w 7078713"/>
                <a:gd name="connsiteY4" fmla="*/ 0 h 1785107"/>
                <a:gd name="connsiteX5" fmla="*/ 2696480 w 7078713"/>
                <a:gd name="connsiteY5" fmla="*/ 0 h 1785107"/>
                <a:gd name="connsiteX6" fmla="*/ 3409683 w 7078713"/>
                <a:gd name="connsiteY6" fmla="*/ 0 h 1785107"/>
                <a:gd name="connsiteX7" fmla="*/ 3993213 w 7078713"/>
                <a:gd name="connsiteY7" fmla="*/ 0 h 1785107"/>
                <a:gd name="connsiteX8" fmla="*/ 4706416 w 7078713"/>
                <a:gd name="connsiteY8" fmla="*/ 0 h 1785107"/>
                <a:gd name="connsiteX9" fmla="*/ 5289946 w 7078713"/>
                <a:gd name="connsiteY9" fmla="*/ 0 h 1785107"/>
                <a:gd name="connsiteX10" fmla="*/ 5873476 w 7078713"/>
                <a:gd name="connsiteY10" fmla="*/ 0 h 1785107"/>
                <a:gd name="connsiteX11" fmla="*/ 6781189 w 7078713"/>
                <a:gd name="connsiteY11" fmla="*/ 0 h 1785107"/>
                <a:gd name="connsiteX12" fmla="*/ 7078713 w 7078713"/>
                <a:gd name="connsiteY12" fmla="*/ 297524 h 1785107"/>
                <a:gd name="connsiteX13" fmla="*/ 7078713 w 7078713"/>
                <a:gd name="connsiteY13" fmla="*/ 868752 h 1785107"/>
                <a:gd name="connsiteX14" fmla="*/ 7078713 w 7078713"/>
                <a:gd name="connsiteY14" fmla="*/ 1487583 h 1785107"/>
                <a:gd name="connsiteX15" fmla="*/ 6781189 w 7078713"/>
                <a:gd name="connsiteY15" fmla="*/ 1785107 h 1785107"/>
                <a:gd name="connsiteX16" fmla="*/ 6067986 w 7078713"/>
                <a:gd name="connsiteY16" fmla="*/ 1785107 h 1785107"/>
                <a:gd name="connsiteX17" fmla="*/ 5419619 w 7078713"/>
                <a:gd name="connsiteY17" fmla="*/ 1785107 h 1785107"/>
                <a:gd name="connsiteX18" fmla="*/ 4965763 w 7078713"/>
                <a:gd name="connsiteY18" fmla="*/ 1785107 h 1785107"/>
                <a:gd name="connsiteX19" fmla="*/ 4252560 w 7078713"/>
                <a:gd name="connsiteY19" fmla="*/ 1785107 h 1785107"/>
                <a:gd name="connsiteX20" fmla="*/ 3604193 w 7078713"/>
                <a:gd name="connsiteY20" fmla="*/ 1785107 h 1785107"/>
                <a:gd name="connsiteX21" fmla="*/ 2890990 w 7078713"/>
                <a:gd name="connsiteY21" fmla="*/ 1785107 h 1785107"/>
                <a:gd name="connsiteX22" fmla="*/ 2242624 w 7078713"/>
                <a:gd name="connsiteY22" fmla="*/ 1785107 h 1785107"/>
                <a:gd name="connsiteX23" fmla="*/ 1464584 w 7078713"/>
                <a:gd name="connsiteY23" fmla="*/ 1785107 h 1785107"/>
                <a:gd name="connsiteX24" fmla="*/ 297524 w 7078713"/>
                <a:gd name="connsiteY24" fmla="*/ 1785107 h 1785107"/>
                <a:gd name="connsiteX25" fmla="*/ 0 w 7078713"/>
                <a:gd name="connsiteY25" fmla="*/ 1487583 h 1785107"/>
                <a:gd name="connsiteX26" fmla="*/ 0 w 7078713"/>
                <a:gd name="connsiteY26" fmla="*/ 928255 h 1785107"/>
                <a:gd name="connsiteX27" fmla="*/ 0 w 7078713"/>
                <a:gd name="connsiteY27" fmla="*/ 297524 h 1785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078713" h="1785107" fill="none" extrusionOk="0">
                  <a:moveTo>
                    <a:pt x="0" y="297524"/>
                  </a:moveTo>
                  <a:cubicBezTo>
                    <a:pt x="9074" y="153842"/>
                    <a:pt x="130090" y="10809"/>
                    <a:pt x="297524" y="0"/>
                  </a:cubicBezTo>
                  <a:cubicBezTo>
                    <a:pt x="474156" y="10315"/>
                    <a:pt x="746663" y="32467"/>
                    <a:pt x="1010727" y="0"/>
                  </a:cubicBezTo>
                  <a:cubicBezTo>
                    <a:pt x="1274791" y="-32467"/>
                    <a:pt x="1324930" y="-9613"/>
                    <a:pt x="1464584" y="0"/>
                  </a:cubicBezTo>
                  <a:cubicBezTo>
                    <a:pt x="1604238" y="9613"/>
                    <a:pt x="2023403" y="-5822"/>
                    <a:pt x="2242624" y="0"/>
                  </a:cubicBezTo>
                  <a:cubicBezTo>
                    <a:pt x="2461845" y="5822"/>
                    <a:pt x="2490617" y="9862"/>
                    <a:pt x="2696480" y="0"/>
                  </a:cubicBezTo>
                  <a:cubicBezTo>
                    <a:pt x="2902343" y="-9862"/>
                    <a:pt x="3162359" y="295"/>
                    <a:pt x="3409683" y="0"/>
                  </a:cubicBezTo>
                  <a:cubicBezTo>
                    <a:pt x="3657007" y="-295"/>
                    <a:pt x="3701591" y="10393"/>
                    <a:pt x="3993213" y="0"/>
                  </a:cubicBezTo>
                  <a:cubicBezTo>
                    <a:pt x="4284835" y="-10393"/>
                    <a:pt x="4538332" y="5997"/>
                    <a:pt x="4706416" y="0"/>
                  </a:cubicBezTo>
                  <a:cubicBezTo>
                    <a:pt x="4874500" y="-5997"/>
                    <a:pt x="5107428" y="28418"/>
                    <a:pt x="5289946" y="0"/>
                  </a:cubicBezTo>
                  <a:cubicBezTo>
                    <a:pt x="5472464" y="-28418"/>
                    <a:pt x="5608887" y="-9648"/>
                    <a:pt x="5873476" y="0"/>
                  </a:cubicBezTo>
                  <a:cubicBezTo>
                    <a:pt x="6138065" y="9648"/>
                    <a:pt x="6531057" y="11446"/>
                    <a:pt x="6781189" y="0"/>
                  </a:cubicBezTo>
                  <a:cubicBezTo>
                    <a:pt x="6944603" y="-14525"/>
                    <a:pt x="7070735" y="98900"/>
                    <a:pt x="7078713" y="297524"/>
                  </a:cubicBezTo>
                  <a:cubicBezTo>
                    <a:pt x="7078684" y="436685"/>
                    <a:pt x="7059501" y="744325"/>
                    <a:pt x="7078713" y="868752"/>
                  </a:cubicBezTo>
                  <a:cubicBezTo>
                    <a:pt x="7097925" y="993179"/>
                    <a:pt x="7108578" y="1292453"/>
                    <a:pt x="7078713" y="1487583"/>
                  </a:cubicBezTo>
                  <a:cubicBezTo>
                    <a:pt x="7108006" y="1631734"/>
                    <a:pt x="6940924" y="1760119"/>
                    <a:pt x="6781189" y="1785107"/>
                  </a:cubicBezTo>
                  <a:cubicBezTo>
                    <a:pt x="6567635" y="1804765"/>
                    <a:pt x="6349945" y="1753411"/>
                    <a:pt x="6067986" y="1785107"/>
                  </a:cubicBezTo>
                  <a:cubicBezTo>
                    <a:pt x="5786027" y="1816803"/>
                    <a:pt x="5634973" y="1812753"/>
                    <a:pt x="5419619" y="1785107"/>
                  </a:cubicBezTo>
                  <a:cubicBezTo>
                    <a:pt x="5204265" y="1757461"/>
                    <a:pt x="5094991" y="1790593"/>
                    <a:pt x="4965763" y="1785107"/>
                  </a:cubicBezTo>
                  <a:cubicBezTo>
                    <a:pt x="4836535" y="1779621"/>
                    <a:pt x="4459701" y="1781210"/>
                    <a:pt x="4252560" y="1785107"/>
                  </a:cubicBezTo>
                  <a:cubicBezTo>
                    <a:pt x="4045419" y="1789004"/>
                    <a:pt x="3883511" y="1779389"/>
                    <a:pt x="3604193" y="1785107"/>
                  </a:cubicBezTo>
                  <a:cubicBezTo>
                    <a:pt x="3324875" y="1790825"/>
                    <a:pt x="3119956" y="1786018"/>
                    <a:pt x="2890990" y="1785107"/>
                  </a:cubicBezTo>
                  <a:cubicBezTo>
                    <a:pt x="2662024" y="1784196"/>
                    <a:pt x="2514029" y="1787725"/>
                    <a:pt x="2242624" y="1785107"/>
                  </a:cubicBezTo>
                  <a:cubicBezTo>
                    <a:pt x="1971219" y="1782489"/>
                    <a:pt x="1652222" y="1773339"/>
                    <a:pt x="1464584" y="1785107"/>
                  </a:cubicBezTo>
                  <a:cubicBezTo>
                    <a:pt x="1276946" y="1796875"/>
                    <a:pt x="605533" y="1730771"/>
                    <a:pt x="297524" y="1785107"/>
                  </a:cubicBezTo>
                  <a:cubicBezTo>
                    <a:pt x="150914" y="1816650"/>
                    <a:pt x="-31647" y="1659522"/>
                    <a:pt x="0" y="1487583"/>
                  </a:cubicBezTo>
                  <a:cubicBezTo>
                    <a:pt x="388" y="1251605"/>
                    <a:pt x="-3939" y="1197204"/>
                    <a:pt x="0" y="928255"/>
                  </a:cubicBezTo>
                  <a:cubicBezTo>
                    <a:pt x="3939" y="659306"/>
                    <a:pt x="30253" y="562613"/>
                    <a:pt x="0" y="297524"/>
                  </a:cubicBezTo>
                  <a:close/>
                </a:path>
                <a:path w="7078713" h="1785107" stroke="0" extrusionOk="0">
                  <a:moveTo>
                    <a:pt x="0" y="297524"/>
                  </a:moveTo>
                  <a:cubicBezTo>
                    <a:pt x="27862" y="133844"/>
                    <a:pt x="135114" y="4966"/>
                    <a:pt x="297524" y="0"/>
                  </a:cubicBezTo>
                  <a:cubicBezTo>
                    <a:pt x="612078" y="-18432"/>
                    <a:pt x="770993" y="-31581"/>
                    <a:pt x="1075564" y="0"/>
                  </a:cubicBezTo>
                  <a:cubicBezTo>
                    <a:pt x="1380135" y="31581"/>
                    <a:pt x="1387322" y="-12265"/>
                    <a:pt x="1659094" y="0"/>
                  </a:cubicBezTo>
                  <a:cubicBezTo>
                    <a:pt x="1930866" y="12265"/>
                    <a:pt x="2014916" y="-5393"/>
                    <a:pt x="2307460" y="0"/>
                  </a:cubicBezTo>
                  <a:cubicBezTo>
                    <a:pt x="2600004" y="5393"/>
                    <a:pt x="2817134" y="3972"/>
                    <a:pt x="3020663" y="0"/>
                  </a:cubicBezTo>
                  <a:cubicBezTo>
                    <a:pt x="3224192" y="-3972"/>
                    <a:pt x="3323007" y="20053"/>
                    <a:pt x="3539357" y="0"/>
                  </a:cubicBezTo>
                  <a:cubicBezTo>
                    <a:pt x="3755707" y="-20053"/>
                    <a:pt x="4102443" y="-34611"/>
                    <a:pt x="4317396" y="0"/>
                  </a:cubicBezTo>
                  <a:cubicBezTo>
                    <a:pt x="4532349" y="34611"/>
                    <a:pt x="4628721" y="7875"/>
                    <a:pt x="4900926" y="0"/>
                  </a:cubicBezTo>
                  <a:cubicBezTo>
                    <a:pt x="5173131" y="-7875"/>
                    <a:pt x="5257365" y="1165"/>
                    <a:pt x="5354783" y="0"/>
                  </a:cubicBezTo>
                  <a:cubicBezTo>
                    <a:pt x="5452201" y="-1165"/>
                    <a:pt x="5683356" y="24766"/>
                    <a:pt x="6003149" y="0"/>
                  </a:cubicBezTo>
                  <a:cubicBezTo>
                    <a:pt x="6322942" y="-24766"/>
                    <a:pt x="6517034" y="-7464"/>
                    <a:pt x="6781189" y="0"/>
                  </a:cubicBezTo>
                  <a:cubicBezTo>
                    <a:pt x="6943192" y="15526"/>
                    <a:pt x="7073629" y="151664"/>
                    <a:pt x="7078713" y="297524"/>
                  </a:cubicBezTo>
                  <a:cubicBezTo>
                    <a:pt x="7082387" y="498162"/>
                    <a:pt x="7070200" y="689356"/>
                    <a:pt x="7078713" y="856852"/>
                  </a:cubicBezTo>
                  <a:cubicBezTo>
                    <a:pt x="7087226" y="1024348"/>
                    <a:pt x="7071858" y="1325122"/>
                    <a:pt x="7078713" y="1487583"/>
                  </a:cubicBezTo>
                  <a:cubicBezTo>
                    <a:pt x="7081084" y="1643218"/>
                    <a:pt x="6947494" y="1770523"/>
                    <a:pt x="6781189" y="1785107"/>
                  </a:cubicBezTo>
                  <a:cubicBezTo>
                    <a:pt x="6580816" y="1779903"/>
                    <a:pt x="6512749" y="1788452"/>
                    <a:pt x="6262496" y="1785107"/>
                  </a:cubicBezTo>
                  <a:cubicBezTo>
                    <a:pt x="6012243" y="1781762"/>
                    <a:pt x="6009055" y="1781379"/>
                    <a:pt x="5808639" y="1785107"/>
                  </a:cubicBezTo>
                  <a:cubicBezTo>
                    <a:pt x="5608223" y="1788835"/>
                    <a:pt x="5197817" y="1777259"/>
                    <a:pt x="5030599" y="1785107"/>
                  </a:cubicBezTo>
                  <a:cubicBezTo>
                    <a:pt x="4863381" y="1792955"/>
                    <a:pt x="4665524" y="1794489"/>
                    <a:pt x="4511906" y="1785107"/>
                  </a:cubicBezTo>
                  <a:cubicBezTo>
                    <a:pt x="4358288" y="1775725"/>
                    <a:pt x="4267551" y="1783534"/>
                    <a:pt x="4058050" y="1785107"/>
                  </a:cubicBezTo>
                  <a:cubicBezTo>
                    <a:pt x="3848549" y="1786680"/>
                    <a:pt x="3702370" y="1792915"/>
                    <a:pt x="3539357" y="1785107"/>
                  </a:cubicBezTo>
                  <a:cubicBezTo>
                    <a:pt x="3376344" y="1777299"/>
                    <a:pt x="3050940" y="1783491"/>
                    <a:pt x="2826153" y="1785107"/>
                  </a:cubicBezTo>
                  <a:cubicBezTo>
                    <a:pt x="2601366" y="1786723"/>
                    <a:pt x="2388753" y="1803854"/>
                    <a:pt x="2242624" y="1785107"/>
                  </a:cubicBezTo>
                  <a:cubicBezTo>
                    <a:pt x="2096495" y="1766360"/>
                    <a:pt x="1776499" y="1815214"/>
                    <a:pt x="1594257" y="1785107"/>
                  </a:cubicBezTo>
                  <a:cubicBezTo>
                    <a:pt x="1412015" y="1755000"/>
                    <a:pt x="1234917" y="1785274"/>
                    <a:pt x="945891" y="1785107"/>
                  </a:cubicBezTo>
                  <a:cubicBezTo>
                    <a:pt x="656865" y="1784940"/>
                    <a:pt x="450110" y="1789414"/>
                    <a:pt x="297524" y="1785107"/>
                  </a:cubicBezTo>
                  <a:cubicBezTo>
                    <a:pt x="135612" y="1812210"/>
                    <a:pt x="-26415" y="1674695"/>
                    <a:pt x="0" y="1487583"/>
                  </a:cubicBezTo>
                  <a:cubicBezTo>
                    <a:pt x="-9781" y="1298950"/>
                    <a:pt x="3811" y="1127933"/>
                    <a:pt x="0" y="916355"/>
                  </a:cubicBezTo>
                  <a:cubicBezTo>
                    <a:pt x="-3811" y="704777"/>
                    <a:pt x="28893" y="434497"/>
                    <a:pt x="0" y="297524"/>
                  </a:cubicBezTo>
                  <a:close/>
                </a:path>
              </a:pathLst>
            </a:custGeom>
            <a:solidFill>
              <a:srgbClr val="FFC000">
                <a:lumMod val="20000"/>
                <a:lumOff val="80000"/>
              </a:srgbClr>
            </a:solidFill>
            <a:ln w="28575" cap="flat" cmpd="sng" algn="ctr">
              <a:solidFill>
                <a:srgbClr val="FFC000"/>
              </a:solidFill>
              <a:prstDash val="solid"/>
              <a:miter lim="800000"/>
              <a:extLst>
                <a:ext uri="{C807C97D-BFC1-408E-A445-0C87EB9F89A2}">
                  <ask:lineSketchStyleProps xmlns:ask="http://schemas.microsoft.com/office/drawing/2018/sketchyshapes" sd="2451908633">
                    <a:prstGeom prst="roundRect">
                      <a:avLst/>
                    </a:prstGeom>
                    <ask:type>
                      <ask:lineSketchFreehan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srgbClr val="F75789"/>
                </a:solidFill>
                <a:effectLst/>
                <a:uLnTx/>
                <a:uFillTx/>
                <a:latin typeface="Arial" panose="020B0604020202020204" pitchFamily="34" charset="0"/>
                <a:ea typeface="+mn-ea"/>
                <a:cs typeface="+mn-cs"/>
              </a:endParaRPr>
            </a:p>
          </p:txBody>
        </p:sp>
        <p:sp>
          <p:nvSpPr>
            <p:cNvPr id="6" name="TextBox 5">
              <a:extLst>
                <a:ext uri="{FF2B5EF4-FFF2-40B4-BE49-F238E27FC236}">
                  <a16:creationId xmlns:a16="http://schemas.microsoft.com/office/drawing/2014/main" id="{9279D0F1-CF0C-D8E6-EC12-609E2B6D8575}"/>
                </a:ext>
              </a:extLst>
            </p:cNvPr>
            <p:cNvSpPr txBox="1"/>
            <p:nvPr/>
          </p:nvSpPr>
          <p:spPr>
            <a:xfrm>
              <a:off x="5053602" y="567573"/>
              <a:ext cx="6850524" cy="1200329"/>
            </a:xfrm>
            <a:prstGeom prst="rect">
              <a:avLst/>
            </a:prstGeom>
            <a:noFill/>
          </p:spPr>
          <p:txBody>
            <a:bodyPr wrap="square" rtlCol="0">
              <a:spAutoFit/>
            </a:bodyPr>
            <a:lstStyle/>
            <a:p>
              <a:pPr marR="0" lvl="0" algn="just" defTabSz="914400" rtl="0" eaLnBrk="1" fontAlgn="auto" latinLnBrk="0" hangingPunct="1">
                <a:lnSpc>
                  <a:spcPct val="100000"/>
                </a:lnSpc>
                <a:spcBef>
                  <a:spcPts val="0"/>
                </a:spcBef>
                <a:spcAft>
                  <a:spcPts val="0"/>
                </a:spcAft>
                <a:buClrTx/>
                <a:buSzTx/>
                <a:tabLst/>
                <a:defRPr/>
              </a:pP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Sự chuyển từ thể này sang thể khác của nước được diễn tả bằng các hiện tượng tương ứng trong bảng sau:</a:t>
              </a:r>
              <a:endParaRPr kumimoji="0" lang="vi-VN"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sp>
        <p:nvSpPr>
          <p:cNvPr id="7" name="TextBox 6">
            <a:extLst>
              <a:ext uri="{FF2B5EF4-FFF2-40B4-BE49-F238E27FC236}">
                <a16:creationId xmlns:a16="http://schemas.microsoft.com/office/drawing/2014/main" id="{CA34C2F4-6230-E527-7D16-C3D0975F17A6}"/>
              </a:ext>
            </a:extLst>
          </p:cNvPr>
          <p:cNvSpPr txBox="1"/>
          <p:nvPr/>
        </p:nvSpPr>
        <p:spPr>
          <a:xfrm>
            <a:off x="3226086" y="945223"/>
            <a:ext cx="537338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KẾT LUẬN</a:t>
            </a:r>
          </a:p>
        </p:txBody>
      </p:sp>
      <p:graphicFrame>
        <p:nvGraphicFramePr>
          <p:cNvPr id="8" name="Table 7">
            <a:extLst>
              <a:ext uri="{FF2B5EF4-FFF2-40B4-BE49-F238E27FC236}">
                <a16:creationId xmlns:a16="http://schemas.microsoft.com/office/drawing/2014/main" id="{D652D450-E99E-1BBE-F40A-20789AEE66E6}"/>
              </a:ext>
            </a:extLst>
          </p:cNvPr>
          <p:cNvGraphicFramePr>
            <a:graphicFrameLocks noGrp="1"/>
          </p:cNvGraphicFramePr>
          <p:nvPr>
            <p:extLst>
              <p:ext uri="{D42A27DB-BD31-4B8C-83A1-F6EECF244321}">
                <p14:modId xmlns:p14="http://schemas.microsoft.com/office/powerpoint/2010/main" val="1340096714"/>
              </p:ext>
            </p:extLst>
          </p:nvPr>
        </p:nvGraphicFramePr>
        <p:xfrm>
          <a:off x="2619375" y="3455034"/>
          <a:ext cx="7019925" cy="2869565"/>
        </p:xfrm>
        <a:graphic>
          <a:graphicData uri="http://schemas.openxmlformats.org/drawingml/2006/table">
            <a:tbl>
              <a:tblPr firstRow="1" firstCol="1" bandRow="1">
                <a:tableStyleId>{00A15C55-8517-42AA-B614-E9B94910E393}</a:tableStyleId>
              </a:tblPr>
              <a:tblGrid>
                <a:gridCol w="4471186">
                  <a:extLst>
                    <a:ext uri="{9D8B030D-6E8A-4147-A177-3AD203B41FA5}">
                      <a16:colId xmlns:a16="http://schemas.microsoft.com/office/drawing/2014/main" val="2456236672"/>
                    </a:ext>
                  </a:extLst>
                </a:gridCol>
                <a:gridCol w="2548739">
                  <a:extLst>
                    <a:ext uri="{9D8B030D-6E8A-4147-A177-3AD203B41FA5}">
                      <a16:colId xmlns:a16="http://schemas.microsoft.com/office/drawing/2014/main" val="35059850"/>
                    </a:ext>
                  </a:extLst>
                </a:gridCol>
              </a:tblGrid>
              <a:tr h="566293">
                <a:tc>
                  <a:txBody>
                    <a:bodyPr/>
                    <a:lstStyle/>
                    <a:p>
                      <a:pPr marL="0" marR="0" algn="ctr">
                        <a:lnSpc>
                          <a:spcPct val="150000"/>
                        </a:lnSpc>
                        <a:spcBef>
                          <a:spcPts val="0"/>
                        </a:spcBef>
                        <a:spcAft>
                          <a:spcPts val="0"/>
                        </a:spcAft>
                      </a:pPr>
                      <a:r>
                        <a:rPr lang="nl-NL" sz="2800" dirty="0">
                          <a:effectLst/>
                          <a:latin typeface="Calibri" panose="020F0502020204030204" pitchFamily="34" charset="0"/>
                          <a:cs typeface="Calibri" panose="020F0502020204030204" pitchFamily="34" charset="0"/>
                        </a:rPr>
                        <a:t>Sự chuyển thể của nước</a:t>
                      </a:r>
                      <a:endParaRPr lang="en-US" sz="24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50000"/>
                        </a:lnSpc>
                        <a:spcBef>
                          <a:spcPts val="0"/>
                        </a:spcBef>
                        <a:spcAft>
                          <a:spcPts val="0"/>
                        </a:spcAft>
                      </a:pPr>
                      <a:r>
                        <a:rPr lang="nl-NL" sz="2800" dirty="0">
                          <a:effectLst/>
                          <a:latin typeface="Calibri" panose="020F0502020204030204" pitchFamily="34" charset="0"/>
                          <a:cs typeface="Calibri" panose="020F0502020204030204" pitchFamily="34" charset="0"/>
                        </a:rPr>
                        <a:t>Hiện tượng</a:t>
                      </a:r>
                      <a:endParaRPr lang="en-US" sz="24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60853818"/>
                  </a:ext>
                </a:extLst>
              </a:tr>
              <a:tr h="566293">
                <a:tc>
                  <a:txBody>
                    <a:bodyPr/>
                    <a:lstStyle/>
                    <a:p>
                      <a:pPr marL="0" marR="0" algn="ctr">
                        <a:lnSpc>
                          <a:spcPct val="150000"/>
                        </a:lnSpc>
                        <a:spcBef>
                          <a:spcPts val="0"/>
                        </a:spcBef>
                        <a:spcAft>
                          <a:spcPts val="0"/>
                        </a:spcAft>
                      </a:pPr>
                      <a:r>
                        <a:rPr lang="nl-NL" sz="2800" dirty="0">
                          <a:effectLst/>
                          <a:latin typeface="Calibri" panose="020F0502020204030204" pitchFamily="34" charset="0"/>
                          <a:cs typeface="Calibri" panose="020F0502020204030204" pitchFamily="34" charset="0"/>
                        </a:rPr>
                        <a:t>Thể rắn → thể lỏng</a:t>
                      </a:r>
                      <a:endParaRPr lang="en-US" sz="24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50000"/>
                        </a:lnSpc>
                        <a:spcBef>
                          <a:spcPts val="0"/>
                        </a:spcBef>
                        <a:spcAft>
                          <a:spcPts val="0"/>
                        </a:spcAft>
                      </a:pPr>
                      <a:r>
                        <a:rPr lang="nl-NL" sz="2800" dirty="0">
                          <a:effectLst/>
                          <a:latin typeface="Calibri" panose="020F0502020204030204" pitchFamily="34" charset="0"/>
                          <a:cs typeface="Calibri" panose="020F0502020204030204" pitchFamily="34" charset="0"/>
                        </a:rPr>
                        <a:t>Nóng chảy</a:t>
                      </a:r>
                      <a:endParaRPr lang="en-US" sz="24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37627355"/>
                  </a:ext>
                </a:extLst>
              </a:tr>
              <a:tr h="566293">
                <a:tc>
                  <a:txBody>
                    <a:bodyPr/>
                    <a:lstStyle/>
                    <a:p>
                      <a:pPr marL="0" marR="0" algn="ctr">
                        <a:lnSpc>
                          <a:spcPct val="150000"/>
                        </a:lnSpc>
                        <a:spcBef>
                          <a:spcPts val="0"/>
                        </a:spcBef>
                        <a:spcAft>
                          <a:spcPts val="0"/>
                        </a:spcAft>
                      </a:pPr>
                      <a:r>
                        <a:rPr lang="nl-NL" sz="2800">
                          <a:effectLst/>
                          <a:latin typeface="Calibri" panose="020F0502020204030204" pitchFamily="34" charset="0"/>
                          <a:cs typeface="Calibri" panose="020F0502020204030204" pitchFamily="34" charset="0"/>
                        </a:rPr>
                        <a:t>Thể lỏng → thể rắn</a:t>
                      </a:r>
                      <a:endParaRPr lang="en-US" sz="24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50000"/>
                        </a:lnSpc>
                        <a:spcBef>
                          <a:spcPts val="0"/>
                        </a:spcBef>
                        <a:spcAft>
                          <a:spcPts val="0"/>
                        </a:spcAft>
                      </a:pPr>
                      <a:r>
                        <a:rPr lang="nl-NL" sz="2800" dirty="0">
                          <a:effectLst/>
                          <a:latin typeface="Calibri" panose="020F0502020204030204" pitchFamily="34" charset="0"/>
                          <a:cs typeface="Calibri" panose="020F0502020204030204" pitchFamily="34" charset="0"/>
                        </a:rPr>
                        <a:t>Đông đặc</a:t>
                      </a:r>
                      <a:endParaRPr lang="en-US" sz="24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54445831"/>
                  </a:ext>
                </a:extLst>
              </a:tr>
              <a:tr h="566293">
                <a:tc>
                  <a:txBody>
                    <a:bodyPr/>
                    <a:lstStyle/>
                    <a:p>
                      <a:pPr marL="0" marR="0" algn="ctr">
                        <a:lnSpc>
                          <a:spcPct val="150000"/>
                        </a:lnSpc>
                        <a:spcBef>
                          <a:spcPts val="0"/>
                        </a:spcBef>
                        <a:spcAft>
                          <a:spcPts val="0"/>
                        </a:spcAft>
                      </a:pPr>
                      <a:r>
                        <a:rPr lang="nl-NL" sz="2800">
                          <a:effectLst/>
                          <a:latin typeface="Calibri" panose="020F0502020204030204" pitchFamily="34" charset="0"/>
                          <a:cs typeface="Calibri" panose="020F0502020204030204" pitchFamily="34" charset="0"/>
                        </a:rPr>
                        <a:t>Thể lỏng → thể khí</a:t>
                      </a:r>
                      <a:endParaRPr lang="en-US" sz="24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50000"/>
                        </a:lnSpc>
                        <a:spcBef>
                          <a:spcPts val="0"/>
                        </a:spcBef>
                        <a:spcAft>
                          <a:spcPts val="0"/>
                        </a:spcAft>
                      </a:pPr>
                      <a:r>
                        <a:rPr lang="nl-NL" sz="2800" dirty="0">
                          <a:effectLst/>
                          <a:latin typeface="Calibri" panose="020F0502020204030204" pitchFamily="34" charset="0"/>
                          <a:cs typeface="Calibri" panose="020F0502020204030204" pitchFamily="34" charset="0"/>
                        </a:rPr>
                        <a:t>Bay hơi</a:t>
                      </a:r>
                      <a:endParaRPr lang="en-US" sz="24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7009189"/>
                  </a:ext>
                </a:extLst>
              </a:tr>
              <a:tr h="566293">
                <a:tc>
                  <a:txBody>
                    <a:bodyPr/>
                    <a:lstStyle/>
                    <a:p>
                      <a:pPr marL="0" marR="0" algn="ctr">
                        <a:lnSpc>
                          <a:spcPct val="150000"/>
                        </a:lnSpc>
                        <a:spcBef>
                          <a:spcPts val="0"/>
                        </a:spcBef>
                        <a:spcAft>
                          <a:spcPts val="0"/>
                        </a:spcAft>
                      </a:pPr>
                      <a:r>
                        <a:rPr lang="nl-NL" sz="2800">
                          <a:effectLst/>
                          <a:latin typeface="Calibri" panose="020F0502020204030204" pitchFamily="34" charset="0"/>
                          <a:cs typeface="Calibri" panose="020F0502020204030204" pitchFamily="34" charset="0"/>
                        </a:rPr>
                        <a:t>Thể khí → thể lỏng</a:t>
                      </a:r>
                      <a:endParaRPr lang="en-US" sz="24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50000"/>
                        </a:lnSpc>
                        <a:spcBef>
                          <a:spcPts val="0"/>
                        </a:spcBef>
                        <a:spcAft>
                          <a:spcPts val="0"/>
                        </a:spcAft>
                      </a:pPr>
                      <a:r>
                        <a:rPr lang="nl-NL" sz="2800" dirty="0">
                          <a:effectLst/>
                          <a:latin typeface="Calibri" panose="020F0502020204030204" pitchFamily="34" charset="0"/>
                          <a:cs typeface="Calibri" panose="020F0502020204030204" pitchFamily="34" charset="0"/>
                        </a:rPr>
                        <a:t>Ngưng tụ</a:t>
                      </a:r>
                      <a:endParaRPr lang="en-US" sz="24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6385994"/>
                  </a:ext>
                </a:extLst>
              </a:tr>
            </a:tbl>
          </a:graphicData>
        </a:graphic>
      </p:graphicFrame>
    </p:spTree>
    <p:extLst>
      <p:ext uri="{BB962C8B-B14F-4D97-AF65-F5344CB8AC3E}">
        <p14:creationId xmlns:p14="http://schemas.microsoft.com/office/powerpoint/2010/main" val="1755376565"/>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083C299-859F-FF7F-2879-DD24B1836969}"/>
              </a:ext>
            </a:extLst>
          </p:cNvPr>
          <p:cNvGrpSpPr/>
          <p:nvPr/>
        </p:nvGrpSpPr>
        <p:grpSpPr>
          <a:xfrm>
            <a:off x="304801" y="415169"/>
            <a:ext cx="2505074" cy="1252477"/>
            <a:chOff x="4897820" y="420413"/>
            <a:chExt cx="7078713" cy="3534418"/>
          </a:xfrm>
        </p:grpSpPr>
        <p:sp>
          <p:nvSpPr>
            <p:cNvPr id="5" name="Rectangle: Rounded Corners 4">
              <a:extLst>
                <a:ext uri="{FF2B5EF4-FFF2-40B4-BE49-F238E27FC236}">
                  <a16:creationId xmlns:a16="http://schemas.microsoft.com/office/drawing/2014/main" id="{024F12FC-F587-8763-0CD6-A5AC99979D3F}"/>
                </a:ext>
              </a:extLst>
            </p:cNvPr>
            <p:cNvSpPr/>
            <p:nvPr/>
          </p:nvSpPr>
          <p:spPr>
            <a:xfrm>
              <a:off x="4897820" y="420413"/>
              <a:ext cx="7078713" cy="1785107"/>
            </a:xfrm>
            <a:custGeom>
              <a:avLst/>
              <a:gdLst>
                <a:gd name="connsiteX0" fmla="*/ 0 w 7078713"/>
                <a:gd name="connsiteY0" fmla="*/ 297524 h 1785107"/>
                <a:gd name="connsiteX1" fmla="*/ 297524 w 7078713"/>
                <a:gd name="connsiteY1" fmla="*/ 0 h 1785107"/>
                <a:gd name="connsiteX2" fmla="*/ 1010727 w 7078713"/>
                <a:gd name="connsiteY2" fmla="*/ 0 h 1785107"/>
                <a:gd name="connsiteX3" fmla="*/ 1464584 w 7078713"/>
                <a:gd name="connsiteY3" fmla="*/ 0 h 1785107"/>
                <a:gd name="connsiteX4" fmla="*/ 2242624 w 7078713"/>
                <a:gd name="connsiteY4" fmla="*/ 0 h 1785107"/>
                <a:gd name="connsiteX5" fmla="*/ 2696480 w 7078713"/>
                <a:gd name="connsiteY5" fmla="*/ 0 h 1785107"/>
                <a:gd name="connsiteX6" fmla="*/ 3409683 w 7078713"/>
                <a:gd name="connsiteY6" fmla="*/ 0 h 1785107"/>
                <a:gd name="connsiteX7" fmla="*/ 3993213 w 7078713"/>
                <a:gd name="connsiteY7" fmla="*/ 0 h 1785107"/>
                <a:gd name="connsiteX8" fmla="*/ 4706416 w 7078713"/>
                <a:gd name="connsiteY8" fmla="*/ 0 h 1785107"/>
                <a:gd name="connsiteX9" fmla="*/ 5289946 w 7078713"/>
                <a:gd name="connsiteY9" fmla="*/ 0 h 1785107"/>
                <a:gd name="connsiteX10" fmla="*/ 5873476 w 7078713"/>
                <a:gd name="connsiteY10" fmla="*/ 0 h 1785107"/>
                <a:gd name="connsiteX11" fmla="*/ 6781189 w 7078713"/>
                <a:gd name="connsiteY11" fmla="*/ 0 h 1785107"/>
                <a:gd name="connsiteX12" fmla="*/ 7078713 w 7078713"/>
                <a:gd name="connsiteY12" fmla="*/ 297524 h 1785107"/>
                <a:gd name="connsiteX13" fmla="*/ 7078713 w 7078713"/>
                <a:gd name="connsiteY13" fmla="*/ 868752 h 1785107"/>
                <a:gd name="connsiteX14" fmla="*/ 7078713 w 7078713"/>
                <a:gd name="connsiteY14" fmla="*/ 1487583 h 1785107"/>
                <a:gd name="connsiteX15" fmla="*/ 6781189 w 7078713"/>
                <a:gd name="connsiteY15" fmla="*/ 1785107 h 1785107"/>
                <a:gd name="connsiteX16" fmla="*/ 6067986 w 7078713"/>
                <a:gd name="connsiteY16" fmla="*/ 1785107 h 1785107"/>
                <a:gd name="connsiteX17" fmla="*/ 5419619 w 7078713"/>
                <a:gd name="connsiteY17" fmla="*/ 1785107 h 1785107"/>
                <a:gd name="connsiteX18" fmla="*/ 4965763 w 7078713"/>
                <a:gd name="connsiteY18" fmla="*/ 1785107 h 1785107"/>
                <a:gd name="connsiteX19" fmla="*/ 4252560 w 7078713"/>
                <a:gd name="connsiteY19" fmla="*/ 1785107 h 1785107"/>
                <a:gd name="connsiteX20" fmla="*/ 3604193 w 7078713"/>
                <a:gd name="connsiteY20" fmla="*/ 1785107 h 1785107"/>
                <a:gd name="connsiteX21" fmla="*/ 2890990 w 7078713"/>
                <a:gd name="connsiteY21" fmla="*/ 1785107 h 1785107"/>
                <a:gd name="connsiteX22" fmla="*/ 2242624 w 7078713"/>
                <a:gd name="connsiteY22" fmla="*/ 1785107 h 1785107"/>
                <a:gd name="connsiteX23" fmla="*/ 1464584 w 7078713"/>
                <a:gd name="connsiteY23" fmla="*/ 1785107 h 1785107"/>
                <a:gd name="connsiteX24" fmla="*/ 297524 w 7078713"/>
                <a:gd name="connsiteY24" fmla="*/ 1785107 h 1785107"/>
                <a:gd name="connsiteX25" fmla="*/ 0 w 7078713"/>
                <a:gd name="connsiteY25" fmla="*/ 1487583 h 1785107"/>
                <a:gd name="connsiteX26" fmla="*/ 0 w 7078713"/>
                <a:gd name="connsiteY26" fmla="*/ 928255 h 1785107"/>
                <a:gd name="connsiteX27" fmla="*/ 0 w 7078713"/>
                <a:gd name="connsiteY27" fmla="*/ 297524 h 1785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078713" h="1785107" fill="none" extrusionOk="0">
                  <a:moveTo>
                    <a:pt x="0" y="297524"/>
                  </a:moveTo>
                  <a:cubicBezTo>
                    <a:pt x="9074" y="153842"/>
                    <a:pt x="130090" y="10809"/>
                    <a:pt x="297524" y="0"/>
                  </a:cubicBezTo>
                  <a:cubicBezTo>
                    <a:pt x="474156" y="10315"/>
                    <a:pt x="746663" y="32467"/>
                    <a:pt x="1010727" y="0"/>
                  </a:cubicBezTo>
                  <a:cubicBezTo>
                    <a:pt x="1274791" y="-32467"/>
                    <a:pt x="1324930" y="-9613"/>
                    <a:pt x="1464584" y="0"/>
                  </a:cubicBezTo>
                  <a:cubicBezTo>
                    <a:pt x="1604238" y="9613"/>
                    <a:pt x="2023403" y="-5822"/>
                    <a:pt x="2242624" y="0"/>
                  </a:cubicBezTo>
                  <a:cubicBezTo>
                    <a:pt x="2461845" y="5822"/>
                    <a:pt x="2490617" y="9862"/>
                    <a:pt x="2696480" y="0"/>
                  </a:cubicBezTo>
                  <a:cubicBezTo>
                    <a:pt x="2902343" y="-9862"/>
                    <a:pt x="3162359" y="295"/>
                    <a:pt x="3409683" y="0"/>
                  </a:cubicBezTo>
                  <a:cubicBezTo>
                    <a:pt x="3657007" y="-295"/>
                    <a:pt x="3701591" y="10393"/>
                    <a:pt x="3993213" y="0"/>
                  </a:cubicBezTo>
                  <a:cubicBezTo>
                    <a:pt x="4284835" y="-10393"/>
                    <a:pt x="4538332" y="5997"/>
                    <a:pt x="4706416" y="0"/>
                  </a:cubicBezTo>
                  <a:cubicBezTo>
                    <a:pt x="4874500" y="-5997"/>
                    <a:pt x="5107428" y="28418"/>
                    <a:pt x="5289946" y="0"/>
                  </a:cubicBezTo>
                  <a:cubicBezTo>
                    <a:pt x="5472464" y="-28418"/>
                    <a:pt x="5608887" y="-9648"/>
                    <a:pt x="5873476" y="0"/>
                  </a:cubicBezTo>
                  <a:cubicBezTo>
                    <a:pt x="6138065" y="9648"/>
                    <a:pt x="6531057" y="11446"/>
                    <a:pt x="6781189" y="0"/>
                  </a:cubicBezTo>
                  <a:cubicBezTo>
                    <a:pt x="6944603" y="-14525"/>
                    <a:pt x="7070735" y="98900"/>
                    <a:pt x="7078713" y="297524"/>
                  </a:cubicBezTo>
                  <a:cubicBezTo>
                    <a:pt x="7078684" y="436685"/>
                    <a:pt x="7059501" y="744325"/>
                    <a:pt x="7078713" y="868752"/>
                  </a:cubicBezTo>
                  <a:cubicBezTo>
                    <a:pt x="7097925" y="993179"/>
                    <a:pt x="7108578" y="1292453"/>
                    <a:pt x="7078713" y="1487583"/>
                  </a:cubicBezTo>
                  <a:cubicBezTo>
                    <a:pt x="7108006" y="1631734"/>
                    <a:pt x="6940924" y="1760119"/>
                    <a:pt x="6781189" y="1785107"/>
                  </a:cubicBezTo>
                  <a:cubicBezTo>
                    <a:pt x="6567635" y="1804765"/>
                    <a:pt x="6349945" y="1753411"/>
                    <a:pt x="6067986" y="1785107"/>
                  </a:cubicBezTo>
                  <a:cubicBezTo>
                    <a:pt x="5786027" y="1816803"/>
                    <a:pt x="5634973" y="1812753"/>
                    <a:pt x="5419619" y="1785107"/>
                  </a:cubicBezTo>
                  <a:cubicBezTo>
                    <a:pt x="5204265" y="1757461"/>
                    <a:pt x="5094991" y="1790593"/>
                    <a:pt x="4965763" y="1785107"/>
                  </a:cubicBezTo>
                  <a:cubicBezTo>
                    <a:pt x="4836535" y="1779621"/>
                    <a:pt x="4459701" y="1781210"/>
                    <a:pt x="4252560" y="1785107"/>
                  </a:cubicBezTo>
                  <a:cubicBezTo>
                    <a:pt x="4045419" y="1789004"/>
                    <a:pt x="3883511" y="1779389"/>
                    <a:pt x="3604193" y="1785107"/>
                  </a:cubicBezTo>
                  <a:cubicBezTo>
                    <a:pt x="3324875" y="1790825"/>
                    <a:pt x="3119956" y="1786018"/>
                    <a:pt x="2890990" y="1785107"/>
                  </a:cubicBezTo>
                  <a:cubicBezTo>
                    <a:pt x="2662024" y="1784196"/>
                    <a:pt x="2514029" y="1787725"/>
                    <a:pt x="2242624" y="1785107"/>
                  </a:cubicBezTo>
                  <a:cubicBezTo>
                    <a:pt x="1971219" y="1782489"/>
                    <a:pt x="1652222" y="1773339"/>
                    <a:pt x="1464584" y="1785107"/>
                  </a:cubicBezTo>
                  <a:cubicBezTo>
                    <a:pt x="1276946" y="1796875"/>
                    <a:pt x="605533" y="1730771"/>
                    <a:pt x="297524" y="1785107"/>
                  </a:cubicBezTo>
                  <a:cubicBezTo>
                    <a:pt x="150914" y="1816650"/>
                    <a:pt x="-31647" y="1659522"/>
                    <a:pt x="0" y="1487583"/>
                  </a:cubicBezTo>
                  <a:cubicBezTo>
                    <a:pt x="388" y="1251605"/>
                    <a:pt x="-3939" y="1197204"/>
                    <a:pt x="0" y="928255"/>
                  </a:cubicBezTo>
                  <a:cubicBezTo>
                    <a:pt x="3939" y="659306"/>
                    <a:pt x="30253" y="562613"/>
                    <a:pt x="0" y="297524"/>
                  </a:cubicBezTo>
                  <a:close/>
                </a:path>
                <a:path w="7078713" h="1785107" stroke="0" extrusionOk="0">
                  <a:moveTo>
                    <a:pt x="0" y="297524"/>
                  </a:moveTo>
                  <a:cubicBezTo>
                    <a:pt x="27862" y="133844"/>
                    <a:pt x="135114" y="4966"/>
                    <a:pt x="297524" y="0"/>
                  </a:cubicBezTo>
                  <a:cubicBezTo>
                    <a:pt x="612078" y="-18432"/>
                    <a:pt x="770993" y="-31581"/>
                    <a:pt x="1075564" y="0"/>
                  </a:cubicBezTo>
                  <a:cubicBezTo>
                    <a:pt x="1380135" y="31581"/>
                    <a:pt x="1387322" y="-12265"/>
                    <a:pt x="1659094" y="0"/>
                  </a:cubicBezTo>
                  <a:cubicBezTo>
                    <a:pt x="1930866" y="12265"/>
                    <a:pt x="2014916" y="-5393"/>
                    <a:pt x="2307460" y="0"/>
                  </a:cubicBezTo>
                  <a:cubicBezTo>
                    <a:pt x="2600004" y="5393"/>
                    <a:pt x="2817134" y="3972"/>
                    <a:pt x="3020663" y="0"/>
                  </a:cubicBezTo>
                  <a:cubicBezTo>
                    <a:pt x="3224192" y="-3972"/>
                    <a:pt x="3323007" y="20053"/>
                    <a:pt x="3539357" y="0"/>
                  </a:cubicBezTo>
                  <a:cubicBezTo>
                    <a:pt x="3755707" y="-20053"/>
                    <a:pt x="4102443" y="-34611"/>
                    <a:pt x="4317396" y="0"/>
                  </a:cubicBezTo>
                  <a:cubicBezTo>
                    <a:pt x="4532349" y="34611"/>
                    <a:pt x="4628721" y="7875"/>
                    <a:pt x="4900926" y="0"/>
                  </a:cubicBezTo>
                  <a:cubicBezTo>
                    <a:pt x="5173131" y="-7875"/>
                    <a:pt x="5257365" y="1165"/>
                    <a:pt x="5354783" y="0"/>
                  </a:cubicBezTo>
                  <a:cubicBezTo>
                    <a:pt x="5452201" y="-1165"/>
                    <a:pt x="5683356" y="24766"/>
                    <a:pt x="6003149" y="0"/>
                  </a:cubicBezTo>
                  <a:cubicBezTo>
                    <a:pt x="6322942" y="-24766"/>
                    <a:pt x="6517034" y="-7464"/>
                    <a:pt x="6781189" y="0"/>
                  </a:cubicBezTo>
                  <a:cubicBezTo>
                    <a:pt x="6943192" y="15526"/>
                    <a:pt x="7073629" y="151664"/>
                    <a:pt x="7078713" y="297524"/>
                  </a:cubicBezTo>
                  <a:cubicBezTo>
                    <a:pt x="7082387" y="498162"/>
                    <a:pt x="7070200" y="689356"/>
                    <a:pt x="7078713" y="856852"/>
                  </a:cubicBezTo>
                  <a:cubicBezTo>
                    <a:pt x="7087226" y="1024348"/>
                    <a:pt x="7071858" y="1325122"/>
                    <a:pt x="7078713" y="1487583"/>
                  </a:cubicBezTo>
                  <a:cubicBezTo>
                    <a:pt x="7081084" y="1643218"/>
                    <a:pt x="6947494" y="1770523"/>
                    <a:pt x="6781189" y="1785107"/>
                  </a:cubicBezTo>
                  <a:cubicBezTo>
                    <a:pt x="6580816" y="1779903"/>
                    <a:pt x="6512749" y="1788452"/>
                    <a:pt x="6262496" y="1785107"/>
                  </a:cubicBezTo>
                  <a:cubicBezTo>
                    <a:pt x="6012243" y="1781762"/>
                    <a:pt x="6009055" y="1781379"/>
                    <a:pt x="5808639" y="1785107"/>
                  </a:cubicBezTo>
                  <a:cubicBezTo>
                    <a:pt x="5608223" y="1788835"/>
                    <a:pt x="5197817" y="1777259"/>
                    <a:pt x="5030599" y="1785107"/>
                  </a:cubicBezTo>
                  <a:cubicBezTo>
                    <a:pt x="4863381" y="1792955"/>
                    <a:pt x="4665524" y="1794489"/>
                    <a:pt x="4511906" y="1785107"/>
                  </a:cubicBezTo>
                  <a:cubicBezTo>
                    <a:pt x="4358288" y="1775725"/>
                    <a:pt x="4267551" y="1783534"/>
                    <a:pt x="4058050" y="1785107"/>
                  </a:cubicBezTo>
                  <a:cubicBezTo>
                    <a:pt x="3848549" y="1786680"/>
                    <a:pt x="3702370" y="1792915"/>
                    <a:pt x="3539357" y="1785107"/>
                  </a:cubicBezTo>
                  <a:cubicBezTo>
                    <a:pt x="3376344" y="1777299"/>
                    <a:pt x="3050940" y="1783491"/>
                    <a:pt x="2826153" y="1785107"/>
                  </a:cubicBezTo>
                  <a:cubicBezTo>
                    <a:pt x="2601366" y="1786723"/>
                    <a:pt x="2388753" y="1803854"/>
                    <a:pt x="2242624" y="1785107"/>
                  </a:cubicBezTo>
                  <a:cubicBezTo>
                    <a:pt x="2096495" y="1766360"/>
                    <a:pt x="1776499" y="1815214"/>
                    <a:pt x="1594257" y="1785107"/>
                  </a:cubicBezTo>
                  <a:cubicBezTo>
                    <a:pt x="1412015" y="1755000"/>
                    <a:pt x="1234917" y="1785274"/>
                    <a:pt x="945891" y="1785107"/>
                  </a:cubicBezTo>
                  <a:cubicBezTo>
                    <a:pt x="656865" y="1784940"/>
                    <a:pt x="450110" y="1789414"/>
                    <a:pt x="297524" y="1785107"/>
                  </a:cubicBezTo>
                  <a:cubicBezTo>
                    <a:pt x="135612" y="1812210"/>
                    <a:pt x="-26415" y="1674695"/>
                    <a:pt x="0" y="1487583"/>
                  </a:cubicBezTo>
                  <a:cubicBezTo>
                    <a:pt x="-9781" y="1298950"/>
                    <a:pt x="3811" y="1127933"/>
                    <a:pt x="0" y="916355"/>
                  </a:cubicBezTo>
                  <a:cubicBezTo>
                    <a:pt x="-3811" y="704777"/>
                    <a:pt x="28893" y="434497"/>
                    <a:pt x="0" y="297524"/>
                  </a:cubicBezTo>
                  <a:close/>
                </a:path>
              </a:pathLst>
            </a:custGeom>
            <a:solidFill>
              <a:srgbClr val="FFC000">
                <a:lumMod val="20000"/>
                <a:lumOff val="80000"/>
              </a:srgbClr>
            </a:solidFill>
            <a:ln w="28575" cap="flat" cmpd="sng" algn="ctr">
              <a:solidFill>
                <a:srgbClr val="FFC000"/>
              </a:solidFill>
              <a:prstDash val="solid"/>
              <a:miter lim="800000"/>
              <a:extLst>
                <a:ext uri="{C807C97D-BFC1-408E-A445-0C87EB9F89A2}">
                  <ask:lineSketchStyleProps xmlns:ask="http://schemas.microsoft.com/office/drawing/2018/sketchyshapes" sd="2451908633">
                    <a:prstGeom prst="roundRect">
                      <a:avLst/>
                    </a:prstGeom>
                    <ask:type>
                      <ask:lineSketchFreehan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srgbClr val="F75789"/>
                </a:solidFill>
                <a:effectLst/>
                <a:uLnTx/>
                <a:uFillTx/>
                <a:latin typeface="Arial" panose="020B0604020202020204" pitchFamily="34" charset="0"/>
                <a:ea typeface="+mn-ea"/>
                <a:cs typeface="+mn-cs"/>
              </a:endParaRPr>
            </a:p>
          </p:txBody>
        </p:sp>
        <p:sp>
          <p:nvSpPr>
            <p:cNvPr id="6" name="TextBox 5">
              <a:extLst>
                <a:ext uri="{FF2B5EF4-FFF2-40B4-BE49-F238E27FC236}">
                  <a16:creationId xmlns:a16="http://schemas.microsoft.com/office/drawing/2014/main" id="{15BB4004-4F86-188F-2240-71E05E2AB5EE}"/>
                </a:ext>
              </a:extLst>
            </p:cNvPr>
            <p:cNvSpPr txBox="1"/>
            <p:nvPr/>
          </p:nvSpPr>
          <p:spPr>
            <a:xfrm>
              <a:off x="5053601" y="567572"/>
              <a:ext cx="6850524" cy="3387259"/>
            </a:xfrm>
            <a:prstGeom prst="rect">
              <a:avLst/>
            </a:prstGeom>
            <a:noFill/>
          </p:spPr>
          <p:txBody>
            <a:bodyPr wrap="square" rtlCol="0">
              <a:spAutoFit/>
            </a:bodyPr>
            <a:lstStyle/>
            <a:p>
              <a:pPr marR="0" lvl="0" algn="just" defTabSz="914400" rtl="0" eaLnBrk="1" fontAlgn="auto" latinLnBrk="0" hangingPunct="1">
                <a:lnSpc>
                  <a:spcPct val="100000"/>
                </a:lnSpc>
                <a:spcBef>
                  <a:spcPts val="0"/>
                </a:spcBef>
                <a:spcAft>
                  <a:spcPts val="0"/>
                </a:spcAft>
                <a:buClrTx/>
                <a:buSzTx/>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Em</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có</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biết</a:t>
              </a:r>
              <a:endParaRPr kumimoji="0" lang="vi-VN"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sp>
        <p:nvSpPr>
          <p:cNvPr id="7" name="TextBox 6">
            <a:extLst>
              <a:ext uri="{FF2B5EF4-FFF2-40B4-BE49-F238E27FC236}">
                <a16:creationId xmlns:a16="http://schemas.microsoft.com/office/drawing/2014/main" id="{3A325F3D-7E10-0C7D-B2F8-8479BD235EAD}"/>
              </a:ext>
            </a:extLst>
          </p:cNvPr>
          <p:cNvSpPr txBox="1"/>
          <p:nvPr/>
        </p:nvSpPr>
        <p:spPr>
          <a:xfrm>
            <a:off x="523874" y="1247775"/>
            <a:ext cx="11020425" cy="2400657"/>
          </a:xfrm>
          <a:prstGeom prst="rect">
            <a:avLst/>
          </a:prstGeom>
          <a:noFill/>
        </p:spPr>
        <p:txBody>
          <a:bodyPr wrap="square" rtlCol="0">
            <a:spAutoFit/>
          </a:bodyPr>
          <a:lstStyle/>
          <a:p>
            <a:pPr algn="just"/>
            <a:r>
              <a:rPr lang="nl-NL" sz="3000" i="1" dirty="0">
                <a:effectLst/>
                <a:latin typeface="Calibri" panose="020F0502020204030204" pitchFamily="34" charset="0"/>
                <a:ea typeface="Calibri" panose="020F0502020204030204" pitchFamily="34" charset="0"/>
                <a:cs typeface="Calibri" panose="020F0502020204030204" pitchFamily="34" charset="0"/>
              </a:rPr>
              <a:t>Sáng sớm mùa đông thường có sương mù do hơi nước trong không khí gặp lạnh ngưng tụ thành những giọt nước nhỏ li ti, làm hạn chế tầm nhìn. Tuy nhiên, sương mù không tồn tại lâu sau bình minh. Những giọt nước nhỏ li ti trong sương mù sẽ bay hơi khi nhiệt độ môi trường tăng lên.</a:t>
            </a:r>
            <a:endParaRPr lang="en-US" sz="3000" dirty="0">
              <a:latin typeface="Calibri" panose="020F0502020204030204" pitchFamily="34" charset="0"/>
              <a:cs typeface="Calibri" panose="020F0502020204030204" pitchFamily="34" charset="0"/>
            </a:endParaRPr>
          </a:p>
        </p:txBody>
      </p:sp>
      <p:pic>
        <p:nvPicPr>
          <p:cNvPr id="5122" name="Picture 2" descr="Sương mù là gì? Tại sao sương mù xuất hiện nhiều vào mùa đông? Tác hại của sương  mù">
            <a:extLst>
              <a:ext uri="{FF2B5EF4-FFF2-40B4-BE49-F238E27FC236}">
                <a16:creationId xmlns:a16="http://schemas.microsoft.com/office/drawing/2014/main" id="{8F4B7033-0063-0ADD-27A2-9105E8D4F1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33900" y="3240882"/>
            <a:ext cx="4181474" cy="31361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1442816"/>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anim calcmode="lin" valueType="num">
                                      <p:cBhvr>
                                        <p:cTn id="26" dur="1000" fill="hold"/>
                                        <p:tgtEl>
                                          <p:spTgt spid="7"/>
                                        </p:tgtEl>
                                        <p:attrNameLst>
                                          <p:attrName>ppt_x</p:attrName>
                                        </p:attrNameLst>
                                      </p:cBhvr>
                                      <p:tavLst>
                                        <p:tav tm="0">
                                          <p:val>
                                            <p:strVal val="#ppt_x"/>
                                          </p:val>
                                        </p:tav>
                                        <p:tav tm="100000">
                                          <p:val>
                                            <p:strVal val="#ppt_x"/>
                                          </p:val>
                                        </p:tav>
                                      </p:tavLst>
                                    </p:anim>
                                    <p:anim calcmode="lin" valueType="num">
                                      <p:cBhvr>
                                        <p:cTn id="27" dur="1000" fill="hold"/>
                                        <p:tgtEl>
                                          <p:spTgt spid="7"/>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5122"/>
                                        </p:tgtEl>
                                        <p:attrNameLst>
                                          <p:attrName>style.visibility</p:attrName>
                                        </p:attrNameLst>
                                      </p:cBhvr>
                                      <p:to>
                                        <p:strVal val="visible"/>
                                      </p:to>
                                    </p:set>
                                    <p:animEffect transition="in" filter="fade">
                                      <p:cBhvr>
                                        <p:cTn id="30" dur="1000"/>
                                        <p:tgtEl>
                                          <p:spTgt spid="5122"/>
                                        </p:tgtEl>
                                      </p:cBhvr>
                                    </p:animEffect>
                                    <p:anim calcmode="lin" valueType="num">
                                      <p:cBhvr>
                                        <p:cTn id="31" dur="1000" fill="hold"/>
                                        <p:tgtEl>
                                          <p:spTgt spid="5122"/>
                                        </p:tgtEl>
                                        <p:attrNameLst>
                                          <p:attrName>ppt_x</p:attrName>
                                        </p:attrNameLst>
                                      </p:cBhvr>
                                      <p:tavLst>
                                        <p:tav tm="0">
                                          <p:val>
                                            <p:strVal val="#ppt_x"/>
                                          </p:val>
                                        </p:tav>
                                        <p:tav tm="100000">
                                          <p:val>
                                            <p:strVal val="#ppt_x"/>
                                          </p:val>
                                        </p:tav>
                                      </p:tavLst>
                                    </p:anim>
                                    <p:anim calcmode="lin" valueType="num">
                                      <p:cBhvr>
                                        <p:cTn id="32" dur="1000" fill="hold"/>
                                        <p:tgtEl>
                                          <p:spTgt spid="51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2"/>
          <a:srcRect l="24948" t="4345" r="4820" b="55235"/>
          <a:stretch/>
        </p:blipFill>
        <p:spPr>
          <a:xfrm>
            <a:off x="0" y="-89474"/>
            <a:ext cx="12192002" cy="6885719"/>
          </a:xfrm>
          <a:prstGeom prst="rect">
            <a:avLst/>
          </a:prstGeom>
        </p:spPr>
      </p:pic>
      <p:pic>
        <p:nvPicPr>
          <p:cNvPr id="18" name="图片 17">
            <a:extLst>
              <a:ext uri="{FF2B5EF4-FFF2-40B4-BE49-F238E27FC236}">
                <a16:creationId xmlns:a16="http://schemas.microsoft.com/office/drawing/2014/main" id="{1A6DFD6F-1FC6-4A0B-977F-8D09EB9D08F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p:blipFill>
        <p:spPr>
          <a:xfrm flipV="1">
            <a:off x="8967639" y="0"/>
            <a:ext cx="3224361" cy="1577094"/>
          </a:xfrm>
          <a:prstGeom prst="rect">
            <a:avLst/>
          </a:prstGeom>
        </p:spPr>
      </p:pic>
      <p:pic>
        <p:nvPicPr>
          <p:cNvPr id="23" name="图片 22">
            <a:extLst>
              <a:ext uri="{FF2B5EF4-FFF2-40B4-BE49-F238E27FC236}">
                <a16:creationId xmlns:a16="http://schemas.microsoft.com/office/drawing/2014/main" id="{1A6DFD6F-1FC6-4A0B-977F-8D09EB9D08F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p:blipFill>
        <p:spPr>
          <a:xfrm flipH="1" flipV="1">
            <a:off x="0" y="0"/>
            <a:ext cx="3224361" cy="1577094"/>
          </a:xfrm>
          <a:prstGeom prst="rect">
            <a:avLst/>
          </a:prstGeom>
        </p:spPr>
      </p:pic>
      <p:pic>
        <p:nvPicPr>
          <p:cNvPr id="14" name="图片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37459" y="1173502"/>
            <a:ext cx="8727628" cy="4243952"/>
          </a:xfrm>
          <a:prstGeom prst="rect">
            <a:avLst/>
          </a:prstGeom>
        </p:spPr>
      </p:pic>
      <p:pic>
        <p:nvPicPr>
          <p:cNvPr id="27" name="图片 26"/>
          <p:cNvPicPr>
            <a:picLocks noChangeAspect="1"/>
          </p:cNvPicPr>
          <p:nvPr/>
        </p:nvPicPr>
        <p:blipFill rotWithShape="1">
          <a:blip r:embed="rId6" cstate="print">
            <a:extLst>
              <a:ext uri="{28A0092B-C50C-407E-A947-70E740481C1C}">
                <a14:useLocalDpi xmlns:a14="http://schemas.microsoft.com/office/drawing/2010/main" val="0"/>
              </a:ext>
            </a:extLst>
          </a:blip>
          <a:srcRect t="50048"/>
          <a:stretch/>
        </p:blipFill>
        <p:spPr>
          <a:xfrm flipH="1">
            <a:off x="-2" y="4413652"/>
            <a:ext cx="12192002" cy="2444348"/>
          </a:xfrm>
          <a:prstGeom prst="rect">
            <a:avLst/>
          </a:prstGeom>
        </p:spPr>
      </p:pic>
      <p:pic>
        <p:nvPicPr>
          <p:cNvPr id="21" name="图片 20"/>
          <p:cNvPicPr>
            <a:picLocks noChangeAspect="1"/>
          </p:cNvPicPr>
          <p:nvPr/>
        </p:nvPicPr>
        <p:blipFill rotWithShape="1">
          <a:blip r:embed="rId7" cstate="print">
            <a:extLst>
              <a:ext uri="{28A0092B-C50C-407E-A947-70E740481C1C}">
                <a14:useLocalDpi xmlns:a14="http://schemas.microsoft.com/office/drawing/2010/main" val="0"/>
              </a:ext>
            </a:extLst>
          </a:blip>
          <a:srcRect l="52106" t="35081" r="11227" b="7419"/>
          <a:stretch/>
        </p:blipFill>
        <p:spPr>
          <a:xfrm>
            <a:off x="9226035" y="3295478"/>
            <a:ext cx="2030686" cy="3184484"/>
          </a:xfrm>
          <a:prstGeom prst="rect">
            <a:avLst/>
          </a:prstGeom>
        </p:spPr>
      </p:pic>
      <p:grpSp>
        <p:nvGrpSpPr>
          <p:cNvPr id="15" name="Group 14">
            <a:extLst>
              <a:ext uri="{FF2B5EF4-FFF2-40B4-BE49-F238E27FC236}">
                <a16:creationId xmlns:a16="http://schemas.microsoft.com/office/drawing/2014/main" id="{E2EB9D58-BD3B-4C34-ACC3-296A070E82A9}"/>
              </a:ext>
            </a:extLst>
          </p:cNvPr>
          <p:cNvGrpSpPr/>
          <p:nvPr/>
        </p:nvGrpSpPr>
        <p:grpSpPr>
          <a:xfrm>
            <a:off x="2502700" y="2397051"/>
            <a:ext cx="6464938" cy="1591013"/>
            <a:chOff x="2797882" y="2334471"/>
            <a:chExt cx="6905306" cy="2867309"/>
          </a:xfrm>
        </p:grpSpPr>
        <p:sp>
          <p:nvSpPr>
            <p:cNvPr id="16" name="TextBox 15">
              <a:extLst>
                <a:ext uri="{FF2B5EF4-FFF2-40B4-BE49-F238E27FC236}">
                  <a16:creationId xmlns:a16="http://schemas.microsoft.com/office/drawing/2014/main" id="{3068FDD5-3429-4CB7-BE69-D02D75C1D7F4}"/>
                </a:ext>
              </a:extLst>
            </p:cNvPr>
            <p:cNvSpPr txBox="1"/>
            <p:nvPr/>
          </p:nvSpPr>
          <p:spPr>
            <a:xfrm>
              <a:off x="2808057" y="2334471"/>
              <a:ext cx="6895131" cy="282882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w="139700">
                    <a:solidFill>
                      <a:prstClr val="white"/>
                    </a:solidFill>
                  </a:ln>
                  <a:solidFill>
                    <a:prstClr val="white"/>
                  </a:solidFill>
                  <a:effectLst>
                    <a:outerShdw blurRad="50800" dist="38100" dir="8100000" algn="tr" rotWithShape="0">
                      <a:prstClr val="black">
                        <a:alpha val="40000"/>
                      </a:prstClr>
                    </a:outerShdw>
                  </a:effectLst>
                  <a:uLnTx/>
                  <a:uFillTx/>
                  <a:latin typeface="Calibri" panose="020F0502020204030204" pitchFamily="34" charset="0"/>
                  <a:ea typeface="思源黑体 CN"/>
                  <a:cs typeface="Calibri" panose="020F0502020204030204" pitchFamily="34" charset="0"/>
                </a:rPr>
                <a:t>LUYỆN TẬP</a:t>
              </a:r>
              <a:endParaRPr kumimoji="0" lang="vi-VN" sz="9600" b="0" i="0" u="none" strike="noStrike" kern="1200" cap="none" spc="0" normalizeH="0" baseline="0" noProof="0" dirty="0">
                <a:ln w="139700">
                  <a:solidFill>
                    <a:prstClr val="white"/>
                  </a:solidFill>
                </a:ln>
                <a:solidFill>
                  <a:prstClr val="white"/>
                </a:solidFill>
                <a:effectLst>
                  <a:outerShdw blurRad="50800" dist="38100" dir="8100000" algn="tr" rotWithShape="0">
                    <a:prstClr val="black">
                      <a:alpha val="40000"/>
                    </a:prstClr>
                  </a:outerShdw>
                </a:effectLst>
                <a:uLnTx/>
                <a:uFillTx/>
                <a:latin typeface="Calibri" panose="020F0502020204030204" pitchFamily="34" charset="0"/>
                <a:ea typeface="思源黑体 CN"/>
                <a:cs typeface="Calibri" panose="020F0502020204030204" pitchFamily="34" charset="0"/>
              </a:endParaRPr>
            </a:p>
          </p:txBody>
        </p:sp>
        <p:sp>
          <p:nvSpPr>
            <p:cNvPr id="17" name="TextBox 16">
              <a:extLst>
                <a:ext uri="{FF2B5EF4-FFF2-40B4-BE49-F238E27FC236}">
                  <a16:creationId xmlns:a16="http://schemas.microsoft.com/office/drawing/2014/main" id="{65FE614C-8108-4931-8087-F2879CA38480}"/>
                </a:ext>
              </a:extLst>
            </p:cNvPr>
            <p:cNvSpPr txBox="1"/>
            <p:nvPr/>
          </p:nvSpPr>
          <p:spPr>
            <a:xfrm>
              <a:off x="2797882" y="2372953"/>
              <a:ext cx="6895131" cy="282882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a:noFill/>
                  </a:ln>
                  <a:gradFill flip="none" rotWithShape="1">
                    <a:gsLst>
                      <a:gs pos="23000">
                        <a:srgbClr val="0D8A8D"/>
                      </a:gs>
                      <a:gs pos="46000">
                        <a:srgbClr val="4EDEB9"/>
                      </a:gs>
                      <a:gs pos="75000">
                        <a:srgbClr val="E3E833"/>
                      </a:gs>
                    </a:gsLst>
                    <a:lin ang="16200000" scaled="1"/>
                    <a:tileRect/>
                  </a:gradFill>
                  <a:effectLst/>
                  <a:uLnTx/>
                  <a:uFillTx/>
                  <a:latin typeface="Calibri" panose="020F0502020204030204" pitchFamily="34" charset="0"/>
                  <a:ea typeface="思源黑体 CN"/>
                  <a:cs typeface="Calibri" panose="020F0502020204030204" pitchFamily="34" charset="0"/>
                </a:rPr>
                <a:t>LUYỆN TẬP</a:t>
              </a:r>
              <a:endParaRPr kumimoji="0" lang="vi-VN" sz="9600" b="1" i="0" u="none" strike="noStrike" kern="1200" cap="none" spc="0" normalizeH="0" baseline="0" noProof="0" dirty="0">
                <a:ln>
                  <a:noFill/>
                </a:ln>
                <a:gradFill flip="none" rotWithShape="1">
                  <a:gsLst>
                    <a:gs pos="23000">
                      <a:srgbClr val="0D8A8D"/>
                    </a:gs>
                    <a:gs pos="46000">
                      <a:srgbClr val="4EDEB9"/>
                    </a:gs>
                    <a:gs pos="75000">
                      <a:srgbClr val="E3E833"/>
                    </a:gs>
                  </a:gsLst>
                  <a:lin ang="16200000" scaled="1"/>
                  <a:tileRect/>
                </a:gradFill>
                <a:effectLst/>
                <a:uLnTx/>
                <a:uFillTx/>
                <a:latin typeface="Calibri" panose="020F0502020204030204" pitchFamily="34" charset="0"/>
                <a:ea typeface="思源黑体 CN"/>
                <a:cs typeface="Calibri" panose="020F0502020204030204" pitchFamily="34" charset="0"/>
              </a:endParaRPr>
            </a:p>
          </p:txBody>
        </p:sp>
      </p:grpSp>
    </p:spTree>
    <p:extLst>
      <p:ext uri="{BB962C8B-B14F-4D97-AF65-F5344CB8AC3E}">
        <p14:creationId xmlns:p14="http://schemas.microsoft.com/office/powerpoint/2010/main" val="95747204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6">
            <a:extLst>
              <a:ext uri="{FF2B5EF4-FFF2-40B4-BE49-F238E27FC236}">
                <a16:creationId xmlns:a16="http://schemas.microsoft.com/office/drawing/2014/main" id="{A2B17387-09AE-4488-9B9E-B6F4CF1B0AD2}"/>
              </a:ext>
            </a:extLst>
          </p:cNvPr>
          <p:cNvSpPr txBox="1">
            <a:spLocks noChangeArrowheads="1"/>
          </p:cNvSpPr>
          <p:nvPr/>
        </p:nvSpPr>
        <p:spPr bwMode="auto">
          <a:xfrm>
            <a:off x="972888" y="1671680"/>
            <a:ext cx="9931994"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3000">
                <a:solidFill>
                  <a:schemeClr val="tx1"/>
                </a:solidFill>
                <a:latin typeface="Arial" charset="0"/>
                <a:cs typeface="Arial" charset="0"/>
              </a:defRPr>
            </a:lvl1pPr>
            <a:lvl2pPr marL="742950" indent="-285750">
              <a:defRPr sz="2600">
                <a:solidFill>
                  <a:schemeClr val="tx1"/>
                </a:solidFill>
                <a:latin typeface="Arial" charset="0"/>
                <a:cs typeface="Arial" charset="0"/>
              </a:defRPr>
            </a:lvl2pPr>
            <a:lvl3pPr marL="1143000" indent="-228600">
              <a:defRPr sz="2300">
                <a:solidFill>
                  <a:schemeClr val="tx1"/>
                </a:solidFill>
                <a:latin typeface="Arial" charset="0"/>
                <a:cs typeface="Arial" charset="0"/>
              </a:defRPr>
            </a:lvl3pPr>
            <a:lvl4pPr marL="1600200" indent="-228600">
              <a:defRPr sz="2000">
                <a:solidFill>
                  <a:schemeClr val="tx1"/>
                </a:solidFill>
                <a:latin typeface="Arial" charset="0"/>
                <a:cs typeface="Arial" charset="0"/>
              </a:defRPr>
            </a:lvl4pPr>
            <a:lvl5pPr marL="2057400" indent="-228600">
              <a:defRPr sz="2000">
                <a:solidFill>
                  <a:schemeClr val="tx1"/>
                </a:solidFill>
                <a:latin typeface="Arial" charset="0"/>
                <a:cs typeface="Arial" charset="0"/>
              </a:defRPr>
            </a:lvl5pPr>
            <a:lvl6pPr marL="2514600" indent="-228600" eaLnBrk="0" hangingPunct="0">
              <a:defRPr sz="2000">
                <a:solidFill>
                  <a:schemeClr val="tx1"/>
                </a:solidFill>
                <a:latin typeface="Arial" charset="0"/>
                <a:cs typeface="Arial" charset="0"/>
              </a:defRPr>
            </a:lvl6pPr>
            <a:lvl7pPr marL="2971800" indent="-228600" eaLnBrk="0" hangingPunct="0">
              <a:defRPr sz="2000">
                <a:solidFill>
                  <a:schemeClr val="tx1"/>
                </a:solidFill>
                <a:latin typeface="Arial" charset="0"/>
                <a:cs typeface="Arial" charset="0"/>
              </a:defRPr>
            </a:lvl7pPr>
            <a:lvl8pPr marL="3429000" indent="-228600" eaLnBrk="0" hangingPunct="0">
              <a:defRPr sz="2000">
                <a:solidFill>
                  <a:schemeClr val="tx1"/>
                </a:solidFill>
                <a:latin typeface="Arial" charset="0"/>
                <a:cs typeface="Arial" charset="0"/>
              </a:defRPr>
            </a:lvl8pPr>
            <a:lvl9pPr marL="3886200" indent="-228600" eaLnBrk="0" hangingPunct="0">
              <a:defRPr sz="2000">
                <a:solidFill>
                  <a:schemeClr val="tx1"/>
                </a:solidFill>
                <a:latin typeface="Arial" charset="0"/>
                <a:cs typeface="Arial" charset="0"/>
              </a:defRPr>
            </a:lvl9pPr>
          </a:lstStyle>
          <a:p>
            <a:pPr lvl="0" algn="ctr">
              <a:spcBef>
                <a:spcPct val="50000"/>
              </a:spcBef>
              <a:defRPr/>
            </a:pPr>
            <a:r>
              <a:rPr lang="en-US" altLang="vi-VN" sz="6000" b="1" dirty="0">
                <a:gradFill>
                  <a:gsLst>
                    <a:gs pos="33000">
                      <a:srgbClr val="0D8A8D"/>
                    </a:gs>
                    <a:gs pos="71000">
                      <a:srgbClr val="0D8A8D"/>
                    </a:gs>
                    <a:gs pos="58000">
                      <a:srgbClr val="DAE73B"/>
                    </a:gs>
                  </a:gsLst>
                  <a:lin ang="5400000" scaled="1"/>
                </a:gradFill>
                <a:latin typeface="Arial" panose="020B0604020202020204" pitchFamily="34" charset="0"/>
                <a:cs typeface="Arial" panose="020B0604020202020204" pitchFamily="34" charset="0"/>
              </a:rPr>
              <a:t>HĐ</a:t>
            </a:r>
            <a:r>
              <a:rPr lang="vi-VN" altLang="vi-VN" sz="6000" b="1" dirty="0">
                <a:gradFill>
                  <a:gsLst>
                    <a:gs pos="33000">
                      <a:srgbClr val="0D8A8D"/>
                    </a:gs>
                    <a:gs pos="71000">
                      <a:srgbClr val="0D8A8D"/>
                    </a:gs>
                    <a:gs pos="58000">
                      <a:srgbClr val="DAE73B"/>
                    </a:gs>
                  </a:gsLst>
                  <a:lin ang="5400000" scaled="1"/>
                </a:gradFill>
                <a:latin typeface="Arial" panose="020B0604020202020204" pitchFamily="34" charset="0"/>
                <a:cs typeface="Arial" panose="020B0604020202020204" pitchFamily="34" charset="0"/>
              </a:rPr>
              <a:t>3: Giải thích một số ứng dụng liên quan đến sự chuyển thể của nước</a:t>
            </a:r>
            <a:endParaRPr kumimoji="0" lang="en-US" altLang="vi-VN" sz="6000" b="1" i="0" u="none" strike="noStrike" kern="1200" cap="none" spc="0" normalizeH="0" baseline="0" noProof="0" dirty="0">
              <a:ln>
                <a:noFill/>
              </a:ln>
              <a:gradFill>
                <a:gsLst>
                  <a:gs pos="33000">
                    <a:srgbClr val="0D8A8D"/>
                  </a:gs>
                  <a:gs pos="71000">
                    <a:srgbClr val="0D8A8D"/>
                  </a:gs>
                  <a:gs pos="58000">
                    <a:srgbClr val="DAE73B"/>
                  </a:gs>
                </a:gsLst>
                <a:lin ang="5400000" scaled="1"/>
              </a:gradFill>
              <a:effectLst/>
              <a:uLnTx/>
              <a:uFillTx/>
              <a:latin typeface="Arial" panose="020B0604020202020204" pitchFamily="34" charset="0"/>
              <a:ea typeface="思源黑体 CN"/>
              <a:cs typeface="Arial" panose="020B0604020202020204" pitchFamily="34" charset="0"/>
            </a:endParaRPr>
          </a:p>
        </p:txBody>
      </p:sp>
      <p:pic>
        <p:nvPicPr>
          <p:cNvPr id="7" name="图片 26">
            <a:extLst>
              <a:ext uri="{FF2B5EF4-FFF2-40B4-BE49-F238E27FC236}">
                <a16:creationId xmlns:a16="http://schemas.microsoft.com/office/drawing/2014/main" id="{274E367F-302F-42EF-B439-63E51E98C52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50048"/>
          <a:stretch/>
        </p:blipFill>
        <p:spPr>
          <a:xfrm flipH="1">
            <a:off x="-73575" y="4413652"/>
            <a:ext cx="12192002" cy="2444348"/>
          </a:xfrm>
          <a:prstGeom prst="rect">
            <a:avLst/>
          </a:prstGeom>
        </p:spPr>
      </p:pic>
      <p:pic>
        <p:nvPicPr>
          <p:cNvPr id="9" name="图片 8">
            <a:extLst>
              <a:ext uri="{FF2B5EF4-FFF2-40B4-BE49-F238E27FC236}">
                <a16:creationId xmlns:a16="http://schemas.microsoft.com/office/drawing/2014/main" id="{2215CFB7-C1A3-F090-8E65-A313241F350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9063" t="14991" r="5461" b="15724"/>
          <a:stretch/>
        </p:blipFill>
        <p:spPr>
          <a:xfrm>
            <a:off x="9387315" y="3150857"/>
            <a:ext cx="2990456" cy="3734861"/>
          </a:xfrm>
          <a:prstGeom prst="rect">
            <a:avLst/>
          </a:prstGeom>
        </p:spPr>
      </p:pic>
    </p:spTree>
    <p:extLst>
      <p:ext uri="{BB962C8B-B14F-4D97-AF65-F5344CB8AC3E}">
        <p14:creationId xmlns:p14="http://schemas.microsoft.com/office/powerpoint/2010/main" val="37262991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0B34F9E-48C3-FB2F-D3C0-210EF60FE10D}"/>
              </a:ext>
            </a:extLst>
          </p:cNvPr>
          <p:cNvGrpSpPr/>
          <p:nvPr/>
        </p:nvGrpSpPr>
        <p:grpSpPr>
          <a:xfrm>
            <a:off x="409824" y="3819525"/>
            <a:ext cx="5619501" cy="2590800"/>
            <a:chOff x="5875675" y="3566239"/>
            <a:chExt cx="6238626" cy="2834561"/>
          </a:xfrm>
        </p:grpSpPr>
        <p:pic>
          <p:nvPicPr>
            <p:cNvPr id="4" name="Picture 318">
              <a:extLst>
                <a:ext uri="{FF2B5EF4-FFF2-40B4-BE49-F238E27FC236}">
                  <a16:creationId xmlns:a16="http://schemas.microsoft.com/office/drawing/2014/main" id="{49FA52A0-40FD-82D4-CC6D-02246723E58B}"/>
                </a:ext>
              </a:extLst>
            </p:cNvPr>
            <p:cNvPicPr>
              <a:picLocks noChangeAspect="1"/>
            </p:cNvPicPr>
            <p:nvPr/>
          </p:nvPicPr>
          <p:blipFill>
            <a:blip r:embed="rId2"/>
            <a:stretch>
              <a:fillRect/>
            </a:stretch>
          </p:blipFill>
          <p:spPr>
            <a:xfrm>
              <a:off x="5875675" y="3566239"/>
              <a:ext cx="6238626" cy="2834561"/>
            </a:xfrm>
            <a:prstGeom prst="rect">
              <a:avLst/>
            </a:prstGeom>
          </p:spPr>
        </p:pic>
        <p:sp>
          <p:nvSpPr>
            <p:cNvPr id="8" name="TextBox 7">
              <a:extLst>
                <a:ext uri="{FF2B5EF4-FFF2-40B4-BE49-F238E27FC236}">
                  <a16:creationId xmlns:a16="http://schemas.microsoft.com/office/drawing/2014/main" id="{193DD24F-F62E-280F-F9B9-FA342EAE5C39}"/>
                </a:ext>
              </a:extLst>
            </p:cNvPr>
            <p:cNvSpPr txBox="1"/>
            <p:nvPr/>
          </p:nvSpPr>
          <p:spPr>
            <a:xfrm>
              <a:off x="7562850" y="5829300"/>
              <a:ext cx="2638425"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Làm</a:t>
              </a:r>
              <a:r>
                <a:rPr kumimoji="0" lang="en-US" sz="2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26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việc</a:t>
              </a:r>
              <a:r>
                <a:rPr kumimoji="0" lang="en-US" sz="2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26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nhóm</a:t>
              </a:r>
              <a:endParaRPr kumimoji="0" lang="en-US" sz="2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grpSp>
      <p:grpSp>
        <p:nvGrpSpPr>
          <p:cNvPr id="9" name="Group 8">
            <a:extLst>
              <a:ext uri="{FF2B5EF4-FFF2-40B4-BE49-F238E27FC236}">
                <a16:creationId xmlns:a16="http://schemas.microsoft.com/office/drawing/2014/main" id="{AABDC13B-3F93-D151-7D89-4370788B0C5A}"/>
              </a:ext>
            </a:extLst>
          </p:cNvPr>
          <p:cNvGrpSpPr/>
          <p:nvPr/>
        </p:nvGrpSpPr>
        <p:grpSpPr>
          <a:xfrm>
            <a:off x="704850" y="2276475"/>
            <a:ext cx="4705350" cy="1493489"/>
            <a:chOff x="220394" y="27442"/>
            <a:chExt cx="4162483" cy="3094823"/>
          </a:xfrm>
          <a:solidFill>
            <a:schemeClr val="accent4">
              <a:lumMod val="20000"/>
              <a:lumOff val="80000"/>
            </a:schemeClr>
          </a:solidFill>
        </p:grpSpPr>
        <p:sp>
          <p:nvSpPr>
            <p:cNvPr id="10" name="椭圆 31">
              <a:extLst>
                <a:ext uri="{FF2B5EF4-FFF2-40B4-BE49-F238E27FC236}">
                  <a16:creationId xmlns:a16="http://schemas.microsoft.com/office/drawing/2014/main" id="{55A5C9C6-8533-06CC-861C-749D155B33A7}"/>
                </a:ext>
              </a:extLst>
            </p:cNvPr>
            <p:cNvSpPr/>
            <p:nvPr/>
          </p:nvSpPr>
          <p:spPr>
            <a:xfrm rot="10800000" flipH="1">
              <a:off x="220394" y="27442"/>
              <a:ext cx="4162483" cy="3094823"/>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grpFill/>
            <a:ln w="38100" cap="flat" cmpd="sng" algn="ctr">
              <a:solidFill>
                <a:sysClr val="windowText" lastClr="000000"/>
              </a:solidFill>
              <a:prstDash val="lgDash"/>
              <a:miter lim="800000"/>
            </a:ln>
            <a:effectLst/>
          </p:spPr>
          <p:txBody>
            <a:bodyPr rot="0" spcFirstLastPara="0" vertOverflow="overflow" horzOverflow="overflow" vert="horz" wrap="square" lIns="96435" tIns="48218" rIns="96435" bIns="48218" numCol="1" spcCol="0" rtlCol="0" fromWordArt="0" anchor="ctr" anchorCtr="0" forceAA="0" compatLnSpc="1">
              <a:noAutofit/>
            </a:bodyPr>
            <a:lstStyle/>
            <a:p>
              <a:pPr marL="0" marR="0" lvl="0" indent="0" algn="ctr" defTabSz="963930" rtl="0" eaLnBrk="1" fontAlgn="auto" latinLnBrk="0" hangingPunct="1">
                <a:lnSpc>
                  <a:spcPct val="100000"/>
                </a:lnSpc>
                <a:spcBef>
                  <a:spcPts val="0"/>
                </a:spcBef>
                <a:spcAft>
                  <a:spcPts val="0"/>
                </a:spcAft>
                <a:buClrTx/>
                <a:buSzTx/>
                <a:buFontTx/>
                <a:buNone/>
                <a:tabLst/>
                <a:defRPr/>
              </a:pPr>
              <a:endParaRPr kumimoji="0" lang="zh-CN" altLang="en-US" sz="1685" b="0" i="0" u="none" strike="noStrike" kern="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11" name="Hộp Văn bản 23">
              <a:extLst>
                <a:ext uri="{FF2B5EF4-FFF2-40B4-BE49-F238E27FC236}">
                  <a16:creationId xmlns:a16="http://schemas.microsoft.com/office/drawing/2014/main" id="{572D0068-1EDB-95C8-5D1F-10ED6247903B}"/>
                </a:ext>
              </a:extLst>
            </p:cNvPr>
            <p:cNvSpPr txBox="1"/>
            <p:nvPr/>
          </p:nvSpPr>
          <p:spPr>
            <a:xfrm>
              <a:off x="298368" y="130174"/>
              <a:ext cx="4007496" cy="2742444"/>
            </a:xfrm>
            <a:prstGeom prst="rect">
              <a:avLst/>
            </a:prstGeom>
            <a:noFill/>
          </p:spPr>
          <p:txBody>
            <a:bodyPr wrap="square" rtlCol="0">
              <a:spAutoFit/>
            </a:bodyPr>
            <a:lstStyle/>
            <a:p>
              <a:pPr marL="0" marR="0" lvl="0" indent="457200" algn="ctr" defTabSz="914400" rtl="0" eaLnBrk="1" fontAlgn="auto" latinLnBrk="0" hangingPunct="1">
                <a:lnSpc>
                  <a:spcPct val="100000"/>
                </a:lnSpc>
                <a:spcBef>
                  <a:spcPts val="0"/>
                </a:spcBef>
                <a:spcAft>
                  <a:spcPts val="0"/>
                </a:spcAft>
                <a:buClrTx/>
                <a:buSzTx/>
                <a:buFontTx/>
                <a:buNone/>
                <a:tabLst/>
                <a:defRPr/>
              </a:pPr>
              <a:r>
                <a:rPr lang="en-US" sz="4000" b="1" dirty="0" err="1">
                  <a:ln w="0"/>
                  <a:solidFill>
                    <a:srgbClr val="002060"/>
                  </a:solidFill>
                  <a:latin typeface="Calibri" panose="020F0502020204030204"/>
                </a:rPr>
                <a:t>Thảo</a:t>
              </a:r>
              <a:r>
                <a:rPr lang="en-US" sz="4000" b="1" dirty="0">
                  <a:ln w="0"/>
                  <a:solidFill>
                    <a:srgbClr val="002060"/>
                  </a:solidFill>
                  <a:latin typeface="Calibri" panose="020F0502020204030204"/>
                </a:rPr>
                <a:t> </a:t>
              </a:r>
              <a:r>
                <a:rPr lang="en-US" sz="4000" b="1" dirty="0" err="1">
                  <a:ln w="0"/>
                  <a:solidFill>
                    <a:srgbClr val="002060"/>
                  </a:solidFill>
                  <a:latin typeface="Calibri" panose="020F0502020204030204"/>
                </a:rPr>
                <a:t>luận</a:t>
              </a:r>
              <a:r>
                <a:rPr lang="en-US" sz="4000" b="1" dirty="0">
                  <a:ln w="0"/>
                  <a:solidFill>
                    <a:srgbClr val="002060"/>
                  </a:solidFill>
                  <a:latin typeface="Calibri" panose="020F0502020204030204"/>
                </a:rPr>
                <a:t> </a:t>
              </a:r>
              <a:r>
                <a:rPr lang="en-US" sz="4000" b="1" dirty="0" err="1">
                  <a:ln w="0"/>
                  <a:solidFill>
                    <a:srgbClr val="002060"/>
                  </a:solidFill>
                  <a:latin typeface="Calibri" panose="020F0502020204030204"/>
                </a:rPr>
                <a:t>trả</a:t>
              </a:r>
              <a:r>
                <a:rPr lang="en-US" sz="4000" b="1" dirty="0">
                  <a:ln w="0"/>
                  <a:solidFill>
                    <a:srgbClr val="002060"/>
                  </a:solidFill>
                  <a:latin typeface="Calibri" panose="020F0502020204030204"/>
                </a:rPr>
                <a:t> </a:t>
              </a:r>
              <a:r>
                <a:rPr lang="en-US" sz="4000" b="1" dirty="0" err="1">
                  <a:ln w="0"/>
                  <a:solidFill>
                    <a:srgbClr val="002060"/>
                  </a:solidFill>
                  <a:latin typeface="Calibri" panose="020F0502020204030204"/>
                </a:rPr>
                <a:t>lời</a:t>
              </a:r>
              <a:r>
                <a:rPr lang="en-US" sz="4000" b="1" dirty="0">
                  <a:ln w="0"/>
                  <a:solidFill>
                    <a:srgbClr val="002060"/>
                  </a:solidFill>
                  <a:latin typeface="Calibri" panose="020F0502020204030204"/>
                </a:rPr>
                <a:t> </a:t>
              </a:r>
              <a:r>
                <a:rPr lang="en-US" sz="4000" b="1" dirty="0" err="1">
                  <a:ln w="0"/>
                  <a:solidFill>
                    <a:srgbClr val="002060"/>
                  </a:solidFill>
                  <a:latin typeface="Calibri" panose="020F0502020204030204"/>
                </a:rPr>
                <a:t>các</a:t>
              </a:r>
              <a:r>
                <a:rPr lang="en-US" sz="4000" b="1" dirty="0">
                  <a:ln w="0"/>
                  <a:solidFill>
                    <a:srgbClr val="002060"/>
                  </a:solidFill>
                  <a:latin typeface="Calibri" panose="020F0502020204030204"/>
                </a:rPr>
                <a:t> </a:t>
              </a:r>
              <a:r>
                <a:rPr lang="en-US" sz="4000" b="1" dirty="0" err="1">
                  <a:ln w="0"/>
                  <a:solidFill>
                    <a:srgbClr val="002060"/>
                  </a:solidFill>
                  <a:latin typeface="Calibri" panose="020F0502020204030204"/>
                </a:rPr>
                <a:t>câu</a:t>
              </a:r>
              <a:r>
                <a:rPr lang="en-US" sz="4000" b="1" dirty="0">
                  <a:ln w="0"/>
                  <a:solidFill>
                    <a:srgbClr val="002060"/>
                  </a:solidFill>
                  <a:latin typeface="Calibri" panose="020F0502020204030204"/>
                </a:rPr>
                <a:t> </a:t>
              </a:r>
              <a:r>
                <a:rPr lang="en-US" sz="4000" b="1" dirty="0" err="1">
                  <a:ln w="0"/>
                  <a:solidFill>
                    <a:srgbClr val="002060"/>
                  </a:solidFill>
                  <a:latin typeface="Calibri" panose="020F0502020204030204"/>
                </a:rPr>
                <a:t>hỏi</a:t>
              </a:r>
              <a:r>
                <a:rPr lang="en-US" sz="4000" b="1" dirty="0">
                  <a:ln w="0"/>
                  <a:solidFill>
                    <a:srgbClr val="002060"/>
                  </a:solidFill>
                  <a:latin typeface="Calibri" panose="020F0502020204030204"/>
                </a:rPr>
                <a:t> </a:t>
              </a:r>
              <a:r>
                <a:rPr lang="en-US" sz="4000" b="1" dirty="0" err="1">
                  <a:ln w="0"/>
                  <a:solidFill>
                    <a:srgbClr val="002060"/>
                  </a:solidFill>
                  <a:latin typeface="Calibri" panose="020F0502020204030204"/>
                </a:rPr>
                <a:t>sau</a:t>
              </a:r>
              <a:endParaRPr kumimoji="0" lang="en-US" sz="4000" b="1" i="0" u="none" strike="noStrike" kern="1200" cap="none" spc="0" normalizeH="0" baseline="0" noProof="0" dirty="0">
                <a:ln w="0"/>
                <a:solidFill>
                  <a:srgbClr val="002060"/>
                </a:solidFill>
                <a:effectLst/>
                <a:uLnTx/>
                <a:uFillTx/>
                <a:latin typeface="Calibri" panose="020F0502020204030204"/>
                <a:ea typeface="+mn-ea"/>
                <a:cs typeface="+mn-cs"/>
              </a:endParaRPr>
            </a:p>
          </p:txBody>
        </p:sp>
      </p:grpSp>
      <p:grpSp>
        <p:nvGrpSpPr>
          <p:cNvPr id="12" name="Group 11">
            <a:extLst>
              <a:ext uri="{FF2B5EF4-FFF2-40B4-BE49-F238E27FC236}">
                <a16:creationId xmlns:a16="http://schemas.microsoft.com/office/drawing/2014/main" id="{035CB8B4-0EFF-94E0-6B3E-C010BA50D9EA}"/>
              </a:ext>
            </a:extLst>
          </p:cNvPr>
          <p:cNvGrpSpPr/>
          <p:nvPr/>
        </p:nvGrpSpPr>
        <p:grpSpPr>
          <a:xfrm>
            <a:off x="5448301" y="1110493"/>
            <a:ext cx="6000749" cy="1566031"/>
            <a:chOff x="4897820" y="420412"/>
            <a:chExt cx="7078713" cy="2183528"/>
          </a:xfrm>
        </p:grpSpPr>
        <p:sp>
          <p:nvSpPr>
            <p:cNvPr id="13" name="Rectangle: Rounded Corners 12">
              <a:extLst>
                <a:ext uri="{FF2B5EF4-FFF2-40B4-BE49-F238E27FC236}">
                  <a16:creationId xmlns:a16="http://schemas.microsoft.com/office/drawing/2014/main" id="{A87D6117-522B-2685-1CF7-4745A974E8D3}"/>
                </a:ext>
              </a:extLst>
            </p:cNvPr>
            <p:cNvSpPr/>
            <p:nvPr/>
          </p:nvSpPr>
          <p:spPr>
            <a:xfrm>
              <a:off x="4897820" y="420412"/>
              <a:ext cx="7078713" cy="2183528"/>
            </a:xfrm>
            <a:custGeom>
              <a:avLst/>
              <a:gdLst>
                <a:gd name="connsiteX0" fmla="*/ 0 w 7078713"/>
                <a:gd name="connsiteY0" fmla="*/ 363929 h 2183528"/>
                <a:gd name="connsiteX1" fmla="*/ 363929 w 7078713"/>
                <a:gd name="connsiteY1" fmla="*/ 0 h 2183528"/>
                <a:gd name="connsiteX2" fmla="*/ 1126032 w 7078713"/>
                <a:gd name="connsiteY2" fmla="*/ 0 h 2183528"/>
                <a:gd name="connsiteX3" fmla="*/ 1888134 w 7078713"/>
                <a:gd name="connsiteY3" fmla="*/ 0 h 2183528"/>
                <a:gd name="connsiteX4" fmla="*/ 2332694 w 7078713"/>
                <a:gd name="connsiteY4" fmla="*/ 0 h 2183528"/>
                <a:gd name="connsiteX5" fmla="*/ 3031288 w 7078713"/>
                <a:gd name="connsiteY5" fmla="*/ 0 h 2183528"/>
                <a:gd name="connsiteX6" fmla="*/ 3602865 w 7078713"/>
                <a:gd name="connsiteY6" fmla="*/ 0 h 2183528"/>
                <a:gd name="connsiteX7" fmla="*/ 4301459 w 7078713"/>
                <a:gd name="connsiteY7" fmla="*/ 0 h 2183528"/>
                <a:gd name="connsiteX8" fmla="*/ 4873036 w 7078713"/>
                <a:gd name="connsiteY8" fmla="*/ 0 h 2183528"/>
                <a:gd name="connsiteX9" fmla="*/ 5444613 w 7078713"/>
                <a:gd name="connsiteY9" fmla="*/ 0 h 2183528"/>
                <a:gd name="connsiteX10" fmla="*/ 6016190 w 7078713"/>
                <a:gd name="connsiteY10" fmla="*/ 0 h 2183528"/>
                <a:gd name="connsiteX11" fmla="*/ 6714784 w 7078713"/>
                <a:gd name="connsiteY11" fmla="*/ 0 h 2183528"/>
                <a:gd name="connsiteX12" fmla="*/ 7078713 w 7078713"/>
                <a:gd name="connsiteY12" fmla="*/ 363929 h 2183528"/>
                <a:gd name="connsiteX13" fmla="*/ 7078713 w 7078713"/>
                <a:gd name="connsiteY13" fmla="*/ 834596 h 2183528"/>
                <a:gd name="connsiteX14" fmla="*/ 7078713 w 7078713"/>
                <a:gd name="connsiteY14" fmla="*/ 1348932 h 2183528"/>
                <a:gd name="connsiteX15" fmla="*/ 7078713 w 7078713"/>
                <a:gd name="connsiteY15" fmla="*/ 1819599 h 2183528"/>
                <a:gd name="connsiteX16" fmla="*/ 6714784 w 7078713"/>
                <a:gd name="connsiteY16" fmla="*/ 2183528 h 2183528"/>
                <a:gd name="connsiteX17" fmla="*/ 6206716 w 7078713"/>
                <a:gd name="connsiteY17" fmla="*/ 2183528 h 2183528"/>
                <a:gd name="connsiteX18" fmla="*/ 5508122 w 7078713"/>
                <a:gd name="connsiteY18" fmla="*/ 2183528 h 2183528"/>
                <a:gd name="connsiteX19" fmla="*/ 4873036 w 7078713"/>
                <a:gd name="connsiteY19" fmla="*/ 2183528 h 2183528"/>
                <a:gd name="connsiteX20" fmla="*/ 4174442 w 7078713"/>
                <a:gd name="connsiteY20" fmla="*/ 2183528 h 2183528"/>
                <a:gd name="connsiteX21" fmla="*/ 3539357 w 7078713"/>
                <a:gd name="connsiteY21" fmla="*/ 2183528 h 2183528"/>
                <a:gd name="connsiteX22" fmla="*/ 2777254 w 7078713"/>
                <a:gd name="connsiteY22" fmla="*/ 2183528 h 2183528"/>
                <a:gd name="connsiteX23" fmla="*/ 2078660 w 7078713"/>
                <a:gd name="connsiteY23" fmla="*/ 2183528 h 2183528"/>
                <a:gd name="connsiteX24" fmla="*/ 1570591 w 7078713"/>
                <a:gd name="connsiteY24" fmla="*/ 2183528 h 2183528"/>
                <a:gd name="connsiteX25" fmla="*/ 999015 w 7078713"/>
                <a:gd name="connsiteY25" fmla="*/ 2183528 h 2183528"/>
                <a:gd name="connsiteX26" fmla="*/ 363929 w 7078713"/>
                <a:gd name="connsiteY26" fmla="*/ 2183528 h 2183528"/>
                <a:gd name="connsiteX27" fmla="*/ 0 w 7078713"/>
                <a:gd name="connsiteY27" fmla="*/ 1819599 h 2183528"/>
                <a:gd name="connsiteX28" fmla="*/ 0 w 7078713"/>
                <a:gd name="connsiteY28" fmla="*/ 1319819 h 2183528"/>
                <a:gd name="connsiteX29" fmla="*/ 0 w 7078713"/>
                <a:gd name="connsiteY29" fmla="*/ 834596 h 2183528"/>
                <a:gd name="connsiteX30" fmla="*/ 0 w 7078713"/>
                <a:gd name="connsiteY30" fmla="*/ 363929 h 2183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078713" h="2183528" fill="none" extrusionOk="0">
                  <a:moveTo>
                    <a:pt x="0" y="363929"/>
                  </a:moveTo>
                  <a:cubicBezTo>
                    <a:pt x="30736" y="153648"/>
                    <a:pt x="184741" y="-6102"/>
                    <a:pt x="363929" y="0"/>
                  </a:cubicBezTo>
                  <a:cubicBezTo>
                    <a:pt x="665426" y="-18277"/>
                    <a:pt x="762175" y="7855"/>
                    <a:pt x="1126032" y="0"/>
                  </a:cubicBezTo>
                  <a:cubicBezTo>
                    <a:pt x="1489889" y="-7855"/>
                    <a:pt x="1657638" y="-24574"/>
                    <a:pt x="1888134" y="0"/>
                  </a:cubicBezTo>
                  <a:cubicBezTo>
                    <a:pt x="2118630" y="24574"/>
                    <a:pt x="2229901" y="-20188"/>
                    <a:pt x="2332694" y="0"/>
                  </a:cubicBezTo>
                  <a:cubicBezTo>
                    <a:pt x="2435487" y="20188"/>
                    <a:pt x="2779795" y="-9647"/>
                    <a:pt x="3031288" y="0"/>
                  </a:cubicBezTo>
                  <a:cubicBezTo>
                    <a:pt x="3282781" y="9647"/>
                    <a:pt x="3372702" y="-6601"/>
                    <a:pt x="3602865" y="0"/>
                  </a:cubicBezTo>
                  <a:cubicBezTo>
                    <a:pt x="3833028" y="6601"/>
                    <a:pt x="4152754" y="-17618"/>
                    <a:pt x="4301459" y="0"/>
                  </a:cubicBezTo>
                  <a:cubicBezTo>
                    <a:pt x="4450164" y="17618"/>
                    <a:pt x="4587690" y="-3469"/>
                    <a:pt x="4873036" y="0"/>
                  </a:cubicBezTo>
                  <a:cubicBezTo>
                    <a:pt x="5158382" y="3469"/>
                    <a:pt x="5205757" y="-52"/>
                    <a:pt x="5444613" y="0"/>
                  </a:cubicBezTo>
                  <a:cubicBezTo>
                    <a:pt x="5683469" y="52"/>
                    <a:pt x="5763284" y="18435"/>
                    <a:pt x="6016190" y="0"/>
                  </a:cubicBezTo>
                  <a:cubicBezTo>
                    <a:pt x="6269096" y="-18435"/>
                    <a:pt x="6519584" y="-16424"/>
                    <a:pt x="6714784" y="0"/>
                  </a:cubicBezTo>
                  <a:cubicBezTo>
                    <a:pt x="6881648" y="-10539"/>
                    <a:pt x="7068551" y="166889"/>
                    <a:pt x="7078713" y="363929"/>
                  </a:cubicBezTo>
                  <a:cubicBezTo>
                    <a:pt x="7057561" y="513760"/>
                    <a:pt x="7079651" y="737199"/>
                    <a:pt x="7078713" y="834596"/>
                  </a:cubicBezTo>
                  <a:cubicBezTo>
                    <a:pt x="7077775" y="931993"/>
                    <a:pt x="7071534" y="1211377"/>
                    <a:pt x="7078713" y="1348932"/>
                  </a:cubicBezTo>
                  <a:cubicBezTo>
                    <a:pt x="7085892" y="1486487"/>
                    <a:pt x="7099034" y="1592449"/>
                    <a:pt x="7078713" y="1819599"/>
                  </a:cubicBezTo>
                  <a:cubicBezTo>
                    <a:pt x="7105614" y="2028157"/>
                    <a:pt x="6869571" y="2182415"/>
                    <a:pt x="6714784" y="2183528"/>
                  </a:cubicBezTo>
                  <a:cubicBezTo>
                    <a:pt x="6532151" y="2190694"/>
                    <a:pt x="6329947" y="2177085"/>
                    <a:pt x="6206716" y="2183528"/>
                  </a:cubicBezTo>
                  <a:cubicBezTo>
                    <a:pt x="6083485" y="2189971"/>
                    <a:pt x="5669006" y="2186245"/>
                    <a:pt x="5508122" y="2183528"/>
                  </a:cubicBezTo>
                  <a:cubicBezTo>
                    <a:pt x="5347238" y="2180811"/>
                    <a:pt x="5148023" y="2173641"/>
                    <a:pt x="4873036" y="2183528"/>
                  </a:cubicBezTo>
                  <a:cubicBezTo>
                    <a:pt x="4598049" y="2193415"/>
                    <a:pt x="4385525" y="2163033"/>
                    <a:pt x="4174442" y="2183528"/>
                  </a:cubicBezTo>
                  <a:cubicBezTo>
                    <a:pt x="3963359" y="2204023"/>
                    <a:pt x="3774285" y="2196591"/>
                    <a:pt x="3539357" y="2183528"/>
                  </a:cubicBezTo>
                  <a:cubicBezTo>
                    <a:pt x="3304429" y="2170465"/>
                    <a:pt x="2933110" y="2204577"/>
                    <a:pt x="2777254" y="2183528"/>
                  </a:cubicBezTo>
                  <a:cubicBezTo>
                    <a:pt x="2621398" y="2162479"/>
                    <a:pt x="2427852" y="2151625"/>
                    <a:pt x="2078660" y="2183528"/>
                  </a:cubicBezTo>
                  <a:cubicBezTo>
                    <a:pt x="1729468" y="2215431"/>
                    <a:pt x="1692123" y="2171339"/>
                    <a:pt x="1570591" y="2183528"/>
                  </a:cubicBezTo>
                  <a:cubicBezTo>
                    <a:pt x="1449059" y="2195717"/>
                    <a:pt x="1204160" y="2190968"/>
                    <a:pt x="999015" y="2183528"/>
                  </a:cubicBezTo>
                  <a:cubicBezTo>
                    <a:pt x="793870" y="2176088"/>
                    <a:pt x="676515" y="2169981"/>
                    <a:pt x="363929" y="2183528"/>
                  </a:cubicBezTo>
                  <a:cubicBezTo>
                    <a:pt x="167755" y="2223123"/>
                    <a:pt x="-3774" y="2018015"/>
                    <a:pt x="0" y="1819599"/>
                  </a:cubicBezTo>
                  <a:cubicBezTo>
                    <a:pt x="19638" y="1706661"/>
                    <a:pt x="1224" y="1559491"/>
                    <a:pt x="0" y="1319819"/>
                  </a:cubicBezTo>
                  <a:cubicBezTo>
                    <a:pt x="-1224" y="1080147"/>
                    <a:pt x="-4084" y="932293"/>
                    <a:pt x="0" y="834596"/>
                  </a:cubicBezTo>
                  <a:cubicBezTo>
                    <a:pt x="4084" y="736899"/>
                    <a:pt x="-18243" y="579399"/>
                    <a:pt x="0" y="363929"/>
                  </a:cubicBezTo>
                  <a:close/>
                </a:path>
                <a:path w="7078713" h="2183528" stroke="0" extrusionOk="0">
                  <a:moveTo>
                    <a:pt x="0" y="363929"/>
                  </a:moveTo>
                  <a:cubicBezTo>
                    <a:pt x="30066" y="163626"/>
                    <a:pt x="173954" y="28676"/>
                    <a:pt x="363929" y="0"/>
                  </a:cubicBezTo>
                  <a:cubicBezTo>
                    <a:pt x="621364" y="-35095"/>
                    <a:pt x="782540" y="21158"/>
                    <a:pt x="1126032" y="0"/>
                  </a:cubicBezTo>
                  <a:cubicBezTo>
                    <a:pt x="1469524" y="-21158"/>
                    <a:pt x="1514201" y="10017"/>
                    <a:pt x="1697609" y="0"/>
                  </a:cubicBezTo>
                  <a:cubicBezTo>
                    <a:pt x="1881017" y="-10017"/>
                    <a:pt x="2105673" y="6452"/>
                    <a:pt x="2332694" y="0"/>
                  </a:cubicBezTo>
                  <a:cubicBezTo>
                    <a:pt x="2559715" y="-6452"/>
                    <a:pt x="2840885" y="-1679"/>
                    <a:pt x="3031288" y="0"/>
                  </a:cubicBezTo>
                  <a:cubicBezTo>
                    <a:pt x="3221691" y="1679"/>
                    <a:pt x="3320873" y="-2028"/>
                    <a:pt x="3539357" y="0"/>
                  </a:cubicBezTo>
                  <a:cubicBezTo>
                    <a:pt x="3757841" y="2028"/>
                    <a:pt x="4075649" y="10552"/>
                    <a:pt x="4301459" y="0"/>
                  </a:cubicBezTo>
                  <a:cubicBezTo>
                    <a:pt x="4527269" y="-10552"/>
                    <a:pt x="4607725" y="-16052"/>
                    <a:pt x="4873036" y="0"/>
                  </a:cubicBezTo>
                  <a:cubicBezTo>
                    <a:pt x="5138347" y="16052"/>
                    <a:pt x="5127542" y="-20316"/>
                    <a:pt x="5317596" y="0"/>
                  </a:cubicBezTo>
                  <a:cubicBezTo>
                    <a:pt x="5507650" y="20316"/>
                    <a:pt x="5733127" y="29207"/>
                    <a:pt x="5952681" y="0"/>
                  </a:cubicBezTo>
                  <a:cubicBezTo>
                    <a:pt x="6172235" y="-29207"/>
                    <a:pt x="6469066" y="24112"/>
                    <a:pt x="6714784" y="0"/>
                  </a:cubicBezTo>
                  <a:cubicBezTo>
                    <a:pt x="6910592" y="34768"/>
                    <a:pt x="7070211" y="193805"/>
                    <a:pt x="7078713" y="363929"/>
                  </a:cubicBezTo>
                  <a:cubicBezTo>
                    <a:pt x="7092947" y="562118"/>
                    <a:pt x="7069132" y="636433"/>
                    <a:pt x="7078713" y="805482"/>
                  </a:cubicBezTo>
                  <a:cubicBezTo>
                    <a:pt x="7088294" y="974531"/>
                    <a:pt x="7060243" y="1104925"/>
                    <a:pt x="7078713" y="1261592"/>
                  </a:cubicBezTo>
                  <a:cubicBezTo>
                    <a:pt x="7097184" y="1418259"/>
                    <a:pt x="7092962" y="1635884"/>
                    <a:pt x="7078713" y="1819599"/>
                  </a:cubicBezTo>
                  <a:cubicBezTo>
                    <a:pt x="7117141" y="2010795"/>
                    <a:pt x="6916373" y="2177061"/>
                    <a:pt x="6714784" y="2183528"/>
                  </a:cubicBezTo>
                  <a:cubicBezTo>
                    <a:pt x="6481413" y="2203404"/>
                    <a:pt x="6358586" y="2176931"/>
                    <a:pt x="6206716" y="2183528"/>
                  </a:cubicBezTo>
                  <a:cubicBezTo>
                    <a:pt x="6054846" y="2190125"/>
                    <a:pt x="5661852" y="2213251"/>
                    <a:pt x="5444613" y="2183528"/>
                  </a:cubicBezTo>
                  <a:cubicBezTo>
                    <a:pt x="5227374" y="2153805"/>
                    <a:pt x="5125623" y="2160118"/>
                    <a:pt x="4936545" y="2183528"/>
                  </a:cubicBezTo>
                  <a:cubicBezTo>
                    <a:pt x="4747467" y="2206938"/>
                    <a:pt x="4603136" y="2168612"/>
                    <a:pt x="4491985" y="2183528"/>
                  </a:cubicBezTo>
                  <a:cubicBezTo>
                    <a:pt x="4380834" y="2198444"/>
                    <a:pt x="4130265" y="2161698"/>
                    <a:pt x="3983916" y="2183528"/>
                  </a:cubicBezTo>
                  <a:cubicBezTo>
                    <a:pt x="3837567" y="2205358"/>
                    <a:pt x="3629472" y="2204227"/>
                    <a:pt x="3285322" y="2183528"/>
                  </a:cubicBezTo>
                  <a:cubicBezTo>
                    <a:pt x="2941172" y="2162829"/>
                    <a:pt x="2976335" y="2163426"/>
                    <a:pt x="2713745" y="2183528"/>
                  </a:cubicBezTo>
                  <a:cubicBezTo>
                    <a:pt x="2451155" y="2203630"/>
                    <a:pt x="2361529" y="2186736"/>
                    <a:pt x="2078660" y="2183528"/>
                  </a:cubicBezTo>
                  <a:cubicBezTo>
                    <a:pt x="1795792" y="2180320"/>
                    <a:pt x="1679794" y="2154097"/>
                    <a:pt x="1443574" y="2183528"/>
                  </a:cubicBezTo>
                  <a:cubicBezTo>
                    <a:pt x="1207354" y="2212959"/>
                    <a:pt x="874789" y="2193748"/>
                    <a:pt x="363929" y="2183528"/>
                  </a:cubicBezTo>
                  <a:cubicBezTo>
                    <a:pt x="166929" y="2228501"/>
                    <a:pt x="-24723" y="2041926"/>
                    <a:pt x="0" y="1819599"/>
                  </a:cubicBezTo>
                  <a:cubicBezTo>
                    <a:pt x="-4926" y="1719190"/>
                    <a:pt x="-3270" y="1478533"/>
                    <a:pt x="0" y="1363489"/>
                  </a:cubicBezTo>
                  <a:cubicBezTo>
                    <a:pt x="3270" y="1248445"/>
                    <a:pt x="-19908" y="1101318"/>
                    <a:pt x="0" y="921936"/>
                  </a:cubicBezTo>
                  <a:cubicBezTo>
                    <a:pt x="19908" y="742554"/>
                    <a:pt x="7724" y="622316"/>
                    <a:pt x="0" y="363929"/>
                  </a:cubicBezTo>
                  <a:close/>
                </a:path>
              </a:pathLst>
            </a:custGeom>
            <a:solidFill>
              <a:srgbClr val="FFC000">
                <a:lumMod val="20000"/>
                <a:lumOff val="80000"/>
              </a:srgbClr>
            </a:solidFill>
            <a:ln w="28575" cap="flat" cmpd="sng" algn="ctr">
              <a:solidFill>
                <a:srgbClr val="FFC000"/>
              </a:solidFill>
              <a:prstDash val="solid"/>
              <a:miter lim="800000"/>
              <a:extLst>
                <a:ext uri="{C807C97D-BFC1-408E-A445-0C87EB9F89A2}">
                  <ask:lineSketchStyleProps xmlns:ask="http://schemas.microsoft.com/office/drawing/2018/sketchyshapes" sd="2451908633">
                    <a:prstGeom prst="roundRect">
                      <a:avLst/>
                    </a:prstGeom>
                    <ask:type>
                      <ask:lineSketchFreehan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srgbClr val="F75789"/>
                </a:solidFill>
                <a:effectLst/>
                <a:uLnTx/>
                <a:uFillTx/>
                <a:latin typeface="Arial" panose="020B0604020202020204" pitchFamily="34" charset="0"/>
                <a:ea typeface="+mn-ea"/>
                <a:cs typeface="+mn-cs"/>
              </a:endParaRPr>
            </a:p>
          </p:txBody>
        </p:sp>
        <p:sp>
          <p:nvSpPr>
            <p:cNvPr id="14" name="TextBox 13">
              <a:extLst>
                <a:ext uri="{FF2B5EF4-FFF2-40B4-BE49-F238E27FC236}">
                  <a16:creationId xmlns:a16="http://schemas.microsoft.com/office/drawing/2014/main" id="{61C41D1C-C593-95F7-FEAC-BDB40D4A9B17}"/>
                </a:ext>
              </a:extLst>
            </p:cNvPr>
            <p:cNvSpPr txBox="1"/>
            <p:nvPr/>
          </p:nvSpPr>
          <p:spPr>
            <a:xfrm>
              <a:off x="5053602" y="567572"/>
              <a:ext cx="6850524" cy="1931109"/>
            </a:xfrm>
            <a:prstGeom prst="rect">
              <a:avLst/>
            </a:prstGeom>
            <a:noFill/>
          </p:spPr>
          <p:txBody>
            <a:bodyPr wrap="square" rtlCol="0">
              <a:spAutoFit/>
            </a:bodyPr>
            <a:lstStyle/>
            <a:p>
              <a:pPr marR="0" lvl="0" algn="just" defTabSz="914400" rtl="0" eaLnBrk="1" fontAlgn="auto" latinLnBrk="0" hangingPunct="1">
                <a:lnSpc>
                  <a:spcPct val="100000"/>
                </a:lnSpc>
                <a:spcBef>
                  <a:spcPts val="0"/>
                </a:spcBef>
                <a:spcAft>
                  <a:spcPts val="0"/>
                </a:spcAft>
                <a:buClrTx/>
                <a:buSzTx/>
                <a:tabLst/>
                <a:defRPr/>
              </a:pP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1. Nêu một số ví dụ có sự bay hơi, ngưng tụ, đông đặc và nóng chảy của nước trong tự nhiên</a:t>
              </a:r>
            </a:p>
          </p:txBody>
        </p:sp>
      </p:grpSp>
      <p:grpSp>
        <p:nvGrpSpPr>
          <p:cNvPr id="15" name="Group 14">
            <a:extLst>
              <a:ext uri="{FF2B5EF4-FFF2-40B4-BE49-F238E27FC236}">
                <a16:creationId xmlns:a16="http://schemas.microsoft.com/office/drawing/2014/main" id="{CB390C5F-ADF0-8B45-4A03-3C0BF81D20D7}"/>
              </a:ext>
            </a:extLst>
          </p:cNvPr>
          <p:cNvGrpSpPr/>
          <p:nvPr/>
        </p:nvGrpSpPr>
        <p:grpSpPr>
          <a:xfrm>
            <a:off x="5581651" y="2977393"/>
            <a:ext cx="6000749" cy="1566031"/>
            <a:chOff x="4897820" y="420412"/>
            <a:chExt cx="7078713" cy="2183528"/>
          </a:xfrm>
        </p:grpSpPr>
        <p:sp>
          <p:nvSpPr>
            <p:cNvPr id="16" name="Rectangle: Rounded Corners 15">
              <a:extLst>
                <a:ext uri="{FF2B5EF4-FFF2-40B4-BE49-F238E27FC236}">
                  <a16:creationId xmlns:a16="http://schemas.microsoft.com/office/drawing/2014/main" id="{252E33D5-52D6-D5A8-2ACA-F52879E3FDCA}"/>
                </a:ext>
              </a:extLst>
            </p:cNvPr>
            <p:cNvSpPr/>
            <p:nvPr/>
          </p:nvSpPr>
          <p:spPr>
            <a:xfrm>
              <a:off x="4897820" y="420412"/>
              <a:ext cx="7078713" cy="2183528"/>
            </a:xfrm>
            <a:custGeom>
              <a:avLst/>
              <a:gdLst>
                <a:gd name="connsiteX0" fmla="*/ 0 w 7078713"/>
                <a:gd name="connsiteY0" fmla="*/ 363929 h 2183528"/>
                <a:gd name="connsiteX1" fmla="*/ 363929 w 7078713"/>
                <a:gd name="connsiteY1" fmla="*/ 0 h 2183528"/>
                <a:gd name="connsiteX2" fmla="*/ 1126032 w 7078713"/>
                <a:gd name="connsiteY2" fmla="*/ 0 h 2183528"/>
                <a:gd name="connsiteX3" fmla="*/ 1888134 w 7078713"/>
                <a:gd name="connsiteY3" fmla="*/ 0 h 2183528"/>
                <a:gd name="connsiteX4" fmla="*/ 2332694 w 7078713"/>
                <a:gd name="connsiteY4" fmla="*/ 0 h 2183528"/>
                <a:gd name="connsiteX5" fmla="*/ 3031288 w 7078713"/>
                <a:gd name="connsiteY5" fmla="*/ 0 h 2183528"/>
                <a:gd name="connsiteX6" fmla="*/ 3602865 w 7078713"/>
                <a:gd name="connsiteY6" fmla="*/ 0 h 2183528"/>
                <a:gd name="connsiteX7" fmla="*/ 4301459 w 7078713"/>
                <a:gd name="connsiteY7" fmla="*/ 0 h 2183528"/>
                <a:gd name="connsiteX8" fmla="*/ 4873036 w 7078713"/>
                <a:gd name="connsiteY8" fmla="*/ 0 h 2183528"/>
                <a:gd name="connsiteX9" fmla="*/ 5444613 w 7078713"/>
                <a:gd name="connsiteY9" fmla="*/ 0 h 2183528"/>
                <a:gd name="connsiteX10" fmla="*/ 6016190 w 7078713"/>
                <a:gd name="connsiteY10" fmla="*/ 0 h 2183528"/>
                <a:gd name="connsiteX11" fmla="*/ 6714784 w 7078713"/>
                <a:gd name="connsiteY11" fmla="*/ 0 h 2183528"/>
                <a:gd name="connsiteX12" fmla="*/ 7078713 w 7078713"/>
                <a:gd name="connsiteY12" fmla="*/ 363929 h 2183528"/>
                <a:gd name="connsiteX13" fmla="*/ 7078713 w 7078713"/>
                <a:gd name="connsiteY13" fmla="*/ 834596 h 2183528"/>
                <a:gd name="connsiteX14" fmla="*/ 7078713 w 7078713"/>
                <a:gd name="connsiteY14" fmla="*/ 1348932 h 2183528"/>
                <a:gd name="connsiteX15" fmla="*/ 7078713 w 7078713"/>
                <a:gd name="connsiteY15" fmla="*/ 1819599 h 2183528"/>
                <a:gd name="connsiteX16" fmla="*/ 6714784 w 7078713"/>
                <a:gd name="connsiteY16" fmla="*/ 2183528 h 2183528"/>
                <a:gd name="connsiteX17" fmla="*/ 6206716 w 7078713"/>
                <a:gd name="connsiteY17" fmla="*/ 2183528 h 2183528"/>
                <a:gd name="connsiteX18" fmla="*/ 5508122 w 7078713"/>
                <a:gd name="connsiteY18" fmla="*/ 2183528 h 2183528"/>
                <a:gd name="connsiteX19" fmla="*/ 4873036 w 7078713"/>
                <a:gd name="connsiteY19" fmla="*/ 2183528 h 2183528"/>
                <a:gd name="connsiteX20" fmla="*/ 4174442 w 7078713"/>
                <a:gd name="connsiteY20" fmla="*/ 2183528 h 2183528"/>
                <a:gd name="connsiteX21" fmla="*/ 3539357 w 7078713"/>
                <a:gd name="connsiteY21" fmla="*/ 2183528 h 2183528"/>
                <a:gd name="connsiteX22" fmla="*/ 2777254 w 7078713"/>
                <a:gd name="connsiteY22" fmla="*/ 2183528 h 2183528"/>
                <a:gd name="connsiteX23" fmla="*/ 2078660 w 7078713"/>
                <a:gd name="connsiteY23" fmla="*/ 2183528 h 2183528"/>
                <a:gd name="connsiteX24" fmla="*/ 1570591 w 7078713"/>
                <a:gd name="connsiteY24" fmla="*/ 2183528 h 2183528"/>
                <a:gd name="connsiteX25" fmla="*/ 999015 w 7078713"/>
                <a:gd name="connsiteY25" fmla="*/ 2183528 h 2183528"/>
                <a:gd name="connsiteX26" fmla="*/ 363929 w 7078713"/>
                <a:gd name="connsiteY26" fmla="*/ 2183528 h 2183528"/>
                <a:gd name="connsiteX27" fmla="*/ 0 w 7078713"/>
                <a:gd name="connsiteY27" fmla="*/ 1819599 h 2183528"/>
                <a:gd name="connsiteX28" fmla="*/ 0 w 7078713"/>
                <a:gd name="connsiteY28" fmla="*/ 1319819 h 2183528"/>
                <a:gd name="connsiteX29" fmla="*/ 0 w 7078713"/>
                <a:gd name="connsiteY29" fmla="*/ 834596 h 2183528"/>
                <a:gd name="connsiteX30" fmla="*/ 0 w 7078713"/>
                <a:gd name="connsiteY30" fmla="*/ 363929 h 2183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078713" h="2183528" fill="none" extrusionOk="0">
                  <a:moveTo>
                    <a:pt x="0" y="363929"/>
                  </a:moveTo>
                  <a:cubicBezTo>
                    <a:pt x="30736" y="153648"/>
                    <a:pt x="184741" y="-6102"/>
                    <a:pt x="363929" y="0"/>
                  </a:cubicBezTo>
                  <a:cubicBezTo>
                    <a:pt x="665426" y="-18277"/>
                    <a:pt x="762175" y="7855"/>
                    <a:pt x="1126032" y="0"/>
                  </a:cubicBezTo>
                  <a:cubicBezTo>
                    <a:pt x="1489889" y="-7855"/>
                    <a:pt x="1657638" y="-24574"/>
                    <a:pt x="1888134" y="0"/>
                  </a:cubicBezTo>
                  <a:cubicBezTo>
                    <a:pt x="2118630" y="24574"/>
                    <a:pt x="2229901" y="-20188"/>
                    <a:pt x="2332694" y="0"/>
                  </a:cubicBezTo>
                  <a:cubicBezTo>
                    <a:pt x="2435487" y="20188"/>
                    <a:pt x="2779795" y="-9647"/>
                    <a:pt x="3031288" y="0"/>
                  </a:cubicBezTo>
                  <a:cubicBezTo>
                    <a:pt x="3282781" y="9647"/>
                    <a:pt x="3372702" y="-6601"/>
                    <a:pt x="3602865" y="0"/>
                  </a:cubicBezTo>
                  <a:cubicBezTo>
                    <a:pt x="3833028" y="6601"/>
                    <a:pt x="4152754" y="-17618"/>
                    <a:pt x="4301459" y="0"/>
                  </a:cubicBezTo>
                  <a:cubicBezTo>
                    <a:pt x="4450164" y="17618"/>
                    <a:pt x="4587690" y="-3469"/>
                    <a:pt x="4873036" y="0"/>
                  </a:cubicBezTo>
                  <a:cubicBezTo>
                    <a:pt x="5158382" y="3469"/>
                    <a:pt x="5205757" y="-52"/>
                    <a:pt x="5444613" y="0"/>
                  </a:cubicBezTo>
                  <a:cubicBezTo>
                    <a:pt x="5683469" y="52"/>
                    <a:pt x="5763284" y="18435"/>
                    <a:pt x="6016190" y="0"/>
                  </a:cubicBezTo>
                  <a:cubicBezTo>
                    <a:pt x="6269096" y="-18435"/>
                    <a:pt x="6519584" y="-16424"/>
                    <a:pt x="6714784" y="0"/>
                  </a:cubicBezTo>
                  <a:cubicBezTo>
                    <a:pt x="6881648" y="-10539"/>
                    <a:pt x="7068551" y="166889"/>
                    <a:pt x="7078713" y="363929"/>
                  </a:cubicBezTo>
                  <a:cubicBezTo>
                    <a:pt x="7057561" y="513760"/>
                    <a:pt x="7079651" y="737199"/>
                    <a:pt x="7078713" y="834596"/>
                  </a:cubicBezTo>
                  <a:cubicBezTo>
                    <a:pt x="7077775" y="931993"/>
                    <a:pt x="7071534" y="1211377"/>
                    <a:pt x="7078713" y="1348932"/>
                  </a:cubicBezTo>
                  <a:cubicBezTo>
                    <a:pt x="7085892" y="1486487"/>
                    <a:pt x="7099034" y="1592449"/>
                    <a:pt x="7078713" y="1819599"/>
                  </a:cubicBezTo>
                  <a:cubicBezTo>
                    <a:pt x="7105614" y="2028157"/>
                    <a:pt x="6869571" y="2182415"/>
                    <a:pt x="6714784" y="2183528"/>
                  </a:cubicBezTo>
                  <a:cubicBezTo>
                    <a:pt x="6532151" y="2190694"/>
                    <a:pt x="6329947" y="2177085"/>
                    <a:pt x="6206716" y="2183528"/>
                  </a:cubicBezTo>
                  <a:cubicBezTo>
                    <a:pt x="6083485" y="2189971"/>
                    <a:pt x="5669006" y="2186245"/>
                    <a:pt x="5508122" y="2183528"/>
                  </a:cubicBezTo>
                  <a:cubicBezTo>
                    <a:pt x="5347238" y="2180811"/>
                    <a:pt x="5148023" y="2173641"/>
                    <a:pt x="4873036" y="2183528"/>
                  </a:cubicBezTo>
                  <a:cubicBezTo>
                    <a:pt x="4598049" y="2193415"/>
                    <a:pt x="4385525" y="2163033"/>
                    <a:pt x="4174442" y="2183528"/>
                  </a:cubicBezTo>
                  <a:cubicBezTo>
                    <a:pt x="3963359" y="2204023"/>
                    <a:pt x="3774285" y="2196591"/>
                    <a:pt x="3539357" y="2183528"/>
                  </a:cubicBezTo>
                  <a:cubicBezTo>
                    <a:pt x="3304429" y="2170465"/>
                    <a:pt x="2933110" y="2204577"/>
                    <a:pt x="2777254" y="2183528"/>
                  </a:cubicBezTo>
                  <a:cubicBezTo>
                    <a:pt x="2621398" y="2162479"/>
                    <a:pt x="2427852" y="2151625"/>
                    <a:pt x="2078660" y="2183528"/>
                  </a:cubicBezTo>
                  <a:cubicBezTo>
                    <a:pt x="1729468" y="2215431"/>
                    <a:pt x="1692123" y="2171339"/>
                    <a:pt x="1570591" y="2183528"/>
                  </a:cubicBezTo>
                  <a:cubicBezTo>
                    <a:pt x="1449059" y="2195717"/>
                    <a:pt x="1204160" y="2190968"/>
                    <a:pt x="999015" y="2183528"/>
                  </a:cubicBezTo>
                  <a:cubicBezTo>
                    <a:pt x="793870" y="2176088"/>
                    <a:pt x="676515" y="2169981"/>
                    <a:pt x="363929" y="2183528"/>
                  </a:cubicBezTo>
                  <a:cubicBezTo>
                    <a:pt x="167755" y="2223123"/>
                    <a:pt x="-3774" y="2018015"/>
                    <a:pt x="0" y="1819599"/>
                  </a:cubicBezTo>
                  <a:cubicBezTo>
                    <a:pt x="19638" y="1706661"/>
                    <a:pt x="1224" y="1559491"/>
                    <a:pt x="0" y="1319819"/>
                  </a:cubicBezTo>
                  <a:cubicBezTo>
                    <a:pt x="-1224" y="1080147"/>
                    <a:pt x="-4084" y="932293"/>
                    <a:pt x="0" y="834596"/>
                  </a:cubicBezTo>
                  <a:cubicBezTo>
                    <a:pt x="4084" y="736899"/>
                    <a:pt x="-18243" y="579399"/>
                    <a:pt x="0" y="363929"/>
                  </a:cubicBezTo>
                  <a:close/>
                </a:path>
                <a:path w="7078713" h="2183528" stroke="0" extrusionOk="0">
                  <a:moveTo>
                    <a:pt x="0" y="363929"/>
                  </a:moveTo>
                  <a:cubicBezTo>
                    <a:pt x="30066" y="163626"/>
                    <a:pt x="173954" y="28676"/>
                    <a:pt x="363929" y="0"/>
                  </a:cubicBezTo>
                  <a:cubicBezTo>
                    <a:pt x="621364" y="-35095"/>
                    <a:pt x="782540" y="21158"/>
                    <a:pt x="1126032" y="0"/>
                  </a:cubicBezTo>
                  <a:cubicBezTo>
                    <a:pt x="1469524" y="-21158"/>
                    <a:pt x="1514201" y="10017"/>
                    <a:pt x="1697609" y="0"/>
                  </a:cubicBezTo>
                  <a:cubicBezTo>
                    <a:pt x="1881017" y="-10017"/>
                    <a:pt x="2105673" y="6452"/>
                    <a:pt x="2332694" y="0"/>
                  </a:cubicBezTo>
                  <a:cubicBezTo>
                    <a:pt x="2559715" y="-6452"/>
                    <a:pt x="2840885" y="-1679"/>
                    <a:pt x="3031288" y="0"/>
                  </a:cubicBezTo>
                  <a:cubicBezTo>
                    <a:pt x="3221691" y="1679"/>
                    <a:pt x="3320873" y="-2028"/>
                    <a:pt x="3539357" y="0"/>
                  </a:cubicBezTo>
                  <a:cubicBezTo>
                    <a:pt x="3757841" y="2028"/>
                    <a:pt x="4075649" y="10552"/>
                    <a:pt x="4301459" y="0"/>
                  </a:cubicBezTo>
                  <a:cubicBezTo>
                    <a:pt x="4527269" y="-10552"/>
                    <a:pt x="4607725" y="-16052"/>
                    <a:pt x="4873036" y="0"/>
                  </a:cubicBezTo>
                  <a:cubicBezTo>
                    <a:pt x="5138347" y="16052"/>
                    <a:pt x="5127542" y="-20316"/>
                    <a:pt x="5317596" y="0"/>
                  </a:cubicBezTo>
                  <a:cubicBezTo>
                    <a:pt x="5507650" y="20316"/>
                    <a:pt x="5733127" y="29207"/>
                    <a:pt x="5952681" y="0"/>
                  </a:cubicBezTo>
                  <a:cubicBezTo>
                    <a:pt x="6172235" y="-29207"/>
                    <a:pt x="6469066" y="24112"/>
                    <a:pt x="6714784" y="0"/>
                  </a:cubicBezTo>
                  <a:cubicBezTo>
                    <a:pt x="6910592" y="34768"/>
                    <a:pt x="7070211" y="193805"/>
                    <a:pt x="7078713" y="363929"/>
                  </a:cubicBezTo>
                  <a:cubicBezTo>
                    <a:pt x="7092947" y="562118"/>
                    <a:pt x="7069132" y="636433"/>
                    <a:pt x="7078713" y="805482"/>
                  </a:cubicBezTo>
                  <a:cubicBezTo>
                    <a:pt x="7088294" y="974531"/>
                    <a:pt x="7060243" y="1104925"/>
                    <a:pt x="7078713" y="1261592"/>
                  </a:cubicBezTo>
                  <a:cubicBezTo>
                    <a:pt x="7097184" y="1418259"/>
                    <a:pt x="7092962" y="1635884"/>
                    <a:pt x="7078713" y="1819599"/>
                  </a:cubicBezTo>
                  <a:cubicBezTo>
                    <a:pt x="7117141" y="2010795"/>
                    <a:pt x="6916373" y="2177061"/>
                    <a:pt x="6714784" y="2183528"/>
                  </a:cubicBezTo>
                  <a:cubicBezTo>
                    <a:pt x="6481413" y="2203404"/>
                    <a:pt x="6358586" y="2176931"/>
                    <a:pt x="6206716" y="2183528"/>
                  </a:cubicBezTo>
                  <a:cubicBezTo>
                    <a:pt x="6054846" y="2190125"/>
                    <a:pt x="5661852" y="2213251"/>
                    <a:pt x="5444613" y="2183528"/>
                  </a:cubicBezTo>
                  <a:cubicBezTo>
                    <a:pt x="5227374" y="2153805"/>
                    <a:pt x="5125623" y="2160118"/>
                    <a:pt x="4936545" y="2183528"/>
                  </a:cubicBezTo>
                  <a:cubicBezTo>
                    <a:pt x="4747467" y="2206938"/>
                    <a:pt x="4603136" y="2168612"/>
                    <a:pt x="4491985" y="2183528"/>
                  </a:cubicBezTo>
                  <a:cubicBezTo>
                    <a:pt x="4380834" y="2198444"/>
                    <a:pt x="4130265" y="2161698"/>
                    <a:pt x="3983916" y="2183528"/>
                  </a:cubicBezTo>
                  <a:cubicBezTo>
                    <a:pt x="3837567" y="2205358"/>
                    <a:pt x="3629472" y="2204227"/>
                    <a:pt x="3285322" y="2183528"/>
                  </a:cubicBezTo>
                  <a:cubicBezTo>
                    <a:pt x="2941172" y="2162829"/>
                    <a:pt x="2976335" y="2163426"/>
                    <a:pt x="2713745" y="2183528"/>
                  </a:cubicBezTo>
                  <a:cubicBezTo>
                    <a:pt x="2451155" y="2203630"/>
                    <a:pt x="2361529" y="2186736"/>
                    <a:pt x="2078660" y="2183528"/>
                  </a:cubicBezTo>
                  <a:cubicBezTo>
                    <a:pt x="1795792" y="2180320"/>
                    <a:pt x="1679794" y="2154097"/>
                    <a:pt x="1443574" y="2183528"/>
                  </a:cubicBezTo>
                  <a:cubicBezTo>
                    <a:pt x="1207354" y="2212959"/>
                    <a:pt x="874789" y="2193748"/>
                    <a:pt x="363929" y="2183528"/>
                  </a:cubicBezTo>
                  <a:cubicBezTo>
                    <a:pt x="166929" y="2228501"/>
                    <a:pt x="-24723" y="2041926"/>
                    <a:pt x="0" y="1819599"/>
                  </a:cubicBezTo>
                  <a:cubicBezTo>
                    <a:pt x="-4926" y="1719190"/>
                    <a:pt x="-3270" y="1478533"/>
                    <a:pt x="0" y="1363489"/>
                  </a:cubicBezTo>
                  <a:cubicBezTo>
                    <a:pt x="3270" y="1248445"/>
                    <a:pt x="-19908" y="1101318"/>
                    <a:pt x="0" y="921936"/>
                  </a:cubicBezTo>
                  <a:cubicBezTo>
                    <a:pt x="19908" y="742554"/>
                    <a:pt x="7724" y="622316"/>
                    <a:pt x="0" y="363929"/>
                  </a:cubicBezTo>
                  <a:close/>
                </a:path>
              </a:pathLst>
            </a:custGeom>
            <a:solidFill>
              <a:srgbClr val="FFC000">
                <a:lumMod val="20000"/>
                <a:lumOff val="80000"/>
              </a:srgbClr>
            </a:solidFill>
            <a:ln w="28575" cap="flat" cmpd="sng" algn="ctr">
              <a:solidFill>
                <a:srgbClr val="FFC000"/>
              </a:solidFill>
              <a:prstDash val="solid"/>
              <a:miter lim="800000"/>
              <a:extLst>
                <a:ext uri="{C807C97D-BFC1-408E-A445-0C87EB9F89A2}">
                  <ask:lineSketchStyleProps xmlns:ask="http://schemas.microsoft.com/office/drawing/2018/sketchyshapes" sd="2451908633">
                    <a:prstGeom prst="roundRect">
                      <a:avLst/>
                    </a:prstGeom>
                    <ask:type>
                      <ask:lineSketchFreehan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srgbClr val="F75789"/>
                </a:solidFill>
                <a:effectLst/>
                <a:uLnTx/>
                <a:uFillTx/>
                <a:latin typeface="Arial" panose="020B0604020202020204" pitchFamily="34" charset="0"/>
                <a:ea typeface="+mn-ea"/>
                <a:cs typeface="+mn-cs"/>
              </a:endParaRPr>
            </a:p>
          </p:txBody>
        </p:sp>
        <p:sp>
          <p:nvSpPr>
            <p:cNvPr id="17" name="TextBox 16">
              <a:extLst>
                <a:ext uri="{FF2B5EF4-FFF2-40B4-BE49-F238E27FC236}">
                  <a16:creationId xmlns:a16="http://schemas.microsoft.com/office/drawing/2014/main" id="{C299013A-2570-F2E1-0199-BE369C5DFF03}"/>
                </a:ext>
              </a:extLst>
            </p:cNvPr>
            <p:cNvSpPr txBox="1"/>
            <p:nvPr/>
          </p:nvSpPr>
          <p:spPr>
            <a:xfrm>
              <a:off x="5053602" y="567572"/>
              <a:ext cx="6850524" cy="1931109"/>
            </a:xfrm>
            <a:prstGeom prst="rect">
              <a:avLst/>
            </a:prstGeom>
            <a:noFill/>
          </p:spPr>
          <p:txBody>
            <a:bodyPr wrap="square" rtlCol="0">
              <a:spAutoFit/>
            </a:bodyPr>
            <a:lstStyle/>
            <a:p>
              <a:pPr marR="0" lvl="0" algn="just" defTabSz="914400" rtl="0" eaLnBrk="1" fontAlgn="auto" latinLnBrk="0" hangingPunct="1">
                <a:lnSpc>
                  <a:spcPct val="100000"/>
                </a:lnSpc>
                <a:spcBef>
                  <a:spcPts val="0"/>
                </a:spcBef>
                <a:spcAft>
                  <a:spcPts val="0"/>
                </a:spcAft>
                <a:buClrTx/>
                <a:buSzTx/>
                <a:tabLst/>
                <a:defRPr/>
              </a:pP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2</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Hãy nêu cách lấy nhanh những viên đá ra khỏi khay làm đá dựa vào sự chuyển thể của nước.</a:t>
              </a:r>
            </a:p>
          </p:txBody>
        </p:sp>
      </p:grpSp>
      <p:grpSp>
        <p:nvGrpSpPr>
          <p:cNvPr id="18" name="Group 17">
            <a:extLst>
              <a:ext uri="{FF2B5EF4-FFF2-40B4-BE49-F238E27FC236}">
                <a16:creationId xmlns:a16="http://schemas.microsoft.com/office/drawing/2014/main" id="{8809CE0E-01C1-747E-E73E-0B9F419A46BA}"/>
              </a:ext>
            </a:extLst>
          </p:cNvPr>
          <p:cNvGrpSpPr/>
          <p:nvPr/>
        </p:nvGrpSpPr>
        <p:grpSpPr>
          <a:xfrm>
            <a:off x="5676901" y="4891919"/>
            <a:ext cx="6000749" cy="1146932"/>
            <a:chOff x="4897820" y="420413"/>
            <a:chExt cx="7078713" cy="1599175"/>
          </a:xfrm>
        </p:grpSpPr>
        <p:sp>
          <p:nvSpPr>
            <p:cNvPr id="19" name="Rectangle: Rounded Corners 18">
              <a:extLst>
                <a:ext uri="{FF2B5EF4-FFF2-40B4-BE49-F238E27FC236}">
                  <a16:creationId xmlns:a16="http://schemas.microsoft.com/office/drawing/2014/main" id="{FA03205F-3AED-E43E-62CC-0A533B8FAC86}"/>
                </a:ext>
              </a:extLst>
            </p:cNvPr>
            <p:cNvSpPr/>
            <p:nvPr/>
          </p:nvSpPr>
          <p:spPr>
            <a:xfrm>
              <a:off x="4897820" y="420413"/>
              <a:ext cx="7078713" cy="1599175"/>
            </a:xfrm>
            <a:custGeom>
              <a:avLst/>
              <a:gdLst>
                <a:gd name="connsiteX0" fmla="*/ 0 w 7078713"/>
                <a:gd name="connsiteY0" fmla="*/ 266534 h 1599175"/>
                <a:gd name="connsiteX1" fmla="*/ 266534 w 7078713"/>
                <a:gd name="connsiteY1" fmla="*/ 0 h 1599175"/>
                <a:gd name="connsiteX2" fmla="*/ 986555 w 7078713"/>
                <a:gd name="connsiteY2" fmla="*/ 0 h 1599175"/>
                <a:gd name="connsiteX3" fmla="*/ 1444750 w 7078713"/>
                <a:gd name="connsiteY3" fmla="*/ 0 h 1599175"/>
                <a:gd name="connsiteX4" fmla="*/ 2230228 w 7078713"/>
                <a:gd name="connsiteY4" fmla="*/ 0 h 1599175"/>
                <a:gd name="connsiteX5" fmla="*/ 2688423 w 7078713"/>
                <a:gd name="connsiteY5" fmla="*/ 0 h 1599175"/>
                <a:gd name="connsiteX6" fmla="*/ 3408444 w 7078713"/>
                <a:gd name="connsiteY6" fmla="*/ 0 h 1599175"/>
                <a:gd name="connsiteX7" fmla="*/ 3997552 w 7078713"/>
                <a:gd name="connsiteY7" fmla="*/ 0 h 1599175"/>
                <a:gd name="connsiteX8" fmla="*/ 4717573 w 7078713"/>
                <a:gd name="connsiteY8" fmla="*/ 0 h 1599175"/>
                <a:gd name="connsiteX9" fmla="*/ 5306681 w 7078713"/>
                <a:gd name="connsiteY9" fmla="*/ 0 h 1599175"/>
                <a:gd name="connsiteX10" fmla="*/ 5895789 w 7078713"/>
                <a:gd name="connsiteY10" fmla="*/ 0 h 1599175"/>
                <a:gd name="connsiteX11" fmla="*/ 6812179 w 7078713"/>
                <a:gd name="connsiteY11" fmla="*/ 0 h 1599175"/>
                <a:gd name="connsiteX12" fmla="*/ 7078713 w 7078713"/>
                <a:gd name="connsiteY12" fmla="*/ 266534 h 1599175"/>
                <a:gd name="connsiteX13" fmla="*/ 7078713 w 7078713"/>
                <a:gd name="connsiteY13" fmla="*/ 778265 h 1599175"/>
                <a:gd name="connsiteX14" fmla="*/ 7078713 w 7078713"/>
                <a:gd name="connsiteY14" fmla="*/ 1332641 h 1599175"/>
                <a:gd name="connsiteX15" fmla="*/ 6812179 w 7078713"/>
                <a:gd name="connsiteY15" fmla="*/ 1599175 h 1599175"/>
                <a:gd name="connsiteX16" fmla="*/ 6092158 w 7078713"/>
                <a:gd name="connsiteY16" fmla="*/ 1599175 h 1599175"/>
                <a:gd name="connsiteX17" fmla="*/ 5437594 w 7078713"/>
                <a:gd name="connsiteY17" fmla="*/ 1599175 h 1599175"/>
                <a:gd name="connsiteX18" fmla="*/ 4979398 w 7078713"/>
                <a:gd name="connsiteY18" fmla="*/ 1599175 h 1599175"/>
                <a:gd name="connsiteX19" fmla="*/ 4259377 w 7078713"/>
                <a:gd name="connsiteY19" fmla="*/ 1599175 h 1599175"/>
                <a:gd name="connsiteX20" fmla="*/ 3604813 w 7078713"/>
                <a:gd name="connsiteY20" fmla="*/ 1599175 h 1599175"/>
                <a:gd name="connsiteX21" fmla="*/ 2884792 w 7078713"/>
                <a:gd name="connsiteY21" fmla="*/ 1599175 h 1599175"/>
                <a:gd name="connsiteX22" fmla="*/ 2230228 w 7078713"/>
                <a:gd name="connsiteY22" fmla="*/ 1599175 h 1599175"/>
                <a:gd name="connsiteX23" fmla="*/ 1444750 w 7078713"/>
                <a:gd name="connsiteY23" fmla="*/ 1599175 h 1599175"/>
                <a:gd name="connsiteX24" fmla="*/ 266534 w 7078713"/>
                <a:gd name="connsiteY24" fmla="*/ 1599175 h 1599175"/>
                <a:gd name="connsiteX25" fmla="*/ 0 w 7078713"/>
                <a:gd name="connsiteY25" fmla="*/ 1332641 h 1599175"/>
                <a:gd name="connsiteX26" fmla="*/ 0 w 7078713"/>
                <a:gd name="connsiteY26" fmla="*/ 831571 h 1599175"/>
                <a:gd name="connsiteX27" fmla="*/ 0 w 7078713"/>
                <a:gd name="connsiteY27" fmla="*/ 266534 h 1599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078713" h="1599175" fill="none" extrusionOk="0">
                  <a:moveTo>
                    <a:pt x="0" y="266534"/>
                  </a:moveTo>
                  <a:cubicBezTo>
                    <a:pt x="2471" y="124949"/>
                    <a:pt x="116017" y="11496"/>
                    <a:pt x="266534" y="0"/>
                  </a:cubicBezTo>
                  <a:cubicBezTo>
                    <a:pt x="487658" y="35871"/>
                    <a:pt x="654696" y="7577"/>
                    <a:pt x="986555" y="0"/>
                  </a:cubicBezTo>
                  <a:cubicBezTo>
                    <a:pt x="1318414" y="-7577"/>
                    <a:pt x="1219134" y="8057"/>
                    <a:pt x="1444750" y="0"/>
                  </a:cubicBezTo>
                  <a:cubicBezTo>
                    <a:pt x="1670366" y="-8057"/>
                    <a:pt x="1937238" y="-35407"/>
                    <a:pt x="2230228" y="0"/>
                  </a:cubicBezTo>
                  <a:cubicBezTo>
                    <a:pt x="2523218" y="35407"/>
                    <a:pt x="2478304" y="9797"/>
                    <a:pt x="2688423" y="0"/>
                  </a:cubicBezTo>
                  <a:cubicBezTo>
                    <a:pt x="2898543" y="-9797"/>
                    <a:pt x="3156188" y="21275"/>
                    <a:pt x="3408444" y="0"/>
                  </a:cubicBezTo>
                  <a:cubicBezTo>
                    <a:pt x="3660700" y="-21275"/>
                    <a:pt x="3818206" y="8938"/>
                    <a:pt x="3997552" y="0"/>
                  </a:cubicBezTo>
                  <a:cubicBezTo>
                    <a:pt x="4176898" y="-8938"/>
                    <a:pt x="4438741" y="11519"/>
                    <a:pt x="4717573" y="0"/>
                  </a:cubicBezTo>
                  <a:cubicBezTo>
                    <a:pt x="4996405" y="-11519"/>
                    <a:pt x="5045208" y="28888"/>
                    <a:pt x="5306681" y="0"/>
                  </a:cubicBezTo>
                  <a:cubicBezTo>
                    <a:pt x="5568154" y="-28888"/>
                    <a:pt x="5643011" y="2122"/>
                    <a:pt x="5895789" y="0"/>
                  </a:cubicBezTo>
                  <a:cubicBezTo>
                    <a:pt x="6148567" y="-2122"/>
                    <a:pt x="6402934" y="-23335"/>
                    <a:pt x="6812179" y="0"/>
                  </a:cubicBezTo>
                  <a:cubicBezTo>
                    <a:pt x="6957142" y="-35989"/>
                    <a:pt x="7072870" y="94205"/>
                    <a:pt x="7078713" y="266534"/>
                  </a:cubicBezTo>
                  <a:cubicBezTo>
                    <a:pt x="7074181" y="392778"/>
                    <a:pt x="7096771" y="556478"/>
                    <a:pt x="7078713" y="778265"/>
                  </a:cubicBezTo>
                  <a:cubicBezTo>
                    <a:pt x="7060655" y="1000052"/>
                    <a:pt x="7105556" y="1146787"/>
                    <a:pt x="7078713" y="1332641"/>
                  </a:cubicBezTo>
                  <a:cubicBezTo>
                    <a:pt x="7090765" y="1471547"/>
                    <a:pt x="6957334" y="1588010"/>
                    <a:pt x="6812179" y="1599175"/>
                  </a:cubicBezTo>
                  <a:cubicBezTo>
                    <a:pt x="6666805" y="1576934"/>
                    <a:pt x="6238787" y="1564607"/>
                    <a:pt x="6092158" y="1599175"/>
                  </a:cubicBezTo>
                  <a:cubicBezTo>
                    <a:pt x="5945529" y="1633743"/>
                    <a:pt x="5610109" y="1625486"/>
                    <a:pt x="5437594" y="1599175"/>
                  </a:cubicBezTo>
                  <a:cubicBezTo>
                    <a:pt x="5265079" y="1572864"/>
                    <a:pt x="5137545" y="1576757"/>
                    <a:pt x="4979398" y="1599175"/>
                  </a:cubicBezTo>
                  <a:cubicBezTo>
                    <a:pt x="4821251" y="1621593"/>
                    <a:pt x="4593477" y="1589443"/>
                    <a:pt x="4259377" y="1599175"/>
                  </a:cubicBezTo>
                  <a:cubicBezTo>
                    <a:pt x="3925277" y="1608907"/>
                    <a:pt x="3875431" y="1585978"/>
                    <a:pt x="3604813" y="1599175"/>
                  </a:cubicBezTo>
                  <a:cubicBezTo>
                    <a:pt x="3334195" y="1612372"/>
                    <a:pt x="3219001" y="1568235"/>
                    <a:pt x="2884792" y="1599175"/>
                  </a:cubicBezTo>
                  <a:cubicBezTo>
                    <a:pt x="2550583" y="1630115"/>
                    <a:pt x="2363537" y="1591496"/>
                    <a:pt x="2230228" y="1599175"/>
                  </a:cubicBezTo>
                  <a:cubicBezTo>
                    <a:pt x="2096919" y="1606854"/>
                    <a:pt x="1642758" y="1604312"/>
                    <a:pt x="1444750" y="1599175"/>
                  </a:cubicBezTo>
                  <a:cubicBezTo>
                    <a:pt x="1246742" y="1594038"/>
                    <a:pt x="581702" y="1650439"/>
                    <a:pt x="266534" y="1599175"/>
                  </a:cubicBezTo>
                  <a:cubicBezTo>
                    <a:pt x="129512" y="1617310"/>
                    <a:pt x="-35474" y="1488386"/>
                    <a:pt x="0" y="1332641"/>
                  </a:cubicBezTo>
                  <a:cubicBezTo>
                    <a:pt x="5004" y="1094126"/>
                    <a:pt x="-9886" y="1053031"/>
                    <a:pt x="0" y="831571"/>
                  </a:cubicBezTo>
                  <a:cubicBezTo>
                    <a:pt x="9886" y="610111"/>
                    <a:pt x="5335" y="431024"/>
                    <a:pt x="0" y="266534"/>
                  </a:cubicBezTo>
                  <a:close/>
                </a:path>
                <a:path w="7078713" h="1599175" stroke="0" extrusionOk="0">
                  <a:moveTo>
                    <a:pt x="0" y="266534"/>
                  </a:moveTo>
                  <a:cubicBezTo>
                    <a:pt x="31643" y="120056"/>
                    <a:pt x="124912" y="14528"/>
                    <a:pt x="266534" y="0"/>
                  </a:cubicBezTo>
                  <a:cubicBezTo>
                    <a:pt x="461520" y="18143"/>
                    <a:pt x="764312" y="32805"/>
                    <a:pt x="1052011" y="0"/>
                  </a:cubicBezTo>
                  <a:cubicBezTo>
                    <a:pt x="1339710" y="-32805"/>
                    <a:pt x="1411815" y="17611"/>
                    <a:pt x="1641119" y="0"/>
                  </a:cubicBezTo>
                  <a:cubicBezTo>
                    <a:pt x="1870423" y="-17611"/>
                    <a:pt x="2153291" y="32230"/>
                    <a:pt x="2295684" y="0"/>
                  </a:cubicBezTo>
                  <a:cubicBezTo>
                    <a:pt x="2438077" y="-32230"/>
                    <a:pt x="2834683" y="28674"/>
                    <a:pt x="3015705" y="0"/>
                  </a:cubicBezTo>
                  <a:cubicBezTo>
                    <a:pt x="3196727" y="-28674"/>
                    <a:pt x="3349783" y="19073"/>
                    <a:pt x="3539357" y="0"/>
                  </a:cubicBezTo>
                  <a:cubicBezTo>
                    <a:pt x="3728931" y="-19073"/>
                    <a:pt x="3995409" y="-676"/>
                    <a:pt x="4324834" y="0"/>
                  </a:cubicBezTo>
                  <a:cubicBezTo>
                    <a:pt x="4654259" y="676"/>
                    <a:pt x="4696538" y="13451"/>
                    <a:pt x="4913942" y="0"/>
                  </a:cubicBezTo>
                  <a:cubicBezTo>
                    <a:pt x="5131346" y="-13451"/>
                    <a:pt x="5164668" y="20182"/>
                    <a:pt x="5372137" y="0"/>
                  </a:cubicBezTo>
                  <a:cubicBezTo>
                    <a:pt x="5579606" y="-20182"/>
                    <a:pt x="5727910" y="20818"/>
                    <a:pt x="6026702" y="0"/>
                  </a:cubicBezTo>
                  <a:cubicBezTo>
                    <a:pt x="6325495" y="-20818"/>
                    <a:pt x="6452869" y="29594"/>
                    <a:pt x="6812179" y="0"/>
                  </a:cubicBezTo>
                  <a:cubicBezTo>
                    <a:pt x="6957776" y="10774"/>
                    <a:pt x="7073084" y="139766"/>
                    <a:pt x="7078713" y="266534"/>
                  </a:cubicBezTo>
                  <a:cubicBezTo>
                    <a:pt x="7064854" y="437159"/>
                    <a:pt x="7103348" y="586189"/>
                    <a:pt x="7078713" y="767604"/>
                  </a:cubicBezTo>
                  <a:cubicBezTo>
                    <a:pt x="7054079" y="949019"/>
                    <a:pt x="7087426" y="1050418"/>
                    <a:pt x="7078713" y="1332641"/>
                  </a:cubicBezTo>
                  <a:cubicBezTo>
                    <a:pt x="7083051" y="1463956"/>
                    <a:pt x="6963286" y="1570524"/>
                    <a:pt x="6812179" y="1599175"/>
                  </a:cubicBezTo>
                  <a:cubicBezTo>
                    <a:pt x="6589177" y="1608970"/>
                    <a:pt x="6460380" y="1581548"/>
                    <a:pt x="6288527" y="1599175"/>
                  </a:cubicBezTo>
                  <a:cubicBezTo>
                    <a:pt x="6116674" y="1616802"/>
                    <a:pt x="6029178" y="1613743"/>
                    <a:pt x="5830332" y="1599175"/>
                  </a:cubicBezTo>
                  <a:cubicBezTo>
                    <a:pt x="5631486" y="1584607"/>
                    <a:pt x="5221521" y="1612766"/>
                    <a:pt x="5044855" y="1599175"/>
                  </a:cubicBezTo>
                  <a:cubicBezTo>
                    <a:pt x="4868189" y="1585584"/>
                    <a:pt x="4628947" y="1618924"/>
                    <a:pt x="4521203" y="1599175"/>
                  </a:cubicBezTo>
                  <a:cubicBezTo>
                    <a:pt x="4413459" y="1579426"/>
                    <a:pt x="4217669" y="1613339"/>
                    <a:pt x="4063008" y="1599175"/>
                  </a:cubicBezTo>
                  <a:cubicBezTo>
                    <a:pt x="3908347" y="1585011"/>
                    <a:pt x="3733440" y="1576942"/>
                    <a:pt x="3539357" y="1599175"/>
                  </a:cubicBezTo>
                  <a:cubicBezTo>
                    <a:pt x="3345274" y="1621408"/>
                    <a:pt x="3022893" y="1613794"/>
                    <a:pt x="2819336" y="1599175"/>
                  </a:cubicBezTo>
                  <a:cubicBezTo>
                    <a:pt x="2615779" y="1584556"/>
                    <a:pt x="2467194" y="1588865"/>
                    <a:pt x="2230228" y="1599175"/>
                  </a:cubicBezTo>
                  <a:cubicBezTo>
                    <a:pt x="1993262" y="1609485"/>
                    <a:pt x="1868896" y="1581576"/>
                    <a:pt x="1575663" y="1599175"/>
                  </a:cubicBezTo>
                  <a:cubicBezTo>
                    <a:pt x="1282431" y="1616774"/>
                    <a:pt x="1179132" y="1600684"/>
                    <a:pt x="921099" y="1599175"/>
                  </a:cubicBezTo>
                  <a:cubicBezTo>
                    <a:pt x="663066" y="1597666"/>
                    <a:pt x="518585" y="1601078"/>
                    <a:pt x="266534" y="1599175"/>
                  </a:cubicBezTo>
                  <a:cubicBezTo>
                    <a:pt x="121342" y="1621832"/>
                    <a:pt x="-7087" y="1485960"/>
                    <a:pt x="0" y="1332641"/>
                  </a:cubicBezTo>
                  <a:cubicBezTo>
                    <a:pt x="-9359" y="1109593"/>
                    <a:pt x="11366" y="1075860"/>
                    <a:pt x="0" y="820910"/>
                  </a:cubicBezTo>
                  <a:cubicBezTo>
                    <a:pt x="-11366" y="565960"/>
                    <a:pt x="-22053" y="403086"/>
                    <a:pt x="0" y="266534"/>
                  </a:cubicBezTo>
                  <a:close/>
                </a:path>
              </a:pathLst>
            </a:custGeom>
            <a:solidFill>
              <a:srgbClr val="FFC000">
                <a:lumMod val="20000"/>
                <a:lumOff val="80000"/>
              </a:srgbClr>
            </a:solidFill>
            <a:ln w="28575" cap="flat" cmpd="sng" algn="ctr">
              <a:solidFill>
                <a:srgbClr val="FFC000"/>
              </a:solidFill>
              <a:prstDash val="solid"/>
              <a:miter lim="800000"/>
              <a:extLst>
                <a:ext uri="{C807C97D-BFC1-408E-A445-0C87EB9F89A2}">
                  <ask:lineSketchStyleProps xmlns:ask="http://schemas.microsoft.com/office/drawing/2018/sketchyshapes" sd="2451908633">
                    <a:prstGeom prst="roundRect">
                      <a:avLst/>
                    </a:prstGeom>
                    <ask:type>
                      <ask:lineSketchFreehan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srgbClr val="F75789"/>
                </a:solidFill>
                <a:effectLst/>
                <a:uLnTx/>
                <a:uFillTx/>
                <a:latin typeface="Arial" panose="020B0604020202020204" pitchFamily="34" charset="0"/>
                <a:ea typeface="+mn-ea"/>
                <a:cs typeface="+mn-cs"/>
              </a:endParaRPr>
            </a:p>
          </p:txBody>
        </p:sp>
        <p:sp>
          <p:nvSpPr>
            <p:cNvPr id="20" name="TextBox 19">
              <a:extLst>
                <a:ext uri="{FF2B5EF4-FFF2-40B4-BE49-F238E27FC236}">
                  <a16:creationId xmlns:a16="http://schemas.microsoft.com/office/drawing/2014/main" id="{08DF72E1-3874-3816-3467-75DD5CAAA458}"/>
                </a:ext>
              </a:extLst>
            </p:cNvPr>
            <p:cNvSpPr txBox="1"/>
            <p:nvPr/>
          </p:nvSpPr>
          <p:spPr>
            <a:xfrm>
              <a:off x="5053602" y="567571"/>
              <a:ext cx="6850524" cy="1330318"/>
            </a:xfrm>
            <a:prstGeom prst="rect">
              <a:avLst/>
            </a:prstGeom>
            <a:noFill/>
          </p:spPr>
          <p:txBody>
            <a:bodyPr wrap="square" rtlCol="0">
              <a:spAutoFit/>
            </a:bodyPr>
            <a:lstStyle/>
            <a:p>
              <a:pPr marR="0" lvl="0" algn="just" defTabSz="914400" rtl="0" eaLnBrk="1" fontAlgn="auto" latinLnBrk="0" hangingPunct="1">
                <a:lnSpc>
                  <a:spcPct val="100000"/>
                </a:lnSpc>
                <a:spcBef>
                  <a:spcPts val="0"/>
                </a:spcBef>
                <a:spcAft>
                  <a:spcPts val="0"/>
                </a:spcAft>
                <a:buClrTx/>
                <a:buSzTx/>
                <a:tabLst/>
                <a:defRPr/>
              </a:pP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3. Vì sao khi phơi nước biển dưới ánh nắng mặt trời, ta sẽ thu được muối? </a:t>
              </a:r>
            </a:p>
          </p:txBody>
        </p:sp>
      </p:grpSp>
    </p:spTree>
    <p:extLst>
      <p:ext uri="{BB962C8B-B14F-4D97-AF65-F5344CB8AC3E}">
        <p14:creationId xmlns:p14="http://schemas.microsoft.com/office/powerpoint/2010/main" val="114719400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500" fill="hold"/>
                                        <p:tgtEl>
                                          <p:spTgt spid="12"/>
                                        </p:tgtEl>
                                        <p:attrNameLst>
                                          <p:attrName>ppt_w</p:attrName>
                                        </p:attrNameLst>
                                      </p:cBhvr>
                                      <p:tavLst>
                                        <p:tav tm="0">
                                          <p:val>
                                            <p:fltVal val="0"/>
                                          </p:val>
                                        </p:tav>
                                        <p:tav tm="100000">
                                          <p:val>
                                            <p:strVal val="#ppt_w"/>
                                          </p:val>
                                        </p:tav>
                                      </p:tavLst>
                                    </p:anim>
                                    <p:anim calcmode="lin" valueType="num">
                                      <p:cBhvr>
                                        <p:cTn id="20" dur="500" fill="hold"/>
                                        <p:tgtEl>
                                          <p:spTgt spid="12"/>
                                        </p:tgtEl>
                                        <p:attrNameLst>
                                          <p:attrName>ppt_h</p:attrName>
                                        </p:attrNameLst>
                                      </p:cBhvr>
                                      <p:tavLst>
                                        <p:tav tm="0">
                                          <p:val>
                                            <p:fltVal val="0"/>
                                          </p:val>
                                        </p:tav>
                                        <p:tav tm="100000">
                                          <p:val>
                                            <p:strVal val="#ppt_h"/>
                                          </p:val>
                                        </p:tav>
                                      </p:tavLst>
                                    </p:anim>
                                    <p:animEffect transition="in" filter="fade">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p:cTn id="26" dur="500" fill="hold"/>
                                        <p:tgtEl>
                                          <p:spTgt spid="15"/>
                                        </p:tgtEl>
                                        <p:attrNameLst>
                                          <p:attrName>ppt_w</p:attrName>
                                        </p:attrNameLst>
                                      </p:cBhvr>
                                      <p:tavLst>
                                        <p:tav tm="0">
                                          <p:val>
                                            <p:fltVal val="0"/>
                                          </p:val>
                                        </p:tav>
                                        <p:tav tm="100000">
                                          <p:val>
                                            <p:strVal val="#ppt_w"/>
                                          </p:val>
                                        </p:tav>
                                      </p:tavLst>
                                    </p:anim>
                                    <p:anim calcmode="lin" valueType="num">
                                      <p:cBhvr>
                                        <p:cTn id="27" dur="500" fill="hold"/>
                                        <p:tgtEl>
                                          <p:spTgt spid="15"/>
                                        </p:tgtEl>
                                        <p:attrNameLst>
                                          <p:attrName>ppt_h</p:attrName>
                                        </p:attrNameLst>
                                      </p:cBhvr>
                                      <p:tavLst>
                                        <p:tav tm="0">
                                          <p:val>
                                            <p:fltVal val="0"/>
                                          </p:val>
                                        </p:tav>
                                        <p:tav tm="100000">
                                          <p:val>
                                            <p:strVal val="#ppt_h"/>
                                          </p:val>
                                        </p:tav>
                                      </p:tavLst>
                                    </p:anim>
                                    <p:animEffect transition="in" filter="fade">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anim calcmode="lin" valueType="num">
                                      <p:cBhvr>
                                        <p:cTn id="33" dur="500" fill="hold"/>
                                        <p:tgtEl>
                                          <p:spTgt spid="18"/>
                                        </p:tgtEl>
                                        <p:attrNameLst>
                                          <p:attrName>ppt_w</p:attrName>
                                        </p:attrNameLst>
                                      </p:cBhvr>
                                      <p:tavLst>
                                        <p:tav tm="0">
                                          <p:val>
                                            <p:fltVal val="0"/>
                                          </p:val>
                                        </p:tav>
                                        <p:tav tm="100000">
                                          <p:val>
                                            <p:strVal val="#ppt_w"/>
                                          </p:val>
                                        </p:tav>
                                      </p:tavLst>
                                    </p:anim>
                                    <p:anim calcmode="lin" valueType="num">
                                      <p:cBhvr>
                                        <p:cTn id="34" dur="500" fill="hold"/>
                                        <p:tgtEl>
                                          <p:spTgt spid="18"/>
                                        </p:tgtEl>
                                        <p:attrNameLst>
                                          <p:attrName>ppt_h</p:attrName>
                                        </p:attrNameLst>
                                      </p:cBhvr>
                                      <p:tavLst>
                                        <p:tav tm="0">
                                          <p:val>
                                            <p:fltVal val="0"/>
                                          </p:val>
                                        </p:tav>
                                        <p:tav tm="100000">
                                          <p:val>
                                            <p:strVal val="#ppt_h"/>
                                          </p:val>
                                        </p:tav>
                                      </p:tavLst>
                                    </p:anim>
                                    <p:animEffect transition="in" filter="fade">
                                      <p:cBhvr>
                                        <p:cTn id="3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682876" y="2069827"/>
            <a:ext cx="4945599" cy="665751"/>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78326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035CB8B4-0EFF-94E0-6B3E-C010BA50D9EA}"/>
              </a:ext>
            </a:extLst>
          </p:cNvPr>
          <p:cNvGrpSpPr/>
          <p:nvPr/>
        </p:nvGrpSpPr>
        <p:grpSpPr>
          <a:xfrm>
            <a:off x="1028701" y="529469"/>
            <a:ext cx="9810750" cy="1070732"/>
            <a:chOff x="4897820" y="420412"/>
            <a:chExt cx="7078713" cy="2183528"/>
          </a:xfrm>
        </p:grpSpPr>
        <p:sp>
          <p:nvSpPr>
            <p:cNvPr id="13" name="Rectangle: Rounded Corners 12">
              <a:extLst>
                <a:ext uri="{FF2B5EF4-FFF2-40B4-BE49-F238E27FC236}">
                  <a16:creationId xmlns:a16="http://schemas.microsoft.com/office/drawing/2014/main" id="{A87D6117-522B-2685-1CF7-4745A974E8D3}"/>
                </a:ext>
              </a:extLst>
            </p:cNvPr>
            <p:cNvSpPr/>
            <p:nvPr/>
          </p:nvSpPr>
          <p:spPr>
            <a:xfrm>
              <a:off x="4897820" y="420412"/>
              <a:ext cx="7078713" cy="2183528"/>
            </a:xfrm>
            <a:custGeom>
              <a:avLst/>
              <a:gdLst>
                <a:gd name="connsiteX0" fmla="*/ 0 w 7078713"/>
                <a:gd name="connsiteY0" fmla="*/ 363929 h 2183528"/>
                <a:gd name="connsiteX1" fmla="*/ 363929 w 7078713"/>
                <a:gd name="connsiteY1" fmla="*/ 0 h 2183528"/>
                <a:gd name="connsiteX2" fmla="*/ 1126032 w 7078713"/>
                <a:gd name="connsiteY2" fmla="*/ 0 h 2183528"/>
                <a:gd name="connsiteX3" fmla="*/ 1888134 w 7078713"/>
                <a:gd name="connsiteY3" fmla="*/ 0 h 2183528"/>
                <a:gd name="connsiteX4" fmla="*/ 2332694 w 7078713"/>
                <a:gd name="connsiteY4" fmla="*/ 0 h 2183528"/>
                <a:gd name="connsiteX5" fmla="*/ 3031288 w 7078713"/>
                <a:gd name="connsiteY5" fmla="*/ 0 h 2183528"/>
                <a:gd name="connsiteX6" fmla="*/ 3602865 w 7078713"/>
                <a:gd name="connsiteY6" fmla="*/ 0 h 2183528"/>
                <a:gd name="connsiteX7" fmla="*/ 4301459 w 7078713"/>
                <a:gd name="connsiteY7" fmla="*/ 0 h 2183528"/>
                <a:gd name="connsiteX8" fmla="*/ 4873036 w 7078713"/>
                <a:gd name="connsiteY8" fmla="*/ 0 h 2183528"/>
                <a:gd name="connsiteX9" fmla="*/ 5444613 w 7078713"/>
                <a:gd name="connsiteY9" fmla="*/ 0 h 2183528"/>
                <a:gd name="connsiteX10" fmla="*/ 6016190 w 7078713"/>
                <a:gd name="connsiteY10" fmla="*/ 0 h 2183528"/>
                <a:gd name="connsiteX11" fmla="*/ 6714784 w 7078713"/>
                <a:gd name="connsiteY11" fmla="*/ 0 h 2183528"/>
                <a:gd name="connsiteX12" fmla="*/ 7078713 w 7078713"/>
                <a:gd name="connsiteY12" fmla="*/ 363929 h 2183528"/>
                <a:gd name="connsiteX13" fmla="*/ 7078713 w 7078713"/>
                <a:gd name="connsiteY13" fmla="*/ 834596 h 2183528"/>
                <a:gd name="connsiteX14" fmla="*/ 7078713 w 7078713"/>
                <a:gd name="connsiteY14" fmla="*/ 1348932 h 2183528"/>
                <a:gd name="connsiteX15" fmla="*/ 7078713 w 7078713"/>
                <a:gd name="connsiteY15" fmla="*/ 1819599 h 2183528"/>
                <a:gd name="connsiteX16" fmla="*/ 6714784 w 7078713"/>
                <a:gd name="connsiteY16" fmla="*/ 2183528 h 2183528"/>
                <a:gd name="connsiteX17" fmla="*/ 6206716 w 7078713"/>
                <a:gd name="connsiteY17" fmla="*/ 2183528 h 2183528"/>
                <a:gd name="connsiteX18" fmla="*/ 5508122 w 7078713"/>
                <a:gd name="connsiteY18" fmla="*/ 2183528 h 2183528"/>
                <a:gd name="connsiteX19" fmla="*/ 4873036 w 7078713"/>
                <a:gd name="connsiteY19" fmla="*/ 2183528 h 2183528"/>
                <a:gd name="connsiteX20" fmla="*/ 4174442 w 7078713"/>
                <a:gd name="connsiteY20" fmla="*/ 2183528 h 2183528"/>
                <a:gd name="connsiteX21" fmla="*/ 3539357 w 7078713"/>
                <a:gd name="connsiteY21" fmla="*/ 2183528 h 2183528"/>
                <a:gd name="connsiteX22" fmla="*/ 2777254 w 7078713"/>
                <a:gd name="connsiteY22" fmla="*/ 2183528 h 2183528"/>
                <a:gd name="connsiteX23" fmla="*/ 2078660 w 7078713"/>
                <a:gd name="connsiteY23" fmla="*/ 2183528 h 2183528"/>
                <a:gd name="connsiteX24" fmla="*/ 1570591 w 7078713"/>
                <a:gd name="connsiteY24" fmla="*/ 2183528 h 2183528"/>
                <a:gd name="connsiteX25" fmla="*/ 999015 w 7078713"/>
                <a:gd name="connsiteY25" fmla="*/ 2183528 h 2183528"/>
                <a:gd name="connsiteX26" fmla="*/ 363929 w 7078713"/>
                <a:gd name="connsiteY26" fmla="*/ 2183528 h 2183528"/>
                <a:gd name="connsiteX27" fmla="*/ 0 w 7078713"/>
                <a:gd name="connsiteY27" fmla="*/ 1819599 h 2183528"/>
                <a:gd name="connsiteX28" fmla="*/ 0 w 7078713"/>
                <a:gd name="connsiteY28" fmla="*/ 1319819 h 2183528"/>
                <a:gd name="connsiteX29" fmla="*/ 0 w 7078713"/>
                <a:gd name="connsiteY29" fmla="*/ 834596 h 2183528"/>
                <a:gd name="connsiteX30" fmla="*/ 0 w 7078713"/>
                <a:gd name="connsiteY30" fmla="*/ 363929 h 2183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078713" h="2183528" fill="none" extrusionOk="0">
                  <a:moveTo>
                    <a:pt x="0" y="363929"/>
                  </a:moveTo>
                  <a:cubicBezTo>
                    <a:pt x="30736" y="153648"/>
                    <a:pt x="184741" y="-6102"/>
                    <a:pt x="363929" y="0"/>
                  </a:cubicBezTo>
                  <a:cubicBezTo>
                    <a:pt x="665426" y="-18277"/>
                    <a:pt x="762175" y="7855"/>
                    <a:pt x="1126032" y="0"/>
                  </a:cubicBezTo>
                  <a:cubicBezTo>
                    <a:pt x="1489889" y="-7855"/>
                    <a:pt x="1657638" y="-24574"/>
                    <a:pt x="1888134" y="0"/>
                  </a:cubicBezTo>
                  <a:cubicBezTo>
                    <a:pt x="2118630" y="24574"/>
                    <a:pt x="2229901" y="-20188"/>
                    <a:pt x="2332694" y="0"/>
                  </a:cubicBezTo>
                  <a:cubicBezTo>
                    <a:pt x="2435487" y="20188"/>
                    <a:pt x="2779795" y="-9647"/>
                    <a:pt x="3031288" y="0"/>
                  </a:cubicBezTo>
                  <a:cubicBezTo>
                    <a:pt x="3282781" y="9647"/>
                    <a:pt x="3372702" y="-6601"/>
                    <a:pt x="3602865" y="0"/>
                  </a:cubicBezTo>
                  <a:cubicBezTo>
                    <a:pt x="3833028" y="6601"/>
                    <a:pt x="4152754" y="-17618"/>
                    <a:pt x="4301459" y="0"/>
                  </a:cubicBezTo>
                  <a:cubicBezTo>
                    <a:pt x="4450164" y="17618"/>
                    <a:pt x="4587690" y="-3469"/>
                    <a:pt x="4873036" y="0"/>
                  </a:cubicBezTo>
                  <a:cubicBezTo>
                    <a:pt x="5158382" y="3469"/>
                    <a:pt x="5205757" y="-52"/>
                    <a:pt x="5444613" y="0"/>
                  </a:cubicBezTo>
                  <a:cubicBezTo>
                    <a:pt x="5683469" y="52"/>
                    <a:pt x="5763284" y="18435"/>
                    <a:pt x="6016190" y="0"/>
                  </a:cubicBezTo>
                  <a:cubicBezTo>
                    <a:pt x="6269096" y="-18435"/>
                    <a:pt x="6519584" y="-16424"/>
                    <a:pt x="6714784" y="0"/>
                  </a:cubicBezTo>
                  <a:cubicBezTo>
                    <a:pt x="6881648" y="-10539"/>
                    <a:pt x="7068551" y="166889"/>
                    <a:pt x="7078713" y="363929"/>
                  </a:cubicBezTo>
                  <a:cubicBezTo>
                    <a:pt x="7057561" y="513760"/>
                    <a:pt x="7079651" y="737199"/>
                    <a:pt x="7078713" y="834596"/>
                  </a:cubicBezTo>
                  <a:cubicBezTo>
                    <a:pt x="7077775" y="931993"/>
                    <a:pt x="7071534" y="1211377"/>
                    <a:pt x="7078713" y="1348932"/>
                  </a:cubicBezTo>
                  <a:cubicBezTo>
                    <a:pt x="7085892" y="1486487"/>
                    <a:pt x="7099034" y="1592449"/>
                    <a:pt x="7078713" y="1819599"/>
                  </a:cubicBezTo>
                  <a:cubicBezTo>
                    <a:pt x="7105614" y="2028157"/>
                    <a:pt x="6869571" y="2182415"/>
                    <a:pt x="6714784" y="2183528"/>
                  </a:cubicBezTo>
                  <a:cubicBezTo>
                    <a:pt x="6532151" y="2190694"/>
                    <a:pt x="6329947" y="2177085"/>
                    <a:pt x="6206716" y="2183528"/>
                  </a:cubicBezTo>
                  <a:cubicBezTo>
                    <a:pt x="6083485" y="2189971"/>
                    <a:pt x="5669006" y="2186245"/>
                    <a:pt x="5508122" y="2183528"/>
                  </a:cubicBezTo>
                  <a:cubicBezTo>
                    <a:pt x="5347238" y="2180811"/>
                    <a:pt x="5148023" y="2173641"/>
                    <a:pt x="4873036" y="2183528"/>
                  </a:cubicBezTo>
                  <a:cubicBezTo>
                    <a:pt x="4598049" y="2193415"/>
                    <a:pt x="4385525" y="2163033"/>
                    <a:pt x="4174442" y="2183528"/>
                  </a:cubicBezTo>
                  <a:cubicBezTo>
                    <a:pt x="3963359" y="2204023"/>
                    <a:pt x="3774285" y="2196591"/>
                    <a:pt x="3539357" y="2183528"/>
                  </a:cubicBezTo>
                  <a:cubicBezTo>
                    <a:pt x="3304429" y="2170465"/>
                    <a:pt x="2933110" y="2204577"/>
                    <a:pt x="2777254" y="2183528"/>
                  </a:cubicBezTo>
                  <a:cubicBezTo>
                    <a:pt x="2621398" y="2162479"/>
                    <a:pt x="2427852" y="2151625"/>
                    <a:pt x="2078660" y="2183528"/>
                  </a:cubicBezTo>
                  <a:cubicBezTo>
                    <a:pt x="1729468" y="2215431"/>
                    <a:pt x="1692123" y="2171339"/>
                    <a:pt x="1570591" y="2183528"/>
                  </a:cubicBezTo>
                  <a:cubicBezTo>
                    <a:pt x="1449059" y="2195717"/>
                    <a:pt x="1204160" y="2190968"/>
                    <a:pt x="999015" y="2183528"/>
                  </a:cubicBezTo>
                  <a:cubicBezTo>
                    <a:pt x="793870" y="2176088"/>
                    <a:pt x="676515" y="2169981"/>
                    <a:pt x="363929" y="2183528"/>
                  </a:cubicBezTo>
                  <a:cubicBezTo>
                    <a:pt x="167755" y="2223123"/>
                    <a:pt x="-3774" y="2018015"/>
                    <a:pt x="0" y="1819599"/>
                  </a:cubicBezTo>
                  <a:cubicBezTo>
                    <a:pt x="19638" y="1706661"/>
                    <a:pt x="1224" y="1559491"/>
                    <a:pt x="0" y="1319819"/>
                  </a:cubicBezTo>
                  <a:cubicBezTo>
                    <a:pt x="-1224" y="1080147"/>
                    <a:pt x="-4084" y="932293"/>
                    <a:pt x="0" y="834596"/>
                  </a:cubicBezTo>
                  <a:cubicBezTo>
                    <a:pt x="4084" y="736899"/>
                    <a:pt x="-18243" y="579399"/>
                    <a:pt x="0" y="363929"/>
                  </a:cubicBezTo>
                  <a:close/>
                </a:path>
                <a:path w="7078713" h="2183528" stroke="0" extrusionOk="0">
                  <a:moveTo>
                    <a:pt x="0" y="363929"/>
                  </a:moveTo>
                  <a:cubicBezTo>
                    <a:pt x="30066" y="163626"/>
                    <a:pt x="173954" y="28676"/>
                    <a:pt x="363929" y="0"/>
                  </a:cubicBezTo>
                  <a:cubicBezTo>
                    <a:pt x="621364" y="-35095"/>
                    <a:pt x="782540" y="21158"/>
                    <a:pt x="1126032" y="0"/>
                  </a:cubicBezTo>
                  <a:cubicBezTo>
                    <a:pt x="1469524" y="-21158"/>
                    <a:pt x="1514201" y="10017"/>
                    <a:pt x="1697609" y="0"/>
                  </a:cubicBezTo>
                  <a:cubicBezTo>
                    <a:pt x="1881017" y="-10017"/>
                    <a:pt x="2105673" y="6452"/>
                    <a:pt x="2332694" y="0"/>
                  </a:cubicBezTo>
                  <a:cubicBezTo>
                    <a:pt x="2559715" y="-6452"/>
                    <a:pt x="2840885" y="-1679"/>
                    <a:pt x="3031288" y="0"/>
                  </a:cubicBezTo>
                  <a:cubicBezTo>
                    <a:pt x="3221691" y="1679"/>
                    <a:pt x="3320873" y="-2028"/>
                    <a:pt x="3539357" y="0"/>
                  </a:cubicBezTo>
                  <a:cubicBezTo>
                    <a:pt x="3757841" y="2028"/>
                    <a:pt x="4075649" y="10552"/>
                    <a:pt x="4301459" y="0"/>
                  </a:cubicBezTo>
                  <a:cubicBezTo>
                    <a:pt x="4527269" y="-10552"/>
                    <a:pt x="4607725" y="-16052"/>
                    <a:pt x="4873036" y="0"/>
                  </a:cubicBezTo>
                  <a:cubicBezTo>
                    <a:pt x="5138347" y="16052"/>
                    <a:pt x="5127542" y="-20316"/>
                    <a:pt x="5317596" y="0"/>
                  </a:cubicBezTo>
                  <a:cubicBezTo>
                    <a:pt x="5507650" y="20316"/>
                    <a:pt x="5733127" y="29207"/>
                    <a:pt x="5952681" y="0"/>
                  </a:cubicBezTo>
                  <a:cubicBezTo>
                    <a:pt x="6172235" y="-29207"/>
                    <a:pt x="6469066" y="24112"/>
                    <a:pt x="6714784" y="0"/>
                  </a:cubicBezTo>
                  <a:cubicBezTo>
                    <a:pt x="6910592" y="34768"/>
                    <a:pt x="7070211" y="193805"/>
                    <a:pt x="7078713" y="363929"/>
                  </a:cubicBezTo>
                  <a:cubicBezTo>
                    <a:pt x="7092947" y="562118"/>
                    <a:pt x="7069132" y="636433"/>
                    <a:pt x="7078713" y="805482"/>
                  </a:cubicBezTo>
                  <a:cubicBezTo>
                    <a:pt x="7088294" y="974531"/>
                    <a:pt x="7060243" y="1104925"/>
                    <a:pt x="7078713" y="1261592"/>
                  </a:cubicBezTo>
                  <a:cubicBezTo>
                    <a:pt x="7097184" y="1418259"/>
                    <a:pt x="7092962" y="1635884"/>
                    <a:pt x="7078713" y="1819599"/>
                  </a:cubicBezTo>
                  <a:cubicBezTo>
                    <a:pt x="7117141" y="2010795"/>
                    <a:pt x="6916373" y="2177061"/>
                    <a:pt x="6714784" y="2183528"/>
                  </a:cubicBezTo>
                  <a:cubicBezTo>
                    <a:pt x="6481413" y="2203404"/>
                    <a:pt x="6358586" y="2176931"/>
                    <a:pt x="6206716" y="2183528"/>
                  </a:cubicBezTo>
                  <a:cubicBezTo>
                    <a:pt x="6054846" y="2190125"/>
                    <a:pt x="5661852" y="2213251"/>
                    <a:pt x="5444613" y="2183528"/>
                  </a:cubicBezTo>
                  <a:cubicBezTo>
                    <a:pt x="5227374" y="2153805"/>
                    <a:pt x="5125623" y="2160118"/>
                    <a:pt x="4936545" y="2183528"/>
                  </a:cubicBezTo>
                  <a:cubicBezTo>
                    <a:pt x="4747467" y="2206938"/>
                    <a:pt x="4603136" y="2168612"/>
                    <a:pt x="4491985" y="2183528"/>
                  </a:cubicBezTo>
                  <a:cubicBezTo>
                    <a:pt x="4380834" y="2198444"/>
                    <a:pt x="4130265" y="2161698"/>
                    <a:pt x="3983916" y="2183528"/>
                  </a:cubicBezTo>
                  <a:cubicBezTo>
                    <a:pt x="3837567" y="2205358"/>
                    <a:pt x="3629472" y="2204227"/>
                    <a:pt x="3285322" y="2183528"/>
                  </a:cubicBezTo>
                  <a:cubicBezTo>
                    <a:pt x="2941172" y="2162829"/>
                    <a:pt x="2976335" y="2163426"/>
                    <a:pt x="2713745" y="2183528"/>
                  </a:cubicBezTo>
                  <a:cubicBezTo>
                    <a:pt x="2451155" y="2203630"/>
                    <a:pt x="2361529" y="2186736"/>
                    <a:pt x="2078660" y="2183528"/>
                  </a:cubicBezTo>
                  <a:cubicBezTo>
                    <a:pt x="1795792" y="2180320"/>
                    <a:pt x="1679794" y="2154097"/>
                    <a:pt x="1443574" y="2183528"/>
                  </a:cubicBezTo>
                  <a:cubicBezTo>
                    <a:pt x="1207354" y="2212959"/>
                    <a:pt x="874789" y="2193748"/>
                    <a:pt x="363929" y="2183528"/>
                  </a:cubicBezTo>
                  <a:cubicBezTo>
                    <a:pt x="166929" y="2228501"/>
                    <a:pt x="-24723" y="2041926"/>
                    <a:pt x="0" y="1819599"/>
                  </a:cubicBezTo>
                  <a:cubicBezTo>
                    <a:pt x="-4926" y="1719190"/>
                    <a:pt x="-3270" y="1478533"/>
                    <a:pt x="0" y="1363489"/>
                  </a:cubicBezTo>
                  <a:cubicBezTo>
                    <a:pt x="3270" y="1248445"/>
                    <a:pt x="-19908" y="1101318"/>
                    <a:pt x="0" y="921936"/>
                  </a:cubicBezTo>
                  <a:cubicBezTo>
                    <a:pt x="19908" y="742554"/>
                    <a:pt x="7724" y="622316"/>
                    <a:pt x="0" y="363929"/>
                  </a:cubicBezTo>
                  <a:close/>
                </a:path>
              </a:pathLst>
            </a:custGeom>
            <a:solidFill>
              <a:srgbClr val="FFC000">
                <a:lumMod val="20000"/>
                <a:lumOff val="80000"/>
              </a:srgbClr>
            </a:solidFill>
            <a:ln w="28575" cap="flat" cmpd="sng" algn="ctr">
              <a:solidFill>
                <a:srgbClr val="FFC000"/>
              </a:solidFill>
              <a:prstDash val="solid"/>
              <a:miter lim="800000"/>
              <a:extLst>
                <a:ext uri="{C807C97D-BFC1-408E-A445-0C87EB9F89A2}">
                  <ask:lineSketchStyleProps xmlns:ask="http://schemas.microsoft.com/office/drawing/2018/sketchyshapes" sd="2451908633">
                    <a:prstGeom prst="roundRect">
                      <a:avLst/>
                    </a:prstGeom>
                    <ask:type>
                      <ask:lineSketchFreehan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srgbClr val="F75789"/>
                </a:solidFill>
                <a:effectLst/>
                <a:uLnTx/>
                <a:uFillTx/>
                <a:latin typeface="Arial" panose="020B0604020202020204" pitchFamily="34" charset="0"/>
                <a:ea typeface="+mn-ea"/>
                <a:cs typeface="+mn-cs"/>
              </a:endParaRPr>
            </a:p>
          </p:txBody>
        </p:sp>
        <p:sp>
          <p:nvSpPr>
            <p:cNvPr id="14" name="TextBox 13">
              <a:extLst>
                <a:ext uri="{FF2B5EF4-FFF2-40B4-BE49-F238E27FC236}">
                  <a16:creationId xmlns:a16="http://schemas.microsoft.com/office/drawing/2014/main" id="{61C41D1C-C593-95F7-FEAC-BDB40D4A9B17}"/>
                </a:ext>
              </a:extLst>
            </p:cNvPr>
            <p:cNvSpPr txBox="1"/>
            <p:nvPr/>
          </p:nvSpPr>
          <p:spPr>
            <a:xfrm>
              <a:off x="5053602" y="567572"/>
              <a:ext cx="6850524" cy="193110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1. Nêu một số ví dụ có sự bay hơi, ngưng tụ, đông đặc và nóng chảy của nước trong tự nhiên</a:t>
              </a:r>
            </a:p>
          </p:txBody>
        </p:sp>
      </p:grpSp>
      <p:grpSp>
        <p:nvGrpSpPr>
          <p:cNvPr id="3" name="Group 2">
            <a:extLst>
              <a:ext uri="{FF2B5EF4-FFF2-40B4-BE49-F238E27FC236}">
                <a16:creationId xmlns:a16="http://schemas.microsoft.com/office/drawing/2014/main" id="{74D622A6-A075-C73D-F468-BE3B7A19B626}"/>
              </a:ext>
            </a:extLst>
          </p:cNvPr>
          <p:cNvGrpSpPr/>
          <p:nvPr/>
        </p:nvGrpSpPr>
        <p:grpSpPr>
          <a:xfrm>
            <a:off x="628650" y="2914650"/>
            <a:ext cx="4067175" cy="1493489"/>
            <a:chOff x="220394" y="27442"/>
            <a:chExt cx="4162483" cy="3094823"/>
          </a:xfrm>
          <a:solidFill>
            <a:schemeClr val="accent4">
              <a:lumMod val="20000"/>
              <a:lumOff val="80000"/>
            </a:schemeClr>
          </a:solidFill>
        </p:grpSpPr>
        <p:sp>
          <p:nvSpPr>
            <p:cNvPr id="5" name="椭圆 31">
              <a:extLst>
                <a:ext uri="{FF2B5EF4-FFF2-40B4-BE49-F238E27FC236}">
                  <a16:creationId xmlns:a16="http://schemas.microsoft.com/office/drawing/2014/main" id="{8E5290FA-147F-E1AF-1056-BC0CC3512EF8}"/>
                </a:ext>
              </a:extLst>
            </p:cNvPr>
            <p:cNvSpPr/>
            <p:nvPr/>
          </p:nvSpPr>
          <p:spPr>
            <a:xfrm rot="10800000" flipH="1">
              <a:off x="220394" y="27442"/>
              <a:ext cx="4162483" cy="3094823"/>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grpFill/>
            <a:ln w="38100" cap="flat" cmpd="sng" algn="ctr">
              <a:solidFill>
                <a:sysClr val="windowText" lastClr="000000"/>
              </a:solidFill>
              <a:prstDash val="lgDash"/>
              <a:miter lim="800000"/>
            </a:ln>
            <a:effectLst/>
          </p:spPr>
          <p:txBody>
            <a:bodyPr rot="0" spcFirstLastPara="0" vertOverflow="overflow" horzOverflow="overflow" vert="horz" wrap="square" lIns="96435" tIns="48218" rIns="96435" bIns="48218" numCol="1" spcCol="0" rtlCol="0" fromWordArt="0" anchor="ctr" anchorCtr="0" forceAA="0" compatLnSpc="1">
              <a:noAutofit/>
            </a:bodyPr>
            <a:lstStyle/>
            <a:p>
              <a:pPr marL="0" marR="0" lvl="0" indent="0" algn="ctr" defTabSz="963930" rtl="0" eaLnBrk="1" fontAlgn="auto" latinLnBrk="0" hangingPunct="1">
                <a:lnSpc>
                  <a:spcPct val="100000"/>
                </a:lnSpc>
                <a:spcBef>
                  <a:spcPts val="0"/>
                </a:spcBef>
                <a:spcAft>
                  <a:spcPts val="0"/>
                </a:spcAft>
                <a:buClrTx/>
                <a:buSzTx/>
                <a:buFontTx/>
                <a:buNone/>
                <a:tabLst/>
                <a:defRPr/>
              </a:pPr>
              <a:endParaRPr kumimoji="0" lang="zh-CN" altLang="en-US" sz="1685" b="0" i="0" u="none" strike="noStrike" kern="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6" name="Hộp Văn bản 23">
              <a:extLst>
                <a:ext uri="{FF2B5EF4-FFF2-40B4-BE49-F238E27FC236}">
                  <a16:creationId xmlns:a16="http://schemas.microsoft.com/office/drawing/2014/main" id="{21A89DAC-62D0-F78F-F834-9779AECF832C}"/>
                </a:ext>
              </a:extLst>
            </p:cNvPr>
            <p:cNvSpPr txBox="1"/>
            <p:nvPr/>
          </p:nvSpPr>
          <p:spPr>
            <a:xfrm>
              <a:off x="298368" y="130174"/>
              <a:ext cx="4007496" cy="2870001"/>
            </a:xfrm>
            <a:prstGeom prst="rect">
              <a:avLst/>
            </a:prstGeom>
            <a:noFill/>
          </p:spPr>
          <p:txBody>
            <a:bodyPr wrap="square" rtlCol="0">
              <a:spAutoFit/>
            </a:bodyPr>
            <a:lstStyle/>
            <a:p>
              <a:pPr marL="0" marR="0" lvl="0" indent="457200" algn="ctr" defTabSz="914400" rtl="0" eaLnBrk="1" fontAlgn="auto" latinLnBrk="0" hangingPunct="1">
                <a:lnSpc>
                  <a:spcPct val="100000"/>
                </a:lnSpc>
                <a:spcBef>
                  <a:spcPts val="0"/>
                </a:spcBef>
                <a:spcAft>
                  <a:spcPts val="0"/>
                </a:spcAft>
                <a:buClrTx/>
                <a:buSzTx/>
                <a:buFontTx/>
                <a:buNone/>
                <a:tabLst/>
                <a:defRPr/>
              </a:pPr>
              <a:r>
                <a:rPr lang="en-US" sz="2800" b="1" i="1" dirty="0" err="1">
                  <a:effectLst/>
                  <a:latin typeface="Calibri" panose="020F0502020204030204" pitchFamily="34" charset="0"/>
                  <a:ea typeface="Calibri" panose="020F0502020204030204" pitchFamily="34" charset="0"/>
                  <a:cs typeface="Calibri" panose="020F0502020204030204" pitchFamily="34" charset="0"/>
                </a:rPr>
                <a:t>Sự</a:t>
              </a:r>
              <a:r>
                <a:rPr lang="en-US" sz="2800" b="1" i="1" dirty="0">
                  <a:effectLst/>
                  <a:latin typeface="Calibri" panose="020F0502020204030204" pitchFamily="34" charset="0"/>
                  <a:ea typeface="Calibri" panose="020F0502020204030204" pitchFamily="34" charset="0"/>
                  <a:cs typeface="Calibri" panose="020F0502020204030204" pitchFamily="34" charset="0"/>
                </a:rPr>
                <a:t> bay </a:t>
              </a:r>
              <a:r>
                <a:rPr lang="en-US" sz="2800" b="1" i="1" dirty="0" err="1">
                  <a:effectLst/>
                  <a:latin typeface="Calibri" panose="020F0502020204030204" pitchFamily="34" charset="0"/>
                  <a:ea typeface="Calibri" panose="020F0502020204030204" pitchFamily="34" charset="0"/>
                  <a:cs typeface="Calibri" panose="020F0502020204030204" pitchFamily="34" charset="0"/>
                </a:rPr>
                <a:t>hơi</a:t>
              </a:r>
              <a:r>
                <a:rPr lang="en-US" sz="2800" b="1" i="1" dirty="0">
                  <a:effectLst/>
                  <a:latin typeface="Calibri" panose="020F0502020204030204" pitchFamily="34" charset="0"/>
                  <a:ea typeface="Calibri" panose="020F0502020204030204" pitchFamily="34" charset="0"/>
                  <a:cs typeface="Calibri" panose="020F0502020204030204" pitchFamily="34" charset="0"/>
                </a:rPr>
                <a:t>: </a:t>
              </a:r>
              <a:r>
                <a:rPr lang="en-US" sz="2800" b="1" i="1" dirty="0" err="1">
                  <a:effectLst/>
                  <a:latin typeface="Calibri" panose="020F0502020204030204" pitchFamily="34" charset="0"/>
                  <a:ea typeface="Calibri" panose="020F0502020204030204" pitchFamily="34" charset="0"/>
                  <a:cs typeface="Calibri" panose="020F0502020204030204" pitchFamily="34" charset="0"/>
                </a:rPr>
                <a:t>lau</a:t>
              </a:r>
              <a:r>
                <a:rPr lang="en-US" sz="2800" b="1" i="1" dirty="0">
                  <a:effectLst/>
                  <a:latin typeface="Calibri" panose="020F0502020204030204" pitchFamily="34" charset="0"/>
                  <a:ea typeface="Calibri" panose="020F0502020204030204" pitchFamily="34" charset="0"/>
                  <a:cs typeface="Calibri" panose="020F0502020204030204" pitchFamily="34" charset="0"/>
                </a:rPr>
                <a:t> </a:t>
              </a:r>
              <a:r>
                <a:rPr lang="en-US" sz="2800" b="1" i="1" dirty="0" err="1">
                  <a:effectLst/>
                  <a:latin typeface="Calibri" panose="020F0502020204030204" pitchFamily="34" charset="0"/>
                  <a:ea typeface="Calibri" panose="020F0502020204030204" pitchFamily="34" charset="0"/>
                  <a:cs typeface="Calibri" panose="020F0502020204030204" pitchFamily="34" charset="0"/>
                </a:rPr>
                <a:t>bảng</a:t>
              </a:r>
              <a:r>
                <a:rPr lang="en-US" sz="2800" b="1" i="1" dirty="0">
                  <a:effectLst/>
                  <a:latin typeface="Calibri" panose="020F0502020204030204" pitchFamily="34" charset="0"/>
                  <a:ea typeface="Calibri" panose="020F0502020204030204" pitchFamily="34" charset="0"/>
                  <a:cs typeface="Calibri" panose="020F0502020204030204" pitchFamily="34" charset="0"/>
                </a:rPr>
                <a:t> </a:t>
              </a:r>
              <a:r>
                <a:rPr lang="en-US" sz="2800" b="1" i="1" dirty="0" err="1">
                  <a:effectLst/>
                  <a:latin typeface="Calibri" panose="020F0502020204030204" pitchFamily="34" charset="0"/>
                  <a:ea typeface="Calibri" panose="020F0502020204030204" pitchFamily="34" charset="0"/>
                  <a:cs typeface="Calibri" panose="020F0502020204030204" pitchFamily="34" charset="0"/>
                </a:rPr>
                <a:t>bằng</a:t>
              </a:r>
              <a:r>
                <a:rPr lang="en-US" sz="2800" b="1" i="1" dirty="0">
                  <a:effectLst/>
                  <a:latin typeface="Calibri" panose="020F0502020204030204" pitchFamily="34" charset="0"/>
                  <a:ea typeface="Calibri" panose="020F0502020204030204" pitchFamily="34" charset="0"/>
                  <a:cs typeface="Calibri" panose="020F0502020204030204" pitchFamily="34" charset="0"/>
                </a:rPr>
                <a:t> </a:t>
              </a:r>
              <a:r>
                <a:rPr lang="en-US" sz="2800" b="1" i="1" dirty="0" err="1">
                  <a:effectLst/>
                  <a:latin typeface="Calibri" panose="020F0502020204030204" pitchFamily="34" charset="0"/>
                  <a:ea typeface="Calibri" panose="020F0502020204030204" pitchFamily="34" charset="0"/>
                  <a:cs typeface="Calibri" panose="020F0502020204030204" pitchFamily="34" charset="0"/>
                </a:rPr>
                <a:t>khăn</a:t>
              </a:r>
              <a:r>
                <a:rPr lang="en-US" sz="2800" b="1" i="1" dirty="0">
                  <a:effectLst/>
                  <a:latin typeface="Calibri" panose="020F0502020204030204" pitchFamily="34" charset="0"/>
                  <a:ea typeface="Calibri" panose="020F0502020204030204" pitchFamily="34" charset="0"/>
                  <a:cs typeface="Calibri" panose="020F0502020204030204" pitchFamily="34" charset="0"/>
                </a:rPr>
                <a:t> </a:t>
              </a:r>
              <a:r>
                <a:rPr lang="en-US" sz="2800" b="1" i="1" dirty="0" err="1">
                  <a:effectLst/>
                  <a:latin typeface="Calibri" panose="020F0502020204030204" pitchFamily="34" charset="0"/>
                  <a:ea typeface="Calibri" panose="020F0502020204030204" pitchFamily="34" charset="0"/>
                  <a:cs typeface="Calibri" panose="020F0502020204030204" pitchFamily="34" charset="0"/>
                </a:rPr>
                <a:t>ẩm</a:t>
              </a:r>
              <a:r>
                <a:rPr lang="en-US" sz="2800" b="1" i="1" dirty="0">
                  <a:effectLst/>
                  <a:latin typeface="Calibri" panose="020F0502020204030204" pitchFamily="34" charset="0"/>
                  <a:ea typeface="Calibri" panose="020F0502020204030204" pitchFamily="34" charset="0"/>
                  <a:cs typeface="Calibri" panose="020F0502020204030204" pitchFamily="34" charset="0"/>
                </a:rPr>
                <a:t> </a:t>
              </a:r>
              <a:r>
                <a:rPr lang="en-US" sz="2800" b="1" i="1" dirty="0" err="1">
                  <a:effectLst/>
                  <a:latin typeface="Calibri" panose="020F0502020204030204" pitchFamily="34" charset="0"/>
                  <a:ea typeface="Calibri" panose="020F0502020204030204" pitchFamily="34" charset="0"/>
                  <a:cs typeface="Calibri" panose="020F0502020204030204" pitchFamily="34" charset="0"/>
                </a:rPr>
                <a:t>thì</a:t>
              </a:r>
              <a:r>
                <a:rPr lang="en-US" sz="2800" b="1" i="1" dirty="0">
                  <a:effectLst/>
                  <a:latin typeface="Calibri" panose="020F0502020204030204" pitchFamily="34" charset="0"/>
                  <a:ea typeface="Calibri" panose="020F0502020204030204" pitchFamily="34" charset="0"/>
                  <a:cs typeface="Calibri" panose="020F0502020204030204" pitchFamily="34" charset="0"/>
                </a:rPr>
                <a:t> 1 </a:t>
              </a:r>
              <a:r>
                <a:rPr lang="en-US" sz="2800" b="1" i="1" dirty="0" err="1">
                  <a:effectLst/>
                  <a:latin typeface="Calibri" panose="020F0502020204030204" pitchFamily="34" charset="0"/>
                  <a:ea typeface="Calibri" panose="020F0502020204030204" pitchFamily="34" charset="0"/>
                  <a:cs typeface="Calibri" panose="020F0502020204030204" pitchFamily="34" charset="0"/>
                </a:rPr>
                <a:t>lát</a:t>
              </a:r>
              <a:r>
                <a:rPr lang="en-US" sz="2800" b="1" i="1" dirty="0">
                  <a:effectLst/>
                  <a:latin typeface="Calibri" panose="020F0502020204030204" pitchFamily="34" charset="0"/>
                  <a:ea typeface="Calibri" panose="020F0502020204030204" pitchFamily="34" charset="0"/>
                  <a:cs typeface="Calibri" panose="020F0502020204030204" pitchFamily="34" charset="0"/>
                </a:rPr>
                <a:t> </a:t>
              </a:r>
              <a:r>
                <a:rPr lang="en-US" sz="2800" b="1" i="1" dirty="0" err="1">
                  <a:effectLst/>
                  <a:latin typeface="Calibri" panose="020F0502020204030204" pitchFamily="34" charset="0"/>
                  <a:ea typeface="Calibri" panose="020F0502020204030204" pitchFamily="34" charset="0"/>
                  <a:cs typeface="Calibri" panose="020F0502020204030204" pitchFamily="34" charset="0"/>
                </a:rPr>
                <a:t>bảng</a:t>
              </a:r>
              <a:r>
                <a:rPr lang="en-US" sz="2800" b="1" i="1" dirty="0">
                  <a:effectLst/>
                  <a:latin typeface="Calibri" panose="020F0502020204030204" pitchFamily="34" charset="0"/>
                  <a:ea typeface="Calibri" panose="020F0502020204030204" pitchFamily="34" charset="0"/>
                  <a:cs typeface="Calibri" panose="020F0502020204030204" pitchFamily="34" charset="0"/>
                </a:rPr>
                <a:t> </a:t>
              </a:r>
              <a:r>
                <a:rPr lang="en-US" sz="2800" b="1" i="1" dirty="0" err="1">
                  <a:effectLst/>
                  <a:latin typeface="Calibri" panose="020F0502020204030204" pitchFamily="34" charset="0"/>
                  <a:ea typeface="Calibri" panose="020F0502020204030204" pitchFamily="34" charset="0"/>
                  <a:cs typeface="Calibri" panose="020F0502020204030204" pitchFamily="34" charset="0"/>
                </a:rPr>
                <a:t>đã</a:t>
              </a:r>
              <a:r>
                <a:rPr lang="en-US" sz="2800" b="1" i="1" dirty="0">
                  <a:effectLst/>
                  <a:latin typeface="Calibri" panose="020F0502020204030204" pitchFamily="34" charset="0"/>
                  <a:ea typeface="Calibri" panose="020F0502020204030204" pitchFamily="34" charset="0"/>
                  <a:cs typeface="Calibri" panose="020F0502020204030204" pitchFamily="34" charset="0"/>
                </a:rPr>
                <a:t> </a:t>
              </a:r>
              <a:r>
                <a:rPr lang="en-US" sz="2800" b="1" i="1" dirty="0" err="1">
                  <a:effectLst/>
                  <a:latin typeface="Calibri" panose="020F0502020204030204" pitchFamily="34" charset="0"/>
                  <a:ea typeface="Calibri" panose="020F0502020204030204" pitchFamily="34" charset="0"/>
                  <a:cs typeface="Calibri" panose="020F0502020204030204" pitchFamily="34" charset="0"/>
                </a:rPr>
                <a:t>khô</a:t>
              </a:r>
              <a:endParaRPr kumimoji="0" lang="en-US" sz="5400" b="1" i="0" u="none" strike="noStrike" kern="1200" cap="none" spc="0" normalizeH="0" baseline="0" noProof="0" dirty="0">
                <a:ln w="0"/>
                <a:solidFill>
                  <a:srgbClr val="002060"/>
                </a:solidFill>
                <a:effectLst/>
                <a:uLnTx/>
                <a:uFillTx/>
                <a:latin typeface="Calibri" panose="020F0502020204030204" pitchFamily="34" charset="0"/>
                <a:cs typeface="Calibri" panose="020F0502020204030204" pitchFamily="34" charset="0"/>
              </a:endParaRPr>
            </a:p>
          </p:txBody>
        </p:sp>
      </p:grpSp>
      <p:pic>
        <p:nvPicPr>
          <p:cNvPr id="7" name="Picture 6">
            <a:extLst>
              <a:ext uri="{FF2B5EF4-FFF2-40B4-BE49-F238E27FC236}">
                <a16:creationId xmlns:a16="http://schemas.microsoft.com/office/drawing/2014/main" id="{1D328860-6331-7355-ABFD-B3A3E1E44720}"/>
              </a:ext>
            </a:extLst>
          </p:cNvPr>
          <p:cNvPicPr>
            <a:picLocks noChangeAspect="1"/>
          </p:cNvPicPr>
          <p:nvPr/>
        </p:nvPicPr>
        <p:blipFill>
          <a:blip r:embed="rId2"/>
          <a:stretch>
            <a:fillRect/>
          </a:stretch>
        </p:blipFill>
        <p:spPr>
          <a:xfrm>
            <a:off x="4903089" y="2023674"/>
            <a:ext cx="5998464" cy="3787522"/>
          </a:xfrm>
          <a:prstGeom prst="rect">
            <a:avLst/>
          </a:prstGeom>
        </p:spPr>
      </p:pic>
    </p:spTree>
    <p:extLst>
      <p:ext uri="{BB962C8B-B14F-4D97-AF65-F5344CB8AC3E}">
        <p14:creationId xmlns:p14="http://schemas.microsoft.com/office/powerpoint/2010/main" val="39678944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74D622A6-A075-C73D-F468-BE3B7A19B626}"/>
              </a:ext>
            </a:extLst>
          </p:cNvPr>
          <p:cNvGrpSpPr/>
          <p:nvPr/>
        </p:nvGrpSpPr>
        <p:grpSpPr>
          <a:xfrm>
            <a:off x="628650" y="2657474"/>
            <a:ext cx="4067175" cy="2036070"/>
            <a:chOff x="220394" y="27442"/>
            <a:chExt cx="4162483" cy="3094823"/>
          </a:xfrm>
          <a:solidFill>
            <a:schemeClr val="accent4">
              <a:lumMod val="20000"/>
              <a:lumOff val="80000"/>
            </a:schemeClr>
          </a:solidFill>
        </p:grpSpPr>
        <p:sp>
          <p:nvSpPr>
            <p:cNvPr id="5" name="椭圆 31">
              <a:extLst>
                <a:ext uri="{FF2B5EF4-FFF2-40B4-BE49-F238E27FC236}">
                  <a16:creationId xmlns:a16="http://schemas.microsoft.com/office/drawing/2014/main" id="{8E5290FA-147F-E1AF-1056-BC0CC3512EF8}"/>
                </a:ext>
              </a:extLst>
            </p:cNvPr>
            <p:cNvSpPr/>
            <p:nvPr/>
          </p:nvSpPr>
          <p:spPr>
            <a:xfrm rot="10800000" flipH="1">
              <a:off x="220394" y="27442"/>
              <a:ext cx="4162483" cy="3094823"/>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grpFill/>
            <a:ln w="38100" cap="flat" cmpd="sng" algn="ctr">
              <a:solidFill>
                <a:sysClr val="windowText" lastClr="000000"/>
              </a:solidFill>
              <a:prstDash val="lgDash"/>
              <a:miter lim="800000"/>
            </a:ln>
            <a:effectLst/>
          </p:spPr>
          <p:txBody>
            <a:bodyPr rot="0" spcFirstLastPara="0" vertOverflow="overflow" horzOverflow="overflow" vert="horz" wrap="square" lIns="96435" tIns="48218" rIns="96435" bIns="48218" numCol="1" spcCol="0" rtlCol="0" fromWordArt="0" anchor="ctr" anchorCtr="0" forceAA="0" compatLnSpc="1">
              <a:noAutofit/>
            </a:bodyPr>
            <a:lstStyle/>
            <a:p>
              <a:pPr marL="0" marR="0" lvl="0" indent="0" algn="ctr" defTabSz="963930" rtl="0" eaLnBrk="1" fontAlgn="auto" latinLnBrk="0" hangingPunct="1">
                <a:lnSpc>
                  <a:spcPct val="100000"/>
                </a:lnSpc>
                <a:spcBef>
                  <a:spcPts val="0"/>
                </a:spcBef>
                <a:spcAft>
                  <a:spcPts val="0"/>
                </a:spcAft>
                <a:buClrTx/>
                <a:buSzTx/>
                <a:buFontTx/>
                <a:buNone/>
                <a:tabLst/>
                <a:defRPr/>
              </a:pPr>
              <a:endParaRPr kumimoji="0" lang="zh-CN" altLang="en-US" sz="1685" b="0" i="0" u="none" strike="noStrike" kern="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6" name="Hộp Văn bản 23">
              <a:extLst>
                <a:ext uri="{FF2B5EF4-FFF2-40B4-BE49-F238E27FC236}">
                  <a16:creationId xmlns:a16="http://schemas.microsoft.com/office/drawing/2014/main" id="{21A89DAC-62D0-F78F-F834-9779AECF832C}"/>
                </a:ext>
              </a:extLst>
            </p:cNvPr>
            <p:cNvSpPr txBox="1"/>
            <p:nvPr/>
          </p:nvSpPr>
          <p:spPr>
            <a:xfrm>
              <a:off x="298368" y="130174"/>
              <a:ext cx="4007496" cy="2760137"/>
            </a:xfrm>
            <a:prstGeom prst="rect">
              <a:avLst/>
            </a:prstGeom>
            <a:noFill/>
          </p:spPr>
          <p:txBody>
            <a:bodyPr wrap="square" rtlCol="0">
              <a:spAutoFit/>
            </a:bodyPr>
            <a:lstStyle/>
            <a:p>
              <a:pPr marL="0" marR="0" algn="just">
                <a:spcBef>
                  <a:spcPts val="0"/>
                </a:spcBef>
                <a:spcAft>
                  <a:spcPts val="0"/>
                </a:spcAft>
              </a:pPr>
              <a:r>
                <a:rPr lang="en-US" sz="2800" b="1" i="1" dirty="0" err="1">
                  <a:effectLst/>
                  <a:latin typeface="Calibri" panose="020F0502020204030204" pitchFamily="34" charset="0"/>
                  <a:ea typeface="Calibri" panose="020F0502020204030204" pitchFamily="34" charset="0"/>
                  <a:cs typeface="Calibri" panose="020F0502020204030204" pitchFamily="34" charset="0"/>
                </a:rPr>
                <a:t>Sự</a:t>
              </a:r>
              <a:r>
                <a:rPr lang="en-US" sz="2800" b="1" i="1" dirty="0">
                  <a:effectLst/>
                  <a:latin typeface="Calibri" panose="020F0502020204030204" pitchFamily="34" charset="0"/>
                  <a:ea typeface="Calibri" panose="020F0502020204030204" pitchFamily="34" charset="0"/>
                  <a:cs typeface="Calibri" panose="020F0502020204030204" pitchFamily="34" charset="0"/>
                </a:rPr>
                <a:t> </a:t>
              </a:r>
              <a:r>
                <a:rPr lang="en-US" sz="2800" b="1" i="1" dirty="0" err="1">
                  <a:effectLst/>
                  <a:latin typeface="Calibri" panose="020F0502020204030204" pitchFamily="34" charset="0"/>
                  <a:ea typeface="Calibri" panose="020F0502020204030204" pitchFamily="34" charset="0"/>
                  <a:cs typeface="Calibri" panose="020F0502020204030204" pitchFamily="34" charset="0"/>
                </a:rPr>
                <a:t>ngưng</a:t>
              </a:r>
              <a:r>
                <a:rPr lang="en-US" sz="2800" b="1" i="1" dirty="0">
                  <a:effectLst/>
                  <a:latin typeface="Calibri" panose="020F0502020204030204" pitchFamily="34" charset="0"/>
                  <a:ea typeface="Calibri" panose="020F0502020204030204" pitchFamily="34" charset="0"/>
                  <a:cs typeface="Calibri" panose="020F0502020204030204" pitchFamily="34" charset="0"/>
                </a:rPr>
                <a:t> </a:t>
              </a:r>
              <a:r>
                <a:rPr lang="en-US" sz="2800" b="1" i="1" dirty="0" err="1">
                  <a:effectLst/>
                  <a:latin typeface="Calibri" panose="020F0502020204030204" pitchFamily="34" charset="0"/>
                  <a:ea typeface="Calibri" panose="020F0502020204030204" pitchFamily="34" charset="0"/>
                  <a:cs typeface="Calibri" panose="020F0502020204030204" pitchFamily="34" charset="0"/>
                </a:rPr>
                <a:t>tụ</a:t>
              </a:r>
              <a:r>
                <a:rPr lang="en-US" sz="2800" b="1" i="1" dirty="0">
                  <a:effectLst/>
                  <a:latin typeface="Calibri" panose="020F0502020204030204" pitchFamily="34" charset="0"/>
                  <a:ea typeface="Calibri" panose="020F0502020204030204" pitchFamily="34" charset="0"/>
                  <a:cs typeface="Calibri" panose="020F0502020204030204" pitchFamily="34" charset="0"/>
                </a:rPr>
                <a:t>: </a:t>
              </a:r>
              <a:r>
                <a:rPr lang="en-US" sz="2800" b="1" i="1" dirty="0" err="1">
                  <a:effectLst/>
                  <a:latin typeface="Calibri" panose="020F0502020204030204" pitchFamily="34" charset="0"/>
                  <a:ea typeface="Calibri" panose="020F0502020204030204" pitchFamily="34" charset="0"/>
                  <a:cs typeface="Calibri" panose="020F0502020204030204" pitchFamily="34" charset="0"/>
                </a:rPr>
                <a:t>đậy</a:t>
              </a:r>
              <a:r>
                <a:rPr lang="en-US" sz="2800" b="1" i="1" dirty="0">
                  <a:effectLst/>
                  <a:latin typeface="Calibri" panose="020F0502020204030204" pitchFamily="34" charset="0"/>
                  <a:ea typeface="Calibri" panose="020F0502020204030204" pitchFamily="34" charset="0"/>
                  <a:cs typeface="Calibri" panose="020F0502020204030204" pitchFamily="34" charset="0"/>
                </a:rPr>
                <a:t> </a:t>
              </a:r>
              <a:r>
                <a:rPr lang="en-US" sz="2800" b="1" i="1" dirty="0" err="1">
                  <a:effectLst/>
                  <a:latin typeface="Calibri" panose="020F0502020204030204" pitchFamily="34" charset="0"/>
                  <a:ea typeface="Calibri" panose="020F0502020204030204" pitchFamily="34" charset="0"/>
                  <a:cs typeface="Calibri" panose="020F0502020204030204" pitchFamily="34" charset="0"/>
                </a:rPr>
                <a:t>vung</a:t>
              </a:r>
              <a:r>
                <a:rPr lang="en-US" sz="2800" b="1" i="1" dirty="0">
                  <a:effectLst/>
                  <a:latin typeface="Calibri" panose="020F0502020204030204" pitchFamily="34" charset="0"/>
                  <a:ea typeface="Calibri" panose="020F0502020204030204" pitchFamily="34" charset="0"/>
                  <a:cs typeface="Calibri" panose="020F0502020204030204" pitchFamily="34" charset="0"/>
                </a:rPr>
                <a:t> </a:t>
              </a:r>
              <a:r>
                <a:rPr lang="en-US" sz="2800" b="1" i="1" dirty="0" err="1">
                  <a:effectLst/>
                  <a:latin typeface="Calibri" panose="020F0502020204030204" pitchFamily="34" charset="0"/>
                  <a:ea typeface="Calibri" panose="020F0502020204030204" pitchFamily="34" charset="0"/>
                  <a:cs typeface="Calibri" panose="020F0502020204030204" pitchFamily="34" charset="0"/>
                </a:rPr>
                <a:t>nồi</a:t>
              </a:r>
              <a:r>
                <a:rPr lang="en-US" sz="2800" b="1" i="1" dirty="0">
                  <a:effectLst/>
                  <a:latin typeface="Calibri" panose="020F0502020204030204" pitchFamily="34" charset="0"/>
                  <a:ea typeface="Calibri" panose="020F0502020204030204" pitchFamily="34" charset="0"/>
                  <a:cs typeface="Calibri" panose="020F0502020204030204" pitchFamily="34" charset="0"/>
                </a:rPr>
                <a:t> </a:t>
              </a:r>
              <a:r>
                <a:rPr lang="en-US" sz="2800" b="1" i="1" dirty="0" err="1">
                  <a:effectLst/>
                  <a:latin typeface="Calibri" panose="020F0502020204030204" pitchFamily="34" charset="0"/>
                  <a:ea typeface="Calibri" panose="020F0502020204030204" pitchFamily="34" charset="0"/>
                  <a:cs typeface="Calibri" panose="020F0502020204030204" pitchFamily="34" charset="0"/>
                </a:rPr>
                <a:t>khi</a:t>
              </a:r>
              <a:r>
                <a:rPr lang="en-US" sz="2800" b="1" i="1" dirty="0">
                  <a:effectLst/>
                  <a:latin typeface="Calibri" panose="020F0502020204030204" pitchFamily="34" charset="0"/>
                  <a:ea typeface="Calibri" panose="020F0502020204030204" pitchFamily="34" charset="0"/>
                  <a:cs typeface="Calibri" panose="020F0502020204030204" pitchFamily="34" charset="0"/>
                </a:rPr>
                <a:t> </a:t>
              </a:r>
              <a:r>
                <a:rPr lang="en-US" sz="2800" b="1" i="1" dirty="0" err="1">
                  <a:effectLst/>
                  <a:latin typeface="Calibri" panose="020F0502020204030204" pitchFamily="34" charset="0"/>
                  <a:ea typeface="Calibri" panose="020F0502020204030204" pitchFamily="34" charset="0"/>
                  <a:cs typeface="Calibri" panose="020F0502020204030204" pitchFamily="34" charset="0"/>
                </a:rPr>
                <a:t>nước</a:t>
              </a:r>
              <a:r>
                <a:rPr lang="en-US" sz="2800" b="1" i="1" dirty="0">
                  <a:effectLst/>
                  <a:latin typeface="Calibri" panose="020F0502020204030204" pitchFamily="34" charset="0"/>
                  <a:ea typeface="Calibri" panose="020F0502020204030204" pitchFamily="34" charset="0"/>
                  <a:cs typeface="Calibri" panose="020F0502020204030204" pitchFamily="34" charset="0"/>
                </a:rPr>
                <a:t> </a:t>
              </a:r>
              <a:r>
                <a:rPr lang="en-US" sz="2800" b="1" i="1" dirty="0" err="1">
                  <a:effectLst/>
                  <a:latin typeface="Calibri" panose="020F0502020204030204" pitchFamily="34" charset="0"/>
                  <a:ea typeface="Calibri" panose="020F0502020204030204" pitchFamily="34" charset="0"/>
                  <a:cs typeface="Calibri" panose="020F0502020204030204" pitchFamily="34" charset="0"/>
                </a:rPr>
                <a:t>đang</a:t>
              </a:r>
              <a:r>
                <a:rPr lang="en-US" sz="2800" b="1" i="1" dirty="0">
                  <a:effectLst/>
                  <a:latin typeface="Calibri" panose="020F0502020204030204" pitchFamily="34" charset="0"/>
                  <a:ea typeface="Calibri" panose="020F0502020204030204" pitchFamily="34" charset="0"/>
                  <a:cs typeface="Calibri" panose="020F0502020204030204" pitchFamily="34" charset="0"/>
                </a:rPr>
                <a:t> </a:t>
              </a:r>
              <a:r>
                <a:rPr lang="en-US" sz="2800" b="1" i="1" dirty="0" err="1">
                  <a:effectLst/>
                  <a:latin typeface="Calibri" panose="020F0502020204030204" pitchFamily="34" charset="0"/>
                  <a:ea typeface="Calibri" panose="020F0502020204030204" pitchFamily="34" charset="0"/>
                  <a:cs typeface="Calibri" panose="020F0502020204030204" pitchFamily="34" charset="0"/>
                </a:rPr>
                <a:t>sôi</a:t>
              </a:r>
              <a:r>
                <a:rPr lang="en-US" sz="2800" b="1" i="1" dirty="0">
                  <a:effectLst/>
                  <a:latin typeface="Calibri" panose="020F0502020204030204" pitchFamily="34" charset="0"/>
                  <a:ea typeface="Calibri" panose="020F0502020204030204" pitchFamily="34" charset="0"/>
                  <a:cs typeface="Calibri" panose="020F0502020204030204" pitchFamily="34" charset="0"/>
                </a:rPr>
                <a:t> </a:t>
              </a:r>
              <a:r>
                <a:rPr lang="en-US" sz="2800" b="1" i="1" dirty="0" err="1">
                  <a:effectLst/>
                  <a:latin typeface="Calibri" panose="020F0502020204030204" pitchFamily="34" charset="0"/>
                  <a:ea typeface="Calibri" panose="020F0502020204030204" pitchFamily="34" charset="0"/>
                  <a:cs typeface="Calibri" panose="020F0502020204030204" pitchFamily="34" charset="0"/>
                </a:rPr>
                <a:t>một</a:t>
              </a:r>
              <a:r>
                <a:rPr lang="en-US" sz="2800" b="1" i="1" dirty="0">
                  <a:effectLst/>
                  <a:latin typeface="Calibri" panose="020F0502020204030204" pitchFamily="34" charset="0"/>
                  <a:ea typeface="Calibri" panose="020F0502020204030204" pitchFamily="34" charset="0"/>
                  <a:cs typeface="Calibri" panose="020F0502020204030204" pitchFamily="34" charset="0"/>
                </a:rPr>
                <a:t> </a:t>
              </a:r>
              <a:r>
                <a:rPr lang="en-US" sz="2800" b="1" i="1" dirty="0" err="1">
                  <a:effectLst/>
                  <a:latin typeface="Calibri" panose="020F0502020204030204" pitchFamily="34" charset="0"/>
                  <a:ea typeface="Calibri" panose="020F0502020204030204" pitchFamily="34" charset="0"/>
                  <a:cs typeface="Calibri" panose="020F0502020204030204" pitchFamily="34" charset="0"/>
                </a:rPr>
                <a:t>lúc</a:t>
              </a:r>
              <a:r>
                <a:rPr lang="en-US" sz="2800" b="1" i="1" dirty="0">
                  <a:effectLst/>
                  <a:latin typeface="Calibri" panose="020F0502020204030204" pitchFamily="34" charset="0"/>
                  <a:ea typeface="Calibri" panose="020F0502020204030204" pitchFamily="34" charset="0"/>
                  <a:cs typeface="Calibri" panose="020F0502020204030204" pitchFamily="34" charset="0"/>
                </a:rPr>
                <a:t> </a:t>
              </a:r>
              <a:r>
                <a:rPr lang="en-US" sz="2800" b="1" i="1" dirty="0" err="1">
                  <a:effectLst/>
                  <a:latin typeface="Calibri" panose="020F0502020204030204" pitchFamily="34" charset="0"/>
                  <a:ea typeface="Calibri" panose="020F0502020204030204" pitchFamily="34" charset="0"/>
                  <a:cs typeface="Calibri" panose="020F0502020204030204" pitchFamily="34" charset="0"/>
                </a:rPr>
                <a:t>sau</a:t>
              </a:r>
              <a:r>
                <a:rPr lang="en-US" sz="2800" b="1" i="1" dirty="0">
                  <a:effectLst/>
                  <a:latin typeface="Calibri" panose="020F0502020204030204" pitchFamily="34" charset="0"/>
                  <a:ea typeface="Calibri" panose="020F0502020204030204" pitchFamily="34" charset="0"/>
                  <a:cs typeface="Calibri" panose="020F0502020204030204" pitchFamily="34" charset="0"/>
                </a:rPr>
                <a:t> </a:t>
              </a:r>
              <a:r>
                <a:rPr lang="en-US" sz="2800" b="1" i="1" dirty="0" err="1">
                  <a:effectLst/>
                  <a:latin typeface="Calibri" panose="020F0502020204030204" pitchFamily="34" charset="0"/>
                  <a:ea typeface="Calibri" panose="020F0502020204030204" pitchFamily="34" charset="0"/>
                  <a:cs typeface="Calibri" panose="020F0502020204030204" pitchFamily="34" charset="0"/>
                </a:rPr>
                <a:t>mở</a:t>
              </a:r>
              <a:r>
                <a:rPr lang="en-US" sz="2800" b="1" i="1" dirty="0">
                  <a:effectLst/>
                  <a:latin typeface="Calibri" panose="020F0502020204030204" pitchFamily="34" charset="0"/>
                  <a:ea typeface="Calibri" panose="020F0502020204030204" pitchFamily="34" charset="0"/>
                  <a:cs typeface="Calibri" panose="020F0502020204030204" pitchFamily="34" charset="0"/>
                </a:rPr>
                <a:t> </a:t>
              </a:r>
              <a:r>
                <a:rPr lang="en-US" sz="2800" b="1" i="1" dirty="0" err="1">
                  <a:effectLst/>
                  <a:latin typeface="Calibri" panose="020F0502020204030204" pitchFamily="34" charset="0"/>
                  <a:ea typeface="Calibri" panose="020F0502020204030204" pitchFamily="34" charset="0"/>
                  <a:cs typeface="Calibri" panose="020F0502020204030204" pitchFamily="34" charset="0"/>
                </a:rPr>
                <a:t>lên</a:t>
              </a:r>
              <a:r>
                <a:rPr lang="en-US" sz="2800" b="1" i="1" dirty="0">
                  <a:effectLst/>
                  <a:latin typeface="Calibri" panose="020F0502020204030204" pitchFamily="34" charset="0"/>
                  <a:ea typeface="Calibri" panose="020F0502020204030204" pitchFamily="34" charset="0"/>
                  <a:cs typeface="Calibri" panose="020F0502020204030204" pitchFamily="34" charset="0"/>
                </a:rPr>
                <a:t> </a:t>
              </a:r>
              <a:r>
                <a:rPr lang="en-US" sz="2800" b="1" i="1" dirty="0" err="1">
                  <a:effectLst/>
                  <a:latin typeface="Calibri" panose="020F0502020204030204" pitchFamily="34" charset="0"/>
                  <a:ea typeface="Calibri" panose="020F0502020204030204" pitchFamily="34" charset="0"/>
                  <a:cs typeface="Calibri" panose="020F0502020204030204" pitchFamily="34" charset="0"/>
                </a:rPr>
                <a:t>thấy</a:t>
              </a:r>
              <a:r>
                <a:rPr lang="en-US" sz="2800" b="1" i="1" dirty="0">
                  <a:effectLst/>
                  <a:latin typeface="Calibri" panose="020F0502020204030204" pitchFamily="34" charset="0"/>
                  <a:ea typeface="Calibri" panose="020F0502020204030204" pitchFamily="34" charset="0"/>
                  <a:cs typeface="Calibri" panose="020F0502020204030204" pitchFamily="34" charset="0"/>
                </a:rPr>
                <a:t> </a:t>
              </a:r>
              <a:r>
                <a:rPr lang="en-US" sz="2800" b="1" i="1" dirty="0" err="1">
                  <a:effectLst/>
                  <a:latin typeface="Calibri" panose="020F0502020204030204" pitchFamily="34" charset="0"/>
                  <a:ea typeface="Calibri" panose="020F0502020204030204" pitchFamily="34" charset="0"/>
                  <a:cs typeface="Calibri" panose="020F0502020204030204" pitchFamily="34" charset="0"/>
                </a:rPr>
                <a:t>hơi</a:t>
              </a:r>
              <a:r>
                <a:rPr lang="en-US" sz="2800" b="1" i="1" dirty="0">
                  <a:effectLst/>
                  <a:latin typeface="Calibri" panose="020F0502020204030204" pitchFamily="34" charset="0"/>
                  <a:ea typeface="Calibri" panose="020F0502020204030204" pitchFamily="34" charset="0"/>
                  <a:cs typeface="Calibri" panose="020F0502020204030204" pitchFamily="34" charset="0"/>
                </a:rPr>
                <a:t> </a:t>
              </a:r>
              <a:r>
                <a:rPr lang="en-US" sz="2800" b="1" i="1" dirty="0" err="1">
                  <a:effectLst/>
                  <a:latin typeface="Calibri" panose="020F0502020204030204" pitchFamily="34" charset="0"/>
                  <a:ea typeface="Calibri" panose="020F0502020204030204" pitchFamily="34" charset="0"/>
                  <a:cs typeface="Calibri" panose="020F0502020204030204" pitchFamily="34" charset="0"/>
                </a:rPr>
                <a:t>nước</a:t>
              </a:r>
              <a:r>
                <a:rPr lang="en-US" sz="2800" b="1" i="1" dirty="0">
                  <a:effectLst/>
                  <a:latin typeface="Calibri" panose="020F0502020204030204" pitchFamily="34" charset="0"/>
                  <a:ea typeface="Calibri" panose="020F0502020204030204" pitchFamily="34" charset="0"/>
                  <a:cs typeface="Calibri" panose="020F0502020204030204" pitchFamily="34" charset="0"/>
                </a:rPr>
                <a:t> </a:t>
              </a:r>
              <a:r>
                <a:rPr lang="en-US" sz="2800" b="1" i="1" dirty="0" err="1">
                  <a:effectLst/>
                  <a:latin typeface="Calibri" panose="020F0502020204030204" pitchFamily="34" charset="0"/>
                  <a:ea typeface="Calibri" panose="020F0502020204030204" pitchFamily="34" charset="0"/>
                  <a:cs typeface="Calibri" panose="020F0502020204030204" pitchFamily="34" charset="0"/>
                </a:rPr>
                <a:t>ngưng</a:t>
              </a:r>
              <a:r>
                <a:rPr lang="en-US" sz="2800" b="1" i="1" dirty="0">
                  <a:effectLst/>
                  <a:latin typeface="Calibri" panose="020F0502020204030204" pitchFamily="34" charset="0"/>
                  <a:ea typeface="Calibri" panose="020F0502020204030204" pitchFamily="34" charset="0"/>
                  <a:cs typeface="Calibri" panose="020F0502020204030204" pitchFamily="34" charset="0"/>
                </a:rPr>
                <a:t> </a:t>
              </a:r>
              <a:r>
                <a:rPr lang="en-US" sz="2800" b="1" i="1" dirty="0" err="1">
                  <a:effectLst/>
                  <a:latin typeface="Calibri" panose="020F0502020204030204" pitchFamily="34" charset="0"/>
                  <a:ea typeface="Calibri" panose="020F0502020204030204" pitchFamily="34" charset="0"/>
                  <a:cs typeface="Calibri" panose="020F0502020204030204" pitchFamily="34" charset="0"/>
                </a:rPr>
                <a:t>tụ</a:t>
              </a:r>
              <a:r>
                <a:rPr lang="en-US" sz="2800" b="1" i="1" dirty="0">
                  <a:effectLst/>
                  <a:latin typeface="Calibri" panose="020F0502020204030204" pitchFamily="34" charset="0"/>
                  <a:ea typeface="Calibri" panose="020F0502020204030204" pitchFamily="34" charset="0"/>
                  <a:cs typeface="Calibri" panose="020F0502020204030204" pitchFamily="34" charset="0"/>
                </a:rPr>
                <a:t> </a:t>
              </a:r>
              <a:r>
                <a:rPr lang="en-US" sz="2800" b="1" i="1" dirty="0" err="1">
                  <a:effectLst/>
                  <a:latin typeface="Calibri" panose="020F0502020204030204" pitchFamily="34" charset="0"/>
                  <a:ea typeface="Calibri" panose="020F0502020204030204" pitchFamily="34" charset="0"/>
                  <a:cs typeface="Calibri" panose="020F0502020204030204" pitchFamily="34" charset="0"/>
                </a:rPr>
                <a:t>lại</a:t>
              </a:r>
              <a:endParaRPr lang="en-US" sz="2800" b="1" dirty="0">
                <a:effectLst/>
                <a:latin typeface="Calibri" panose="020F0502020204030204" pitchFamily="34" charset="0"/>
                <a:ea typeface="Calibri" panose="020F0502020204030204" pitchFamily="34" charset="0"/>
                <a:cs typeface="Calibri" panose="020F0502020204030204" pitchFamily="34" charset="0"/>
              </a:endParaRPr>
            </a:p>
          </p:txBody>
        </p:sp>
      </p:grpSp>
      <p:pic>
        <p:nvPicPr>
          <p:cNvPr id="6146" name="Picture 2" descr="Nắp nồi bị bẩn, dầu mỡ tích tụ, hãy làm theo cách này mọi kẽ hở đều sạch  bóng | Tin tức Online">
            <a:extLst>
              <a:ext uri="{FF2B5EF4-FFF2-40B4-BE49-F238E27FC236}">
                <a16:creationId xmlns:a16="http://schemas.microsoft.com/office/drawing/2014/main" id="{858A1547-1898-6A33-7434-9CF6E70F74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76850" y="1552575"/>
            <a:ext cx="5715000" cy="3752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24190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6146"/>
                                        </p:tgtEl>
                                        <p:attrNameLst>
                                          <p:attrName>style.visibility</p:attrName>
                                        </p:attrNameLst>
                                      </p:cBhvr>
                                      <p:to>
                                        <p:strVal val="visible"/>
                                      </p:to>
                                    </p:set>
                                    <p:animEffect transition="in" filter="wipe(down)">
                                      <p:cBhvr>
                                        <p:cTn id="14"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74D622A6-A075-C73D-F468-BE3B7A19B626}"/>
              </a:ext>
            </a:extLst>
          </p:cNvPr>
          <p:cNvGrpSpPr/>
          <p:nvPr/>
        </p:nvGrpSpPr>
        <p:grpSpPr>
          <a:xfrm>
            <a:off x="762000" y="2609849"/>
            <a:ext cx="4067175" cy="2036070"/>
            <a:chOff x="220394" y="27442"/>
            <a:chExt cx="4162483" cy="3094823"/>
          </a:xfrm>
          <a:solidFill>
            <a:schemeClr val="accent4">
              <a:lumMod val="20000"/>
              <a:lumOff val="80000"/>
            </a:schemeClr>
          </a:solidFill>
        </p:grpSpPr>
        <p:sp>
          <p:nvSpPr>
            <p:cNvPr id="5" name="椭圆 31">
              <a:extLst>
                <a:ext uri="{FF2B5EF4-FFF2-40B4-BE49-F238E27FC236}">
                  <a16:creationId xmlns:a16="http://schemas.microsoft.com/office/drawing/2014/main" id="{8E5290FA-147F-E1AF-1056-BC0CC3512EF8}"/>
                </a:ext>
              </a:extLst>
            </p:cNvPr>
            <p:cNvSpPr/>
            <p:nvPr/>
          </p:nvSpPr>
          <p:spPr>
            <a:xfrm rot="10800000" flipH="1">
              <a:off x="220394" y="27442"/>
              <a:ext cx="4162483" cy="3094823"/>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grpFill/>
            <a:ln w="38100" cap="flat" cmpd="sng" algn="ctr">
              <a:solidFill>
                <a:sysClr val="windowText" lastClr="000000"/>
              </a:solidFill>
              <a:prstDash val="lgDash"/>
              <a:miter lim="800000"/>
            </a:ln>
            <a:effectLst/>
          </p:spPr>
          <p:txBody>
            <a:bodyPr rot="0" spcFirstLastPara="0" vertOverflow="overflow" horzOverflow="overflow" vert="horz" wrap="square" lIns="96435" tIns="48218" rIns="96435" bIns="48218" numCol="1" spcCol="0" rtlCol="0" fromWordArt="0" anchor="ctr" anchorCtr="0" forceAA="0" compatLnSpc="1">
              <a:noAutofit/>
            </a:bodyPr>
            <a:lstStyle/>
            <a:p>
              <a:pPr marL="0" marR="0" lvl="0" indent="0" algn="ctr" defTabSz="963930" rtl="0" eaLnBrk="1" fontAlgn="auto" latinLnBrk="0" hangingPunct="1">
                <a:lnSpc>
                  <a:spcPct val="100000"/>
                </a:lnSpc>
                <a:spcBef>
                  <a:spcPts val="0"/>
                </a:spcBef>
                <a:spcAft>
                  <a:spcPts val="0"/>
                </a:spcAft>
                <a:buClrTx/>
                <a:buSzTx/>
                <a:buFontTx/>
                <a:buNone/>
                <a:tabLst/>
                <a:defRPr/>
              </a:pPr>
              <a:endParaRPr kumimoji="0" lang="zh-CN" altLang="en-US" sz="1685" b="0" i="0" u="none" strike="noStrike" kern="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6" name="Hộp Văn bản 23">
              <a:extLst>
                <a:ext uri="{FF2B5EF4-FFF2-40B4-BE49-F238E27FC236}">
                  <a16:creationId xmlns:a16="http://schemas.microsoft.com/office/drawing/2014/main" id="{21A89DAC-62D0-F78F-F834-9779AECF832C}"/>
                </a:ext>
              </a:extLst>
            </p:cNvPr>
            <p:cNvSpPr txBox="1"/>
            <p:nvPr/>
          </p:nvSpPr>
          <p:spPr>
            <a:xfrm>
              <a:off x="298368" y="130174"/>
              <a:ext cx="4007496" cy="2760138"/>
            </a:xfrm>
            <a:prstGeom prst="rect">
              <a:avLst/>
            </a:prstGeom>
            <a:noFill/>
          </p:spPr>
          <p:txBody>
            <a:bodyPr wrap="square" rtlCol="0">
              <a:spAutoFit/>
            </a:bodyPr>
            <a:lstStyle/>
            <a:p>
              <a:pPr marL="0" marR="0" algn="just">
                <a:spcBef>
                  <a:spcPts val="0"/>
                </a:spcBef>
                <a:spcAft>
                  <a:spcPts val="0"/>
                </a:spcAft>
              </a:pPr>
              <a:r>
                <a:rPr lang="en-US" sz="2800" b="1" i="1" dirty="0" err="1">
                  <a:effectLst/>
                  <a:latin typeface="Calibri" panose="020F0502020204030204" pitchFamily="34" charset="0"/>
                  <a:ea typeface="Calibri" panose="020F0502020204030204" pitchFamily="34" charset="0"/>
                  <a:cs typeface="Calibri" panose="020F0502020204030204" pitchFamily="34" charset="0"/>
                </a:rPr>
                <a:t>Sự</a:t>
              </a:r>
              <a:r>
                <a:rPr lang="en-US" sz="2800" b="1" i="1" dirty="0">
                  <a:effectLst/>
                  <a:latin typeface="Calibri" panose="020F0502020204030204" pitchFamily="34" charset="0"/>
                  <a:ea typeface="Calibri" panose="020F0502020204030204" pitchFamily="34" charset="0"/>
                  <a:cs typeface="Calibri" panose="020F0502020204030204" pitchFamily="34" charset="0"/>
                </a:rPr>
                <a:t> </a:t>
              </a:r>
              <a:r>
                <a:rPr lang="en-US" sz="2800" b="1" i="1" dirty="0" err="1">
                  <a:effectLst/>
                  <a:latin typeface="Calibri" panose="020F0502020204030204" pitchFamily="34" charset="0"/>
                  <a:ea typeface="Calibri" panose="020F0502020204030204" pitchFamily="34" charset="0"/>
                  <a:cs typeface="Calibri" panose="020F0502020204030204" pitchFamily="34" charset="0"/>
                </a:rPr>
                <a:t>đông</a:t>
              </a:r>
              <a:r>
                <a:rPr lang="en-US" sz="2800" b="1" i="1" dirty="0">
                  <a:effectLst/>
                  <a:latin typeface="Calibri" panose="020F0502020204030204" pitchFamily="34" charset="0"/>
                  <a:ea typeface="Calibri" panose="020F0502020204030204" pitchFamily="34" charset="0"/>
                  <a:cs typeface="Calibri" panose="020F0502020204030204" pitchFamily="34" charset="0"/>
                </a:rPr>
                <a:t> </a:t>
              </a:r>
              <a:r>
                <a:rPr lang="en-US" sz="2800" b="1" i="1" dirty="0" err="1">
                  <a:effectLst/>
                  <a:latin typeface="Calibri" panose="020F0502020204030204" pitchFamily="34" charset="0"/>
                  <a:ea typeface="Calibri" panose="020F0502020204030204" pitchFamily="34" charset="0"/>
                  <a:cs typeface="Calibri" panose="020F0502020204030204" pitchFamily="34" charset="0"/>
                </a:rPr>
                <a:t>đặc</a:t>
              </a:r>
              <a:r>
                <a:rPr lang="en-US" sz="2800" b="1" i="1" dirty="0">
                  <a:effectLst/>
                  <a:latin typeface="Calibri" panose="020F0502020204030204" pitchFamily="34" charset="0"/>
                  <a:ea typeface="Calibri" panose="020F0502020204030204" pitchFamily="34" charset="0"/>
                  <a:cs typeface="Calibri" panose="020F0502020204030204" pitchFamily="34" charset="0"/>
                </a:rPr>
                <a:t>: </a:t>
              </a:r>
              <a:r>
                <a:rPr lang="en-US" sz="2800" b="1" i="1" dirty="0" err="1">
                  <a:effectLst/>
                  <a:latin typeface="Calibri" panose="020F0502020204030204" pitchFamily="34" charset="0"/>
                  <a:ea typeface="Calibri" panose="020F0502020204030204" pitchFamily="34" charset="0"/>
                  <a:cs typeface="Calibri" panose="020F0502020204030204" pitchFamily="34" charset="0"/>
                </a:rPr>
                <a:t>ly</a:t>
              </a:r>
              <a:r>
                <a:rPr lang="en-US" sz="2800" b="1" i="1" dirty="0">
                  <a:effectLst/>
                  <a:latin typeface="Calibri" panose="020F0502020204030204" pitchFamily="34" charset="0"/>
                  <a:ea typeface="Calibri" panose="020F0502020204030204" pitchFamily="34" charset="0"/>
                  <a:cs typeface="Calibri" panose="020F0502020204030204" pitchFamily="34" charset="0"/>
                </a:rPr>
                <a:t> </a:t>
              </a:r>
              <a:r>
                <a:rPr lang="en-US" sz="2800" b="1" i="1" dirty="0" err="1">
                  <a:effectLst/>
                  <a:latin typeface="Calibri" panose="020F0502020204030204" pitchFamily="34" charset="0"/>
                  <a:ea typeface="Calibri" panose="020F0502020204030204" pitchFamily="34" charset="0"/>
                  <a:cs typeface="Calibri" panose="020F0502020204030204" pitchFamily="34" charset="0"/>
                </a:rPr>
                <a:t>nước</a:t>
              </a:r>
              <a:r>
                <a:rPr lang="en-US" sz="2800" b="1" i="1" dirty="0">
                  <a:effectLst/>
                  <a:latin typeface="Calibri" panose="020F0502020204030204" pitchFamily="34" charset="0"/>
                  <a:ea typeface="Calibri" panose="020F0502020204030204" pitchFamily="34" charset="0"/>
                  <a:cs typeface="Calibri" panose="020F0502020204030204" pitchFamily="34" charset="0"/>
                </a:rPr>
                <a:t> </a:t>
              </a:r>
              <a:r>
                <a:rPr lang="en-US" sz="2800" b="1" i="1" dirty="0" err="1">
                  <a:effectLst/>
                  <a:latin typeface="Calibri" panose="020F0502020204030204" pitchFamily="34" charset="0"/>
                  <a:ea typeface="Calibri" panose="020F0502020204030204" pitchFamily="34" charset="0"/>
                  <a:cs typeface="Calibri" panose="020F0502020204030204" pitchFamily="34" charset="0"/>
                </a:rPr>
                <a:t>sau</a:t>
              </a:r>
              <a:r>
                <a:rPr lang="en-US" sz="2800" b="1" i="1" dirty="0">
                  <a:effectLst/>
                  <a:latin typeface="Calibri" panose="020F0502020204030204" pitchFamily="34" charset="0"/>
                  <a:ea typeface="Calibri" panose="020F0502020204030204" pitchFamily="34" charset="0"/>
                  <a:cs typeface="Calibri" panose="020F0502020204030204" pitchFamily="34" charset="0"/>
                </a:rPr>
                <a:t> </a:t>
              </a:r>
              <a:r>
                <a:rPr lang="en-US" sz="2800" b="1" i="1" dirty="0" err="1">
                  <a:effectLst/>
                  <a:latin typeface="Calibri" panose="020F0502020204030204" pitchFamily="34" charset="0"/>
                  <a:ea typeface="Calibri" panose="020F0502020204030204" pitchFamily="34" charset="0"/>
                  <a:cs typeface="Calibri" panose="020F0502020204030204" pitchFamily="34" charset="0"/>
                </a:rPr>
                <a:t>khi</a:t>
              </a:r>
              <a:r>
                <a:rPr lang="en-US" sz="2800" b="1" i="1" dirty="0">
                  <a:effectLst/>
                  <a:latin typeface="Calibri" panose="020F0502020204030204" pitchFamily="34" charset="0"/>
                  <a:ea typeface="Calibri" panose="020F0502020204030204" pitchFamily="34" charset="0"/>
                  <a:cs typeface="Calibri" panose="020F0502020204030204" pitchFamily="34" charset="0"/>
                </a:rPr>
                <a:t> </a:t>
              </a:r>
              <a:r>
                <a:rPr lang="en-US" sz="2800" b="1" i="1" dirty="0" err="1">
                  <a:effectLst/>
                  <a:latin typeface="Calibri" panose="020F0502020204030204" pitchFamily="34" charset="0"/>
                  <a:ea typeface="Calibri" panose="020F0502020204030204" pitchFamily="34" charset="0"/>
                  <a:cs typeface="Calibri" panose="020F0502020204030204" pitchFamily="34" charset="0"/>
                </a:rPr>
                <a:t>bỏ</a:t>
              </a:r>
              <a:r>
                <a:rPr lang="en-US" sz="2800" b="1" i="1" dirty="0">
                  <a:effectLst/>
                  <a:latin typeface="Calibri" panose="020F0502020204030204" pitchFamily="34" charset="0"/>
                  <a:ea typeface="Calibri" panose="020F0502020204030204" pitchFamily="34" charset="0"/>
                  <a:cs typeface="Calibri" panose="020F0502020204030204" pitchFamily="34" charset="0"/>
                </a:rPr>
                <a:t> </a:t>
              </a:r>
              <a:r>
                <a:rPr lang="en-US" sz="2800" b="1" i="1" dirty="0" err="1">
                  <a:effectLst/>
                  <a:latin typeface="Calibri" panose="020F0502020204030204" pitchFamily="34" charset="0"/>
                  <a:ea typeface="Calibri" panose="020F0502020204030204" pitchFamily="34" charset="0"/>
                  <a:cs typeface="Calibri" panose="020F0502020204030204" pitchFamily="34" charset="0"/>
                </a:rPr>
                <a:t>vào</a:t>
              </a:r>
              <a:r>
                <a:rPr lang="en-US" sz="2800" b="1" i="1" dirty="0">
                  <a:effectLst/>
                  <a:latin typeface="Calibri" panose="020F0502020204030204" pitchFamily="34" charset="0"/>
                  <a:ea typeface="Calibri" panose="020F0502020204030204" pitchFamily="34" charset="0"/>
                  <a:cs typeface="Calibri" panose="020F0502020204030204" pitchFamily="34" charset="0"/>
                </a:rPr>
                <a:t> </a:t>
              </a:r>
              <a:r>
                <a:rPr lang="en-US" sz="2800" b="1" i="1" dirty="0" err="1">
                  <a:effectLst/>
                  <a:latin typeface="Calibri" panose="020F0502020204030204" pitchFamily="34" charset="0"/>
                  <a:ea typeface="Calibri" panose="020F0502020204030204" pitchFamily="34" charset="0"/>
                  <a:cs typeface="Calibri" panose="020F0502020204030204" pitchFamily="34" charset="0"/>
                </a:rPr>
                <a:t>tủ</a:t>
              </a:r>
              <a:r>
                <a:rPr lang="en-US" sz="2800" b="1" i="1" dirty="0">
                  <a:effectLst/>
                  <a:latin typeface="Calibri" panose="020F0502020204030204" pitchFamily="34" charset="0"/>
                  <a:ea typeface="Calibri" panose="020F0502020204030204" pitchFamily="34" charset="0"/>
                  <a:cs typeface="Calibri" panose="020F0502020204030204" pitchFamily="34" charset="0"/>
                </a:rPr>
                <a:t> </a:t>
              </a:r>
              <a:r>
                <a:rPr lang="en-US" sz="2800" b="1" i="1" dirty="0" err="1">
                  <a:effectLst/>
                  <a:latin typeface="Calibri" panose="020F0502020204030204" pitchFamily="34" charset="0"/>
                  <a:ea typeface="Calibri" panose="020F0502020204030204" pitchFamily="34" charset="0"/>
                  <a:cs typeface="Calibri" panose="020F0502020204030204" pitchFamily="34" charset="0"/>
                </a:rPr>
                <a:t>lạnh</a:t>
              </a:r>
              <a:r>
                <a:rPr lang="en-US" sz="2800" b="1" i="1" dirty="0">
                  <a:effectLst/>
                  <a:latin typeface="Calibri" panose="020F0502020204030204" pitchFamily="34" charset="0"/>
                  <a:ea typeface="Calibri" panose="020F0502020204030204" pitchFamily="34" charset="0"/>
                  <a:cs typeface="Calibri" panose="020F0502020204030204" pitchFamily="34" charset="0"/>
                </a:rPr>
                <a:t> </a:t>
              </a:r>
              <a:r>
                <a:rPr lang="en-US" sz="2800" b="1" i="1" dirty="0" err="1">
                  <a:effectLst/>
                  <a:latin typeface="Calibri" panose="020F0502020204030204" pitchFamily="34" charset="0"/>
                  <a:ea typeface="Calibri" panose="020F0502020204030204" pitchFamily="34" charset="0"/>
                  <a:cs typeface="Calibri" panose="020F0502020204030204" pitchFamily="34" charset="0"/>
                </a:rPr>
                <a:t>một</a:t>
              </a:r>
              <a:r>
                <a:rPr lang="en-US" sz="2800" b="1" i="1" dirty="0">
                  <a:effectLst/>
                  <a:latin typeface="Calibri" panose="020F0502020204030204" pitchFamily="34" charset="0"/>
                  <a:ea typeface="Calibri" panose="020F0502020204030204" pitchFamily="34" charset="0"/>
                  <a:cs typeface="Calibri" panose="020F0502020204030204" pitchFamily="34" charset="0"/>
                </a:rPr>
                <a:t> </a:t>
              </a:r>
              <a:r>
                <a:rPr lang="en-US" sz="2800" b="1" i="1" dirty="0" err="1">
                  <a:effectLst/>
                  <a:latin typeface="Calibri" panose="020F0502020204030204" pitchFamily="34" charset="0"/>
                  <a:ea typeface="Calibri" panose="020F0502020204030204" pitchFamily="34" charset="0"/>
                  <a:cs typeface="Calibri" panose="020F0502020204030204" pitchFamily="34" charset="0"/>
                </a:rPr>
                <a:t>thời</a:t>
              </a:r>
              <a:r>
                <a:rPr lang="en-US" sz="2800" b="1" i="1" dirty="0">
                  <a:effectLst/>
                  <a:latin typeface="Calibri" panose="020F0502020204030204" pitchFamily="34" charset="0"/>
                  <a:ea typeface="Calibri" panose="020F0502020204030204" pitchFamily="34" charset="0"/>
                  <a:cs typeface="Calibri" panose="020F0502020204030204" pitchFamily="34" charset="0"/>
                </a:rPr>
                <a:t> </a:t>
              </a:r>
              <a:r>
                <a:rPr lang="en-US" sz="2800" b="1" i="1" dirty="0" err="1">
                  <a:effectLst/>
                  <a:latin typeface="Calibri" panose="020F0502020204030204" pitchFamily="34" charset="0"/>
                  <a:ea typeface="Calibri" panose="020F0502020204030204" pitchFamily="34" charset="0"/>
                  <a:cs typeface="Calibri" panose="020F0502020204030204" pitchFamily="34" charset="0"/>
                </a:rPr>
                <a:t>gian</a:t>
              </a:r>
              <a:r>
                <a:rPr lang="en-US" sz="2800" b="1" i="1" dirty="0">
                  <a:effectLst/>
                  <a:latin typeface="Calibri" panose="020F0502020204030204" pitchFamily="34" charset="0"/>
                  <a:ea typeface="Calibri" panose="020F0502020204030204" pitchFamily="34" charset="0"/>
                  <a:cs typeface="Calibri" panose="020F0502020204030204" pitchFamily="34" charset="0"/>
                </a:rPr>
                <a:t> </a:t>
              </a:r>
              <a:r>
                <a:rPr lang="en-US" sz="2800" b="1" i="1" dirty="0" err="1">
                  <a:effectLst/>
                  <a:latin typeface="Calibri" panose="020F0502020204030204" pitchFamily="34" charset="0"/>
                  <a:ea typeface="Calibri" panose="020F0502020204030204" pitchFamily="34" charset="0"/>
                  <a:cs typeface="Calibri" panose="020F0502020204030204" pitchFamily="34" charset="0"/>
                </a:rPr>
                <a:t>lấy</a:t>
              </a:r>
              <a:r>
                <a:rPr lang="en-US" sz="2800" b="1" i="1" dirty="0">
                  <a:effectLst/>
                  <a:latin typeface="Calibri" panose="020F0502020204030204" pitchFamily="34" charset="0"/>
                  <a:ea typeface="Calibri" panose="020F0502020204030204" pitchFamily="34" charset="0"/>
                  <a:cs typeface="Calibri" panose="020F0502020204030204" pitchFamily="34" charset="0"/>
                </a:rPr>
                <a:t> </a:t>
              </a:r>
              <a:r>
                <a:rPr lang="en-US" sz="2800" b="1" i="1" dirty="0" err="1">
                  <a:effectLst/>
                  <a:latin typeface="Calibri" panose="020F0502020204030204" pitchFamily="34" charset="0"/>
                  <a:ea typeface="Calibri" panose="020F0502020204030204" pitchFamily="34" charset="0"/>
                  <a:cs typeface="Calibri" panose="020F0502020204030204" pitchFamily="34" charset="0"/>
                </a:rPr>
                <a:t>ra</a:t>
              </a:r>
              <a:r>
                <a:rPr lang="en-US" sz="2800" b="1" i="1" dirty="0">
                  <a:effectLst/>
                  <a:latin typeface="Calibri" panose="020F0502020204030204" pitchFamily="34" charset="0"/>
                  <a:ea typeface="Calibri" panose="020F0502020204030204" pitchFamily="34" charset="0"/>
                  <a:cs typeface="Calibri" panose="020F0502020204030204" pitchFamily="34" charset="0"/>
                </a:rPr>
                <a:t> </a:t>
              </a:r>
              <a:r>
                <a:rPr lang="en-US" sz="2800" b="1" i="1" dirty="0" err="1">
                  <a:effectLst/>
                  <a:latin typeface="Calibri" panose="020F0502020204030204" pitchFamily="34" charset="0"/>
                  <a:ea typeface="Calibri" panose="020F0502020204030204" pitchFamily="34" charset="0"/>
                  <a:cs typeface="Calibri" panose="020F0502020204030204" pitchFamily="34" charset="0"/>
                </a:rPr>
                <a:t>nước</a:t>
              </a:r>
              <a:r>
                <a:rPr lang="en-US" sz="2800" b="1" i="1" dirty="0">
                  <a:effectLst/>
                  <a:latin typeface="Calibri" panose="020F0502020204030204" pitchFamily="34" charset="0"/>
                  <a:ea typeface="Calibri" panose="020F0502020204030204" pitchFamily="34" charset="0"/>
                  <a:cs typeface="Calibri" panose="020F0502020204030204" pitchFamily="34" charset="0"/>
                </a:rPr>
                <a:t> </a:t>
              </a:r>
              <a:r>
                <a:rPr lang="en-US" sz="2800" b="1" i="1" dirty="0" err="1">
                  <a:effectLst/>
                  <a:latin typeface="Calibri" panose="020F0502020204030204" pitchFamily="34" charset="0"/>
                  <a:ea typeface="Calibri" panose="020F0502020204030204" pitchFamily="34" charset="0"/>
                  <a:cs typeface="Calibri" panose="020F0502020204030204" pitchFamily="34" charset="0"/>
                </a:rPr>
                <a:t>trong</a:t>
              </a:r>
              <a:r>
                <a:rPr lang="en-US" sz="2800" b="1" i="1" dirty="0">
                  <a:effectLst/>
                  <a:latin typeface="Calibri" panose="020F0502020204030204" pitchFamily="34" charset="0"/>
                  <a:ea typeface="Calibri" panose="020F0502020204030204" pitchFamily="34" charset="0"/>
                  <a:cs typeface="Calibri" panose="020F0502020204030204" pitchFamily="34" charset="0"/>
                </a:rPr>
                <a:t> </a:t>
              </a:r>
              <a:r>
                <a:rPr lang="en-US" sz="2800" b="1" i="1" dirty="0" err="1">
                  <a:effectLst/>
                  <a:latin typeface="Calibri" panose="020F0502020204030204" pitchFamily="34" charset="0"/>
                  <a:ea typeface="Calibri" panose="020F0502020204030204" pitchFamily="34" charset="0"/>
                  <a:cs typeface="Calibri" panose="020F0502020204030204" pitchFamily="34" charset="0"/>
                </a:rPr>
                <a:t>ly</a:t>
              </a:r>
              <a:r>
                <a:rPr lang="en-US" sz="2800" b="1" i="1" dirty="0">
                  <a:effectLst/>
                  <a:latin typeface="Calibri" panose="020F0502020204030204" pitchFamily="34" charset="0"/>
                  <a:ea typeface="Calibri" panose="020F0502020204030204" pitchFamily="34" charset="0"/>
                  <a:cs typeface="Calibri" panose="020F0502020204030204" pitchFamily="34" charset="0"/>
                </a:rPr>
                <a:t> </a:t>
              </a:r>
              <a:r>
                <a:rPr lang="en-US" sz="2800" b="1" i="1" dirty="0" err="1">
                  <a:effectLst/>
                  <a:latin typeface="Calibri" panose="020F0502020204030204" pitchFamily="34" charset="0"/>
                  <a:ea typeface="Calibri" panose="020F0502020204030204" pitchFamily="34" charset="0"/>
                  <a:cs typeface="Calibri" panose="020F0502020204030204" pitchFamily="34" charset="0"/>
                </a:rPr>
                <a:t>trở</a:t>
              </a:r>
              <a:r>
                <a:rPr lang="en-US" sz="2800" b="1" i="1" dirty="0">
                  <a:effectLst/>
                  <a:latin typeface="Calibri" panose="020F0502020204030204" pitchFamily="34" charset="0"/>
                  <a:ea typeface="Calibri" panose="020F0502020204030204" pitchFamily="34" charset="0"/>
                  <a:cs typeface="Calibri" panose="020F0502020204030204" pitchFamily="34" charset="0"/>
                </a:rPr>
                <a:t> </a:t>
              </a:r>
              <a:r>
                <a:rPr lang="en-US" sz="2800" b="1" i="1" dirty="0" err="1">
                  <a:effectLst/>
                  <a:latin typeface="Calibri" panose="020F0502020204030204" pitchFamily="34" charset="0"/>
                  <a:ea typeface="Calibri" panose="020F0502020204030204" pitchFamily="34" charset="0"/>
                  <a:cs typeface="Calibri" panose="020F0502020204030204" pitchFamily="34" charset="0"/>
                </a:rPr>
                <a:t>thành</a:t>
              </a:r>
              <a:r>
                <a:rPr lang="en-US" sz="2800" b="1" i="1" dirty="0">
                  <a:effectLst/>
                  <a:latin typeface="Calibri" panose="020F0502020204030204" pitchFamily="34" charset="0"/>
                  <a:ea typeface="Calibri" panose="020F0502020204030204" pitchFamily="34" charset="0"/>
                  <a:cs typeface="Calibri" panose="020F0502020204030204" pitchFamily="34" charset="0"/>
                </a:rPr>
                <a:t> </a:t>
              </a:r>
              <a:r>
                <a:rPr lang="en-US" sz="2800" b="1" i="1" dirty="0" err="1">
                  <a:effectLst/>
                  <a:latin typeface="Calibri" panose="020F0502020204030204" pitchFamily="34" charset="0"/>
                  <a:ea typeface="Calibri" panose="020F0502020204030204" pitchFamily="34" charset="0"/>
                  <a:cs typeface="Calibri" panose="020F0502020204030204" pitchFamily="34" charset="0"/>
                </a:rPr>
                <a:t>đá</a:t>
              </a:r>
              <a:endParaRPr lang="en-US" sz="2800" b="1" dirty="0">
                <a:effectLst/>
                <a:latin typeface="Calibri" panose="020F0502020204030204" pitchFamily="34" charset="0"/>
                <a:ea typeface="Calibri" panose="020F0502020204030204" pitchFamily="34" charset="0"/>
                <a:cs typeface="Calibri" panose="020F0502020204030204" pitchFamily="34" charset="0"/>
              </a:endParaRPr>
            </a:p>
          </p:txBody>
        </p:sp>
      </p:grpSp>
      <p:pic>
        <p:nvPicPr>
          <p:cNvPr id="9218" name="Picture 2" descr="Uống nước đá nhiều trong thời tiết nắng nóng, coi chừng mắc bệnh…">
            <a:extLst>
              <a:ext uri="{FF2B5EF4-FFF2-40B4-BE49-F238E27FC236}">
                <a16:creationId xmlns:a16="http://schemas.microsoft.com/office/drawing/2014/main" id="{EAD8C957-DDA1-3562-EB8B-E212AC2CDD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49251" y="1609725"/>
            <a:ext cx="5333049" cy="40618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97825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9218"/>
                                        </p:tgtEl>
                                        <p:attrNameLst>
                                          <p:attrName>style.visibility</p:attrName>
                                        </p:attrNameLst>
                                      </p:cBhvr>
                                      <p:to>
                                        <p:strVal val="visible"/>
                                      </p:to>
                                    </p:set>
                                    <p:animEffect transition="in" filter="wipe(down)">
                                      <p:cBhvr>
                                        <p:cTn id="14" dur="500"/>
                                        <p:tgtEl>
                                          <p:spTgt spid="9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27A75CC5-BDC8-4C8F-9F92-E8347137BB82}"/>
              </a:ext>
            </a:extLst>
          </p:cNvPr>
          <p:cNvGrpSpPr/>
          <p:nvPr/>
        </p:nvGrpSpPr>
        <p:grpSpPr>
          <a:xfrm>
            <a:off x="981589" y="1657979"/>
            <a:ext cx="4001891" cy="3390271"/>
            <a:chOff x="6440557" y="1255643"/>
            <a:chExt cx="5088834" cy="5078896"/>
          </a:xfrm>
        </p:grpSpPr>
        <p:sp>
          <p:nvSpPr>
            <p:cNvPr id="3" name="Rectangle: Diagonal Corners Rounded 2">
              <a:extLst>
                <a:ext uri="{FF2B5EF4-FFF2-40B4-BE49-F238E27FC236}">
                  <a16:creationId xmlns:a16="http://schemas.microsoft.com/office/drawing/2014/main" id="{767AD94A-B889-4B0C-B23E-C0CD17BE8AF2}"/>
                </a:ext>
              </a:extLst>
            </p:cNvPr>
            <p:cNvSpPr/>
            <p:nvPr/>
          </p:nvSpPr>
          <p:spPr>
            <a:xfrm>
              <a:off x="6440557" y="1255643"/>
              <a:ext cx="5088834" cy="5078896"/>
            </a:xfrm>
            <a:prstGeom prst="round2DiagRect">
              <a:avLst/>
            </a:prstGeom>
            <a:solidFill>
              <a:srgbClr val="CCFFCC"/>
            </a:solidFill>
            <a:ln w="38100">
              <a:solidFill>
                <a:srgbClr val="4D9F7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思源黑体 CN"/>
                <a:ea typeface="思源黑体 CN"/>
                <a:cs typeface="+mn-cs"/>
              </a:endParaRPr>
            </a:p>
          </p:txBody>
        </p:sp>
        <p:sp>
          <p:nvSpPr>
            <p:cNvPr id="4" name="Text Box 7">
              <a:extLst>
                <a:ext uri="{FF2B5EF4-FFF2-40B4-BE49-F238E27FC236}">
                  <a16:creationId xmlns:a16="http://schemas.microsoft.com/office/drawing/2014/main" id="{B3F49DDC-5302-4C67-8093-DD6C14FB6B89}"/>
                </a:ext>
              </a:extLst>
            </p:cNvPr>
            <p:cNvSpPr txBox="1">
              <a:spLocks noChangeArrowheads="1"/>
            </p:cNvSpPr>
            <p:nvPr/>
          </p:nvSpPr>
          <p:spPr bwMode="auto">
            <a:xfrm>
              <a:off x="6718852" y="1399810"/>
              <a:ext cx="4638262" cy="4329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just" defTabSz="914400" rtl="0" eaLnBrk="0" fontAlgn="auto" latinLnBrk="0" hangingPunct="0">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思源黑体 CN"/>
                  <a:cs typeface="Arial" panose="020B0604020202020204" pitchFamily="34" charset="0"/>
                </a:rPr>
                <a:t>Vì sao quần áo ướt sau khi phơi một thời gian sẽ khô? </a:t>
              </a:r>
              <a:endPar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思源黑体 CN"/>
                <a:cs typeface="Arial" panose="020B0604020202020204" pitchFamily="34" charset="0"/>
              </a:endParaRPr>
            </a:p>
          </p:txBody>
        </p:sp>
      </p:grpSp>
      <p:pic>
        <p:nvPicPr>
          <p:cNvPr id="1026" name="Picture 2" descr="Clothesline With Clothes Images - Free Download on Freepik">
            <a:extLst>
              <a:ext uri="{FF2B5EF4-FFF2-40B4-BE49-F238E27FC236}">
                <a16:creationId xmlns:a16="http://schemas.microsoft.com/office/drawing/2014/main" id="{30006C31-D96D-39A0-84DC-1A3DFB0FC8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97437" y="1323975"/>
            <a:ext cx="5491251" cy="43053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65330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74D622A6-A075-C73D-F468-BE3B7A19B626}"/>
              </a:ext>
            </a:extLst>
          </p:cNvPr>
          <p:cNvGrpSpPr/>
          <p:nvPr/>
        </p:nvGrpSpPr>
        <p:grpSpPr>
          <a:xfrm>
            <a:off x="923925" y="2571750"/>
            <a:ext cx="4514850" cy="1790700"/>
            <a:chOff x="220394" y="27442"/>
            <a:chExt cx="4162483" cy="3237125"/>
          </a:xfrm>
          <a:solidFill>
            <a:schemeClr val="accent4">
              <a:lumMod val="20000"/>
              <a:lumOff val="80000"/>
            </a:schemeClr>
          </a:solidFill>
        </p:grpSpPr>
        <p:sp>
          <p:nvSpPr>
            <p:cNvPr id="5" name="椭圆 31">
              <a:extLst>
                <a:ext uri="{FF2B5EF4-FFF2-40B4-BE49-F238E27FC236}">
                  <a16:creationId xmlns:a16="http://schemas.microsoft.com/office/drawing/2014/main" id="{8E5290FA-147F-E1AF-1056-BC0CC3512EF8}"/>
                </a:ext>
              </a:extLst>
            </p:cNvPr>
            <p:cNvSpPr/>
            <p:nvPr/>
          </p:nvSpPr>
          <p:spPr>
            <a:xfrm rot="10800000" flipH="1">
              <a:off x="220394" y="27442"/>
              <a:ext cx="4162483" cy="3094823"/>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grpFill/>
            <a:ln w="38100" cap="flat" cmpd="sng" algn="ctr">
              <a:solidFill>
                <a:sysClr val="windowText" lastClr="000000"/>
              </a:solidFill>
              <a:prstDash val="lgDash"/>
              <a:miter lim="800000"/>
            </a:ln>
            <a:effectLst/>
          </p:spPr>
          <p:txBody>
            <a:bodyPr rot="0" spcFirstLastPara="0" vertOverflow="overflow" horzOverflow="overflow" vert="horz" wrap="square" lIns="96435" tIns="48218" rIns="96435" bIns="48218" numCol="1" spcCol="0" rtlCol="0" fromWordArt="0" anchor="ctr" anchorCtr="0" forceAA="0" compatLnSpc="1">
              <a:noAutofit/>
            </a:bodyPr>
            <a:lstStyle/>
            <a:p>
              <a:pPr marL="0" marR="0" lvl="0" indent="0" algn="ctr" defTabSz="963930" rtl="0" eaLnBrk="1" fontAlgn="auto" latinLnBrk="0" hangingPunct="1">
                <a:lnSpc>
                  <a:spcPct val="100000"/>
                </a:lnSpc>
                <a:spcBef>
                  <a:spcPts val="0"/>
                </a:spcBef>
                <a:spcAft>
                  <a:spcPts val="0"/>
                </a:spcAft>
                <a:buClrTx/>
                <a:buSzTx/>
                <a:buFontTx/>
                <a:buNone/>
                <a:tabLst/>
                <a:defRPr/>
              </a:pPr>
              <a:endParaRPr kumimoji="0" lang="zh-CN" altLang="en-US" sz="1685" b="0" i="0" u="none" strike="noStrike" kern="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6" name="Hộp Văn bản 23">
              <a:extLst>
                <a:ext uri="{FF2B5EF4-FFF2-40B4-BE49-F238E27FC236}">
                  <a16:creationId xmlns:a16="http://schemas.microsoft.com/office/drawing/2014/main" id="{21A89DAC-62D0-F78F-F834-9779AECF832C}"/>
                </a:ext>
              </a:extLst>
            </p:cNvPr>
            <p:cNvSpPr txBox="1"/>
            <p:nvPr/>
          </p:nvSpPr>
          <p:spPr>
            <a:xfrm>
              <a:off x="298368" y="130174"/>
              <a:ext cx="4007496" cy="3134393"/>
            </a:xfrm>
            <a:prstGeom prst="rect">
              <a:avLst/>
            </a:prstGeom>
            <a:noFill/>
          </p:spPr>
          <p:txBody>
            <a:bodyPr wrap="square" rtlCol="0">
              <a:spAutoFit/>
            </a:bodyPr>
            <a:lstStyle/>
            <a:p>
              <a:pPr marL="0" marR="0" algn="just">
                <a:spcBef>
                  <a:spcPts val="0"/>
                </a:spcBef>
                <a:spcAft>
                  <a:spcPts val="0"/>
                </a:spcAft>
              </a:pPr>
              <a:r>
                <a:rPr lang="en-US" sz="3200" b="1" i="1" dirty="0" err="1">
                  <a:effectLst/>
                  <a:latin typeface="Calibri" panose="020F0502020204030204" pitchFamily="34" charset="0"/>
                  <a:ea typeface="Calibri" panose="020F0502020204030204" pitchFamily="34" charset="0"/>
                  <a:cs typeface="Calibri" panose="020F0502020204030204" pitchFamily="34" charset="0"/>
                </a:rPr>
                <a:t>Sự</a:t>
              </a:r>
              <a:r>
                <a:rPr lang="en-US" sz="3200" b="1" i="1" dirty="0">
                  <a:effectLst/>
                  <a:latin typeface="Calibri" panose="020F0502020204030204" pitchFamily="34" charset="0"/>
                  <a:ea typeface="Calibri" panose="020F0502020204030204" pitchFamily="34" charset="0"/>
                  <a:cs typeface="Calibri" panose="020F0502020204030204" pitchFamily="34" charset="0"/>
                </a:rPr>
                <a:t> </a:t>
              </a:r>
              <a:r>
                <a:rPr lang="en-US" sz="3200" b="1" i="1" dirty="0" err="1">
                  <a:effectLst/>
                  <a:latin typeface="Calibri" panose="020F0502020204030204" pitchFamily="34" charset="0"/>
                  <a:ea typeface="Calibri" panose="020F0502020204030204" pitchFamily="34" charset="0"/>
                  <a:cs typeface="Calibri" panose="020F0502020204030204" pitchFamily="34" charset="0"/>
                </a:rPr>
                <a:t>nóng</a:t>
              </a:r>
              <a:r>
                <a:rPr lang="en-US" sz="3200" b="1" i="1" dirty="0">
                  <a:effectLst/>
                  <a:latin typeface="Calibri" panose="020F0502020204030204" pitchFamily="34" charset="0"/>
                  <a:ea typeface="Calibri" panose="020F0502020204030204" pitchFamily="34" charset="0"/>
                  <a:cs typeface="Calibri" panose="020F0502020204030204" pitchFamily="34" charset="0"/>
                </a:rPr>
                <a:t> </a:t>
              </a:r>
              <a:r>
                <a:rPr lang="en-US" sz="3200" b="1" i="1" dirty="0" err="1">
                  <a:effectLst/>
                  <a:latin typeface="Calibri" panose="020F0502020204030204" pitchFamily="34" charset="0"/>
                  <a:ea typeface="Calibri" panose="020F0502020204030204" pitchFamily="34" charset="0"/>
                  <a:cs typeface="Calibri" panose="020F0502020204030204" pitchFamily="34" charset="0"/>
                </a:rPr>
                <a:t>chảy</a:t>
              </a:r>
              <a:r>
                <a:rPr lang="en-US" sz="3200" b="1" i="1" dirty="0">
                  <a:effectLst/>
                  <a:latin typeface="Calibri" panose="020F0502020204030204" pitchFamily="34" charset="0"/>
                  <a:ea typeface="Calibri" panose="020F0502020204030204" pitchFamily="34" charset="0"/>
                  <a:cs typeface="Calibri" panose="020F0502020204030204" pitchFamily="34" charset="0"/>
                </a:rPr>
                <a:t>: Que </a:t>
              </a:r>
              <a:r>
                <a:rPr lang="en-US" sz="3200" b="1" i="1" dirty="0" err="1">
                  <a:effectLst/>
                  <a:latin typeface="Calibri" panose="020F0502020204030204" pitchFamily="34" charset="0"/>
                  <a:ea typeface="Calibri" panose="020F0502020204030204" pitchFamily="34" charset="0"/>
                  <a:cs typeface="Calibri" panose="020F0502020204030204" pitchFamily="34" charset="0"/>
                </a:rPr>
                <a:t>kem</a:t>
              </a:r>
              <a:r>
                <a:rPr lang="en-US" sz="3200" b="1" i="1" dirty="0">
                  <a:effectLst/>
                  <a:latin typeface="Calibri" panose="020F0502020204030204" pitchFamily="34" charset="0"/>
                  <a:ea typeface="Calibri" panose="020F0502020204030204" pitchFamily="34" charset="0"/>
                  <a:cs typeface="Calibri" panose="020F0502020204030204" pitchFamily="34" charset="0"/>
                </a:rPr>
                <a:t> </a:t>
              </a:r>
              <a:r>
                <a:rPr lang="en-US" sz="3200" b="1" i="1" dirty="0" err="1">
                  <a:effectLst/>
                  <a:latin typeface="Calibri" panose="020F0502020204030204" pitchFamily="34" charset="0"/>
                  <a:ea typeface="Calibri" panose="020F0502020204030204" pitchFamily="34" charset="0"/>
                  <a:cs typeface="Calibri" panose="020F0502020204030204" pitchFamily="34" charset="0"/>
                </a:rPr>
                <a:t>lạnh</a:t>
              </a:r>
              <a:r>
                <a:rPr lang="en-US" sz="3200" b="1" i="1" dirty="0">
                  <a:effectLst/>
                  <a:latin typeface="Calibri" panose="020F0502020204030204" pitchFamily="34" charset="0"/>
                  <a:ea typeface="Calibri" panose="020F0502020204030204" pitchFamily="34" charset="0"/>
                  <a:cs typeface="Calibri" panose="020F0502020204030204" pitchFamily="34" charset="0"/>
                </a:rPr>
                <a:t> </a:t>
              </a:r>
              <a:r>
                <a:rPr lang="en-US" sz="3200" b="1" i="1" dirty="0" err="1">
                  <a:effectLst/>
                  <a:latin typeface="Calibri" panose="020F0502020204030204" pitchFamily="34" charset="0"/>
                  <a:ea typeface="Calibri" panose="020F0502020204030204" pitchFamily="34" charset="0"/>
                  <a:cs typeface="Calibri" panose="020F0502020204030204" pitchFamily="34" charset="0"/>
                </a:rPr>
                <a:t>để</a:t>
              </a:r>
              <a:r>
                <a:rPr lang="en-US" sz="3200" b="1" i="1" dirty="0">
                  <a:effectLst/>
                  <a:latin typeface="Calibri" panose="020F0502020204030204" pitchFamily="34" charset="0"/>
                  <a:ea typeface="Calibri" panose="020F0502020204030204" pitchFamily="34" charset="0"/>
                  <a:cs typeface="Calibri" panose="020F0502020204030204" pitchFamily="34" charset="0"/>
                </a:rPr>
                <a:t> </a:t>
              </a:r>
              <a:r>
                <a:rPr lang="en-US" sz="3200" b="1" i="1" dirty="0" err="1">
                  <a:effectLst/>
                  <a:latin typeface="Calibri" panose="020F0502020204030204" pitchFamily="34" charset="0"/>
                  <a:ea typeface="Calibri" panose="020F0502020204030204" pitchFamily="34" charset="0"/>
                  <a:cs typeface="Calibri" panose="020F0502020204030204" pitchFamily="34" charset="0"/>
                </a:rPr>
                <a:t>ngoài</a:t>
              </a:r>
              <a:r>
                <a:rPr lang="en-US" sz="3200" b="1" i="1" dirty="0">
                  <a:effectLst/>
                  <a:latin typeface="Calibri" panose="020F0502020204030204" pitchFamily="34" charset="0"/>
                  <a:ea typeface="Calibri" panose="020F0502020204030204" pitchFamily="34" charset="0"/>
                  <a:cs typeface="Calibri" panose="020F0502020204030204" pitchFamily="34" charset="0"/>
                </a:rPr>
                <a:t> </a:t>
              </a:r>
              <a:r>
                <a:rPr lang="en-US" sz="3200" b="1" i="1" dirty="0" err="1">
                  <a:effectLst/>
                  <a:latin typeface="Calibri" panose="020F0502020204030204" pitchFamily="34" charset="0"/>
                  <a:ea typeface="Calibri" panose="020F0502020204030204" pitchFamily="34" charset="0"/>
                  <a:cs typeface="Calibri" panose="020F0502020204030204" pitchFamily="34" charset="0"/>
                </a:rPr>
                <a:t>trời</a:t>
              </a:r>
              <a:r>
                <a:rPr lang="en-US" sz="3200" b="1" i="1" dirty="0">
                  <a:effectLst/>
                  <a:latin typeface="Calibri" panose="020F0502020204030204" pitchFamily="34" charset="0"/>
                  <a:ea typeface="Calibri" panose="020F0502020204030204" pitchFamily="34" charset="0"/>
                  <a:cs typeface="Calibri" panose="020F0502020204030204" pitchFamily="34" charset="0"/>
                </a:rPr>
                <a:t> 1 </a:t>
              </a:r>
              <a:r>
                <a:rPr lang="en-US" sz="3200" b="1" i="1" dirty="0" err="1">
                  <a:effectLst/>
                  <a:latin typeface="Calibri" panose="020F0502020204030204" pitchFamily="34" charset="0"/>
                  <a:ea typeface="Calibri" panose="020F0502020204030204" pitchFamily="34" charset="0"/>
                  <a:cs typeface="Calibri" panose="020F0502020204030204" pitchFamily="34" charset="0"/>
                </a:rPr>
                <a:t>lúc</a:t>
              </a:r>
              <a:r>
                <a:rPr lang="en-US" sz="3200" b="1" i="1" dirty="0">
                  <a:effectLst/>
                  <a:latin typeface="Calibri" panose="020F0502020204030204" pitchFamily="34" charset="0"/>
                  <a:ea typeface="Calibri" panose="020F0502020204030204" pitchFamily="34" charset="0"/>
                  <a:cs typeface="Calibri" panose="020F0502020204030204" pitchFamily="34" charset="0"/>
                </a:rPr>
                <a:t> </a:t>
              </a:r>
              <a:r>
                <a:rPr lang="en-US" sz="3200" b="1" i="1" dirty="0" err="1">
                  <a:effectLst/>
                  <a:latin typeface="Calibri" panose="020F0502020204030204" pitchFamily="34" charset="0"/>
                  <a:ea typeface="Calibri" panose="020F0502020204030204" pitchFamily="34" charset="0"/>
                  <a:cs typeface="Calibri" panose="020F0502020204030204" pitchFamily="34" charset="0"/>
                </a:rPr>
                <a:t>sau</a:t>
              </a:r>
              <a:r>
                <a:rPr lang="en-US" sz="3200" b="1" i="1" dirty="0">
                  <a:effectLst/>
                  <a:latin typeface="Calibri" panose="020F0502020204030204" pitchFamily="34" charset="0"/>
                  <a:ea typeface="Calibri" panose="020F0502020204030204" pitchFamily="34" charset="0"/>
                  <a:cs typeface="Calibri" panose="020F0502020204030204" pitchFamily="34" charset="0"/>
                </a:rPr>
                <a:t> tan </a:t>
              </a:r>
              <a:r>
                <a:rPr lang="en-US" sz="3200" b="1" i="1" dirty="0" err="1">
                  <a:effectLst/>
                  <a:latin typeface="Calibri" panose="020F0502020204030204" pitchFamily="34" charset="0"/>
                  <a:ea typeface="Calibri" panose="020F0502020204030204" pitchFamily="34" charset="0"/>
                  <a:cs typeface="Calibri" panose="020F0502020204030204" pitchFamily="34" charset="0"/>
                </a:rPr>
                <a:t>thành</a:t>
              </a:r>
              <a:r>
                <a:rPr lang="en-US" sz="3200" b="1" i="1" dirty="0">
                  <a:effectLst/>
                  <a:latin typeface="Calibri" panose="020F0502020204030204" pitchFamily="34" charset="0"/>
                  <a:ea typeface="Calibri" panose="020F0502020204030204" pitchFamily="34" charset="0"/>
                  <a:cs typeface="Calibri" panose="020F0502020204030204" pitchFamily="34" charset="0"/>
                </a:rPr>
                <a:t> </a:t>
              </a:r>
              <a:r>
                <a:rPr lang="en-US" sz="3200" b="1" i="1" dirty="0" err="1">
                  <a:effectLst/>
                  <a:latin typeface="Calibri" panose="020F0502020204030204" pitchFamily="34" charset="0"/>
                  <a:ea typeface="Calibri" panose="020F0502020204030204" pitchFamily="34" charset="0"/>
                  <a:cs typeface="Calibri" panose="020F0502020204030204" pitchFamily="34" charset="0"/>
                </a:rPr>
                <a:t>nước</a:t>
              </a:r>
              <a:endParaRPr lang="en-US" sz="3200" b="1" dirty="0">
                <a:effectLst/>
                <a:latin typeface="Calibri" panose="020F0502020204030204" pitchFamily="34" charset="0"/>
                <a:ea typeface="Calibri" panose="020F0502020204030204" pitchFamily="34" charset="0"/>
                <a:cs typeface="Calibri" panose="020F0502020204030204" pitchFamily="34" charset="0"/>
              </a:endParaRPr>
            </a:p>
          </p:txBody>
        </p:sp>
      </p:grpSp>
      <p:pic>
        <p:nvPicPr>
          <p:cNvPr id="10242" name="Picture 2" descr="VẤN ĐỀ TAN CHẢY TRONG KEM VÀ CÁCH GIÚP KEM LÂU TAN">
            <a:extLst>
              <a:ext uri="{FF2B5EF4-FFF2-40B4-BE49-F238E27FC236}">
                <a16:creationId xmlns:a16="http://schemas.microsoft.com/office/drawing/2014/main" id="{61FD61EC-F305-C9A3-6108-8E8D169555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53100" y="1381125"/>
            <a:ext cx="4686300" cy="3905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21623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0242"/>
                                        </p:tgtEl>
                                        <p:attrNameLst>
                                          <p:attrName>style.visibility</p:attrName>
                                        </p:attrNameLst>
                                      </p:cBhvr>
                                      <p:to>
                                        <p:strVal val="visible"/>
                                      </p:to>
                                    </p:set>
                                    <p:animEffect transition="in" filter="wipe(down)">
                                      <p:cBhvr>
                                        <p:cTn id="14" dur="500"/>
                                        <p:tgtEl>
                                          <p:spTgt spid="10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035CB8B4-0EFF-94E0-6B3E-C010BA50D9EA}"/>
              </a:ext>
            </a:extLst>
          </p:cNvPr>
          <p:cNvGrpSpPr/>
          <p:nvPr/>
        </p:nvGrpSpPr>
        <p:grpSpPr>
          <a:xfrm>
            <a:off x="1028701" y="529469"/>
            <a:ext cx="9810750" cy="1070732"/>
            <a:chOff x="4897820" y="420412"/>
            <a:chExt cx="7078713" cy="2183528"/>
          </a:xfrm>
        </p:grpSpPr>
        <p:sp>
          <p:nvSpPr>
            <p:cNvPr id="13" name="Rectangle: Rounded Corners 12">
              <a:extLst>
                <a:ext uri="{FF2B5EF4-FFF2-40B4-BE49-F238E27FC236}">
                  <a16:creationId xmlns:a16="http://schemas.microsoft.com/office/drawing/2014/main" id="{A87D6117-522B-2685-1CF7-4745A974E8D3}"/>
                </a:ext>
              </a:extLst>
            </p:cNvPr>
            <p:cNvSpPr/>
            <p:nvPr/>
          </p:nvSpPr>
          <p:spPr>
            <a:xfrm>
              <a:off x="4897820" y="420412"/>
              <a:ext cx="7078713" cy="2183528"/>
            </a:xfrm>
            <a:custGeom>
              <a:avLst/>
              <a:gdLst>
                <a:gd name="connsiteX0" fmla="*/ 0 w 7078713"/>
                <a:gd name="connsiteY0" fmla="*/ 363929 h 2183528"/>
                <a:gd name="connsiteX1" fmla="*/ 363929 w 7078713"/>
                <a:gd name="connsiteY1" fmla="*/ 0 h 2183528"/>
                <a:gd name="connsiteX2" fmla="*/ 1126032 w 7078713"/>
                <a:gd name="connsiteY2" fmla="*/ 0 h 2183528"/>
                <a:gd name="connsiteX3" fmla="*/ 1888134 w 7078713"/>
                <a:gd name="connsiteY3" fmla="*/ 0 h 2183528"/>
                <a:gd name="connsiteX4" fmla="*/ 2332694 w 7078713"/>
                <a:gd name="connsiteY4" fmla="*/ 0 h 2183528"/>
                <a:gd name="connsiteX5" fmla="*/ 3031288 w 7078713"/>
                <a:gd name="connsiteY5" fmla="*/ 0 h 2183528"/>
                <a:gd name="connsiteX6" fmla="*/ 3602865 w 7078713"/>
                <a:gd name="connsiteY6" fmla="*/ 0 h 2183528"/>
                <a:gd name="connsiteX7" fmla="*/ 4301459 w 7078713"/>
                <a:gd name="connsiteY7" fmla="*/ 0 h 2183528"/>
                <a:gd name="connsiteX8" fmla="*/ 4873036 w 7078713"/>
                <a:gd name="connsiteY8" fmla="*/ 0 h 2183528"/>
                <a:gd name="connsiteX9" fmla="*/ 5444613 w 7078713"/>
                <a:gd name="connsiteY9" fmla="*/ 0 h 2183528"/>
                <a:gd name="connsiteX10" fmla="*/ 6016190 w 7078713"/>
                <a:gd name="connsiteY10" fmla="*/ 0 h 2183528"/>
                <a:gd name="connsiteX11" fmla="*/ 6714784 w 7078713"/>
                <a:gd name="connsiteY11" fmla="*/ 0 h 2183528"/>
                <a:gd name="connsiteX12" fmla="*/ 7078713 w 7078713"/>
                <a:gd name="connsiteY12" fmla="*/ 363929 h 2183528"/>
                <a:gd name="connsiteX13" fmla="*/ 7078713 w 7078713"/>
                <a:gd name="connsiteY13" fmla="*/ 834596 h 2183528"/>
                <a:gd name="connsiteX14" fmla="*/ 7078713 w 7078713"/>
                <a:gd name="connsiteY14" fmla="*/ 1348932 h 2183528"/>
                <a:gd name="connsiteX15" fmla="*/ 7078713 w 7078713"/>
                <a:gd name="connsiteY15" fmla="*/ 1819599 h 2183528"/>
                <a:gd name="connsiteX16" fmla="*/ 6714784 w 7078713"/>
                <a:gd name="connsiteY16" fmla="*/ 2183528 h 2183528"/>
                <a:gd name="connsiteX17" fmla="*/ 6206716 w 7078713"/>
                <a:gd name="connsiteY17" fmla="*/ 2183528 h 2183528"/>
                <a:gd name="connsiteX18" fmla="*/ 5508122 w 7078713"/>
                <a:gd name="connsiteY18" fmla="*/ 2183528 h 2183528"/>
                <a:gd name="connsiteX19" fmla="*/ 4873036 w 7078713"/>
                <a:gd name="connsiteY19" fmla="*/ 2183528 h 2183528"/>
                <a:gd name="connsiteX20" fmla="*/ 4174442 w 7078713"/>
                <a:gd name="connsiteY20" fmla="*/ 2183528 h 2183528"/>
                <a:gd name="connsiteX21" fmla="*/ 3539357 w 7078713"/>
                <a:gd name="connsiteY21" fmla="*/ 2183528 h 2183528"/>
                <a:gd name="connsiteX22" fmla="*/ 2777254 w 7078713"/>
                <a:gd name="connsiteY22" fmla="*/ 2183528 h 2183528"/>
                <a:gd name="connsiteX23" fmla="*/ 2078660 w 7078713"/>
                <a:gd name="connsiteY23" fmla="*/ 2183528 h 2183528"/>
                <a:gd name="connsiteX24" fmla="*/ 1570591 w 7078713"/>
                <a:gd name="connsiteY24" fmla="*/ 2183528 h 2183528"/>
                <a:gd name="connsiteX25" fmla="*/ 999015 w 7078713"/>
                <a:gd name="connsiteY25" fmla="*/ 2183528 h 2183528"/>
                <a:gd name="connsiteX26" fmla="*/ 363929 w 7078713"/>
                <a:gd name="connsiteY26" fmla="*/ 2183528 h 2183528"/>
                <a:gd name="connsiteX27" fmla="*/ 0 w 7078713"/>
                <a:gd name="connsiteY27" fmla="*/ 1819599 h 2183528"/>
                <a:gd name="connsiteX28" fmla="*/ 0 w 7078713"/>
                <a:gd name="connsiteY28" fmla="*/ 1319819 h 2183528"/>
                <a:gd name="connsiteX29" fmla="*/ 0 w 7078713"/>
                <a:gd name="connsiteY29" fmla="*/ 834596 h 2183528"/>
                <a:gd name="connsiteX30" fmla="*/ 0 w 7078713"/>
                <a:gd name="connsiteY30" fmla="*/ 363929 h 2183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078713" h="2183528" fill="none" extrusionOk="0">
                  <a:moveTo>
                    <a:pt x="0" y="363929"/>
                  </a:moveTo>
                  <a:cubicBezTo>
                    <a:pt x="30736" y="153648"/>
                    <a:pt x="184741" y="-6102"/>
                    <a:pt x="363929" y="0"/>
                  </a:cubicBezTo>
                  <a:cubicBezTo>
                    <a:pt x="665426" y="-18277"/>
                    <a:pt x="762175" y="7855"/>
                    <a:pt x="1126032" y="0"/>
                  </a:cubicBezTo>
                  <a:cubicBezTo>
                    <a:pt x="1489889" y="-7855"/>
                    <a:pt x="1657638" y="-24574"/>
                    <a:pt x="1888134" y="0"/>
                  </a:cubicBezTo>
                  <a:cubicBezTo>
                    <a:pt x="2118630" y="24574"/>
                    <a:pt x="2229901" y="-20188"/>
                    <a:pt x="2332694" y="0"/>
                  </a:cubicBezTo>
                  <a:cubicBezTo>
                    <a:pt x="2435487" y="20188"/>
                    <a:pt x="2779795" y="-9647"/>
                    <a:pt x="3031288" y="0"/>
                  </a:cubicBezTo>
                  <a:cubicBezTo>
                    <a:pt x="3282781" y="9647"/>
                    <a:pt x="3372702" y="-6601"/>
                    <a:pt x="3602865" y="0"/>
                  </a:cubicBezTo>
                  <a:cubicBezTo>
                    <a:pt x="3833028" y="6601"/>
                    <a:pt x="4152754" y="-17618"/>
                    <a:pt x="4301459" y="0"/>
                  </a:cubicBezTo>
                  <a:cubicBezTo>
                    <a:pt x="4450164" y="17618"/>
                    <a:pt x="4587690" y="-3469"/>
                    <a:pt x="4873036" y="0"/>
                  </a:cubicBezTo>
                  <a:cubicBezTo>
                    <a:pt x="5158382" y="3469"/>
                    <a:pt x="5205757" y="-52"/>
                    <a:pt x="5444613" y="0"/>
                  </a:cubicBezTo>
                  <a:cubicBezTo>
                    <a:pt x="5683469" y="52"/>
                    <a:pt x="5763284" y="18435"/>
                    <a:pt x="6016190" y="0"/>
                  </a:cubicBezTo>
                  <a:cubicBezTo>
                    <a:pt x="6269096" y="-18435"/>
                    <a:pt x="6519584" y="-16424"/>
                    <a:pt x="6714784" y="0"/>
                  </a:cubicBezTo>
                  <a:cubicBezTo>
                    <a:pt x="6881648" y="-10539"/>
                    <a:pt x="7068551" y="166889"/>
                    <a:pt x="7078713" y="363929"/>
                  </a:cubicBezTo>
                  <a:cubicBezTo>
                    <a:pt x="7057561" y="513760"/>
                    <a:pt x="7079651" y="737199"/>
                    <a:pt x="7078713" y="834596"/>
                  </a:cubicBezTo>
                  <a:cubicBezTo>
                    <a:pt x="7077775" y="931993"/>
                    <a:pt x="7071534" y="1211377"/>
                    <a:pt x="7078713" y="1348932"/>
                  </a:cubicBezTo>
                  <a:cubicBezTo>
                    <a:pt x="7085892" y="1486487"/>
                    <a:pt x="7099034" y="1592449"/>
                    <a:pt x="7078713" y="1819599"/>
                  </a:cubicBezTo>
                  <a:cubicBezTo>
                    <a:pt x="7105614" y="2028157"/>
                    <a:pt x="6869571" y="2182415"/>
                    <a:pt x="6714784" y="2183528"/>
                  </a:cubicBezTo>
                  <a:cubicBezTo>
                    <a:pt x="6532151" y="2190694"/>
                    <a:pt x="6329947" y="2177085"/>
                    <a:pt x="6206716" y="2183528"/>
                  </a:cubicBezTo>
                  <a:cubicBezTo>
                    <a:pt x="6083485" y="2189971"/>
                    <a:pt x="5669006" y="2186245"/>
                    <a:pt x="5508122" y="2183528"/>
                  </a:cubicBezTo>
                  <a:cubicBezTo>
                    <a:pt x="5347238" y="2180811"/>
                    <a:pt x="5148023" y="2173641"/>
                    <a:pt x="4873036" y="2183528"/>
                  </a:cubicBezTo>
                  <a:cubicBezTo>
                    <a:pt x="4598049" y="2193415"/>
                    <a:pt x="4385525" y="2163033"/>
                    <a:pt x="4174442" y="2183528"/>
                  </a:cubicBezTo>
                  <a:cubicBezTo>
                    <a:pt x="3963359" y="2204023"/>
                    <a:pt x="3774285" y="2196591"/>
                    <a:pt x="3539357" y="2183528"/>
                  </a:cubicBezTo>
                  <a:cubicBezTo>
                    <a:pt x="3304429" y="2170465"/>
                    <a:pt x="2933110" y="2204577"/>
                    <a:pt x="2777254" y="2183528"/>
                  </a:cubicBezTo>
                  <a:cubicBezTo>
                    <a:pt x="2621398" y="2162479"/>
                    <a:pt x="2427852" y="2151625"/>
                    <a:pt x="2078660" y="2183528"/>
                  </a:cubicBezTo>
                  <a:cubicBezTo>
                    <a:pt x="1729468" y="2215431"/>
                    <a:pt x="1692123" y="2171339"/>
                    <a:pt x="1570591" y="2183528"/>
                  </a:cubicBezTo>
                  <a:cubicBezTo>
                    <a:pt x="1449059" y="2195717"/>
                    <a:pt x="1204160" y="2190968"/>
                    <a:pt x="999015" y="2183528"/>
                  </a:cubicBezTo>
                  <a:cubicBezTo>
                    <a:pt x="793870" y="2176088"/>
                    <a:pt x="676515" y="2169981"/>
                    <a:pt x="363929" y="2183528"/>
                  </a:cubicBezTo>
                  <a:cubicBezTo>
                    <a:pt x="167755" y="2223123"/>
                    <a:pt x="-3774" y="2018015"/>
                    <a:pt x="0" y="1819599"/>
                  </a:cubicBezTo>
                  <a:cubicBezTo>
                    <a:pt x="19638" y="1706661"/>
                    <a:pt x="1224" y="1559491"/>
                    <a:pt x="0" y="1319819"/>
                  </a:cubicBezTo>
                  <a:cubicBezTo>
                    <a:pt x="-1224" y="1080147"/>
                    <a:pt x="-4084" y="932293"/>
                    <a:pt x="0" y="834596"/>
                  </a:cubicBezTo>
                  <a:cubicBezTo>
                    <a:pt x="4084" y="736899"/>
                    <a:pt x="-18243" y="579399"/>
                    <a:pt x="0" y="363929"/>
                  </a:cubicBezTo>
                  <a:close/>
                </a:path>
                <a:path w="7078713" h="2183528" stroke="0" extrusionOk="0">
                  <a:moveTo>
                    <a:pt x="0" y="363929"/>
                  </a:moveTo>
                  <a:cubicBezTo>
                    <a:pt x="30066" y="163626"/>
                    <a:pt x="173954" y="28676"/>
                    <a:pt x="363929" y="0"/>
                  </a:cubicBezTo>
                  <a:cubicBezTo>
                    <a:pt x="621364" y="-35095"/>
                    <a:pt x="782540" y="21158"/>
                    <a:pt x="1126032" y="0"/>
                  </a:cubicBezTo>
                  <a:cubicBezTo>
                    <a:pt x="1469524" y="-21158"/>
                    <a:pt x="1514201" y="10017"/>
                    <a:pt x="1697609" y="0"/>
                  </a:cubicBezTo>
                  <a:cubicBezTo>
                    <a:pt x="1881017" y="-10017"/>
                    <a:pt x="2105673" y="6452"/>
                    <a:pt x="2332694" y="0"/>
                  </a:cubicBezTo>
                  <a:cubicBezTo>
                    <a:pt x="2559715" y="-6452"/>
                    <a:pt x="2840885" y="-1679"/>
                    <a:pt x="3031288" y="0"/>
                  </a:cubicBezTo>
                  <a:cubicBezTo>
                    <a:pt x="3221691" y="1679"/>
                    <a:pt x="3320873" y="-2028"/>
                    <a:pt x="3539357" y="0"/>
                  </a:cubicBezTo>
                  <a:cubicBezTo>
                    <a:pt x="3757841" y="2028"/>
                    <a:pt x="4075649" y="10552"/>
                    <a:pt x="4301459" y="0"/>
                  </a:cubicBezTo>
                  <a:cubicBezTo>
                    <a:pt x="4527269" y="-10552"/>
                    <a:pt x="4607725" y="-16052"/>
                    <a:pt x="4873036" y="0"/>
                  </a:cubicBezTo>
                  <a:cubicBezTo>
                    <a:pt x="5138347" y="16052"/>
                    <a:pt x="5127542" y="-20316"/>
                    <a:pt x="5317596" y="0"/>
                  </a:cubicBezTo>
                  <a:cubicBezTo>
                    <a:pt x="5507650" y="20316"/>
                    <a:pt x="5733127" y="29207"/>
                    <a:pt x="5952681" y="0"/>
                  </a:cubicBezTo>
                  <a:cubicBezTo>
                    <a:pt x="6172235" y="-29207"/>
                    <a:pt x="6469066" y="24112"/>
                    <a:pt x="6714784" y="0"/>
                  </a:cubicBezTo>
                  <a:cubicBezTo>
                    <a:pt x="6910592" y="34768"/>
                    <a:pt x="7070211" y="193805"/>
                    <a:pt x="7078713" y="363929"/>
                  </a:cubicBezTo>
                  <a:cubicBezTo>
                    <a:pt x="7092947" y="562118"/>
                    <a:pt x="7069132" y="636433"/>
                    <a:pt x="7078713" y="805482"/>
                  </a:cubicBezTo>
                  <a:cubicBezTo>
                    <a:pt x="7088294" y="974531"/>
                    <a:pt x="7060243" y="1104925"/>
                    <a:pt x="7078713" y="1261592"/>
                  </a:cubicBezTo>
                  <a:cubicBezTo>
                    <a:pt x="7097184" y="1418259"/>
                    <a:pt x="7092962" y="1635884"/>
                    <a:pt x="7078713" y="1819599"/>
                  </a:cubicBezTo>
                  <a:cubicBezTo>
                    <a:pt x="7117141" y="2010795"/>
                    <a:pt x="6916373" y="2177061"/>
                    <a:pt x="6714784" y="2183528"/>
                  </a:cubicBezTo>
                  <a:cubicBezTo>
                    <a:pt x="6481413" y="2203404"/>
                    <a:pt x="6358586" y="2176931"/>
                    <a:pt x="6206716" y="2183528"/>
                  </a:cubicBezTo>
                  <a:cubicBezTo>
                    <a:pt x="6054846" y="2190125"/>
                    <a:pt x="5661852" y="2213251"/>
                    <a:pt x="5444613" y="2183528"/>
                  </a:cubicBezTo>
                  <a:cubicBezTo>
                    <a:pt x="5227374" y="2153805"/>
                    <a:pt x="5125623" y="2160118"/>
                    <a:pt x="4936545" y="2183528"/>
                  </a:cubicBezTo>
                  <a:cubicBezTo>
                    <a:pt x="4747467" y="2206938"/>
                    <a:pt x="4603136" y="2168612"/>
                    <a:pt x="4491985" y="2183528"/>
                  </a:cubicBezTo>
                  <a:cubicBezTo>
                    <a:pt x="4380834" y="2198444"/>
                    <a:pt x="4130265" y="2161698"/>
                    <a:pt x="3983916" y="2183528"/>
                  </a:cubicBezTo>
                  <a:cubicBezTo>
                    <a:pt x="3837567" y="2205358"/>
                    <a:pt x="3629472" y="2204227"/>
                    <a:pt x="3285322" y="2183528"/>
                  </a:cubicBezTo>
                  <a:cubicBezTo>
                    <a:pt x="2941172" y="2162829"/>
                    <a:pt x="2976335" y="2163426"/>
                    <a:pt x="2713745" y="2183528"/>
                  </a:cubicBezTo>
                  <a:cubicBezTo>
                    <a:pt x="2451155" y="2203630"/>
                    <a:pt x="2361529" y="2186736"/>
                    <a:pt x="2078660" y="2183528"/>
                  </a:cubicBezTo>
                  <a:cubicBezTo>
                    <a:pt x="1795792" y="2180320"/>
                    <a:pt x="1679794" y="2154097"/>
                    <a:pt x="1443574" y="2183528"/>
                  </a:cubicBezTo>
                  <a:cubicBezTo>
                    <a:pt x="1207354" y="2212959"/>
                    <a:pt x="874789" y="2193748"/>
                    <a:pt x="363929" y="2183528"/>
                  </a:cubicBezTo>
                  <a:cubicBezTo>
                    <a:pt x="166929" y="2228501"/>
                    <a:pt x="-24723" y="2041926"/>
                    <a:pt x="0" y="1819599"/>
                  </a:cubicBezTo>
                  <a:cubicBezTo>
                    <a:pt x="-4926" y="1719190"/>
                    <a:pt x="-3270" y="1478533"/>
                    <a:pt x="0" y="1363489"/>
                  </a:cubicBezTo>
                  <a:cubicBezTo>
                    <a:pt x="3270" y="1248445"/>
                    <a:pt x="-19908" y="1101318"/>
                    <a:pt x="0" y="921936"/>
                  </a:cubicBezTo>
                  <a:cubicBezTo>
                    <a:pt x="19908" y="742554"/>
                    <a:pt x="7724" y="622316"/>
                    <a:pt x="0" y="363929"/>
                  </a:cubicBezTo>
                  <a:close/>
                </a:path>
              </a:pathLst>
            </a:custGeom>
            <a:solidFill>
              <a:srgbClr val="FFC000">
                <a:lumMod val="20000"/>
                <a:lumOff val="80000"/>
              </a:srgbClr>
            </a:solidFill>
            <a:ln w="28575" cap="flat" cmpd="sng" algn="ctr">
              <a:solidFill>
                <a:srgbClr val="FFC000"/>
              </a:solidFill>
              <a:prstDash val="solid"/>
              <a:miter lim="800000"/>
              <a:extLst>
                <a:ext uri="{C807C97D-BFC1-408E-A445-0C87EB9F89A2}">
                  <ask:lineSketchStyleProps xmlns:ask="http://schemas.microsoft.com/office/drawing/2018/sketchyshapes" sd="2451908633">
                    <a:prstGeom prst="roundRect">
                      <a:avLst/>
                    </a:prstGeom>
                    <ask:type>
                      <ask:lineSketchFreehan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srgbClr val="F75789"/>
                </a:solidFill>
                <a:effectLst/>
                <a:uLnTx/>
                <a:uFillTx/>
                <a:latin typeface="Arial" panose="020B0604020202020204" pitchFamily="34" charset="0"/>
                <a:ea typeface="+mn-ea"/>
                <a:cs typeface="+mn-cs"/>
              </a:endParaRPr>
            </a:p>
          </p:txBody>
        </p:sp>
        <p:sp>
          <p:nvSpPr>
            <p:cNvPr id="14" name="TextBox 13">
              <a:extLst>
                <a:ext uri="{FF2B5EF4-FFF2-40B4-BE49-F238E27FC236}">
                  <a16:creationId xmlns:a16="http://schemas.microsoft.com/office/drawing/2014/main" id="{61C41D1C-C593-95F7-FEAC-BDB40D4A9B17}"/>
                </a:ext>
              </a:extLst>
            </p:cNvPr>
            <p:cNvSpPr txBox="1"/>
            <p:nvPr/>
          </p:nvSpPr>
          <p:spPr>
            <a:xfrm>
              <a:off x="5053602" y="567572"/>
              <a:ext cx="6850524" cy="1931109"/>
            </a:xfrm>
            <a:prstGeom prst="rect">
              <a:avLst/>
            </a:prstGeom>
            <a:noFill/>
          </p:spPr>
          <p:txBody>
            <a:bodyPr wrap="square" rtlCol="0">
              <a:spAutoFit/>
            </a:bodyPr>
            <a:lstStyle/>
            <a:p>
              <a:pPr marR="0" lvl="0" algn="just" defTabSz="914400" rtl="0" eaLnBrk="1" fontAlgn="auto" latinLnBrk="0" hangingPunct="1">
                <a:lnSpc>
                  <a:spcPct val="100000"/>
                </a:lnSpc>
                <a:spcBef>
                  <a:spcPts val="0"/>
                </a:spcBef>
                <a:spcAft>
                  <a:spcPts val="0"/>
                </a:spcAft>
                <a:buClrTx/>
                <a:buSzTx/>
                <a:tabLst/>
                <a:defRPr/>
              </a:pP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2</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Hãy nêu cách lấy nhanh những viên đá ra khỏi khay làm đá dựa vào sự chuyển thể của nước.</a:t>
              </a:r>
            </a:p>
          </p:txBody>
        </p:sp>
      </p:grpSp>
      <p:grpSp>
        <p:nvGrpSpPr>
          <p:cNvPr id="2" name="Group 1">
            <a:extLst>
              <a:ext uri="{FF2B5EF4-FFF2-40B4-BE49-F238E27FC236}">
                <a16:creationId xmlns:a16="http://schemas.microsoft.com/office/drawing/2014/main" id="{7779AB44-F19F-C6C1-DB57-2CC540A65CBF}"/>
              </a:ext>
            </a:extLst>
          </p:cNvPr>
          <p:cNvGrpSpPr/>
          <p:nvPr/>
        </p:nvGrpSpPr>
        <p:grpSpPr>
          <a:xfrm>
            <a:off x="552449" y="2457451"/>
            <a:ext cx="6238875" cy="3629023"/>
            <a:chOff x="220394" y="-153087"/>
            <a:chExt cx="4162483" cy="3275352"/>
          </a:xfrm>
          <a:solidFill>
            <a:schemeClr val="accent4">
              <a:lumMod val="20000"/>
              <a:lumOff val="80000"/>
            </a:schemeClr>
          </a:solidFill>
        </p:grpSpPr>
        <p:sp>
          <p:nvSpPr>
            <p:cNvPr id="4" name="椭圆 31">
              <a:extLst>
                <a:ext uri="{FF2B5EF4-FFF2-40B4-BE49-F238E27FC236}">
                  <a16:creationId xmlns:a16="http://schemas.microsoft.com/office/drawing/2014/main" id="{A044BC3B-C284-1C0F-E07E-4D0C4EFB2F9D}"/>
                </a:ext>
              </a:extLst>
            </p:cNvPr>
            <p:cNvSpPr/>
            <p:nvPr/>
          </p:nvSpPr>
          <p:spPr>
            <a:xfrm rot="10800000" flipH="1">
              <a:off x="220394" y="-153087"/>
              <a:ext cx="4162483" cy="3275352"/>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grpFill/>
            <a:ln w="38100" cap="flat" cmpd="sng" algn="ctr">
              <a:solidFill>
                <a:sysClr val="windowText" lastClr="000000"/>
              </a:solidFill>
              <a:prstDash val="lgDash"/>
              <a:miter lim="800000"/>
            </a:ln>
            <a:effectLst/>
          </p:spPr>
          <p:txBody>
            <a:bodyPr rot="0" spcFirstLastPara="0" vertOverflow="overflow" horzOverflow="overflow" vert="horz" wrap="square" lIns="96435" tIns="48218" rIns="96435" bIns="48218" numCol="1" spcCol="0" rtlCol="0" fromWordArt="0" anchor="ctr" anchorCtr="0" forceAA="0" compatLnSpc="1">
              <a:noAutofit/>
            </a:bodyPr>
            <a:lstStyle/>
            <a:p>
              <a:pPr marL="0" marR="0" lvl="0" indent="0" algn="ctr" defTabSz="963930" rtl="0" eaLnBrk="1" fontAlgn="auto" latinLnBrk="0" hangingPunct="1">
                <a:lnSpc>
                  <a:spcPct val="100000"/>
                </a:lnSpc>
                <a:spcBef>
                  <a:spcPts val="0"/>
                </a:spcBef>
                <a:spcAft>
                  <a:spcPts val="0"/>
                </a:spcAft>
                <a:buClrTx/>
                <a:buSzTx/>
                <a:buFontTx/>
                <a:buNone/>
                <a:tabLst/>
                <a:defRPr/>
              </a:pPr>
              <a:endParaRPr kumimoji="0" lang="zh-CN" altLang="en-US" sz="1685" b="0" i="0" u="none" strike="noStrike" kern="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8" name="Hộp Văn bản 23">
              <a:extLst>
                <a:ext uri="{FF2B5EF4-FFF2-40B4-BE49-F238E27FC236}">
                  <a16:creationId xmlns:a16="http://schemas.microsoft.com/office/drawing/2014/main" id="{2C2BB8B9-A7B9-AFB4-C807-8E305AD42AE8}"/>
                </a:ext>
              </a:extLst>
            </p:cNvPr>
            <p:cNvSpPr txBox="1"/>
            <p:nvPr/>
          </p:nvSpPr>
          <p:spPr>
            <a:xfrm>
              <a:off x="298368" y="130174"/>
              <a:ext cx="4007496" cy="2750040"/>
            </a:xfrm>
            <a:prstGeom prst="rect">
              <a:avLst/>
            </a:prstGeom>
            <a:noFill/>
          </p:spPr>
          <p:txBody>
            <a:bodyPr wrap="square" rtlCol="0">
              <a:spAutoFit/>
            </a:bodyPr>
            <a:lstStyle/>
            <a:p>
              <a:pPr marL="0" marR="0" algn="just">
                <a:spcBef>
                  <a:spcPts val="0"/>
                </a:spcBef>
                <a:spcAft>
                  <a:spcPts val="0"/>
                </a:spcAft>
              </a:pPr>
              <a:r>
                <a:rPr lang="en-US" sz="3200" b="1" i="1" dirty="0" err="1">
                  <a:solidFill>
                    <a:srgbClr val="FF0000"/>
                  </a:solidFill>
                  <a:latin typeface="Calibri" panose="020F0502020204030204" pitchFamily="34" charset="0"/>
                  <a:ea typeface="Calibri" panose="020F0502020204030204" pitchFamily="34" charset="0"/>
                  <a:cs typeface="Calibri" panose="020F0502020204030204" pitchFamily="34" charset="0"/>
                </a:rPr>
                <a:t>T</a:t>
              </a:r>
              <a:r>
                <a:rPr lang="en-US" sz="3200" b="1" i="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hả</a:t>
              </a:r>
              <a:r>
                <a:rPr lang="en-US" sz="3200" b="1"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3200" b="1" i="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khay</a:t>
              </a:r>
              <a:r>
                <a:rPr lang="en-US" sz="3200" b="1"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3200" b="1" i="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nước</a:t>
              </a:r>
              <a:r>
                <a:rPr lang="en-US" sz="3200" b="1"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3200" b="1" i="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đá</a:t>
              </a:r>
              <a:r>
                <a:rPr lang="en-US" sz="3200" b="1"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3200" b="1" i="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vào</a:t>
              </a:r>
              <a:r>
                <a:rPr lang="en-US" sz="3200" b="1"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3200" b="1" i="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nước</a:t>
              </a:r>
              <a:r>
                <a:rPr lang="en-US" sz="3200" b="1"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3200" b="1" i="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Những</a:t>
              </a:r>
              <a:r>
                <a:rPr lang="en-US" sz="3200" b="1"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3200" b="1" i="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phần</a:t>
              </a:r>
              <a:r>
                <a:rPr lang="en-US" sz="3200" b="1"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3200" b="1" i="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tiếp</a:t>
              </a:r>
              <a:r>
                <a:rPr lang="en-US" sz="3200" b="1"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3200" b="1" i="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xúc</a:t>
              </a:r>
              <a:r>
                <a:rPr lang="en-US" sz="3200" b="1"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3200" b="1" i="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với</a:t>
              </a:r>
              <a:r>
                <a:rPr lang="en-US" sz="3200" b="1"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3200" b="1" i="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với</a:t>
              </a:r>
              <a:r>
                <a:rPr lang="en-US" sz="3200" b="1"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3200" b="1" i="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nước</a:t>
              </a:r>
              <a:r>
                <a:rPr lang="en-US" sz="3200" b="1"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3200" b="1" i="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sẽ</a:t>
              </a:r>
              <a:r>
                <a:rPr lang="en-US" sz="3200" b="1"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3200" b="1" i="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nóng</a:t>
              </a:r>
              <a:r>
                <a:rPr lang="en-US" sz="3200" b="1"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3200" b="1" i="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lên</a:t>
              </a:r>
              <a:r>
                <a:rPr lang="en-US" sz="3200" b="1"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3200" b="1" i="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làm</a:t>
              </a:r>
              <a:r>
                <a:rPr lang="en-US" sz="3200" b="1"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3200" b="1" i="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nước</a:t>
              </a:r>
              <a:r>
                <a:rPr lang="en-US" sz="3200" b="1"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3200" b="1" i="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đá</a:t>
              </a:r>
              <a:r>
                <a:rPr lang="en-US" sz="3200" b="1"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3200" b="1" i="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nóng</a:t>
              </a:r>
              <a:r>
                <a:rPr lang="en-US" sz="3200" b="1"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3200" b="1" i="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chảy</a:t>
              </a:r>
              <a:r>
                <a:rPr lang="en-US" sz="3200" b="1"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3200" b="1" i="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khiển</a:t>
              </a:r>
              <a:r>
                <a:rPr lang="en-US" sz="3200" b="1"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3200" b="1" i="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viên</a:t>
              </a:r>
              <a:r>
                <a:rPr lang="en-US" sz="3200" b="1"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3200" b="1" i="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nước</a:t>
              </a:r>
              <a:r>
                <a:rPr lang="en-US" sz="3200" b="1"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3200" b="1" i="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đã</a:t>
              </a:r>
              <a:r>
                <a:rPr lang="en-US" sz="3200" b="1"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3200" b="1" i="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không</a:t>
              </a:r>
              <a:r>
                <a:rPr lang="en-US" sz="3200" b="1"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3200" b="1" i="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dính</a:t>
              </a:r>
              <a:r>
                <a:rPr lang="en-US" sz="3200" b="1"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3200" b="1" i="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chặt</a:t>
              </a:r>
              <a:r>
                <a:rPr lang="en-US" sz="3200" b="1"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3200" b="1" i="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vào</a:t>
              </a:r>
              <a:r>
                <a:rPr lang="en-US" sz="3200" b="1"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3200" b="1" i="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khay</a:t>
              </a:r>
              <a:r>
                <a:rPr lang="en-US" sz="3200" b="1"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3200" b="1" i="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nên</a:t>
              </a:r>
              <a:r>
                <a:rPr lang="en-US" sz="3200" b="1"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ta </a:t>
              </a:r>
              <a:r>
                <a:rPr lang="en-US" sz="3200" b="1" i="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có</a:t>
              </a:r>
              <a:r>
                <a:rPr lang="en-US" sz="3200" b="1"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3200" b="1" i="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thể</a:t>
              </a:r>
              <a:r>
                <a:rPr lang="en-US" sz="3200" b="1"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3200" b="1" i="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lấy</a:t>
              </a:r>
              <a:r>
                <a:rPr lang="en-US" sz="3200" b="1"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3200" b="1" i="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chúng</a:t>
              </a:r>
              <a:r>
                <a:rPr lang="en-US" sz="3200" b="1"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3200" b="1" i="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ra</a:t>
              </a:r>
              <a:r>
                <a:rPr lang="en-US" sz="3200" b="1"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3200" b="1" i="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khỏi</a:t>
              </a:r>
              <a:r>
                <a:rPr lang="en-US" sz="3200" b="1"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3200" b="1" i="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khay</a:t>
              </a:r>
              <a:r>
                <a:rPr lang="en-US" sz="3200" b="1"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3200" b="1" i="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dễ</a:t>
              </a:r>
              <a:r>
                <a:rPr lang="en-US" sz="3200" b="1"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3200" b="1" i="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dàng</a:t>
              </a:r>
              <a:r>
                <a:rPr lang="en-US" sz="3200" b="1"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a:t>
              </a:r>
              <a:endParaRPr lang="en-US" sz="3200" b="1" dirty="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p:txBody>
        </p:sp>
      </p:grpSp>
      <p:pic>
        <p:nvPicPr>
          <p:cNvPr id="11266" name="Picture 2" descr="Cách Làm Nước Đá Nhanh Nhất Và Mẹo Bảo Quản Khuôn Nước Đá Bằng Nhựa |  Cooky.vn">
            <a:extLst>
              <a:ext uri="{FF2B5EF4-FFF2-40B4-BE49-F238E27FC236}">
                <a16:creationId xmlns:a16="http://schemas.microsoft.com/office/drawing/2014/main" id="{AFB6EFCA-3480-6DBF-2D42-56527BB11A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98731" y="2914650"/>
            <a:ext cx="4161280" cy="2228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43291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anim calcmode="lin" valueType="num">
                                      <p:cBhvr additive="base">
                                        <p:cTn id="7" dur="500" fill="hold"/>
                                        <p:tgtEl>
                                          <p:spTgt spid="11266"/>
                                        </p:tgtEl>
                                        <p:attrNameLst>
                                          <p:attrName>ppt_x</p:attrName>
                                        </p:attrNameLst>
                                      </p:cBhvr>
                                      <p:tavLst>
                                        <p:tav tm="0">
                                          <p:val>
                                            <p:strVal val="#ppt_x"/>
                                          </p:val>
                                        </p:tav>
                                        <p:tav tm="100000">
                                          <p:val>
                                            <p:strVal val="#ppt_x"/>
                                          </p:val>
                                        </p:tav>
                                      </p:tavLst>
                                    </p:anim>
                                    <p:anim calcmode="lin" valueType="num">
                                      <p:cBhvr additive="base">
                                        <p:cTn id="8" dur="500" fill="hold"/>
                                        <p:tgtEl>
                                          <p:spTgt spid="1126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035CB8B4-0EFF-94E0-6B3E-C010BA50D9EA}"/>
              </a:ext>
            </a:extLst>
          </p:cNvPr>
          <p:cNvGrpSpPr/>
          <p:nvPr/>
        </p:nvGrpSpPr>
        <p:grpSpPr>
          <a:xfrm>
            <a:off x="1028701" y="529469"/>
            <a:ext cx="9810750" cy="1070732"/>
            <a:chOff x="4897820" y="420412"/>
            <a:chExt cx="7078713" cy="2183528"/>
          </a:xfrm>
        </p:grpSpPr>
        <p:sp>
          <p:nvSpPr>
            <p:cNvPr id="13" name="Rectangle: Rounded Corners 12">
              <a:extLst>
                <a:ext uri="{FF2B5EF4-FFF2-40B4-BE49-F238E27FC236}">
                  <a16:creationId xmlns:a16="http://schemas.microsoft.com/office/drawing/2014/main" id="{A87D6117-522B-2685-1CF7-4745A974E8D3}"/>
                </a:ext>
              </a:extLst>
            </p:cNvPr>
            <p:cNvSpPr/>
            <p:nvPr/>
          </p:nvSpPr>
          <p:spPr>
            <a:xfrm>
              <a:off x="4897820" y="420412"/>
              <a:ext cx="7078713" cy="2183528"/>
            </a:xfrm>
            <a:custGeom>
              <a:avLst/>
              <a:gdLst>
                <a:gd name="connsiteX0" fmla="*/ 0 w 7078713"/>
                <a:gd name="connsiteY0" fmla="*/ 363929 h 2183528"/>
                <a:gd name="connsiteX1" fmla="*/ 363929 w 7078713"/>
                <a:gd name="connsiteY1" fmla="*/ 0 h 2183528"/>
                <a:gd name="connsiteX2" fmla="*/ 1126032 w 7078713"/>
                <a:gd name="connsiteY2" fmla="*/ 0 h 2183528"/>
                <a:gd name="connsiteX3" fmla="*/ 1888134 w 7078713"/>
                <a:gd name="connsiteY3" fmla="*/ 0 h 2183528"/>
                <a:gd name="connsiteX4" fmla="*/ 2332694 w 7078713"/>
                <a:gd name="connsiteY4" fmla="*/ 0 h 2183528"/>
                <a:gd name="connsiteX5" fmla="*/ 3031288 w 7078713"/>
                <a:gd name="connsiteY5" fmla="*/ 0 h 2183528"/>
                <a:gd name="connsiteX6" fmla="*/ 3602865 w 7078713"/>
                <a:gd name="connsiteY6" fmla="*/ 0 h 2183528"/>
                <a:gd name="connsiteX7" fmla="*/ 4301459 w 7078713"/>
                <a:gd name="connsiteY7" fmla="*/ 0 h 2183528"/>
                <a:gd name="connsiteX8" fmla="*/ 4873036 w 7078713"/>
                <a:gd name="connsiteY8" fmla="*/ 0 h 2183528"/>
                <a:gd name="connsiteX9" fmla="*/ 5444613 w 7078713"/>
                <a:gd name="connsiteY9" fmla="*/ 0 h 2183528"/>
                <a:gd name="connsiteX10" fmla="*/ 6016190 w 7078713"/>
                <a:gd name="connsiteY10" fmla="*/ 0 h 2183528"/>
                <a:gd name="connsiteX11" fmla="*/ 6714784 w 7078713"/>
                <a:gd name="connsiteY11" fmla="*/ 0 h 2183528"/>
                <a:gd name="connsiteX12" fmla="*/ 7078713 w 7078713"/>
                <a:gd name="connsiteY12" fmla="*/ 363929 h 2183528"/>
                <a:gd name="connsiteX13" fmla="*/ 7078713 w 7078713"/>
                <a:gd name="connsiteY13" fmla="*/ 834596 h 2183528"/>
                <a:gd name="connsiteX14" fmla="*/ 7078713 w 7078713"/>
                <a:gd name="connsiteY14" fmla="*/ 1348932 h 2183528"/>
                <a:gd name="connsiteX15" fmla="*/ 7078713 w 7078713"/>
                <a:gd name="connsiteY15" fmla="*/ 1819599 h 2183528"/>
                <a:gd name="connsiteX16" fmla="*/ 6714784 w 7078713"/>
                <a:gd name="connsiteY16" fmla="*/ 2183528 h 2183528"/>
                <a:gd name="connsiteX17" fmla="*/ 6206716 w 7078713"/>
                <a:gd name="connsiteY17" fmla="*/ 2183528 h 2183528"/>
                <a:gd name="connsiteX18" fmla="*/ 5508122 w 7078713"/>
                <a:gd name="connsiteY18" fmla="*/ 2183528 h 2183528"/>
                <a:gd name="connsiteX19" fmla="*/ 4873036 w 7078713"/>
                <a:gd name="connsiteY19" fmla="*/ 2183528 h 2183528"/>
                <a:gd name="connsiteX20" fmla="*/ 4174442 w 7078713"/>
                <a:gd name="connsiteY20" fmla="*/ 2183528 h 2183528"/>
                <a:gd name="connsiteX21" fmla="*/ 3539357 w 7078713"/>
                <a:gd name="connsiteY21" fmla="*/ 2183528 h 2183528"/>
                <a:gd name="connsiteX22" fmla="*/ 2777254 w 7078713"/>
                <a:gd name="connsiteY22" fmla="*/ 2183528 h 2183528"/>
                <a:gd name="connsiteX23" fmla="*/ 2078660 w 7078713"/>
                <a:gd name="connsiteY23" fmla="*/ 2183528 h 2183528"/>
                <a:gd name="connsiteX24" fmla="*/ 1570591 w 7078713"/>
                <a:gd name="connsiteY24" fmla="*/ 2183528 h 2183528"/>
                <a:gd name="connsiteX25" fmla="*/ 999015 w 7078713"/>
                <a:gd name="connsiteY25" fmla="*/ 2183528 h 2183528"/>
                <a:gd name="connsiteX26" fmla="*/ 363929 w 7078713"/>
                <a:gd name="connsiteY26" fmla="*/ 2183528 h 2183528"/>
                <a:gd name="connsiteX27" fmla="*/ 0 w 7078713"/>
                <a:gd name="connsiteY27" fmla="*/ 1819599 h 2183528"/>
                <a:gd name="connsiteX28" fmla="*/ 0 w 7078713"/>
                <a:gd name="connsiteY28" fmla="*/ 1319819 h 2183528"/>
                <a:gd name="connsiteX29" fmla="*/ 0 w 7078713"/>
                <a:gd name="connsiteY29" fmla="*/ 834596 h 2183528"/>
                <a:gd name="connsiteX30" fmla="*/ 0 w 7078713"/>
                <a:gd name="connsiteY30" fmla="*/ 363929 h 2183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078713" h="2183528" fill="none" extrusionOk="0">
                  <a:moveTo>
                    <a:pt x="0" y="363929"/>
                  </a:moveTo>
                  <a:cubicBezTo>
                    <a:pt x="30736" y="153648"/>
                    <a:pt x="184741" y="-6102"/>
                    <a:pt x="363929" y="0"/>
                  </a:cubicBezTo>
                  <a:cubicBezTo>
                    <a:pt x="665426" y="-18277"/>
                    <a:pt x="762175" y="7855"/>
                    <a:pt x="1126032" y="0"/>
                  </a:cubicBezTo>
                  <a:cubicBezTo>
                    <a:pt x="1489889" y="-7855"/>
                    <a:pt x="1657638" y="-24574"/>
                    <a:pt x="1888134" y="0"/>
                  </a:cubicBezTo>
                  <a:cubicBezTo>
                    <a:pt x="2118630" y="24574"/>
                    <a:pt x="2229901" y="-20188"/>
                    <a:pt x="2332694" y="0"/>
                  </a:cubicBezTo>
                  <a:cubicBezTo>
                    <a:pt x="2435487" y="20188"/>
                    <a:pt x="2779795" y="-9647"/>
                    <a:pt x="3031288" y="0"/>
                  </a:cubicBezTo>
                  <a:cubicBezTo>
                    <a:pt x="3282781" y="9647"/>
                    <a:pt x="3372702" y="-6601"/>
                    <a:pt x="3602865" y="0"/>
                  </a:cubicBezTo>
                  <a:cubicBezTo>
                    <a:pt x="3833028" y="6601"/>
                    <a:pt x="4152754" y="-17618"/>
                    <a:pt x="4301459" y="0"/>
                  </a:cubicBezTo>
                  <a:cubicBezTo>
                    <a:pt x="4450164" y="17618"/>
                    <a:pt x="4587690" y="-3469"/>
                    <a:pt x="4873036" y="0"/>
                  </a:cubicBezTo>
                  <a:cubicBezTo>
                    <a:pt x="5158382" y="3469"/>
                    <a:pt x="5205757" y="-52"/>
                    <a:pt x="5444613" y="0"/>
                  </a:cubicBezTo>
                  <a:cubicBezTo>
                    <a:pt x="5683469" y="52"/>
                    <a:pt x="5763284" y="18435"/>
                    <a:pt x="6016190" y="0"/>
                  </a:cubicBezTo>
                  <a:cubicBezTo>
                    <a:pt x="6269096" y="-18435"/>
                    <a:pt x="6519584" y="-16424"/>
                    <a:pt x="6714784" y="0"/>
                  </a:cubicBezTo>
                  <a:cubicBezTo>
                    <a:pt x="6881648" y="-10539"/>
                    <a:pt x="7068551" y="166889"/>
                    <a:pt x="7078713" y="363929"/>
                  </a:cubicBezTo>
                  <a:cubicBezTo>
                    <a:pt x="7057561" y="513760"/>
                    <a:pt x="7079651" y="737199"/>
                    <a:pt x="7078713" y="834596"/>
                  </a:cubicBezTo>
                  <a:cubicBezTo>
                    <a:pt x="7077775" y="931993"/>
                    <a:pt x="7071534" y="1211377"/>
                    <a:pt x="7078713" y="1348932"/>
                  </a:cubicBezTo>
                  <a:cubicBezTo>
                    <a:pt x="7085892" y="1486487"/>
                    <a:pt x="7099034" y="1592449"/>
                    <a:pt x="7078713" y="1819599"/>
                  </a:cubicBezTo>
                  <a:cubicBezTo>
                    <a:pt x="7105614" y="2028157"/>
                    <a:pt x="6869571" y="2182415"/>
                    <a:pt x="6714784" y="2183528"/>
                  </a:cubicBezTo>
                  <a:cubicBezTo>
                    <a:pt x="6532151" y="2190694"/>
                    <a:pt x="6329947" y="2177085"/>
                    <a:pt x="6206716" y="2183528"/>
                  </a:cubicBezTo>
                  <a:cubicBezTo>
                    <a:pt x="6083485" y="2189971"/>
                    <a:pt x="5669006" y="2186245"/>
                    <a:pt x="5508122" y="2183528"/>
                  </a:cubicBezTo>
                  <a:cubicBezTo>
                    <a:pt x="5347238" y="2180811"/>
                    <a:pt x="5148023" y="2173641"/>
                    <a:pt x="4873036" y="2183528"/>
                  </a:cubicBezTo>
                  <a:cubicBezTo>
                    <a:pt x="4598049" y="2193415"/>
                    <a:pt x="4385525" y="2163033"/>
                    <a:pt x="4174442" y="2183528"/>
                  </a:cubicBezTo>
                  <a:cubicBezTo>
                    <a:pt x="3963359" y="2204023"/>
                    <a:pt x="3774285" y="2196591"/>
                    <a:pt x="3539357" y="2183528"/>
                  </a:cubicBezTo>
                  <a:cubicBezTo>
                    <a:pt x="3304429" y="2170465"/>
                    <a:pt x="2933110" y="2204577"/>
                    <a:pt x="2777254" y="2183528"/>
                  </a:cubicBezTo>
                  <a:cubicBezTo>
                    <a:pt x="2621398" y="2162479"/>
                    <a:pt x="2427852" y="2151625"/>
                    <a:pt x="2078660" y="2183528"/>
                  </a:cubicBezTo>
                  <a:cubicBezTo>
                    <a:pt x="1729468" y="2215431"/>
                    <a:pt x="1692123" y="2171339"/>
                    <a:pt x="1570591" y="2183528"/>
                  </a:cubicBezTo>
                  <a:cubicBezTo>
                    <a:pt x="1449059" y="2195717"/>
                    <a:pt x="1204160" y="2190968"/>
                    <a:pt x="999015" y="2183528"/>
                  </a:cubicBezTo>
                  <a:cubicBezTo>
                    <a:pt x="793870" y="2176088"/>
                    <a:pt x="676515" y="2169981"/>
                    <a:pt x="363929" y="2183528"/>
                  </a:cubicBezTo>
                  <a:cubicBezTo>
                    <a:pt x="167755" y="2223123"/>
                    <a:pt x="-3774" y="2018015"/>
                    <a:pt x="0" y="1819599"/>
                  </a:cubicBezTo>
                  <a:cubicBezTo>
                    <a:pt x="19638" y="1706661"/>
                    <a:pt x="1224" y="1559491"/>
                    <a:pt x="0" y="1319819"/>
                  </a:cubicBezTo>
                  <a:cubicBezTo>
                    <a:pt x="-1224" y="1080147"/>
                    <a:pt x="-4084" y="932293"/>
                    <a:pt x="0" y="834596"/>
                  </a:cubicBezTo>
                  <a:cubicBezTo>
                    <a:pt x="4084" y="736899"/>
                    <a:pt x="-18243" y="579399"/>
                    <a:pt x="0" y="363929"/>
                  </a:cubicBezTo>
                  <a:close/>
                </a:path>
                <a:path w="7078713" h="2183528" stroke="0" extrusionOk="0">
                  <a:moveTo>
                    <a:pt x="0" y="363929"/>
                  </a:moveTo>
                  <a:cubicBezTo>
                    <a:pt x="30066" y="163626"/>
                    <a:pt x="173954" y="28676"/>
                    <a:pt x="363929" y="0"/>
                  </a:cubicBezTo>
                  <a:cubicBezTo>
                    <a:pt x="621364" y="-35095"/>
                    <a:pt x="782540" y="21158"/>
                    <a:pt x="1126032" y="0"/>
                  </a:cubicBezTo>
                  <a:cubicBezTo>
                    <a:pt x="1469524" y="-21158"/>
                    <a:pt x="1514201" y="10017"/>
                    <a:pt x="1697609" y="0"/>
                  </a:cubicBezTo>
                  <a:cubicBezTo>
                    <a:pt x="1881017" y="-10017"/>
                    <a:pt x="2105673" y="6452"/>
                    <a:pt x="2332694" y="0"/>
                  </a:cubicBezTo>
                  <a:cubicBezTo>
                    <a:pt x="2559715" y="-6452"/>
                    <a:pt x="2840885" y="-1679"/>
                    <a:pt x="3031288" y="0"/>
                  </a:cubicBezTo>
                  <a:cubicBezTo>
                    <a:pt x="3221691" y="1679"/>
                    <a:pt x="3320873" y="-2028"/>
                    <a:pt x="3539357" y="0"/>
                  </a:cubicBezTo>
                  <a:cubicBezTo>
                    <a:pt x="3757841" y="2028"/>
                    <a:pt x="4075649" y="10552"/>
                    <a:pt x="4301459" y="0"/>
                  </a:cubicBezTo>
                  <a:cubicBezTo>
                    <a:pt x="4527269" y="-10552"/>
                    <a:pt x="4607725" y="-16052"/>
                    <a:pt x="4873036" y="0"/>
                  </a:cubicBezTo>
                  <a:cubicBezTo>
                    <a:pt x="5138347" y="16052"/>
                    <a:pt x="5127542" y="-20316"/>
                    <a:pt x="5317596" y="0"/>
                  </a:cubicBezTo>
                  <a:cubicBezTo>
                    <a:pt x="5507650" y="20316"/>
                    <a:pt x="5733127" y="29207"/>
                    <a:pt x="5952681" y="0"/>
                  </a:cubicBezTo>
                  <a:cubicBezTo>
                    <a:pt x="6172235" y="-29207"/>
                    <a:pt x="6469066" y="24112"/>
                    <a:pt x="6714784" y="0"/>
                  </a:cubicBezTo>
                  <a:cubicBezTo>
                    <a:pt x="6910592" y="34768"/>
                    <a:pt x="7070211" y="193805"/>
                    <a:pt x="7078713" y="363929"/>
                  </a:cubicBezTo>
                  <a:cubicBezTo>
                    <a:pt x="7092947" y="562118"/>
                    <a:pt x="7069132" y="636433"/>
                    <a:pt x="7078713" y="805482"/>
                  </a:cubicBezTo>
                  <a:cubicBezTo>
                    <a:pt x="7088294" y="974531"/>
                    <a:pt x="7060243" y="1104925"/>
                    <a:pt x="7078713" y="1261592"/>
                  </a:cubicBezTo>
                  <a:cubicBezTo>
                    <a:pt x="7097184" y="1418259"/>
                    <a:pt x="7092962" y="1635884"/>
                    <a:pt x="7078713" y="1819599"/>
                  </a:cubicBezTo>
                  <a:cubicBezTo>
                    <a:pt x="7117141" y="2010795"/>
                    <a:pt x="6916373" y="2177061"/>
                    <a:pt x="6714784" y="2183528"/>
                  </a:cubicBezTo>
                  <a:cubicBezTo>
                    <a:pt x="6481413" y="2203404"/>
                    <a:pt x="6358586" y="2176931"/>
                    <a:pt x="6206716" y="2183528"/>
                  </a:cubicBezTo>
                  <a:cubicBezTo>
                    <a:pt x="6054846" y="2190125"/>
                    <a:pt x="5661852" y="2213251"/>
                    <a:pt x="5444613" y="2183528"/>
                  </a:cubicBezTo>
                  <a:cubicBezTo>
                    <a:pt x="5227374" y="2153805"/>
                    <a:pt x="5125623" y="2160118"/>
                    <a:pt x="4936545" y="2183528"/>
                  </a:cubicBezTo>
                  <a:cubicBezTo>
                    <a:pt x="4747467" y="2206938"/>
                    <a:pt x="4603136" y="2168612"/>
                    <a:pt x="4491985" y="2183528"/>
                  </a:cubicBezTo>
                  <a:cubicBezTo>
                    <a:pt x="4380834" y="2198444"/>
                    <a:pt x="4130265" y="2161698"/>
                    <a:pt x="3983916" y="2183528"/>
                  </a:cubicBezTo>
                  <a:cubicBezTo>
                    <a:pt x="3837567" y="2205358"/>
                    <a:pt x="3629472" y="2204227"/>
                    <a:pt x="3285322" y="2183528"/>
                  </a:cubicBezTo>
                  <a:cubicBezTo>
                    <a:pt x="2941172" y="2162829"/>
                    <a:pt x="2976335" y="2163426"/>
                    <a:pt x="2713745" y="2183528"/>
                  </a:cubicBezTo>
                  <a:cubicBezTo>
                    <a:pt x="2451155" y="2203630"/>
                    <a:pt x="2361529" y="2186736"/>
                    <a:pt x="2078660" y="2183528"/>
                  </a:cubicBezTo>
                  <a:cubicBezTo>
                    <a:pt x="1795792" y="2180320"/>
                    <a:pt x="1679794" y="2154097"/>
                    <a:pt x="1443574" y="2183528"/>
                  </a:cubicBezTo>
                  <a:cubicBezTo>
                    <a:pt x="1207354" y="2212959"/>
                    <a:pt x="874789" y="2193748"/>
                    <a:pt x="363929" y="2183528"/>
                  </a:cubicBezTo>
                  <a:cubicBezTo>
                    <a:pt x="166929" y="2228501"/>
                    <a:pt x="-24723" y="2041926"/>
                    <a:pt x="0" y="1819599"/>
                  </a:cubicBezTo>
                  <a:cubicBezTo>
                    <a:pt x="-4926" y="1719190"/>
                    <a:pt x="-3270" y="1478533"/>
                    <a:pt x="0" y="1363489"/>
                  </a:cubicBezTo>
                  <a:cubicBezTo>
                    <a:pt x="3270" y="1248445"/>
                    <a:pt x="-19908" y="1101318"/>
                    <a:pt x="0" y="921936"/>
                  </a:cubicBezTo>
                  <a:cubicBezTo>
                    <a:pt x="19908" y="742554"/>
                    <a:pt x="7724" y="622316"/>
                    <a:pt x="0" y="363929"/>
                  </a:cubicBezTo>
                  <a:close/>
                </a:path>
              </a:pathLst>
            </a:custGeom>
            <a:solidFill>
              <a:srgbClr val="FFC000">
                <a:lumMod val="20000"/>
                <a:lumOff val="80000"/>
              </a:srgbClr>
            </a:solidFill>
            <a:ln w="28575" cap="flat" cmpd="sng" algn="ctr">
              <a:solidFill>
                <a:srgbClr val="FFC000"/>
              </a:solidFill>
              <a:prstDash val="solid"/>
              <a:miter lim="800000"/>
              <a:extLst>
                <a:ext uri="{C807C97D-BFC1-408E-A445-0C87EB9F89A2}">
                  <ask:lineSketchStyleProps xmlns:ask="http://schemas.microsoft.com/office/drawing/2018/sketchyshapes" sd="2451908633">
                    <a:prstGeom prst="roundRect">
                      <a:avLst/>
                    </a:prstGeom>
                    <ask:type>
                      <ask:lineSketchFreehan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srgbClr val="F75789"/>
                </a:solidFill>
                <a:effectLst/>
                <a:uLnTx/>
                <a:uFillTx/>
                <a:latin typeface="Arial" panose="020B0604020202020204" pitchFamily="34" charset="0"/>
                <a:ea typeface="+mn-ea"/>
                <a:cs typeface="+mn-cs"/>
              </a:endParaRPr>
            </a:p>
          </p:txBody>
        </p:sp>
        <p:sp>
          <p:nvSpPr>
            <p:cNvPr id="14" name="TextBox 13">
              <a:extLst>
                <a:ext uri="{FF2B5EF4-FFF2-40B4-BE49-F238E27FC236}">
                  <a16:creationId xmlns:a16="http://schemas.microsoft.com/office/drawing/2014/main" id="{61C41D1C-C593-95F7-FEAC-BDB40D4A9B17}"/>
                </a:ext>
              </a:extLst>
            </p:cNvPr>
            <p:cNvSpPr txBox="1"/>
            <p:nvPr/>
          </p:nvSpPr>
          <p:spPr>
            <a:xfrm>
              <a:off x="5053602" y="567572"/>
              <a:ext cx="6850524" cy="1931109"/>
            </a:xfrm>
            <a:prstGeom prst="rect">
              <a:avLst/>
            </a:prstGeom>
            <a:noFill/>
          </p:spPr>
          <p:txBody>
            <a:bodyPr wrap="square" rtlCol="0">
              <a:spAutoFit/>
            </a:bodyPr>
            <a:lstStyle/>
            <a:p>
              <a:pPr marR="0" lvl="0" algn="just" defTabSz="914400" rtl="0" eaLnBrk="1" fontAlgn="auto" latinLnBrk="0" hangingPunct="1">
                <a:lnSpc>
                  <a:spcPct val="100000"/>
                </a:lnSpc>
                <a:spcBef>
                  <a:spcPts val="0"/>
                </a:spcBef>
                <a:spcAft>
                  <a:spcPts val="0"/>
                </a:spcAft>
                <a:buClrTx/>
                <a:buSzTx/>
                <a:tabLst/>
                <a:defRPr/>
              </a:pP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3. Vì sao khi phơi nước biển dưới ánh nắng mặt trời, ta sẽ thu được muối? </a:t>
              </a:r>
            </a:p>
          </p:txBody>
        </p:sp>
      </p:grpSp>
      <p:grpSp>
        <p:nvGrpSpPr>
          <p:cNvPr id="2" name="Group 1">
            <a:extLst>
              <a:ext uri="{FF2B5EF4-FFF2-40B4-BE49-F238E27FC236}">
                <a16:creationId xmlns:a16="http://schemas.microsoft.com/office/drawing/2014/main" id="{7779AB44-F19F-C6C1-DB57-2CC540A65CBF}"/>
              </a:ext>
            </a:extLst>
          </p:cNvPr>
          <p:cNvGrpSpPr/>
          <p:nvPr/>
        </p:nvGrpSpPr>
        <p:grpSpPr>
          <a:xfrm>
            <a:off x="552449" y="2457451"/>
            <a:ext cx="5981701" cy="2638423"/>
            <a:chOff x="220394" y="-153087"/>
            <a:chExt cx="4162483" cy="3275352"/>
          </a:xfrm>
          <a:solidFill>
            <a:schemeClr val="accent4">
              <a:lumMod val="20000"/>
              <a:lumOff val="80000"/>
            </a:schemeClr>
          </a:solidFill>
        </p:grpSpPr>
        <p:sp>
          <p:nvSpPr>
            <p:cNvPr id="4" name="椭圆 31">
              <a:extLst>
                <a:ext uri="{FF2B5EF4-FFF2-40B4-BE49-F238E27FC236}">
                  <a16:creationId xmlns:a16="http://schemas.microsoft.com/office/drawing/2014/main" id="{A044BC3B-C284-1C0F-E07E-4D0C4EFB2F9D}"/>
                </a:ext>
              </a:extLst>
            </p:cNvPr>
            <p:cNvSpPr/>
            <p:nvPr/>
          </p:nvSpPr>
          <p:spPr>
            <a:xfrm rot="10800000" flipH="1">
              <a:off x="220394" y="-153087"/>
              <a:ext cx="4162483" cy="3275352"/>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grpFill/>
            <a:ln w="38100" cap="flat" cmpd="sng" algn="ctr">
              <a:solidFill>
                <a:sysClr val="windowText" lastClr="000000"/>
              </a:solidFill>
              <a:prstDash val="lgDash"/>
              <a:miter lim="800000"/>
            </a:ln>
            <a:effectLst/>
          </p:spPr>
          <p:txBody>
            <a:bodyPr rot="0" spcFirstLastPara="0" vertOverflow="overflow" horzOverflow="overflow" vert="horz" wrap="square" lIns="96435" tIns="48218" rIns="96435" bIns="48218" numCol="1" spcCol="0" rtlCol="0" fromWordArt="0" anchor="ctr" anchorCtr="0" forceAA="0" compatLnSpc="1">
              <a:noAutofit/>
            </a:bodyPr>
            <a:lstStyle/>
            <a:p>
              <a:pPr marL="0" marR="0" lvl="0" indent="0" algn="ctr" defTabSz="963930" rtl="0" eaLnBrk="1" fontAlgn="auto" latinLnBrk="0" hangingPunct="1">
                <a:lnSpc>
                  <a:spcPct val="100000"/>
                </a:lnSpc>
                <a:spcBef>
                  <a:spcPts val="0"/>
                </a:spcBef>
                <a:spcAft>
                  <a:spcPts val="0"/>
                </a:spcAft>
                <a:buClrTx/>
                <a:buSzTx/>
                <a:buFontTx/>
                <a:buNone/>
                <a:tabLst/>
                <a:defRPr/>
              </a:pPr>
              <a:endParaRPr kumimoji="0" lang="zh-CN" altLang="en-US" sz="1685" b="0" i="0" u="none" strike="noStrike" kern="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8" name="Hộp Văn bản 23">
              <a:extLst>
                <a:ext uri="{FF2B5EF4-FFF2-40B4-BE49-F238E27FC236}">
                  <a16:creationId xmlns:a16="http://schemas.microsoft.com/office/drawing/2014/main" id="{2C2BB8B9-A7B9-AFB4-C807-8E305AD42AE8}"/>
                </a:ext>
              </a:extLst>
            </p:cNvPr>
            <p:cNvSpPr txBox="1"/>
            <p:nvPr/>
          </p:nvSpPr>
          <p:spPr>
            <a:xfrm>
              <a:off x="298368" y="130174"/>
              <a:ext cx="4007496" cy="275911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i="1" dirty="0">
                  <a:effectLst/>
                  <a:latin typeface="Calibri" panose="020F0502020204030204" pitchFamily="34" charset="0"/>
                  <a:ea typeface="Calibri" panose="020F0502020204030204" pitchFamily="34" charset="0"/>
                  <a:cs typeface="Calibri" panose="020F0502020204030204" pitchFamily="34" charset="0"/>
                </a:rPr>
                <a:t>Trong </a:t>
              </a:r>
              <a:r>
                <a:rPr lang="en-US" sz="3200" b="1" i="1" dirty="0" err="1">
                  <a:effectLst/>
                  <a:latin typeface="Calibri" panose="020F0502020204030204" pitchFamily="34" charset="0"/>
                  <a:ea typeface="Calibri" panose="020F0502020204030204" pitchFamily="34" charset="0"/>
                  <a:cs typeface="Calibri" panose="020F0502020204030204" pitchFamily="34" charset="0"/>
                </a:rPr>
                <a:t>nước</a:t>
              </a:r>
              <a:r>
                <a:rPr lang="en-US" sz="3200" b="1" i="1" dirty="0">
                  <a:effectLst/>
                  <a:latin typeface="Calibri" panose="020F0502020204030204" pitchFamily="34" charset="0"/>
                  <a:ea typeface="Calibri" panose="020F0502020204030204" pitchFamily="34" charset="0"/>
                  <a:cs typeface="Calibri" panose="020F0502020204030204" pitchFamily="34" charset="0"/>
                </a:rPr>
                <a:t> </a:t>
              </a:r>
              <a:r>
                <a:rPr lang="en-US" sz="3200" b="1" i="1" dirty="0" err="1">
                  <a:effectLst/>
                  <a:latin typeface="Calibri" panose="020F0502020204030204" pitchFamily="34" charset="0"/>
                  <a:ea typeface="Calibri" panose="020F0502020204030204" pitchFamily="34" charset="0"/>
                  <a:cs typeface="Calibri" panose="020F0502020204030204" pitchFamily="34" charset="0"/>
                </a:rPr>
                <a:t>biển</a:t>
              </a:r>
              <a:r>
                <a:rPr lang="en-US" sz="3200" b="1" i="1" dirty="0">
                  <a:effectLst/>
                  <a:latin typeface="Calibri" panose="020F0502020204030204" pitchFamily="34" charset="0"/>
                  <a:ea typeface="Calibri" panose="020F0502020204030204" pitchFamily="34" charset="0"/>
                  <a:cs typeface="Calibri" panose="020F0502020204030204" pitchFamily="34" charset="0"/>
                </a:rPr>
                <a:t> </a:t>
              </a:r>
              <a:r>
                <a:rPr lang="en-US" sz="3200" b="1" i="1" dirty="0" err="1">
                  <a:effectLst/>
                  <a:latin typeface="Calibri" panose="020F0502020204030204" pitchFamily="34" charset="0"/>
                  <a:ea typeface="Calibri" panose="020F0502020204030204" pitchFamily="34" charset="0"/>
                  <a:cs typeface="Calibri" panose="020F0502020204030204" pitchFamily="34" charset="0"/>
                </a:rPr>
                <a:t>có</a:t>
              </a:r>
              <a:r>
                <a:rPr lang="en-US" sz="3200" b="1" i="1" dirty="0">
                  <a:effectLst/>
                  <a:latin typeface="Calibri" panose="020F0502020204030204" pitchFamily="34" charset="0"/>
                  <a:ea typeface="Calibri" panose="020F0502020204030204" pitchFamily="34" charset="0"/>
                  <a:cs typeface="Calibri" panose="020F0502020204030204" pitchFamily="34" charset="0"/>
                </a:rPr>
                <a:t> </a:t>
              </a:r>
              <a:r>
                <a:rPr lang="en-US" sz="3200" b="1" i="1" dirty="0" err="1">
                  <a:effectLst/>
                  <a:latin typeface="Calibri" panose="020F0502020204030204" pitchFamily="34" charset="0"/>
                  <a:ea typeface="Calibri" panose="020F0502020204030204" pitchFamily="34" charset="0"/>
                  <a:cs typeface="Calibri" panose="020F0502020204030204" pitchFamily="34" charset="0"/>
                </a:rPr>
                <a:t>muối</a:t>
              </a:r>
              <a:r>
                <a:rPr lang="en-US" sz="3200" b="1" i="1" dirty="0">
                  <a:effectLst/>
                  <a:latin typeface="Calibri" panose="020F0502020204030204" pitchFamily="34" charset="0"/>
                  <a:ea typeface="Calibri" panose="020F0502020204030204" pitchFamily="34" charset="0"/>
                  <a:cs typeface="Calibri" panose="020F0502020204030204" pitchFamily="34" charset="0"/>
                </a:rPr>
                <a:t>. Khi </a:t>
              </a:r>
              <a:r>
                <a:rPr lang="en-US" sz="3200" b="1" i="1" dirty="0" err="1">
                  <a:effectLst/>
                  <a:latin typeface="Calibri" panose="020F0502020204030204" pitchFamily="34" charset="0"/>
                  <a:ea typeface="Calibri" panose="020F0502020204030204" pitchFamily="34" charset="0"/>
                  <a:cs typeface="Calibri" panose="020F0502020204030204" pitchFamily="34" charset="0"/>
                </a:rPr>
                <a:t>phơi</a:t>
              </a:r>
              <a:r>
                <a:rPr lang="en-US" sz="3200" b="1" i="1" dirty="0">
                  <a:effectLst/>
                  <a:latin typeface="Calibri" panose="020F0502020204030204" pitchFamily="34" charset="0"/>
                  <a:ea typeface="Calibri" panose="020F0502020204030204" pitchFamily="34" charset="0"/>
                  <a:cs typeface="Calibri" panose="020F0502020204030204" pitchFamily="34" charset="0"/>
                </a:rPr>
                <a:t> </a:t>
              </a:r>
              <a:r>
                <a:rPr lang="en-US" sz="3200" b="1" i="1" dirty="0" err="1">
                  <a:effectLst/>
                  <a:latin typeface="Calibri" panose="020F0502020204030204" pitchFamily="34" charset="0"/>
                  <a:ea typeface="Calibri" panose="020F0502020204030204" pitchFamily="34" charset="0"/>
                  <a:cs typeface="Calibri" panose="020F0502020204030204" pitchFamily="34" charset="0"/>
                </a:rPr>
                <a:t>nước</a:t>
              </a:r>
              <a:r>
                <a:rPr lang="en-US" sz="3200" b="1" i="1" dirty="0">
                  <a:effectLst/>
                  <a:latin typeface="Calibri" panose="020F0502020204030204" pitchFamily="34" charset="0"/>
                  <a:ea typeface="Calibri" panose="020F0502020204030204" pitchFamily="34" charset="0"/>
                  <a:cs typeface="Calibri" panose="020F0502020204030204" pitchFamily="34" charset="0"/>
                </a:rPr>
                <a:t> </a:t>
              </a:r>
              <a:r>
                <a:rPr lang="en-US" sz="3200" b="1" i="1" dirty="0" err="1">
                  <a:effectLst/>
                  <a:latin typeface="Calibri" panose="020F0502020204030204" pitchFamily="34" charset="0"/>
                  <a:ea typeface="Calibri" panose="020F0502020204030204" pitchFamily="34" charset="0"/>
                  <a:cs typeface="Calibri" panose="020F0502020204030204" pitchFamily="34" charset="0"/>
                </a:rPr>
                <a:t>biển</a:t>
              </a:r>
              <a:r>
                <a:rPr lang="en-US" sz="3200" b="1" i="1" dirty="0">
                  <a:effectLst/>
                  <a:latin typeface="Calibri" panose="020F0502020204030204" pitchFamily="34" charset="0"/>
                  <a:ea typeface="Calibri" panose="020F0502020204030204" pitchFamily="34" charset="0"/>
                  <a:cs typeface="Calibri" panose="020F0502020204030204" pitchFamily="34" charset="0"/>
                </a:rPr>
                <a:t> </a:t>
              </a:r>
              <a:r>
                <a:rPr lang="en-US" sz="3200" b="1" i="1" dirty="0" err="1">
                  <a:effectLst/>
                  <a:latin typeface="Calibri" panose="020F0502020204030204" pitchFamily="34" charset="0"/>
                  <a:ea typeface="Calibri" panose="020F0502020204030204" pitchFamily="34" charset="0"/>
                  <a:cs typeface="Calibri" panose="020F0502020204030204" pitchFamily="34" charset="0"/>
                </a:rPr>
                <a:t>dưới</a:t>
              </a:r>
              <a:r>
                <a:rPr lang="en-US" sz="3200" b="1" i="1" dirty="0">
                  <a:effectLst/>
                  <a:latin typeface="Calibri" panose="020F0502020204030204" pitchFamily="34" charset="0"/>
                  <a:ea typeface="Calibri" panose="020F0502020204030204" pitchFamily="34" charset="0"/>
                  <a:cs typeface="Calibri" panose="020F0502020204030204" pitchFamily="34" charset="0"/>
                </a:rPr>
                <a:t> </a:t>
              </a:r>
              <a:r>
                <a:rPr lang="en-US" sz="3200" b="1" i="1" dirty="0" err="1">
                  <a:effectLst/>
                  <a:latin typeface="Calibri" panose="020F0502020204030204" pitchFamily="34" charset="0"/>
                  <a:ea typeface="Calibri" panose="020F0502020204030204" pitchFamily="34" charset="0"/>
                  <a:cs typeface="Calibri" panose="020F0502020204030204" pitchFamily="34" charset="0"/>
                </a:rPr>
                <a:t>ánh</a:t>
              </a:r>
              <a:r>
                <a:rPr lang="en-US" sz="3200" b="1" i="1" dirty="0">
                  <a:effectLst/>
                  <a:latin typeface="Calibri" panose="020F0502020204030204" pitchFamily="34" charset="0"/>
                  <a:ea typeface="Calibri" panose="020F0502020204030204" pitchFamily="34" charset="0"/>
                  <a:cs typeface="Calibri" panose="020F0502020204030204" pitchFamily="34" charset="0"/>
                </a:rPr>
                <a:t> </a:t>
              </a:r>
              <a:r>
                <a:rPr lang="en-US" sz="3200" b="1" i="1" dirty="0" err="1">
                  <a:effectLst/>
                  <a:latin typeface="Calibri" panose="020F0502020204030204" pitchFamily="34" charset="0"/>
                  <a:ea typeface="Calibri" panose="020F0502020204030204" pitchFamily="34" charset="0"/>
                  <a:cs typeface="Calibri" panose="020F0502020204030204" pitchFamily="34" charset="0"/>
                </a:rPr>
                <a:t>nắng</a:t>
              </a:r>
              <a:r>
                <a:rPr lang="en-US" sz="3200" b="1" i="1" dirty="0">
                  <a:effectLst/>
                  <a:latin typeface="Calibri" panose="020F0502020204030204" pitchFamily="34" charset="0"/>
                  <a:ea typeface="Calibri" panose="020F0502020204030204" pitchFamily="34" charset="0"/>
                  <a:cs typeface="Calibri" panose="020F0502020204030204" pitchFamily="34" charset="0"/>
                </a:rPr>
                <a:t> </a:t>
              </a:r>
              <a:r>
                <a:rPr lang="en-US" sz="3200" b="1" i="1" dirty="0" err="1">
                  <a:effectLst/>
                  <a:latin typeface="Calibri" panose="020F0502020204030204" pitchFamily="34" charset="0"/>
                  <a:ea typeface="Calibri" panose="020F0502020204030204" pitchFamily="34" charset="0"/>
                  <a:cs typeface="Calibri" panose="020F0502020204030204" pitchFamily="34" charset="0"/>
                </a:rPr>
                <a:t>mặt</a:t>
              </a:r>
              <a:r>
                <a:rPr lang="en-US" sz="3200" b="1" i="1" dirty="0">
                  <a:effectLst/>
                  <a:latin typeface="Calibri" panose="020F0502020204030204" pitchFamily="34" charset="0"/>
                  <a:ea typeface="Calibri" panose="020F0502020204030204" pitchFamily="34" charset="0"/>
                  <a:cs typeface="Calibri" panose="020F0502020204030204" pitchFamily="34" charset="0"/>
                </a:rPr>
                <a:t> </a:t>
              </a:r>
              <a:r>
                <a:rPr lang="en-US" sz="3200" b="1" i="1" dirty="0" err="1">
                  <a:effectLst/>
                  <a:latin typeface="Calibri" panose="020F0502020204030204" pitchFamily="34" charset="0"/>
                  <a:ea typeface="Calibri" panose="020F0502020204030204" pitchFamily="34" charset="0"/>
                  <a:cs typeface="Calibri" panose="020F0502020204030204" pitchFamily="34" charset="0"/>
                </a:rPr>
                <a:t>trời</a:t>
              </a:r>
              <a:r>
                <a:rPr lang="en-US" sz="3200" b="1" i="1" dirty="0">
                  <a:effectLst/>
                  <a:latin typeface="Calibri" panose="020F0502020204030204" pitchFamily="34" charset="0"/>
                  <a:ea typeface="Calibri" panose="020F0502020204030204" pitchFamily="34" charset="0"/>
                  <a:cs typeface="Calibri" panose="020F0502020204030204" pitchFamily="34" charset="0"/>
                </a:rPr>
                <a:t>, </a:t>
              </a:r>
              <a:r>
                <a:rPr lang="en-US" sz="3200" b="1" i="1" dirty="0" err="1">
                  <a:effectLst/>
                  <a:latin typeface="Calibri" panose="020F0502020204030204" pitchFamily="34" charset="0"/>
                  <a:ea typeface="Calibri" panose="020F0502020204030204" pitchFamily="34" charset="0"/>
                  <a:cs typeface="Calibri" panose="020F0502020204030204" pitchFamily="34" charset="0"/>
                </a:rPr>
                <a:t>phần</a:t>
              </a:r>
              <a:r>
                <a:rPr lang="en-US" sz="3200" b="1" i="1" dirty="0">
                  <a:effectLst/>
                  <a:latin typeface="Calibri" panose="020F0502020204030204" pitchFamily="34" charset="0"/>
                  <a:ea typeface="Calibri" panose="020F0502020204030204" pitchFamily="34" charset="0"/>
                  <a:cs typeface="Calibri" panose="020F0502020204030204" pitchFamily="34" charset="0"/>
                </a:rPr>
                <a:t> </a:t>
              </a:r>
              <a:r>
                <a:rPr lang="en-US" sz="3200" b="1" i="1" dirty="0" err="1">
                  <a:effectLst/>
                  <a:latin typeface="Calibri" panose="020F0502020204030204" pitchFamily="34" charset="0"/>
                  <a:ea typeface="Calibri" panose="020F0502020204030204" pitchFamily="34" charset="0"/>
                  <a:cs typeface="Calibri" panose="020F0502020204030204" pitchFamily="34" charset="0"/>
                </a:rPr>
                <a:t>nước</a:t>
              </a:r>
              <a:r>
                <a:rPr lang="en-US" sz="3200" b="1" i="1" dirty="0">
                  <a:effectLst/>
                  <a:latin typeface="Calibri" panose="020F0502020204030204" pitchFamily="34" charset="0"/>
                  <a:ea typeface="Calibri" panose="020F0502020204030204" pitchFamily="34" charset="0"/>
                  <a:cs typeface="Calibri" panose="020F0502020204030204" pitchFamily="34" charset="0"/>
                </a:rPr>
                <a:t> </a:t>
              </a:r>
              <a:r>
                <a:rPr lang="en-US" sz="3200" b="1" i="1" dirty="0" err="1">
                  <a:effectLst/>
                  <a:latin typeface="Calibri" panose="020F0502020204030204" pitchFamily="34" charset="0"/>
                  <a:ea typeface="Calibri" panose="020F0502020204030204" pitchFamily="34" charset="0"/>
                  <a:cs typeface="Calibri" panose="020F0502020204030204" pitchFamily="34" charset="0"/>
                </a:rPr>
                <a:t>sẽ</a:t>
              </a:r>
              <a:r>
                <a:rPr lang="en-US" sz="3200" b="1" i="1" dirty="0">
                  <a:effectLst/>
                  <a:latin typeface="Calibri" panose="020F0502020204030204" pitchFamily="34" charset="0"/>
                  <a:ea typeface="Calibri" panose="020F0502020204030204" pitchFamily="34" charset="0"/>
                  <a:cs typeface="Calibri" panose="020F0502020204030204" pitchFamily="34" charset="0"/>
                </a:rPr>
                <a:t> bay </a:t>
              </a:r>
              <a:r>
                <a:rPr lang="en-US" sz="3200" b="1" i="1" dirty="0" err="1">
                  <a:effectLst/>
                  <a:latin typeface="Calibri" panose="020F0502020204030204" pitchFamily="34" charset="0"/>
                  <a:ea typeface="Calibri" panose="020F0502020204030204" pitchFamily="34" charset="0"/>
                  <a:cs typeface="Calibri" panose="020F0502020204030204" pitchFamily="34" charset="0"/>
                </a:rPr>
                <a:t>hơi</a:t>
              </a:r>
              <a:r>
                <a:rPr lang="en-US" sz="3200" b="1" i="1" dirty="0">
                  <a:effectLst/>
                  <a:latin typeface="Calibri" panose="020F0502020204030204" pitchFamily="34" charset="0"/>
                  <a:ea typeface="Calibri" panose="020F0502020204030204" pitchFamily="34" charset="0"/>
                  <a:cs typeface="Calibri" panose="020F0502020204030204" pitchFamily="34" charset="0"/>
                </a:rPr>
                <a:t> </a:t>
              </a:r>
              <a:r>
                <a:rPr lang="en-US" sz="3200" b="1" i="1" dirty="0" err="1">
                  <a:effectLst/>
                  <a:latin typeface="Calibri" panose="020F0502020204030204" pitchFamily="34" charset="0"/>
                  <a:ea typeface="Calibri" panose="020F0502020204030204" pitchFamily="34" charset="0"/>
                  <a:cs typeface="Calibri" panose="020F0502020204030204" pitchFamily="34" charset="0"/>
                </a:rPr>
                <a:t>để</a:t>
              </a:r>
              <a:r>
                <a:rPr lang="en-US" sz="3200" b="1" i="1" dirty="0">
                  <a:effectLst/>
                  <a:latin typeface="Calibri" panose="020F0502020204030204" pitchFamily="34" charset="0"/>
                  <a:ea typeface="Calibri" panose="020F0502020204030204" pitchFamily="34" charset="0"/>
                  <a:cs typeface="Calibri" panose="020F0502020204030204" pitchFamily="34" charset="0"/>
                </a:rPr>
                <a:t> </a:t>
              </a:r>
              <a:r>
                <a:rPr lang="en-US" sz="3200" b="1" i="1" dirty="0" err="1">
                  <a:effectLst/>
                  <a:latin typeface="Calibri" panose="020F0502020204030204" pitchFamily="34" charset="0"/>
                  <a:ea typeface="Calibri" panose="020F0502020204030204" pitchFamily="34" charset="0"/>
                  <a:cs typeface="Calibri" panose="020F0502020204030204" pitchFamily="34" charset="0"/>
                </a:rPr>
                <a:t>lại</a:t>
              </a:r>
              <a:r>
                <a:rPr lang="en-US" sz="3200" b="1" i="1" dirty="0">
                  <a:effectLst/>
                  <a:latin typeface="Calibri" panose="020F0502020204030204" pitchFamily="34" charset="0"/>
                  <a:ea typeface="Calibri" panose="020F0502020204030204" pitchFamily="34" charset="0"/>
                  <a:cs typeface="Calibri" panose="020F0502020204030204" pitchFamily="34" charset="0"/>
                </a:rPr>
                <a:t> </a:t>
              </a:r>
              <a:r>
                <a:rPr lang="en-US" sz="3200" b="1" i="1" dirty="0" err="1">
                  <a:effectLst/>
                  <a:latin typeface="Calibri" panose="020F0502020204030204" pitchFamily="34" charset="0"/>
                  <a:ea typeface="Calibri" panose="020F0502020204030204" pitchFamily="34" charset="0"/>
                  <a:cs typeface="Calibri" panose="020F0502020204030204" pitchFamily="34" charset="0"/>
                </a:rPr>
                <a:t>phần</a:t>
              </a:r>
              <a:r>
                <a:rPr lang="en-US" sz="3200" b="1" i="1" dirty="0">
                  <a:effectLst/>
                  <a:latin typeface="Calibri" panose="020F0502020204030204" pitchFamily="34" charset="0"/>
                  <a:ea typeface="Calibri" panose="020F0502020204030204" pitchFamily="34" charset="0"/>
                  <a:cs typeface="Calibri" panose="020F0502020204030204" pitchFamily="34" charset="0"/>
                </a:rPr>
                <a:t> </a:t>
              </a:r>
              <a:r>
                <a:rPr lang="en-US" sz="3200" b="1" i="1" dirty="0" err="1">
                  <a:effectLst/>
                  <a:latin typeface="Calibri" panose="020F0502020204030204" pitchFamily="34" charset="0"/>
                  <a:ea typeface="Calibri" panose="020F0502020204030204" pitchFamily="34" charset="0"/>
                  <a:cs typeface="Calibri" panose="020F0502020204030204" pitchFamily="34" charset="0"/>
                </a:rPr>
                <a:t>muối</a:t>
              </a:r>
              <a:endParaRPr kumimoji="0" lang="en-US" sz="48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pic>
        <p:nvPicPr>
          <p:cNvPr id="12290" name="Picture 2" descr="Nghề làm muối ở Ninh Thuận | Đặc sản địa phương | Báo ảnh Dân tộc và Miền  núi">
            <a:extLst>
              <a:ext uri="{FF2B5EF4-FFF2-40B4-BE49-F238E27FC236}">
                <a16:creationId xmlns:a16="http://schemas.microsoft.com/office/drawing/2014/main" id="{61C21C5B-C9B4-80F2-B8DD-55906D55DF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24650" y="2262188"/>
            <a:ext cx="4762500" cy="3152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25018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290"/>
                                        </p:tgtEl>
                                        <p:attrNameLst>
                                          <p:attrName>style.visibility</p:attrName>
                                        </p:attrNameLst>
                                      </p:cBhvr>
                                      <p:to>
                                        <p:strVal val="visible"/>
                                      </p:to>
                                    </p:set>
                                    <p:animEffect transition="in" filter="fade">
                                      <p:cBhvr>
                                        <p:cTn id="7" dur="1000"/>
                                        <p:tgtEl>
                                          <p:spTgt spid="12290"/>
                                        </p:tgtEl>
                                      </p:cBhvr>
                                    </p:animEffect>
                                    <p:anim calcmode="lin" valueType="num">
                                      <p:cBhvr>
                                        <p:cTn id="8" dur="1000" fill="hold"/>
                                        <p:tgtEl>
                                          <p:spTgt spid="12290"/>
                                        </p:tgtEl>
                                        <p:attrNameLst>
                                          <p:attrName>ppt_x</p:attrName>
                                        </p:attrNameLst>
                                      </p:cBhvr>
                                      <p:tavLst>
                                        <p:tav tm="0">
                                          <p:val>
                                            <p:strVal val="#ppt_x"/>
                                          </p:val>
                                        </p:tav>
                                        <p:tav tm="100000">
                                          <p:val>
                                            <p:strVal val="#ppt_x"/>
                                          </p:val>
                                        </p:tav>
                                      </p:tavLst>
                                    </p:anim>
                                    <p:anim calcmode="lin" valueType="num">
                                      <p:cBhvr>
                                        <p:cTn id="9" dur="1000" fill="hold"/>
                                        <p:tgtEl>
                                          <p:spTgt spid="1229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E6C662D0-8CF2-1705-E59F-C0245481295C}"/>
              </a:ext>
            </a:extLst>
          </p:cNvPr>
          <p:cNvGrpSpPr/>
          <p:nvPr/>
        </p:nvGrpSpPr>
        <p:grpSpPr>
          <a:xfrm>
            <a:off x="1755383" y="2415419"/>
            <a:ext cx="7818635" cy="3813932"/>
            <a:chOff x="4897820" y="420413"/>
            <a:chExt cx="7078713" cy="4033007"/>
          </a:xfrm>
        </p:grpSpPr>
        <p:sp>
          <p:nvSpPr>
            <p:cNvPr id="2" name="Rectangle: Rounded Corners 1">
              <a:extLst>
                <a:ext uri="{FF2B5EF4-FFF2-40B4-BE49-F238E27FC236}">
                  <a16:creationId xmlns:a16="http://schemas.microsoft.com/office/drawing/2014/main" id="{34C0BDAE-770C-484E-3FBD-F0BC4EB4F574}"/>
                </a:ext>
              </a:extLst>
            </p:cNvPr>
            <p:cNvSpPr/>
            <p:nvPr/>
          </p:nvSpPr>
          <p:spPr>
            <a:xfrm>
              <a:off x="4897820" y="420413"/>
              <a:ext cx="7078713" cy="4033007"/>
            </a:xfrm>
            <a:custGeom>
              <a:avLst/>
              <a:gdLst>
                <a:gd name="connsiteX0" fmla="*/ 0 w 7078713"/>
                <a:gd name="connsiteY0" fmla="*/ 672181 h 4033007"/>
                <a:gd name="connsiteX1" fmla="*/ 672181 w 7078713"/>
                <a:gd name="connsiteY1" fmla="*/ 0 h 4033007"/>
                <a:gd name="connsiteX2" fmla="*/ 1424018 w 7078713"/>
                <a:gd name="connsiteY2" fmla="*/ 0 h 4033007"/>
                <a:gd name="connsiteX3" fmla="*/ 2175855 w 7078713"/>
                <a:gd name="connsiteY3" fmla="*/ 0 h 4033007"/>
                <a:gd name="connsiteX4" fmla="*/ 2640975 w 7078713"/>
                <a:gd name="connsiteY4" fmla="*/ 0 h 4033007"/>
                <a:gd name="connsiteX5" fmla="*/ 3335468 w 7078713"/>
                <a:gd name="connsiteY5" fmla="*/ 0 h 4033007"/>
                <a:gd name="connsiteX6" fmla="*/ 3915275 w 7078713"/>
                <a:gd name="connsiteY6" fmla="*/ 0 h 4033007"/>
                <a:gd name="connsiteX7" fmla="*/ 4609769 w 7078713"/>
                <a:gd name="connsiteY7" fmla="*/ 0 h 4033007"/>
                <a:gd name="connsiteX8" fmla="*/ 5189575 w 7078713"/>
                <a:gd name="connsiteY8" fmla="*/ 0 h 4033007"/>
                <a:gd name="connsiteX9" fmla="*/ 5769382 w 7078713"/>
                <a:gd name="connsiteY9" fmla="*/ 0 h 4033007"/>
                <a:gd name="connsiteX10" fmla="*/ 6406532 w 7078713"/>
                <a:gd name="connsiteY10" fmla="*/ 0 h 4033007"/>
                <a:gd name="connsiteX11" fmla="*/ 7078713 w 7078713"/>
                <a:gd name="connsiteY11" fmla="*/ 672181 h 4033007"/>
                <a:gd name="connsiteX12" fmla="*/ 7078713 w 7078713"/>
                <a:gd name="connsiteY12" fmla="*/ 1290569 h 4033007"/>
                <a:gd name="connsiteX13" fmla="*/ 7078713 w 7078713"/>
                <a:gd name="connsiteY13" fmla="*/ 1989617 h 4033007"/>
                <a:gd name="connsiteX14" fmla="*/ 7078713 w 7078713"/>
                <a:gd name="connsiteY14" fmla="*/ 2715551 h 4033007"/>
                <a:gd name="connsiteX15" fmla="*/ 7078713 w 7078713"/>
                <a:gd name="connsiteY15" fmla="*/ 3360826 h 4033007"/>
                <a:gd name="connsiteX16" fmla="*/ 6406532 w 7078713"/>
                <a:gd name="connsiteY16" fmla="*/ 4033007 h 4033007"/>
                <a:gd name="connsiteX17" fmla="*/ 5884069 w 7078713"/>
                <a:gd name="connsiteY17" fmla="*/ 4033007 h 4033007"/>
                <a:gd name="connsiteX18" fmla="*/ 5189575 w 7078713"/>
                <a:gd name="connsiteY18" fmla="*/ 4033007 h 4033007"/>
                <a:gd name="connsiteX19" fmla="*/ 4552425 w 7078713"/>
                <a:gd name="connsiteY19" fmla="*/ 4033007 h 4033007"/>
                <a:gd name="connsiteX20" fmla="*/ 3857932 w 7078713"/>
                <a:gd name="connsiteY20" fmla="*/ 4033007 h 4033007"/>
                <a:gd name="connsiteX21" fmla="*/ 3220781 w 7078713"/>
                <a:gd name="connsiteY21" fmla="*/ 4033007 h 4033007"/>
                <a:gd name="connsiteX22" fmla="*/ 2468944 w 7078713"/>
                <a:gd name="connsiteY22" fmla="*/ 4033007 h 4033007"/>
                <a:gd name="connsiteX23" fmla="*/ 1774451 w 7078713"/>
                <a:gd name="connsiteY23" fmla="*/ 4033007 h 4033007"/>
                <a:gd name="connsiteX24" fmla="*/ 1251988 w 7078713"/>
                <a:gd name="connsiteY24" fmla="*/ 4033007 h 4033007"/>
                <a:gd name="connsiteX25" fmla="*/ 672181 w 7078713"/>
                <a:gd name="connsiteY25" fmla="*/ 4033007 h 4033007"/>
                <a:gd name="connsiteX26" fmla="*/ 0 w 7078713"/>
                <a:gd name="connsiteY26" fmla="*/ 3360826 h 4033007"/>
                <a:gd name="connsiteX27" fmla="*/ 0 w 7078713"/>
                <a:gd name="connsiteY27" fmla="*/ 2634892 h 4033007"/>
                <a:gd name="connsiteX28" fmla="*/ 0 w 7078713"/>
                <a:gd name="connsiteY28" fmla="*/ 2016504 h 4033007"/>
                <a:gd name="connsiteX29" fmla="*/ 0 w 7078713"/>
                <a:gd name="connsiteY29" fmla="*/ 1344342 h 4033007"/>
                <a:gd name="connsiteX30" fmla="*/ 0 w 7078713"/>
                <a:gd name="connsiteY30" fmla="*/ 672181 h 4033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078713" h="4033007" fill="none" extrusionOk="0">
                  <a:moveTo>
                    <a:pt x="0" y="672181"/>
                  </a:moveTo>
                  <a:cubicBezTo>
                    <a:pt x="85540" y="275094"/>
                    <a:pt x="322112" y="-5923"/>
                    <a:pt x="672181" y="0"/>
                  </a:cubicBezTo>
                  <a:cubicBezTo>
                    <a:pt x="969964" y="-4760"/>
                    <a:pt x="1094431" y="11660"/>
                    <a:pt x="1424018" y="0"/>
                  </a:cubicBezTo>
                  <a:cubicBezTo>
                    <a:pt x="1753605" y="-11660"/>
                    <a:pt x="1933716" y="6127"/>
                    <a:pt x="2175855" y="0"/>
                  </a:cubicBezTo>
                  <a:cubicBezTo>
                    <a:pt x="2417994" y="-6127"/>
                    <a:pt x="2505353" y="-21456"/>
                    <a:pt x="2640975" y="0"/>
                  </a:cubicBezTo>
                  <a:cubicBezTo>
                    <a:pt x="2776597" y="21456"/>
                    <a:pt x="3151744" y="21960"/>
                    <a:pt x="3335468" y="0"/>
                  </a:cubicBezTo>
                  <a:cubicBezTo>
                    <a:pt x="3519192" y="-21960"/>
                    <a:pt x="3632610" y="23028"/>
                    <a:pt x="3915275" y="0"/>
                  </a:cubicBezTo>
                  <a:cubicBezTo>
                    <a:pt x="4197940" y="-23028"/>
                    <a:pt x="4340034" y="-17287"/>
                    <a:pt x="4609769" y="0"/>
                  </a:cubicBezTo>
                  <a:cubicBezTo>
                    <a:pt x="4879504" y="17287"/>
                    <a:pt x="4998027" y="5207"/>
                    <a:pt x="5189575" y="0"/>
                  </a:cubicBezTo>
                  <a:cubicBezTo>
                    <a:pt x="5381123" y="-5207"/>
                    <a:pt x="5496588" y="25758"/>
                    <a:pt x="5769382" y="0"/>
                  </a:cubicBezTo>
                  <a:cubicBezTo>
                    <a:pt x="6042176" y="-25758"/>
                    <a:pt x="6225925" y="27215"/>
                    <a:pt x="6406532" y="0"/>
                  </a:cubicBezTo>
                  <a:cubicBezTo>
                    <a:pt x="6775222" y="-40895"/>
                    <a:pt x="7063051" y="233601"/>
                    <a:pt x="7078713" y="672181"/>
                  </a:cubicBezTo>
                  <a:cubicBezTo>
                    <a:pt x="7086067" y="900495"/>
                    <a:pt x="7061340" y="1111219"/>
                    <a:pt x="7078713" y="1290569"/>
                  </a:cubicBezTo>
                  <a:cubicBezTo>
                    <a:pt x="7096086" y="1469919"/>
                    <a:pt x="7060693" y="1713804"/>
                    <a:pt x="7078713" y="1989617"/>
                  </a:cubicBezTo>
                  <a:cubicBezTo>
                    <a:pt x="7096733" y="2265430"/>
                    <a:pt x="7050929" y="2419712"/>
                    <a:pt x="7078713" y="2715551"/>
                  </a:cubicBezTo>
                  <a:cubicBezTo>
                    <a:pt x="7106497" y="3011390"/>
                    <a:pt x="7056966" y="3127711"/>
                    <a:pt x="7078713" y="3360826"/>
                  </a:cubicBezTo>
                  <a:cubicBezTo>
                    <a:pt x="7153701" y="3753152"/>
                    <a:pt x="6726274" y="4031767"/>
                    <a:pt x="6406532" y="4033007"/>
                  </a:cubicBezTo>
                  <a:cubicBezTo>
                    <a:pt x="6244037" y="4020412"/>
                    <a:pt x="6028663" y="4011574"/>
                    <a:pt x="5884069" y="4033007"/>
                  </a:cubicBezTo>
                  <a:cubicBezTo>
                    <a:pt x="5739475" y="4054440"/>
                    <a:pt x="5384797" y="4013926"/>
                    <a:pt x="5189575" y="4033007"/>
                  </a:cubicBezTo>
                  <a:cubicBezTo>
                    <a:pt x="4994353" y="4052088"/>
                    <a:pt x="4833823" y="4058392"/>
                    <a:pt x="4552425" y="4033007"/>
                  </a:cubicBezTo>
                  <a:cubicBezTo>
                    <a:pt x="4271027" y="4007623"/>
                    <a:pt x="4188246" y="4050732"/>
                    <a:pt x="3857932" y="4033007"/>
                  </a:cubicBezTo>
                  <a:cubicBezTo>
                    <a:pt x="3527618" y="4015282"/>
                    <a:pt x="3536450" y="4063029"/>
                    <a:pt x="3220781" y="4033007"/>
                  </a:cubicBezTo>
                  <a:cubicBezTo>
                    <a:pt x="2905112" y="4002985"/>
                    <a:pt x="2754833" y="4003174"/>
                    <a:pt x="2468944" y="4033007"/>
                  </a:cubicBezTo>
                  <a:cubicBezTo>
                    <a:pt x="2183055" y="4062840"/>
                    <a:pt x="1916633" y="4028929"/>
                    <a:pt x="1774451" y="4033007"/>
                  </a:cubicBezTo>
                  <a:cubicBezTo>
                    <a:pt x="1632269" y="4037085"/>
                    <a:pt x="1381650" y="4035636"/>
                    <a:pt x="1251988" y="4033007"/>
                  </a:cubicBezTo>
                  <a:cubicBezTo>
                    <a:pt x="1122326" y="4030378"/>
                    <a:pt x="924951" y="4020221"/>
                    <a:pt x="672181" y="4033007"/>
                  </a:cubicBezTo>
                  <a:cubicBezTo>
                    <a:pt x="239988" y="4066420"/>
                    <a:pt x="-35026" y="3724301"/>
                    <a:pt x="0" y="3360826"/>
                  </a:cubicBezTo>
                  <a:cubicBezTo>
                    <a:pt x="-21228" y="3188907"/>
                    <a:pt x="-1670" y="2799900"/>
                    <a:pt x="0" y="2634892"/>
                  </a:cubicBezTo>
                  <a:cubicBezTo>
                    <a:pt x="1670" y="2469884"/>
                    <a:pt x="10173" y="2168528"/>
                    <a:pt x="0" y="2016504"/>
                  </a:cubicBezTo>
                  <a:cubicBezTo>
                    <a:pt x="-10173" y="1864480"/>
                    <a:pt x="-4020" y="1510703"/>
                    <a:pt x="0" y="1344342"/>
                  </a:cubicBezTo>
                  <a:cubicBezTo>
                    <a:pt x="4020" y="1177981"/>
                    <a:pt x="28688" y="893835"/>
                    <a:pt x="0" y="672181"/>
                  </a:cubicBezTo>
                  <a:close/>
                </a:path>
                <a:path w="7078713" h="4033007" stroke="0" extrusionOk="0">
                  <a:moveTo>
                    <a:pt x="0" y="672181"/>
                  </a:moveTo>
                  <a:cubicBezTo>
                    <a:pt x="74091" y="302644"/>
                    <a:pt x="320473" y="50829"/>
                    <a:pt x="672181" y="0"/>
                  </a:cubicBezTo>
                  <a:cubicBezTo>
                    <a:pt x="888909" y="-24782"/>
                    <a:pt x="1052957" y="-24791"/>
                    <a:pt x="1424018" y="0"/>
                  </a:cubicBezTo>
                  <a:cubicBezTo>
                    <a:pt x="1795079" y="24791"/>
                    <a:pt x="1865345" y="-8235"/>
                    <a:pt x="2003825" y="0"/>
                  </a:cubicBezTo>
                  <a:cubicBezTo>
                    <a:pt x="2142305" y="8235"/>
                    <a:pt x="2366384" y="16500"/>
                    <a:pt x="2640975" y="0"/>
                  </a:cubicBezTo>
                  <a:cubicBezTo>
                    <a:pt x="2915566" y="-16500"/>
                    <a:pt x="3131816" y="-12696"/>
                    <a:pt x="3335468" y="0"/>
                  </a:cubicBezTo>
                  <a:cubicBezTo>
                    <a:pt x="3539120" y="12696"/>
                    <a:pt x="3753038" y="382"/>
                    <a:pt x="3857932" y="0"/>
                  </a:cubicBezTo>
                  <a:cubicBezTo>
                    <a:pt x="3962826" y="-382"/>
                    <a:pt x="4367724" y="36427"/>
                    <a:pt x="4609769" y="0"/>
                  </a:cubicBezTo>
                  <a:cubicBezTo>
                    <a:pt x="4851814" y="-36427"/>
                    <a:pt x="4946595" y="6193"/>
                    <a:pt x="5189575" y="0"/>
                  </a:cubicBezTo>
                  <a:cubicBezTo>
                    <a:pt x="5432555" y="-6193"/>
                    <a:pt x="5469828" y="-23080"/>
                    <a:pt x="5654695" y="0"/>
                  </a:cubicBezTo>
                  <a:cubicBezTo>
                    <a:pt x="5839562" y="23080"/>
                    <a:pt x="6245651" y="-5684"/>
                    <a:pt x="6406532" y="0"/>
                  </a:cubicBezTo>
                  <a:cubicBezTo>
                    <a:pt x="6774031" y="-12722"/>
                    <a:pt x="7093341" y="267975"/>
                    <a:pt x="7078713" y="672181"/>
                  </a:cubicBezTo>
                  <a:cubicBezTo>
                    <a:pt x="7094990" y="900924"/>
                    <a:pt x="7108055" y="1005097"/>
                    <a:pt x="7078713" y="1290569"/>
                  </a:cubicBezTo>
                  <a:cubicBezTo>
                    <a:pt x="7049371" y="1576041"/>
                    <a:pt x="7085660" y="1703289"/>
                    <a:pt x="7078713" y="1882071"/>
                  </a:cubicBezTo>
                  <a:cubicBezTo>
                    <a:pt x="7071766" y="2060853"/>
                    <a:pt x="7090776" y="2220472"/>
                    <a:pt x="7078713" y="2500460"/>
                  </a:cubicBezTo>
                  <a:cubicBezTo>
                    <a:pt x="7066650" y="2780448"/>
                    <a:pt x="7072863" y="3080370"/>
                    <a:pt x="7078713" y="3360826"/>
                  </a:cubicBezTo>
                  <a:cubicBezTo>
                    <a:pt x="7147709" y="3714473"/>
                    <a:pt x="6779821" y="4010760"/>
                    <a:pt x="6406532" y="4033007"/>
                  </a:cubicBezTo>
                  <a:cubicBezTo>
                    <a:pt x="6162561" y="4025329"/>
                    <a:pt x="5998397" y="4045344"/>
                    <a:pt x="5884069" y="4033007"/>
                  </a:cubicBezTo>
                  <a:cubicBezTo>
                    <a:pt x="5769741" y="4020670"/>
                    <a:pt x="5383891" y="4041142"/>
                    <a:pt x="5132232" y="4033007"/>
                  </a:cubicBezTo>
                  <a:cubicBezTo>
                    <a:pt x="4880573" y="4024872"/>
                    <a:pt x="4833915" y="4037834"/>
                    <a:pt x="4609769" y="4033007"/>
                  </a:cubicBezTo>
                  <a:cubicBezTo>
                    <a:pt x="4385623" y="4028180"/>
                    <a:pt x="4242508" y="4038359"/>
                    <a:pt x="4144649" y="4033007"/>
                  </a:cubicBezTo>
                  <a:cubicBezTo>
                    <a:pt x="4046790" y="4027655"/>
                    <a:pt x="3869595" y="4024005"/>
                    <a:pt x="3622186" y="4033007"/>
                  </a:cubicBezTo>
                  <a:cubicBezTo>
                    <a:pt x="3374777" y="4042009"/>
                    <a:pt x="3124139" y="4054306"/>
                    <a:pt x="2927692" y="4033007"/>
                  </a:cubicBezTo>
                  <a:cubicBezTo>
                    <a:pt x="2731245" y="4011708"/>
                    <a:pt x="2521033" y="4030527"/>
                    <a:pt x="2347886" y="4033007"/>
                  </a:cubicBezTo>
                  <a:cubicBezTo>
                    <a:pt x="2174739" y="4035487"/>
                    <a:pt x="1899338" y="4054685"/>
                    <a:pt x="1710736" y="4033007"/>
                  </a:cubicBezTo>
                  <a:cubicBezTo>
                    <a:pt x="1522134" y="4011330"/>
                    <a:pt x="909344" y="4057902"/>
                    <a:pt x="672181" y="4033007"/>
                  </a:cubicBezTo>
                  <a:cubicBezTo>
                    <a:pt x="247090" y="4052479"/>
                    <a:pt x="-17876" y="3745095"/>
                    <a:pt x="0" y="3360826"/>
                  </a:cubicBezTo>
                  <a:cubicBezTo>
                    <a:pt x="22514" y="3106028"/>
                    <a:pt x="6422" y="2989014"/>
                    <a:pt x="0" y="2769324"/>
                  </a:cubicBezTo>
                  <a:cubicBezTo>
                    <a:pt x="-6422" y="2549634"/>
                    <a:pt x="1148" y="2455767"/>
                    <a:pt x="0" y="2150936"/>
                  </a:cubicBezTo>
                  <a:cubicBezTo>
                    <a:pt x="-1148" y="1846105"/>
                    <a:pt x="-17190" y="1822412"/>
                    <a:pt x="0" y="1559434"/>
                  </a:cubicBezTo>
                  <a:cubicBezTo>
                    <a:pt x="17190" y="1296456"/>
                    <a:pt x="34708" y="1057495"/>
                    <a:pt x="0" y="672181"/>
                  </a:cubicBezTo>
                  <a:close/>
                </a:path>
              </a:pathLst>
            </a:custGeom>
            <a:solidFill>
              <a:srgbClr val="FFC000">
                <a:lumMod val="20000"/>
                <a:lumOff val="80000"/>
              </a:srgbClr>
            </a:solidFill>
            <a:ln w="28575" cap="flat" cmpd="sng" algn="ctr">
              <a:solidFill>
                <a:srgbClr val="FFC000"/>
              </a:solidFill>
              <a:prstDash val="solid"/>
              <a:miter lim="800000"/>
              <a:extLst>
                <a:ext uri="{C807C97D-BFC1-408E-A445-0C87EB9F89A2}">
                  <ask:lineSketchStyleProps xmlns:ask="http://schemas.microsoft.com/office/drawing/2018/sketchyshapes" sd="2451908633">
                    <a:prstGeom prst="roundRect">
                      <a:avLst/>
                    </a:prstGeom>
                    <ask:type>
                      <ask:lineSketchFreehan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srgbClr val="F75789"/>
                </a:solidFill>
                <a:effectLst/>
                <a:uLnTx/>
                <a:uFillTx/>
                <a:latin typeface="Arial" panose="020B0604020202020204" pitchFamily="34" charset="0"/>
                <a:ea typeface="+mn-ea"/>
                <a:cs typeface="+mn-cs"/>
              </a:endParaRPr>
            </a:p>
          </p:txBody>
        </p:sp>
        <p:sp>
          <p:nvSpPr>
            <p:cNvPr id="5" name="TextBox 4">
              <a:extLst>
                <a:ext uri="{FF2B5EF4-FFF2-40B4-BE49-F238E27FC236}">
                  <a16:creationId xmlns:a16="http://schemas.microsoft.com/office/drawing/2014/main" id="{5E8EB0D5-504E-7EDB-0D77-2B5FCA664459}"/>
                </a:ext>
              </a:extLst>
            </p:cNvPr>
            <p:cNvSpPr txBox="1"/>
            <p:nvPr/>
          </p:nvSpPr>
          <p:spPr>
            <a:xfrm>
              <a:off x="5094650" y="567573"/>
              <a:ext cx="6809475" cy="3539430"/>
            </a:xfrm>
            <a:prstGeom prst="rect">
              <a:avLst/>
            </a:prstGeom>
            <a:noFill/>
          </p:spPr>
          <p:txBody>
            <a:bodyPr wrap="square" rtlCol="0">
              <a:spAutoFit/>
            </a:bodyPr>
            <a:lstStyle/>
            <a:p>
              <a:pPr marR="0" lvl="0" algn="just" defTabSz="914400" rtl="0" eaLnBrk="1" fontAlgn="auto" latinLnBrk="0" hangingPunct="1">
                <a:lnSpc>
                  <a:spcPct val="100000"/>
                </a:lnSpc>
                <a:spcBef>
                  <a:spcPts val="0"/>
                </a:spcBef>
                <a:spcAft>
                  <a:spcPts val="0"/>
                </a:spcAft>
                <a:buClrTx/>
                <a:buSzTx/>
                <a:tabLst/>
                <a:defRPr/>
              </a:pPr>
              <a:r>
                <a:rPr kumimoji="0" lang="vi-VN"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Nước có thể tồn tại ở ba thể: rắn, lỏng, khí.  Nước từ thể lỏng bay hơi chuyển thành thể khí (hơi nước). Hơi nước từ thể khí ngưng tụ chuyển thành thể lỏng. Nước từ thể lỏng đông đặc chuyển thành thể rắn (nước đá). Nước đá từ thể rắn nóng chảy chuyển thành thể lỏng. </a:t>
              </a:r>
              <a:endParaRPr kumimoji="0" lang="vi-VN" sz="32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sp>
        <p:nvSpPr>
          <p:cNvPr id="9" name="TextBox 8">
            <a:extLst>
              <a:ext uri="{FF2B5EF4-FFF2-40B4-BE49-F238E27FC236}">
                <a16:creationId xmlns:a16="http://schemas.microsoft.com/office/drawing/2014/main" id="{89770B00-AC59-0A4E-AA99-C666FA25E9E0}"/>
              </a:ext>
            </a:extLst>
          </p:cNvPr>
          <p:cNvSpPr txBox="1"/>
          <p:nvPr/>
        </p:nvSpPr>
        <p:spPr>
          <a:xfrm>
            <a:off x="3226086" y="1154773"/>
            <a:ext cx="537338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KẾT LUẬN</a:t>
            </a:r>
          </a:p>
        </p:txBody>
      </p:sp>
      <p:pic>
        <p:nvPicPr>
          <p:cNvPr id="11" name="Picture 2" descr="100+ hình ảnh chibi cô giáo - hinhanhsieudep.net">
            <a:extLst>
              <a:ext uri="{FF2B5EF4-FFF2-40B4-BE49-F238E27FC236}">
                <a16:creationId xmlns:a16="http://schemas.microsoft.com/office/drawing/2014/main" id="{819C183D-EC39-D0BB-92B5-A66893913057}"/>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8209594" y="802354"/>
            <a:ext cx="4849575" cy="645894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B2D56A3A-6885-F6DD-A3CE-E9BC7F1F8CF5}"/>
              </a:ext>
            </a:extLst>
          </p:cNvPr>
          <p:cNvPicPr>
            <a:picLocks noChangeAspect="1"/>
          </p:cNvPicPr>
          <p:nvPr/>
        </p:nvPicPr>
        <p:blipFill>
          <a:blip r:embed="rId3"/>
          <a:stretch>
            <a:fillRect/>
          </a:stretch>
        </p:blipFill>
        <p:spPr>
          <a:xfrm>
            <a:off x="76200" y="1186426"/>
            <a:ext cx="2365453" cy="1835055"/>
          </a:xfrm>
          <a:prstGeom prst="rect">
            <a:avLst/>
          </a:prstGeom>
        </p:spPr>
      </p:pic>
    </p:spTree>
    <p:extLst>
      <p:ext uri="{BB962C8B-B14F-4D97-AF65-F5344CB8AC3E}">
        <p14:creationId xmlns:p14="http://schemas.microsoft.com/office/powerpoint/2010/main" val="8327938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80">
                                          <p:stCondLst>
                                            <p:cond delay="0"/>
                                          </p:stCondLst>
                                        </p:cTn>
                                        <p:tgtEl>
                                          <p:spTgt spid="12"/>
                                        </p:tgtEl>
                                      </p:cBhvr>
                                    </p:animEffect>
                                    <p:anim calcmode="lin" valueType="num">
                                      <p:cBhvr>
                                        <p:cTn id="8"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3" dur="26">
                                          <p:stCondLst>
                                            <p:cond delay="650"/>
                                          </p:stCondLst>
                                        </p:cTn>
                                        <p:tgtEl>
                                          <p:spTgt spid="12"/>
                                        </p:tgtEl>
                                      </p:cBhvr>
                                      <p:to x="100000" y="60000"/>
                                    </p:animScale>
                                    <p:animScale>
                                      <p:cBhvr>
                                        <p:cTn id="14" dur="166" decel="50000">
                                          <p:stCondLst>
                                            <p:cond delay="676"/>
                                          </p:stCondLst>
                                        </p:cTn>
                                        <p:tgtEl>
                                          <p:spTgt spid="12"/>
                                        </p:tgtEl>
                                      </p:cBhvr>
                                      <p:to x="100000" y="100000"/>
                                    </p:animScale>
                                    <p:animScale>
                                      <p:cBhvr>
                                        <p:cTn id="15" dur="26">
                                          <p:stCondLst>
                                            <p:cond delay="1312"/>
                                          </p:stCondLst>
                                        </p:cTn>
                                        <p:tgtEl>
                                          <p:spTgt spid="12"/>
                                        </p:tgtEl>
                                      </p:cBhvr>
                                      <p:to x="100000" y="80000"/>
                                    </p:animScale>
                                    <p:animScale>
                                      <p:cBhvr>
                                        <p:cTn id="16" dur="166" decel="50000">
                                          <p:stCondLst>
                                            <p:cond delay="1338"/>
                                          </p:stCondLst>
                                        </p:cTn>
                                        <p:tgtEl>
                                          <p:spTgt spid="12"/>
                                        </p:tgtEl>
                                      </p:cBhvr>
                                      <p:to x="100000" y="100000"/>
                                    </p:animScale>
                                    <p:animScale>
                                      <p:cBhvr>
                                        <p:cTn id="17" dur="26">
                                          <p:stCondLst>
                                            <p:cond delay="1642"/>
                                          </p:stCondLst>
                                        </p:cTn>
                                        <p:tgtEl>
                                          <p:spTgt spid="12"/>
                                        </p:tgtEl>
                                      </p:cBhvr>
                                      <p:to x="100000" y="90000"/>
                                    </p:animScale>
                                    <p:animScale>
                                      <p:cBhvr>
                                        <p:cTn id="18" dur="166" decel="50000">
                                          <p:stCondLst>
                                            <p:cond delay="1668"/>
                                          </p:stCondLst>
                                        </p:cTn>
                                        <p:tgtEl>
                                          <p:spTgt spid="12"/>
                                        </p:tgtEl>
                                      </p:cBhvr>
                                      <p:to x="100000" y="100000"/>
                                    </p:animScale>
                                    <p:animScale>
                                      <p:cBhvr>
                                        <p:cTn id="19" dur="26">
                                          <p:stCondLst>
                                            <p:cond delay="1808"/>
                                          </p:stCondLst>
                                        </p:cTn>
                                        <p:tgtEl>
                                          <p:spTgt spid="12"/>
                                        </p:tgtEl>
                                      </p:cBhvr>
                                      <p:to x="100000" y="95000"/>
                                    </p:animScale>
                                    <p:animScale>
                                      <p:cBhvr>
                                        <p:cTn id="20" dur="166" decel="50000">
                                          <p:stCondLst>
                                            <p:cond delay="1834"/>
                                          </p:stCondLst>
                                        </p:cTn>
                                        <p:tgtEl>
                                          <p:spTgt spid="12"/>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80">
                                          <p:stCondLst>
                                            <p:cond delay="0"/>
                                          </p:stCondLst>
                                        </p:cTn>
                                        <p:tgtEl>
                                          <p:spTgt spid="7"/>
                                        </p:tgtEl>
                                      </p:cBhvr>
                                    </p:animEffect>
                                    <p:anim calcmode="lin" valueType="num">
                                      <p:cBhvr>
                                        <p:cTn id="2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9" dur="26">
                                          <p:stCondLst>
                                            <p:cond delay="650"/>
                                          </p:stCondLst>
                                        </p:cTn>
                                        <p:tgtEl>
                                          <p:spTgt spid="7"/>
                                        </p:tgtEl>
                                      </p:cBhvr>
                                      <p:to x="100000" y="60000"/>
                                    </p:animScale>
                                    <p:animScale>
                                      <p:cBhvr>
                                        <p:cTn id="30" dur="166" decel="50000">
                                          <p:stCondLst>
                                            <p:cond delay="676"/>
                                          </p:stCondLst>
                                        </p:cTn>
                                        <p:tgtEl>
                                          <p:spTgt spid="7"/>
                                        </p:tgtEl>
                                      </p:cBhvr>
                                      <p:to x="100000" y="100000"/>
                                    </p:animScale>
                                    <p:animScale>
                                      <p:cBhvr>
                                        <p:cTn id="31" dur="26">
                                          <p:stCondLst>
                                            <p:cond delay="1312"/>
                                          </p:stCondLst>
                                        </p:cTn>
                                        <p:tgtEl>
                                          <p:spTgt spid="7"/>
                                        </p:tgtEl>
                                      </p:cBhvr>
                                      <p:to x="100000" y="80000"/>
                                    </p:animScale>
                                    <p:animScale>
                                      <p:cBhvr>
                                        <p:cTn id="32" dur="166" decel="50000">
                                          <p:stCondLst>
                                            <p:cond delay="1338"/>
                                          </p:stCondLst>
                                        </p:cTn>
                                        <p:tgtEl>
                                          <p:spTgt spid="7"/>
                                        </p:tgtEl>
                                      </p:cBhvr>
                                      <p:to x="100000" y="100000"/>
                                    </p:animScale>
                                    <p:animScale>
                                      <p:cBhvr>
                                        <p:cTn id="33" dur="26">
                                          <p:stCondLst>
                                            <p:cond delay="1642"/>
                                          </p:stCondLst>
                                        </p:cTn>
                                        <p:tgtEl>
                                          <p:spTgt spid="7"/>
                                        </p:tgtEl>
                                      </p:cBhvr>
                                      <p:to x="100000" y="90000"/>
                                    </p:animScale>
                                    <p:animScale>
                                      <p:cBhvr>
                                        <p:cTn id="34" dur="166" decel="50000">
                                          <p:stCondLst>
                                            <p:cond delay="1668"/>
                                          </p:stCondLst>
                                        </p:cTn>
                                        <p:tgtEl>
                                          <p:spTgt spid="7"/>
                                        </p:tgtEl>
                                      </p:cBhvr>
                                      <p:to x="100000" y="100000"/>
                                    </p:animScale>
                                    <p:animScale>
                                      <p:cBhvr>
                                        <p:cTn id="35" dur="26">
                                          <p:stCondLst>
                                            <p:cond delay="1808"/>
                                          </p:stCondLst>
                                        </p:cTn>
                                        <p:tgtEl>
                                          <p:spTgt spid="7"/>
                                        </p:tgtEl>
                                      </p:cBhvr>
                                      <p:to x="100000" y="95000"/>
                                    </p:animScale>
                                    <p:animScale>
                                      <p:cBhvr>
                                        <p:cTn id="36"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C361D015-5DFD-C90F-C4AE-4C97E6AF8D6A}"/>
              </a:ext>
            </a:extLst>
          </p:cNvPr>
          <p:cNvGrpSpPr/>
          <p:nvPr/>
        </p:nvGrpSpPr>
        <p:grpSpPr>
          <a:xfrm>
            <a:off x="685075" y="1933617"/>
            <a:ext cx="2581308" cy="3181025"/>
            <a:chOff x="9404662" y="1369975"/>
            <a:chExt cx="2199545" cy="2828284"/>
          </a:xfrm>
        </p:grpSpPr>
        <p:sp>
          <p:nvSpPr>
            <p:cNvPr id="3" name="Freeform 24">
              <a:extLst>
                <a:ext uri="{FF2B5EF4-FFF2-40B4-BE49-F238E27FC236}">
                  <a16:creationId xmlns:a16="http://schemas.microsoft.com/office/drawing/2014/main" id="{82E4FAFC-8AF2-2BDE-C218-10BFDDE63E2A}"/>
                </a:ext>
              </a:extLst>
            </p:cNvPr>
            <p:cNvSpPr>
              <a:spLocks noEditPoints="1"/>
            </p:cNvSpPr>
            <p:nvPr/>
          </p:nvSpPr>
          <p:spPr bwMode="auto">
            <a:xfrm>
              <a:off x="9699318" y="1851385"/>
              <a:ext cx="1904889" cy="2346874"/>
            </a:xfrm>
            <a:custGeom>
              <a:avLst/>
              <a:gdLst>
                <a:gd name="T0" fmla="*/ 334 w 388"/>
                <a:gd name="T1" fmla="*/ 382 h 478"/>
                <a:gd name="T2" fmla="*/ 339 w 388"/>
                <a:gd name="T3" fmla="*/ 339 h 478"/>
                <a:gd name="T4" fmla="*/ 329 w 388"/>
                <a:gd name="T5" fmla="*/ 320 h 478"/>
                <a:gd name="T6" fmla="*/ 304 w 388"/>
                <a:gd name="T7" fmla="*/ 311 h 478"/>
                <a:gd name="T8" fmla="*/ 319 w 388"/>
                <a:gd name="T9" fmla="*/ 285 h 478"/>
                <a:gd name="T10" fmla="*/ 321 w 388"/>
                <a:gd name="T11" fmla="*/ 243 h 478"/>
                <a:gd name="T12" fmla="*/ 319 w 388"/>
                <a:gd name="T13" fmla="*/ 200 h 478"/>
                <a:gd name="T14" fmla="*/ 303 w 388"/>
                <a:gd name="T15" fmla="*/ 174 h 478"/>
                <a:gd name="T16" fmla="*/ 142 w 388"/>
                <a:gd name="T17" fmla="*/ 282 h 478"/>
                <a:gd name="T18" fmla="*/ 303 w 388"/>
                <a:gd name="T19" fmla="*/ 142 h 478"/>
                <a:gd name="T20" fmla="*/ 303 w 388"/>
                <a:gd name="T21" fmla="*/ 117 h 478"/>
                <a:gd name="T22" fmla="*/ 290 w 388"/>
                <a:gd name="T23" fmla="*/ 92 h 478"/>
                <a:gd name="T24" fmla="*/ 287 w 388"/>
                <a:gd name="T25" fmla="*/ 52 h 478"/>
                <a:gd name="T26" fmla="*/ 274 w 388"/>
                <a:gd name="T27" fmla="*/ 25 h 478"/>
                <a:gd name="T28" fmla="*/ 50 w 388"/>
                <a:gd name="T29" fmla="*/ 194 h 478"/>
                <a:gd name="T30" fmla="*/ 167 w 388"/>
                <a:gd name="T31" fmla="*/ 86 h 478"/>
                <a:gd name="T32" fmla="*/ 198 w 388"/>
                <a:gd name="T33" fmla="*/ 39 h 478"/>
                <a:gd name="T34" fmla="*/ 180 w 388"/>
                <a:gd name="T35" fmla="*/ 20 h 478"/>
                <a:gd name="T36" fmla="*/ 47 w 388"/>
                <a:gd name="T37" fmla="*/ 92 h 478"/>
                <a:gd name="T38" fmla="*/ 75 w 388"/>
                <a:gd name="T39" fmla="*/ 34 h 478"/>
                <a:gd name="T40" fmla="*/ 46 w 388"/>
                <a:gd name="T41" fmla="*/ 10 h 478"/>
                <a:gd name="T42" fmla="*/ 14 w 388"/>
                <a:gd name="T43" fmla="*/ 81 h 478"/>
                <a:gd name="T44" fmla="*/ 21 w 388"/>
                <a:gd name="T45" fmla="*/ 126 h 478"/>
                <a:gd name="T46" fmla="*/ 4 w 388"/>
                <a:gd name="T47" fmla="*/ 175 h 478"/>
                <a:gd name="T48" fmla="*/ 27 w 388"/>
                <a:gd name="T49" fmla="*/ 207 h 478"/>
                <a:gd name="T50" fmla="*/ 19 w 388"/>
                <a:gd name="T51" fmla="*/ 269 h 478"/>
                <a:gd name="T52" fmla="*/ 11 w 388"/>
                <a:gd name="T53" fmla="*/ 327 h 478"/>
                <a:gd name="T54" fmla="*/ 20 w 388"/>
                <a:gd name="T55" fmla="*/ 381 h 478"/>
                <a:gd name="T56" fmla="*/ 12 w 388"/>
                <a:gd name="T57" fmla="*/ 418 h 478"/>
                <a:gd name="T58" fmla="*/ 36 w 388"/>
                <a:gd name="T59" fmla="*/ 436 h 478"/>
                <a:gd name="T60" fmla="*/ 39 w 388"/>
                <a:gd name="T61" fmla="*/ 475 h 478"/>
                <a:gd name="T62" fmla="*/ 124 w 388"/>
                <a:gd name="T63" fmla="*/ 448 h 478"/>
                <a:gd name="T64" fmla="*/ 180 w 388"/>
                <a:gd name="T65" fmla="*/ 443 h 478"/>
                <a:gd name="T66" fmla="*/ 247 w 388"/>
                <a:gd name="T67" fmla="*/ 422 h 478"/>
                <a:gd name="T68" fmla="*/ 311 w 388"/>
                <a:gd name="T69" fmla="*/ 414 h 478"/>
                <a:gd name="T70" fmla="*/ 34 w 388"/>
                <a:gd name="T71" fmla="*/ 163 h 478"/>
                <a:gd name="T72" fmla="*/ 57 w 388"/>
                <a:gd name="T73" fmla="*/ 149 h 478"/>
                <a:gd name="T74" fmla="*/ 141 w 388"/>
                <a:gd name="T75" fmla="*/ 406 h 478"/>
                <a:gd name="T76" fmla="*/ 126 w 388"/>
                <a:gd name="T77" fmla="*/ 424 h 478"/>
                <a:gd name="T78" fmla="*/ 193 w 388"/>
                <a:gd name="T79" fmla="*/ 379 h 478"/>
                <a:gd name="T80" fmla="*/ 45 w 388"/>
                <a:gd name="T81" fmla="*/ 264 h 478"/>
                <a:gd name="T82" fmla="*/ 42 w 388"/>
                <a:gd name="T83" fmla="*/ 303 h 478"/>
                <a:gd name="T84" fmla="*/ 38 w 388"/>
                <a:gd name="T85" fmla="*/ 312 h 478"/>
                <a:gd name="T86" fmla="*/ 70 w 388"/>
                <a:gd name="T87" fmla="*/ 314 h 478"/>
                <a:gd name="T88" fmla="*/ 156 w 388"/>
                <a:gd name="T89" fmla="*/ 243 h 478"/>
                <a:gd name="T90" fmla="*/ 140 w 388"/>
                <a:gd name="T91" fmla="*/ 253 h 478"/>
                <a:gd name="T92" fmla="*/ 91 w 388"/>
                <a:gd name="T93" fmla="*/ 245 h 478"/>
                <a:gd name="T94" fmla="*/ 91 w 388"/>
                <a:gd name="T95" fmla="*/ 245 h 478"/>
                <a:gd name="T96" fmla="*/ 87 w 388"/>
                <a:gd name="T97" fmla="*/ 199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88" h="478">
                  <a:moveTo>
                    <a:pt x="375" y="389"/>
                  </a:moveTo>
                  <a:cubicBezTo>
                    <a:pt x="359" y="382"/>
                    <a:pt x="345" y="385"/>
                    <a:pt x="330" y="388"/>
                  </a:cubicBezTo>
                  <a:cubicBezTo>
                    <a:pt x="331" y="386"/>
                    <a:pt x="333" y="384"/>
                    <a:pt x="334" y="382"/>
                  </a:cubicBezTo>
                  <a:cubicBezTo>
                    <a:pt x="339" y="376"/>
                    <a:pt x="337" y="368"/>
                    <a:pt x="332" y="365"/>
                  </a:cubicBezTo>
                  <a:cubicBezTo>
                    <a:pt x="335" y="362"/>
                    <a:pt x="339" y="359"/>
                    <a:pt x="342" y="355"/>
                  </a:cubicBezTo>
                  <a:cubicBezTo>
                    <a:pt x="348" y="350"/>
                    <a:pt x="345" y="341"/>
                    <a:pt x="339" y="339"/>
                  </a:cubicBezTo>
                  <a:cubicBezTo>
                    <a:pt x="340" y="338"/>
                    <a:pt x="342" y="337"/>
                    <a:pt x="343" y="336"/>
                  </a:cubicBezTo>
                  <a:cubicBezTo>
                    <a:pt x="353" y="328"/>
                    <a:pt x="344" y="310"/>
                    <a:pt x="332" y="318"/>
                  </a:cubicBezTo>
                  <a:cubicBezTo>
                    <a:pt x="331" y="318"/>
                    <a:pt x="330" y="319"/>
                    <a:pt x="329" y="320"/>
                  </a:cubicBezTo>
                  <a:cubicBezTo>
                    <a:pt x="330" y="319"/>
                    <a:pt x="331" y="319"/>
                    <a:pt x="332" y="318"/>
                  </a:cubicBezTo>
                  <a:cubicBezTo>
                    <a:pt x="341" y="311"/>
                    <a:pt x="329" y="296"/>
                    <a:pt x="319" y="302"/>
                  </a:cubicBezTo>
                  <a:cubicBezTo>
                    <a:pt x="314" y="305"/>
                    <a:pt x="309" y="308"/>
                    <a:pt x="304" y="311"/>
                  </a:cubicBezTo>
                  <a:cubicBezTo>
                    <a:pt x="305" y="309"/>
                    <a:pt x="306" y="308"/>
                    <a:pt x="308" y="307"/>
                  </a:cubicBezTo>
                  <a:cubicBezTo>
                    <a:pt x="312" y="302"/>
                    <a:pt x="311" y="296"/>
                    <a:pt x="307" y="293"/>
                  </a:cubicBezTo>
                  <a:cubicBezTo>
                    <a:pt x="311" y="290"/>
                    <a:pt x="315" y="288"/>
                    <a:pt x="319" y="285"/>
                  </a:cubicBezTo>
                  <a:cubicBezTo>
                    <a:pt x="327" y="278"/>
                    <a:pt x="323" y="262"/>
                    <a:pt x="311" y="266"/>
                  </a:cubicBezTo>
                  <a:cubicBezTo>
                    <a:pt x="298" y="271"/>
                    <a:pt x="286" y="276"/>
                    <a:pt x="274" y="282"/>
                  </a:cubicBezTo>
                  <a:cubicBezTo>
                    <a:pt x="290" y="269"/>
                    <a:pt x="305" y="256"/>
                    <a:pt x="321" y="243"/>
                  </a:cubicBezTo>
                  <a:cubicBezTo>
                    <a:pt x="328" y="237"/>
                    <a:pt x="322" y="228"/>
                    <a:pt x="315" y="227"/>
                  </a:cubicBezTo>
                  <a:cubicBezTo>
                    <a:pt x="319" y="224"/>
                    <a:pt x="323" y="221"/>
                    <a:pt x="327" y="218"/>
                  </a:cubicBezTo>
                  <a:cubicBezTo>
                    <a:pt x="335" y="212"/>
                    <a:pt x="331" y="195"/>
                    <a:pt x="319" y="200"/>
                  </a:cubicBezTo>
                  <a:cubicBezTo>
                    <a:pt x="306" y="204"/>
                    <a:pt x="293" y="210"/>
                    <a:pt x="281" y="217"/>
                  </a:cubicBezTo>
                  <a:cubicBezTo>
                    <a:pt x="293" y="208"/>
                    <a:pt x="304" y="199"/>
                    <a:pt x="315" y="190"/>
                  </a:cubicBezTo>
                  <a:cubicBezTo>
                    <a:pt x="325" y="182"/>
                    <a:pt x="313" y="170"/>
                    <a:pt x="303" y="174"/>
                  </a:cubicBezTo>
                  <a:cubicBezTo>
                    <a:pt x="243" y="199"/>
                    <a:pt x="196" y="246"/>
                    <a:pt x="146" y="286"/>
                  </a:cubicBezTo>
                  <a:cubicBezTo>
                    <a:pt x="114" y="312"/>
                    <a:pt x="80" y="338"/>
                    <a:pt x="50" y="369"/>
                  </a:cubicBezTo>
                  <a:cubicBezTo>
                    <a:pt x="75" y="335"/>
                    <a:pt x="112" y="307"/>
                    <a:pt x="142" y="282"/>
                  </a:cubicBezTo>
                  <a:cubicBezTo>
                    <a:pt x="151" y="273"/>
                    <a:pt x="161" y="265"/>
                    <a:pt x="171" y="257"/>
                  </a:cubicBezTo>
                  <a:cubicBezTo>
                    <a:pt x="217" y="223"/>
                    <a:pt x="267" y="194"/>
                    <a:pt x="313" y="159"/>
                  </a:cubicBezTo>
                  <a:cubicBezTo>
                    <a:pt x="324" y="152"/>
                    <a:pt x="315" y="137"/>
                    <a:pt x="303" y="142"/>
                  </a:cubicBezTo>
                  <a:cubicBezTo>
                    <a:pt x="301" y="143"/>
                    <a:pt x="299" y="144"/>
                    <a:pt x="297" y="145"/>
                  </a:cubicBezTo>
                  <a:cubicBezTo>
                    <a:pt x="301" y="142"/>
                    <a:pt x="306" y="139"/>
                    <a:pt x="311" y="135"/>
                  </a:cubicBezTo>
                  <a:cubicBezTo>
                    <a:pt x="319" y="129"/>
                    <a:pt x="314" y="113"/>
                    <a:pt x="303" y="117"/>
                  </a:cubicBezTo>
                  <a:cubicBezTo>
                    <a:pt x="291" y="121"/>
                    <a:pt x="279" y="127"/>
                    <a:pt x="268" y="132"/>
                  </a:cubicBezTo>
                  <a:cubicBezTo>
                    <a:pt x="278" y="124"/>
                    <a:pt x="289" y="116"/>
                    <a:pt x="300" y="108"/>
                  </a:cubicBezTo>
                  <a:cubicBezTo>
                    <a:pt x="310" y="101"/>
                    <a:pt x="301" y="86"/>
                    <a:pt x="290" y="92"/>
                  </a:cubicBezTo>
                  <a:cubicBezTo>
                    <a:pt x="273" y="100"/>
                    <a:pt x="256" y="110"/>
                    <a:pt x="239" y="119"/>
                  </a:cubicBezTo>
                  <a:cubicBezTo>
                    <a:pt x="260" y="103"/>
                    <a:pt x="280" y="86"/>
                    <a:pt x="299" y="67"/>
                  </a:cubicBezTo>
                  <a:cubicBezTo>
                    <a:pt x="307" y="59"/>
                    <a:pt x="297" y="47"/>
                    <a:pt x="287" y="52"/>
                  </a:cubicBezTo>
                  <a:cubicBezTo>
                    <a:pt x="267" y="62"/>
                    <a:pt x="247" y="75"/>
                    <a:pt x="229" y="88"/>
                  </a:cubicBezTo>
                  <a:cubicBezTo>
                    <a:pt x="247" y="72"/>
                    <a:pt x="265" y="56"/>
                    <a:pt x="284" y="42"/>
                  </a:cubicBezTo>
                  <a:cubicBezTo>
                    <a:pt x="294" y="34"/>
                    <a:pt x="284" y="17"/>
                    <a:pt x="274" y="25"/>
                  </a:cubicBezTo>
                  <a:cubicBezTo>
                    <a:pt x="217" y="68"/>
                    <a:pt x="163" y="116"/>
                    <a:pt x="105" y="157"/>
                  </a:cubicBezTo>
                  <a:cubicBezTo>
                    <a:pt x="90" y="167"/>
                    <a:pt x="74" y="178"/>
                    <a:pt x="59" y="191"/>
                  </a:cubicBezTo>
                  <a:cubicBezTo>
                    <a:pt x="56" y="192"/>
                    <a:pt x="53" y="193"/>
                    <a:pt x="50" y="194"/>
                  </a:cubicBezTo>
                  <a:cubicBezTo>
                    <a:pt x="55" y="184"/>
                    <a:pt x="61" y="173"/>
                    <a:pt x="69" y="164"/>
                  </a:cubicBezTo>
                  <a:cubicBezTo>
                    <a:pt x="85" y="153"/>
                    <a:pt x="101" y="139"/>
                    <a:pt x="115" y="127"/>
                  </a:cubicBezTo>
                  <a:cubicBezTo>
                    <a:pt x="132" y="113"/>
                    <a:pt x="150" y="100"/>
                    <a:pt x="167" y="86"/>
                  </a:cubicBezTo>
                  <a:cubicBezTo>
                    <a:pt x="196" y="67"/>
                    <a:pt x="226" y="48"/>
                    <a:pt x="251" y="24"/>
                  </a:cubicBezTo>
                  <a:cubicBezTo>
                    <a:pt x="259" y="17"/>
                    <a:pt x="248" y="2"/>
                    <a:pt x="239" y="9"/>
                  </a:cubicBezTo>
                  <a:cubicBezTo>
                    <a:pt x="226" y="19"/>
                    <a:pt x="212" y="29"/>
                    <a:pt x="198" y="39"/>
                  </a:cubicBezTo>
                  <a:cubicBezTo>
                    <a:pt x="205" y="33"/>
                    <a:pt x="211" y="28"/>
                    <a:pt x="217" y="22"/>
                  </a:cubicBezTo>
                  <a:cubicBezTo>
                    <a:pt x="225" y="14"/>
                    <a:pt x="214" y="0"/>
                    <a:pt x="204" y="6"/>
                  </a:cubicBezTo>
                  <a:cubicBezTo>
                    <a:pt x="196" y="10"/>
                    <a:pt x="188" y="15"/>
                    <a:pt x="180" y="20"/>
                  </a:cubicBezTo>
                  <a:cubicBezTo>
                    <a:pt x="181" y="12"/>
                    <a:pt x="173" y="2"/>
                    <a:pt x="164" y="8"/>
                  </a:cubicBezTo>
                  <a:cubicBezTo>
                    <a:pt x="126" y="31"/>
                    <a:pt x="83" y="56"/>
                    <a:pt x="50" y="90"/>
                  </a:cubicBezTo>
                  <a:cubicBezTo>
                    <a:pt x="49" y="90"/>
                    <a:pt x="48" y="91"/>
                    <a:pt x="47" y="92"/>
                  </a:cubicBezTo>
                  <a:cubicBezTo>
                    <a:pt x="61" y="72"/>
                    <a:pt x="84" y="57"/>
                    <a:pt x="100" y="41"/>
                  </a:cubicBezTo>
                  <a:cubicBezTo>
                    <a:pt x="110" y="31"/>
                    <a:pt x="95" y="16"/>
                    <a:pt x="85" y="26"/>
                  </a:cubicBezTo>
                  <a:cubicBezTo>
                    <a:pt x="81" y="28"/>
                    <a:pt x="78" y="31"/>
                    <a:pt x="75" y="34"/>
                  </a:cubicBezTo>
                  <a:cubicBezTo>
                    <a:pt x="76" y="33"/>
                    <a:pt x="77" y="31"/>
                    <a:pt x="78" y="30"/>
                  </a:cubicBezTo>
                  <a:cubicBezTo>
                    <a:pt x="87" y="21"/>
                    <a:pt x="74" y="7"/>
                    <a:pt x="65" y="14"/>
                  </a:cubicBezTo>
                  <a:cubicBezTo>
                    <a:pt x="64" y="6"/>
                    <a:pt x="52" y="1"/>
                    <a:pt x="46" y="10"/>
                  </a:cubicBezTo>
                  <a:cubicBezTo>
                    <a:pt x="40" y="20"/>
                    <a:pt x="35" y="30"/>
                    <a:pt x="32" y="41"/>
                  </a:cubicBezTo>
                  <a:cubicBezTo>
                    <a:pt x="31" y="45"/>
                    <a:pt x="32" y="48"/>
                    <a:pt x="34" y="51"/>
                  </a:cubicBezTo>
                  <a:cubicBezTo>
                    <a:pt x="27" y="61"/>
                    <a:pt x="20" y="71"/>
                    <a:pt x="14" y="81"/>
                  </a:cubicBezTo>
                  <a:cubicBezTo>
                    <a:pt x="10" y="87"/>
                    <a:pt x="13" y="94"/>
                    <a:pt x="18" y="96"/>
                  </a:cubicBezTo>
                  <a:cubicBezTo>
                    <a:pt x="16" y="102"/>
                    <a:pt x="14" y="107"/>
                    <a:pt x="12" y="113"/>
                  </a:cubicBezTo>
                  <a:cubicBezTo>
                    <a:pt x="11" y="120"/>
                    <a:pt x="15" y="125"/>
                    <a:pt x="21" y="126"/>
                  </a:cubicBezTo>
                  <a:cubicBezTo>
                    <a:pt x="18" y="131"/>
                    <a:pt x="16" y="135"/>
                    <a:pt x="14" y="140"/>
                  </a:cubicBezTo>
                  <a:cubicBezTo>
                    <a:pt x="11" y="145"/>
                    <a:pt x="13" y="150"/>
                    <a:pt x="16" y="154"/>
                  </a:cubicBezTo>
                  <a:cubicBezTo>
                    <a:pt x="12" y="160"/>
                    <a:pt x="7" y="168"/>
                    <a:pt x="4" y="175"/>
                  </a:cubicBezTo>
                  <a:cubicBezTo>
                    <a:pt x="0" y="183"/>
                    <a:pt x="6" y="191"/>
                    <a:pt x="15" y="189"/>
                  </a:cubicBezTo>
                  <a:cubicBezTo>
                    <a:pt x="21" y="188"/>
                    <a:pt x="27" y="186"/>
                    <a:pt x="33" y="184"/>
                  </a:cubicBezTo>
                  <a:cubicBezTo>
                    <a:pt x="30" y="191"/>
                    <a:pt x="28" y="199"/>
                    <a:pt x="27" y="207"/>
                  </a:cubicBezTo>
                  <a:cubicBezTo>
                    <a:pt x="26" y="212"/>
                    <a:pt x="29" y="217"/>
                    <a:pt x="33" y="218"/>
                  </a:cubicBezTo>
                  <a:cubicBezTo>
                    <a:pt x="23" y="231"/>
                    <a:pt x="17" y="246"/>
                    <a:pt x="16" y="263"/>
                  </a:cubicBezTo>
                  <a:cubicBezTo>
                    <a:pt x="16" y="265"/>
                    <a:pt x="17" y="267"/>
                    <a:pt x="19" y="269"/>
                  </a:cubicBezTo>
                  <a:cubicBezTo>
                    <a:pt x="12" y="281"/>
                    <a:pt x="8" y="294"/>
                    <a:pt x="8" y="308"/>
                  </a:cubicBezTo>
                  <a:cubicBezTo>
                    <a:pt x="8" y="312"/>
                    <a:pt x="11" y="316"/>
                    <a:pt x="14" y="317"/>
                  </a:cubicBezTo>
                  <a:cubicBezTo>
                    <a:pt x="13" y="320"/>
                    <a:pt x="12" y="323"/>
                    <a:pt x="11" y="327"/>
                  </a:cubicBezTo>
                  <a:cubicBezTo>
                    <a:pt x="9" y="333"/>
                    <a:pt x="13" y="338"/>
                    <a:pt x="19" y="339"/>
                  </a:cubicBezTo>
                  <a:cubicBezTo>
                    <a:pt x="13" y="349"/>
                    <a:pt x="9" y="359"/>
                    <a:pt x="5" y="369"/>
                  </a:cubicBezTo>
                  <a:cubicBezTo>
                    <a:pt x="3" y="377"/>
                    <a:pt x="13" y="386"/>
                    <a:pt x="20" y="381"/>
                  </a:cubicBezTo>
                  <a:cubicBezTo>
                    <a:pt x="16" y="388"/>
                    <a:pt x="13" y="396"/>
                    <a:pt x="11" y="404"/>
                  </a:cubicBezTo>
                  <a:cubicBezTo>
                    <a:pt x="9" y="408"/>
                    <a:pt x="11" y="412"/>
                    <a:pt x="14" y="414"/>
                  </a:cubicBezTo>
                  <a:cubicBezTo>
                    <a:pt x="13" y="415"/>
                    <a:pt x="12" y="416"/>
                    <a:pt x="12" y="418"/>
                  </a:cubicBezTo>
                  <a:cubicBezTo>
                    <a:pt x="7" y="425"/>
                    <a:pt x="15" y="435"/>
                    <a:pt x="23" y="432"/>
                  </a:cubicBezTo>
                  <a:cubicBezTo>
                    <a:pt x="29" y="430"/>
                    <a:pt x="35" y="428"/>
                    <a:pt x="41" y="426"/>
                  </a:cubicBezTo>
                  <a:cubicBezTo>
                    <a:pt x="39" y="429"/>
                    <a:pt x="37" y="433"/>
                    <a:pt x="36" y="436"/>
                  </a:cubicBezTo>
                  <a:cubicBezTo>
                    <a:pt x="34" y="440"/>
                    <a:pt x="34" y="445"/>
                    <a:pt x="36" y="447"/>
                  </a:cubicBezTo>
                  <a:cubicBezTo>
                    <a:pt x="33" y="452"/>
                    <a:pt x="30" y="456"/>
                    <a:pt x="28" y="460"/>
                  </a:cubicBezTo>
                  <a:cubicBezTo>
                    <a:pt x="23" y="468"/>
                    <a:pt x="31" y="478"/>
                    <a:pt x="39" y="475"/>
                  </a:cubicBezTo>
                  <a:cubicBezTo>
                    <a:pt x="52" y="471"/>
                    <a:pt x="65" y="465"/>
                    <a:pt x="76" y="457"/>
                  </a:cubicBezTo>
                  <a:cubicBezTo>
                    <a:pt x="76" y="464"/>
                    <a:pt x="85" y="470"/>
                    <a:pt x="92" y="466"/>
                  </a:cubicBezTo>
                  <a:cubicBezTo>
                    <a:pt x="103" y="460"/>
                    <a:pt x="114" y="454"/>
                    <a:pt x="124" y="448"/>
                  </a:cubicBezTo>
                  <a:cubicBezTo>
                    <a:pt x="126" y="450"/>
                    <a:pt x="129" y="452"/>
                    <a:pt x="132" y="452"/>
                  </a:cubicBezTo>
                  <a:cubicBezTo>
                    <a:pt x="146" y="450"/>
                    <a:pt x="158" y="446"/>
                    <a:pt x="170" y="441"/>
                  </a:cubicBezTo>
                  <a:cubicBezTo>
                    <a:pt x="173" y="443"/>
                    <a:pt x="176" y="444"/>
                    <a:pt x="180" y="443"/>
                  </a:cubicBezTo>
                  <a:cubicBezTo>
                    <a:pt x="195" y="439"/>
                    <a:pt x="209" y="433"/>
                    <a:pt x="222" y="425"/>
                  </a:cubicBezTo>
                  <a:cubicBezTo>
                    <a:pt x="225" y="430"/>
                    <a:pt x="231" y="432"/>
                    <a:pt x="236" y="429"/>
                  </a:cubicBezTo>
                  <a:cubicBezTo>
                    <a:pt x="240" y="427"/>
                    <a:pt x="244" y="424"/>
                    <a:pt x="247" y="422"/>
                  </a:cubicBezTo>
                  <a:cubicBezTo>
                    <a:pt x="249" y="428"/>
                    <a:pt x="255" y="432"/>
                    <a:pt x="260" y="430"/>
                  </a:cubicBezTo>
                  <a:cubicBezTo>
                    <a:pt x="275" y="425"/>
                    <a:pt x="287" y="417"/>
                    <a:pt x="299" y="408"/>
                  </a:cubicBezTo>
                  <a:cubicBezTo>
                    <a:pt x="301" y="412"/>
                    <a:pt x="306" y="415"/>
                    <a:pt x="311" y="414"/>
                  </a:cubicBezTo>
                  <a:cubicBezTo>
                    <a:pt x="331" y="411"/>
                    <a:pt x="350" y="401"/>
                    <a:pt x="369" y="409"/>
                  </a:cubicBezTo>
                  <a:cubicBezTo>
                    <a:pt x="382" y="414"/>
                    <a:pt x="388" y="393"/>
                    <a:pt x="375" y="389"/>
                  </a:cubicBezTo>
                  <a:close/>
                  <a:moveTo>
                    <a:pt x="34" y="163"/>
                  </a:moveTo>
                  <a:cubicBezTo>
                    <a:pt x="37" y="158"/>
                    <a:pt x="40" y="154"/>
                    <a:pt x="43" y="150"/>
                  </a:cubicBezTo>
                  <a:cubicBezTo>
                    <a:pt x="50" y="147"/>
                    <a:pt x="58" y="144"/>
                    <a:pt x="65" y="141"/>
                  </a:cubicBezTo>
                  <a:cubicBezTo>
                    <a:pt x="62" y="143"/>
                    <a:pt x="59" y="146"/>
                    <a:pt x="57" y="149"/>
                  </a:cubicBezTo>
                  <a:cubicBezTo>
                    <a:pt x="49" y="154"/>
                    <a:pt x="42" y="159"/>
                    <a:pt x="34" y="163"/>
                  </a:cubicBezTo>
                  <a:close/>
                  <a:moveTo>
                    <a:pt x="126" y="424"/>
                  </a:moveTo>
                  <a:cubicBezTo>
                    <a:pt x="131" y="418"/>
                    <a:pt x="136" y="412"/>
                    <a:pt x="141" y="406"/>
                  </a:cubicBezTo>
                  <a:cubicBezTo>
                    <a:pt x="142" y="406"/>
                    <a:pt x="142" y="406"/>
                    <a:pt x="142" y="405"/>
                  </a:cubicBezTo>
                  <a:cubicBezTo>
                    <a:pt x="139" y="410"/>
                    <a:pt x="136" y="414"/>
                    <a:pt x="133" y="419"/>
                  </a:cubicBezTo>
                  <a:cubicBezTo>
                    <a:pt x="131" y="421"/>
                    <a:pt x="128" y="422"/>
                    <a:pt x="126" y="424"/>
                  </a:cubicBezTo>
                  <a:close/>
                  <a:moveTo>
                    <a:pt x="207" y="365"/>
                  </a:moveTo>
                  <a:cubicBezTo>
                    <a:pt x="222" y="352"/>
                    <a:pt x="238" y="338"/>
                    <a:pt x="255" y="328"/>
                  </a:cubicBezTo>
                  <a:cubicBezTo>
                    <a:pt x="235" y="346"/>
                    <a:pt x="214" y="363"/>
                    <a:pt x="193" y="379"/>
                  </a:cubicBezTo>
                  <a:cubicBezTo>
                    <a:pt x="198" y="374"/>
                    <a:pt x="202" y="369"/>
                    <a:pt x="207" y="365"/>
                  </a:cubicBezTo>
                  <a:close/>
                  <a:moveTo>
                    <a:pt x="43" y="265"/>
                  </a:moveTo>
                  <a:cubicBezTo>
                    <a:pt x="44" y="265"/>
                    <a:pt x="45" y="265"/>
                    <a:pt x="45" y="264"/>
                  </a:cubicBezTo>
                  <a:cubicBezTo>
                    <a:pt x="42" y="268"/>
                    <a:pt x="40" y="271"/>
                    <a:pt x="37" y="275"/>
                  </a:cubicBezTo>
                  <a:cubicBezTo>
                    <a:pt x="39" y="272"/>
                    <a:pt x="41" y="269"/>
                    <a:pt x="43" y="265"/>
                  </a:cubicBezTo>
                  <a:close/>
                  <a:moveTo>
                    <a:pt x="42" y="303"/>
                  </a:moveTo>
                  <a:cubicBezTo>
                    <a:pt x="45" y="301"/>
                    <a:pt x="48" y="299"/>
                    <a:pt x="51" y="297"/>
                  </a:cubicBezTo>
                  <a:cubicBezTo>
                    <a:pt x="47" y="302"/>
                    <a:pt x="42" y="307"/>
                    <a:pt x="38" y="312"/>
                  </a:cubicBezTo>
                  <a:cubicBezTo>
                    <a:pt x="38" y="312"/>
                    <a:pt x="38" y="312"/>
                    <a:pt x="38" y="312"/>
                  </a:cubicBezTo>
                  <a:cubicBezTo>
                    <a:pt x="39" y="309"/>
                    <a:pt x="41" y="306"/>
                    <a:pt x="42" y="303"/>
                  </a:cubicBezTo>
                  <a:close/>
                  <a:moveTo>
                    <a:pt x="51" y="327"/>
                  </a:moveTo>
                  <a:cubicBezTo>
                    <a:pt x="58" y="323"/>
                    <a:pt x="64" y="319"/>
                    <a:pt x="70" y="314"/>
                  </a:cubicBezTo>
                  <a:cubicBezTo>
                    <a:pt x="62" y="322"/>
                    <a:pt x="53" y="330"/>
                    <a:pt x="43" y="337"/>
                  </a:cubicBezTo>
                  <a:cubicBezTo>
                    <a:pt x="46" y="334"/>
                    <a:pt x="48" y="331"/>
                    <a:pt x="51" y="327"/>
                  </a:cubicBezTo>
                  <a:close/>
                  <a:moveTo>
                    <a:pt x="156" y="243"/>
                  </a:moveTo>
                  <a:cubicBezTo>
                    <a:pt x="154" y="244"/>
                    <a:pt x="152" y="246"/>
                    <a:pt x="150" y="247"/>
                  </a:cubicBezTo>
                  <a:cubicBezTo>
                    <a:pt x="135" y="258"/>
                    <a:pt x="120" y="270"/>
                    <a:pt x="106" y="283"/>
                  </a:cubicBezTo>
                  <a:cubicBezTo>
                    <a:pt x="117" y="272"/>
                    <a:pt x="128" y="261"/>
                    <a:pt x="140" y="253"/>
                  </a:cubicBezTo>
                  <a:cubicBezTo>
                    <a:pt x="151" y="244"/>
                    <a:pt x="162" y="236"/>
                    <a:pt x="173" y="228"/>
                  </a:cubicBezTo>
                  <a:cubicBezTo>
                    <a:pt x="168" y="233"/>
                    <a:pt x="162" y="238"/>
                    <a:pt x="156" y="243"/>
                  </a:cubicBezTo>
                  <a:close/>
                  <a:moveTo>
                    <a:pt x="91" y="245"/>
                  </a:moveTo>
                  <a:cubicBezTo>
                    <a:pt x="109" y="229"/>
                    <a:pt x="128" y="214"/>
                    <a:pt x="146" y="201"/>
                  </a:cubicBezTo>
                  <a:cubicBezTo>
                    <a:pt x="152" y="196"/>
                    <a:pt x="159" y="192"/>
                    <a:pt x="165" y="188"/>
                  </a:cubicBezTo>
                  <a:cubicBezTo>
                    <a:pt x="140" y="207"/>
                    <a:pt x="116" y="226"/>
                    <a:pt x="91" y="245"/>
                  </a:cubicBezTo>
                  <a:close/>
                  <a:moveTo>
                    <a:pt x="44" y="236"/>
                  </a:moveTo>
                  <a:cubicBezTo>
                    <a:pt x="49" y="226"/>
                    <a:pt x="57" y="217"/>
                    <a:pt x="67" y="209"/>
                  </a:cubicBezTo>
                  <a:cubicBezTo>
                    <a:pt x="74" y="206"/>
                    <a:pt x="80" y="203"/>
                    <a:pt x="87" y="199"/>
                  </a:cubicBezTo>
                  <a:cubicBezTo>
                    <a:pt x="72" y="210"/>
                    <a:pt x="57" y="222"/>
                    <a:pt x="44" y="236"/>
                  </a:cubicBezTo>
                  <a:close/>
                </a:path>
              </a:pathLst>
            </a:custGeom>
            <a:solidFill>
              <a:srgbClr val="9ADD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4" name="Freeform 25">
              <a:extLst>
                <a:ext uri="{FF2B5EF4-FFF2-40B4-BE49-F238E27FC236}">
                  <a16:creationId xmlns:a16="http://schemas.microsoft.com/office/drawing/2014/main" id="{A63C5832-A04B-6A3B-BAF2-A9DD5B5CE3AB}"/>
                </a:ext>
              </a:extLst>
            </p:cNvPr>
            <p:cNvSpPr>
              <a:spLocks/>
            </p:cNvSpPr>
            <p:nvPr/>
          </p:nvSpPr>
          <p:spPr bwMode="auto">
            <a:xfrm>
              <a:off x="10004348" y="2027764"/>
              <a:ext cx="1132973" cy="477260"/>
            </a:xfrm>
            <a:custGeom>
              <a:avLst/>
              <a:gdLst>
                <a:gd name="T0" fmla="*/ 220 w 231"/>
                <a:gd name="T1" fmla="*/ 50 h 97"/>
                <a:gd name="T2" fmla="*/ 173 w 231"/>
                <a:gd name="T3" fmla="*/ 45 h 97"/>
                <a:gd name="T4" fmla="*/ 175 w 231"/>
                <a:gd name="T5" fmla="*/ 37 h 97"/>
                <a:gd name="T6" fmla="*/ 170 w 231"/>
                <a:gd name="T7" fmla="*/ 26 h 97"/>
                <a:gd name="T8" fmla="*/ 175 w 231"/>
                <a:gd name="T9" fmla="*/ 13 h 97"/>
                <a:gd name="T10" fmla="*/ 162 w 231"/>
                <a:gd name="T11" fmla="*/ 3 h 97"/>
                <a:gd name="T12" fmla="*/ 149 w 231"/>
                <a:gd name="T13" fmla="*/ 11 h 97"/>
                <a:gd name="T14" fmla="*/ 141 w 231"/>
                <a:gd name="T15" fmla="*/ 11 h 97"/>
                <a:gd name="T16" fmla="*/ 129 w 231"/>
                <a:gd name="T17" fmla="*/ 18 h 97"/>
                <a:gd name="T18" fmla="*/ 127 w 231"/>
                <a:gd name="T19" fmla="*/ 18 h 97"/>
                <a:gd name="T20" fmla="*/ 111 w 231"/>
                <a:gd name="T21" fmla="*/ 24 h 97"/>
                <a:gd name="T22" fmla="*/ 114 w 231"/>
                <a:gd name="T23" fmla="*/ 22 h 97"/>
                <a:gd name="T24" fmla="*/ 105 w 231"/>
                <a:gd name="T25" fmla="*/ 8 h 97"/>
                <a:gd name="T26" fmla="*/ 78 w 231"/>
                <a:gd name="T27" fmla="*/ 20 h 97"/>
                <a:gd name="T28" fmla="*/ 71 w 231"/>
                <a:gd name="T29" fmla="*/ 19 h 97"/>
                <a:gd name="T30" fmla="*/ 49 w 231"/>
                <a:gd name="T31" fmla="*/ 27 h 97"/>
                <a:gd name="T32" fmla="*/ 51 w 231"/>
                <a:gd name="T33" fmla="*/ 25 h 97"/>
                <a:gd name="T34" fmla="*/ 52 w 231"/>
                <a:gd name="T35" fmla="*/ 24 h 97"/>
                <a:gd name="T36" fmla="*/ 54 w 231"/>
                <a:gd name="T37" fmla="*/ 21 h 97"/>
                <a:gd name="T38" fmla="*/ 58 w 231"/>
                <a:gd name="T39" fmla="*/ 17 h 97"/>
                <a:gd name="T40" fmla="*/ 50 w 231"/>
                <a:gd name="T41" fmla="*/ 7 h 97"/>
                <a:gd name="T42" fmla="*/ 4 w 231"/>
                <a:gd name="T43" fmla="*/ 32 h 97"/>
                <a:gd name="T44" fmla="*/ 7 w 231"/>
                <a:gd name="T45" fmla="*/ 44 h 97"/>
                <a:gd name="T46" fmla="*/ 10 w 231"/>
                <a:gd name="T47" fmla="*/ 55 h 97"/>
                <a:gd name="T48" fmla="*/ 2 w 231"/>
                <a:gd name="T49" fmla="*/ 68 h 97"/>
                <a:gd name="T50" fmla="*/ 6 w 231"/>
                <a:gd name="T51" fmla="*/ 80 h 97"/>
                <a:gd name="T52" fmla="*/ 14 w 231"/>
                <a:gd name="T53" fmla="*/ 91 h 97"/>
                <a:gd name="T54" fmla="*/ 29 w 231"/>
                <a:gd name="T55" fmla="*/ 90 h 97"/>
                <a:gd name="T56" fmla="*/ 33 w 231"/>
                <a:gd name="T57" fmla="*/ 94 h 97"/>
                <a:gd name="T58" fmla="*/ 79 w 231"/>
                <a:gd name="T59" fmla="*/ 85 h 97"/>
                <a:gd name="T60" fmla="*/ 89 w 231"/>
                <a:gd name="T61" fmla="*/ 89 h 97"/>
                <a:gd name="T62" fmla="*/ 125 w 231"/>
                <a:gd name="T63" fmla="*/ 75 h 97"/>
                <a:gd name="T64" fmla="*/ 152 w 231"/>
                <a:gd name="T65" fmla="*/ 68 h 97"/>
                <a:gd name="T66" fmla="*/ 165 w 231"/>
                <a:gd name="T67" fmla="*/ 68 h 97"/>
                <a:gd name="T68" fmla="*/ 220 w 231"/>
                <a:gd name="T69" fmla="*/ 67 h 97"/>
                <a:gd name="T70" fmla="*/ 220 w 231"/>
                <a:gd name="T71" fmla="*/ 5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31" h="97">
                  <a:moveTo>
                    <a:pt x="220" y="50"/>
                  </a:moveTo>
                  <a:cubicBezTo>
                    <a:pt x="202" y="50"/>
                    <a:pt x="187" y="43"/>
                    <a:pt x="173" y="45"/>
                  </a:cubicBezTo>
                  <a:cubicBezTo>
                    <a:pt x="174" y="42"/>
                    <a:pt x="174" y="40"/>
                    <a:pt x="175" y="37"/>
                  </a:cubicBezTo>
                  <a:cubicBezTo>
                    <a:pt x="177" y="32"/>
                    <a:pt x="174" y="28"/>
                    <a:pt x="170" y="26"/>
                  </a:cubicBezTo>
                  <a:cubicBezTo>
                    <a:pt x="172" y="22"/>
                    <a:pt x="174" y="18"/>
                    <a:pt x="175" y="13"/>
                  </a:cubicBezTo>
                  <a:cubicBezTo>
                    <a:pt x="177" y="5"/>
                    <a:pt x="169" y="0"/>
                    <a:pt x="162" y="3"/>
                  </a:cubicBezTo>
                  <a:cubicBezTo>
                    <a:pt x="158" y="5"/>
                    <a:pt x="153" y="8"/>
                    <a:pt x="149" y="11"/>
                  </a:cubicBezTo>
                  <a:cubicBezTo>
                    <a:pt x="146" y="10"/>
                    <a:pt x="144" y="9"/>
                    <a:pt x="141" y="11"/>
                  </a:cubicBezTo>
                  <a:cubicBezTo>
                    <a:pt x="137" y="13"/>
                    <a:pt x="133" y="16"/>
                    <a:pt x="129" y="18"/>
                  </a:cubicBezTo>
                  <a:cubicBezTo>
                    <a:pt x="129" y="18"/>
                    <a:pt x="128" y="18"/>
                    <a:pt x="127" y="18"/>
                  </a:cubicBezTo>
                  <a:cubicBezTo>
                    <a:pt x="122" y="20"/>
                    <a:pt x="116" y="22"/>
                    <a:pt x="111" y="24"/>
                  </a:cubicBezTo>
                  <a:cubicBezTo>
                    <a:pt x="112" y="23"/>
                    <a:pt x="113" y="23"/>
                    <a:pt x="114" y="22"/>
                  </a:cubicBezTo>
                  <a:cubicBezTo>
                    <a:pt x="120" y="17"/>
                    <a:pt x="113" y="5"/>
                    <a:pt x="105" y="8"/>
                  </a:cubicBezTo>
                  <a:cubicBezTo>
                    <a:pt x="97" y="12"/>
                    <a:pt x="87" y="15"/>
                    <a:pt x="78" y="20"/>
                  </a:cubicBezTo>
                  <a:cubicBezTo>
                    <a:pt x="76" y="18"/>
                    <a:pt x="74" y="18"/>
                    <a:pt x="71" y="19"/>
                  </a:cubicBezTo>
                  <a:cubicBezTo>
                    <a:pt x="63" y="21"/>
                    <a:pt x="56" y="24"/>
                    <a:pt x="49" y="27"/>
                  </a:cubicBezTo>
                  <a:cubicBezTo>
                    <a:pt x="50" y="26"/>
                    <a:pt x="50" y="26"/>
                    <a:pt x="51" y="25"/>
                  </a:cubicBezTo>
                  <a:cubicBezTo>
                    <a:pt x="52" y="24"/>
                    <a:pt x="52" y="24"/>
                    <a:pt x="52" y="24"/>
                  </a:cubicBezTo>
                  <a:cubicBezTo>
                    <a:pt x="53" y="23"/>
                    <a:pt x="53" y="22"/>
                    <a:pt x="54" y="21"/>
                  </a:cubicBezTo>
                  <a:cubicBezTo>
                    <a:pt x="55" y="20"/>
                    <a:pt x="56" y="18"/>
                    <a:pt x="58" y="17"/>
                  </a:cubicBezTo>
                  <a:cubicBezTo>
                    <a:pt x="61" y="11"/>
                    <a:pt x="55" y="6"/>
                    <a:pt x="50" y="7"/>
                  </a:cubicBezTo>
                  <a:cubicBezTo>
                    <a:pt x="32" y="10"/>
                    <a:pt x="16" y="18"/>
                    <a:pt x="4" y="32"/>
                  </a:cubicBezTo>
                  <a:cubicBezTo>
                    <a:pt x="0" y="37"/>
                    <a:pt x="2" y="43"/>
                    <a:pt x="7" y="44"/>
                  </a:cubicBezTo>
                  <a:cubicBezTo>
                    <a:pt x="6" y="48"/>
                    <a:pt x="7" y="53"/>
                    <a:pt x="10" y="55"/>
                  </a:cubicBezTo>
                  <a:cubicBezTo>
                    <a:pt x="7" y="59"/>
                    <a:pt x="4" y="63"/>
                    <a:pt x="2" y="68"/>
                  </a:cubicBezTo>
                  <a:cubicBezTo>
                    <a:pt x="0" y="72"/>
                    <a:pt x="2" y="79"/>
                    <a:pt x="6" y="80"/>
                  </a:cubicBezTo>
                  <a:cubicBezTo>
                    <a:pt x="5" y="85"/>
                    <a:pt x="8" y="91"/>
                    <a:pt x="14" y="91"/>
                  </a:cubicBezTo>
                  <a:cubicBezTo>
                    <a:pt x="19" y="91"/>
                    <a:pt x="24" y="91"/>
                    <a:pt x="29" y="90"/>
                  </a:cubicBezTo>
                  <a:cubicBezTo>
                    <a:pt x="30" y="92"/>
                    <a:pt x="31" y="93"/>
                    <a:pt x="33" y="94"/>
                  </a:cubicBezTo>
                  <a:cubicBezTo>
                    <a:pt x="49" y="97"/>
                    <a:pt x="65" y="92"/>
                    <a:pt x="79" y="85"/>
                  </a:cubicBezTo>
                  <a:cubicBezTo>
                    <a:pt x="81" y="88"/>
                    <a:pt x="85" y="89"/>
                    <a:pt x="89" y="89"/>
                  </a:cubicBezTo>
                  <a:cubicBezTo>
                    <a:pt x="101" y="87"/>
                    <a:pt x="114" y="82"/>
                    <a:pt x="125" y="75"/>
                  </a:cubicBezTo>
                  <a:cubicBezTo>
                    <a:pt x="132" y="82"/>
                    <a:pt x="143" y="77"/>
                    <a:pt x="152" y="68"/>
                  </a:cubicBezTo>
                  <a:cubicBezTo>
                    <a:pt x="155" y="71"/>
                    <a:pt x="161" y="71"/>
                    <a:pt x="165" y="68"/>
                  </a:cubicBezTo>
                  <a:cubicBezTo>
                    <a:pt x="179" y="56"/>
                    <a:pt x="202" y="69"/>
                    <a:pt x="220" y="67"/>
                  </a:cubicBezTo>
                  <a:cubicBezTo>
                    <a:pt x="230" y="66"/>
                    <a:pt x="231" y="50"/>
                    <a:pt x="220" y="5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 name="Freeform 36">
              <a:extLst>
                <a:ext uri="{FF2B5EF4-FFF2-40B4-BE49-F238E27FC236}">
                  <a16:creationId xmlns:a16="http://schemas.microsoft.com/office/drawing/2014/main" id="{AC9002A8-D62D-7933-C099-44522001CD2B}"/>
                </a:ext>
              </a:extLst>
            </p:cNvPr>
            <p:cNvSpPr>
              <a:spLocks noEditPoints="1"/>
            </p:cNvSpPr>
            <p:nvPr/>
          </p:nvSpPr>
          <p:spPr bwMode="auto">
            <a:xfrm>
              <a:off x="9404662" y="1758008"/>
              <a:ext cx="2106169" cy="2382149"/>
            </a:xfrm>
            <a:custGeom>
              <a:avLst/>
              <a:gdLst>
                <a:gd name="T0" fmla="*/ 402 w 429"/>
                <a:gd name="T1" fmla="*/ 229 h 485"/>
                <a:gd name="T2" fmla="*/ 359 w 429"/>
                <a:gd name="T3" fmla="*/ 5 h 485"/>
                <a:gd name="T4" fmla="*/ 117 w 429"/>
                <a:gd name="T5" fmla="*/ 26 h 485"/>
                <a:gd name="T6" fmla="*/ 50 w 429"/>
                <a:gd name="T7" fmla="*/ 36 h 485"/>
                <a:gd name="T8" fmla="*/ 21 w 429"/>
                <a:gd name="T9" fmla="*/ 97 h 485"/>
                <a:gd name="T10" fmla="*/ 43 w 429"/>
                <a:gd name="T11" fmla="*/ 62 h 485"/>
                <a:gd name="T12" fmla="*/ 1 w 429"/>
                <a:gd name="T13" fmla="*/ 124 h 485"/>
                <a:gd name="T14" fmla="*/ 15 w 429"/>
                <a:gd name="T15" fmla="*/ 199 h 485"/>
                <a:gd name="T16" fmla="*/ 23 w 429"/>
                <a:gd name="T17" fmla="*/ 292 h 485"/>
                <a:gd name="T18" fmla="*/ 19 w 429"/>
                <a:gd name="T19" fmla="*/ 361 h 485"/>
                <a:gd name="T20" fmla="*/ 30 w 429"/>
                <a:gd name="T21" fmla="*/ 439 h 485"/>
                <a:gd name="T22" fmla="*/ 50 w 429"/>
                <a:gd name="T23" fmla="*/ 434 h 485"/>
                <a:gd name="T24" fmla="*/ 49 w 429"/>
                <a:gd name="T25" fmla="*/ 472 h 485"/>
                <a:gd name="T26" fmla="*/ 78 w 429"/>
                <a:gd name="T27" fmla="*/ 477 h 485"/>
                <a:gd name="T28" fmla="*/ 217 w 429"/>
                <a:gd name="T29" fmla="*/ 462 h 485"/>
                <a:gd name="T30" fmla="*/ 49 w 429"/>
                <a:gd name="T31" fmla="*/ 231 h 485"/>
                <a:gd name="T32" fmla="*/ 48 w 429"/>
                <a:gd name="T33" fmla="*/ 206 h 485"/>
                <a:gd name="T34" fmla="*/ 18 w 429"/>
                <a:gd name="T35" fmla="*/ 113 h 485"/>
                <a:gd name="T36" fmla="*/ 47 w 429"/>
                <a:gd name="T37" fmla="*/ 133 h 485"/>
                <a:gd name="T38" fmla="*/ 41 w 429"/>
                <a:gd name="T39" fmla="*/ 146 h 485"/>
                <a:gd name="T40" fmla="*/ 41 w 429"/>
                <a:gd name="T41" fmla="*/ 146 h 485"/>
                <a:gd name="T42" fmla="*/ 47 w 429"/>
                <a:gd name="T43" fmla="*/ 161 h 485"/>
                <a:gd name="T44" fmla="*/ 24 w 429"/>
                <a:gd name="T45" fmla="*/ 191 h 485"/>
                <a:gd name="T46" fmla="*/ 49 w 429"/>
                <a:gd name="T47" fmla="*/ 248 h 485"/>
                <a:gd name="T48" fmla="*/ 31 w 429"/>
                <a:gd name="T49" fmla="*/ 248 h 485"/>
                <a:gd name="T50" fmla="*/ 49 w 429"/>
                <a:gd name="T51" fmla="*/ 299 h 485"/>
                <a:gd name="T52" fmla="*/ 27 w 429"/>
                <a:gd name="T53" fmla="*/ 317 h 485"/>
                <a:gd name="T54" fmla="*/ 50 w 429"/>
                <a:gd name="T55" fmla="*/ 350 h 485"/>
                <a:gd name="T56" fmla="*/ 31 w 429"/>
                <a:gd name="T57" fmla="*/ 365 h 485"/>
                <a:gd name="T58" fmla="*/ 33 w 429"/>
                <a:gd name="T59" fmla="*/ 423 h 485"/>
                <a:gd name="T60" fmla="*/ 53 w 429"/>
                <a:gd name="T61" fmla="*/ 400 h 485"/>
                <a:gd name="T62" fmla="*/ 226 w 429"/>
                <a:gd name="T63" fmla="*/ 448 h 485"/>
                <a:gd name="T64" fmla="*/ 161 w 429"/>
                <a:gd name="T65" fmla="*/ 425 h 485"/>
                <a:gd name="T66" fmla="*/ 116 w 429"/>
                <a:gd name="T67" fmla="*/ 432 h 485"/>
                <a:gd name="T68" fmla="*/ 74 w 429"/>
                <a:gd name="T69" fmla="*/ 467 h 485"/>
                <a:gd name="T70" fmla="*/ 112 w 429"/>
                <a:gd name="T71" fmla="*/ 406 h 485"/>
                <a:gd name="T72" fmla="*/ 72 w 429"/>
                <a:gd name="T73" fmla="*/ 411 h 485"/>
                <a:gd name="T74" fmla="*/ 72 w 429"/>
                <a:gd name="T75" fmla="*/ 403 h 485"/>
                <a:gd name="T76" fmla="*/ 70 w 429"/>
                <a:gd name="T77" fmla="*/ 371 h 485"/>
                <a:gd name="T78" fmla="*/ 89 w 429"/>
                <a:gd name="T79" fmla="*/ 350 h 485"/>
                <a:gd name="T80" fmla="*/ 69 w 429"/>
                <a:gd name="T81" fmla="*/ 349 h 485"/>
                <a:gd name="T82" fmla="*/ 100 w 429"/>
                <a:gd name="T83" fmla="*/ 312 h 485"/>
                <a:gd name="T84" fmla="*/ 66 w 429"/>
                <a:gd name="T85" fmla="*/ 303 h 485"/>
                <a:gd name="T86" fmla="*/ 66 w 429"/>
                <a:gd name="T87" fmla="*/ 300 h 485"/>
                <a:gd name="T88" fmla="*/ 103 w 429"/>
                <a:gd name="T89" fmla="*/ 243 h 485"/>
                <a:gd name="T90" fmla="*/ 65 w 429"/>
                <a:gd name="T91" fmla="*/ 243 h 485"/>
                <a:gd name="T92" fmla="*/ 64 w 429"/>
                <a:gd name="T93" fmla="*/ 239 h 485"/>
                <a:gd name="T94" fmla="*/ 95 w 429"/>
                <a:gd name="T95" fmla="*/ 200 h 485"/>
                <a:gd name="T96" fmla="*/ 110 w 429"/>
                <a:gd name="T97" fmla="*/ 39 h 485"/>
                <a:gd name="T98" fmla="*/ 357 w 429"/>
                <a:gd name="T99" fmla="*/ 15 h 485"/>
                <a:gd name="T100" fmla="*/ 399 w 429"/>
                <a:gd name="T101" fmla="*/ 331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29" h="485">
                  <a:moveTo>
                    <a:pt x="419" y="422"/>
                  </a:moveTo>
                  <a:cubicBezTo>
                    <a:pt x="423" y="395"/>
                    <a:pt x="418" y="364"/>
                    <a:pt x="416" y="337"/>
                  </a:cubicBezTo>
                  <a:cubicBezTo>
                    <a:pt x="412" y="301"/>
                    <a:pt x="408" y="265"/>
                    <a:pt x="402" y="229"/>
                  </a:cubicBezTo>
                  <a:cubicBezTo>
                    <a:pt x="396" y="190"/>
                    <a:pt x="389" y="152"/>
                    <a:pt x="382" y="114"/>
                  </a:cubicBezTo>
                  <a:cubicBezTo>
                    <a:pt x="376" y="81"/>
                    <a:pt x="371" y="46"/>
                    <a:pt x="361" y="14"/>
                  </a:cubicBezTo>
                  <a:cubicBezTo>
                    <a:pt x="364" y="11"/>
                    <a:pt x="363" y="6"/>
                    <a:pt x="359" y="5"/>
                  </a:cubicBezTo>
                  <a:cubicBezTo>
                    <a:pt x="337" y="0"/>
                    <a:pt x="310" y="5"/>
                    <a:pt x="287" y="7"/>
                  </a:cubicBezTo>
                  <a:cubicBezTo>
                    <a:pt x="259" y="10"/>
                    <a:pt x="230" y="13"/>
                    <a:pt x="201" y="17"/>
                  </a:cubicBezTo>
                  <a:cubicBezTo>
                    <a:pt x="173" y="21"/>
                    <a:pt x="145" y="24"/>
                    <a:pt x="117" y="26"/>
                  </a:cubicBezTo>
                  <a:cubicBezTo>
                    <a:pt x="104" y="28"/>
                    <a:pt x="90" y="28"/>
                    <a:pt x="77" y="28"/>
                  </a:cubicBezTo>
                  <a:cubicBezTo>
                    <a:pt x="67" y="29"/>
                    <a:pt x="59" y="27"/>
                    <a:pt x="50" y="31"/>
                  </a:cubicBezTo>
                  <a:cubicBezTo>
                    <a:pt x="48" y="32"/>
                    <a:pt x="48" y="35"/>
                    <a:pt x="50" y="36"/>
                  </a:cubicBezTo>
                  <a:cubicBezTo>
                    <a:pt x="51" y="36"/>
                    <a:pt x="51" y="37"/>
                    <a:pt x="52" y="37"/>
                  </a:cubicBezTo>
                  <a:cubicBezTo>
                    <a:pt x="50" y="56"/>
                    <a:pt x="49" y="74"/>
                    <a:pt x="48" y="93"/>
                  </a:cubicBezTo>
                  <a:cubicBezTo>
                    <a:pt x="39" y="92"/>
                    <a:pt x="29" y="93"/>
                    <a:pt x="21" y="97"/>
                  </a:cubicBezTo>
                  <a:cubicBezTo>
                    <a:pt x="21" y="97"/>
                    <a:pt x="20" y="96"/>
                    <a:pt x="20" y="96"/>
                  </a:cubicBezTo>
                  <a:cubicBezTo>
                    <a:pt x="16" y="81"/>
                    <a:pt x="34" y="74"/>
                    <a:pt x="44" y="72"/>
                  </a:cubicBezTo>
                  <a:cubicBezTo>
                    <a:pt x="49" y="70"/>
                    <a:pt x="48" y="62"/>
                    <a:pt x="43" y="62"/>
                  </a:cubicBezTo>
                  <a:cubicBezTo>
                    <a:pt x="23" y="65"/>
                    <a:pt x="3" y="78"/>
                    <a:pt x="10" y="101"/>
                  </a:cubicBezTo>
                  <a:cubicBezTo>
                    <a:pt x="10" y="102"/>
                    <a:pt x="11" y="103"/>
                    <a:pt x="11" y="104"/>
                  </a:cubicBezTo>
                  <a:cubicBezTo>
                    <a:pt x="6" y="109"/>
                    <a:pt x="2" y="116"/>
                    <a:pt x="1" y="124"/>
                  </a:cubicBezTo>
                  <a:cubicBezTo>
                    <a:pt x="0" y="136"/>
                    <a:pt x="4" y="145"/>
                    <a:pt x="11" y="151"/>
                  </a:cubicBezTo>
                  <a:cubicBezTo>
                    <a:pt x="4" y="161"/>
                    <a:pt x="2" y="173"/>
                    <a:pt x="8" y="187"/>
                  </a:cubicBezTo>
                  <a:cubicBezTo>
                    <a:pt x="10" y="192"/>
                    <a:pt x="13" y="196"/>
                    <a:pt x="15" y="199"/>
                  </a:cubicBezTo>
                  <a:cubicBezTo>
                    <a:pt x="12" y="205"/>
                    <a:pt x="10" y="212"/>
                    <a:pt x="11" y="221"/>
                  </a:cubicBezTo>
                  <a:cubicBezTo>
                    <a:pt x="12" y="230"/>
                    <a:pt x="16" y="237"/>
                    <a:pt x="21" y="241"/>
                  </a:cubicBezTo>
                  <a:cubicBezTo>
                    <a:pt x="10" y="255"/>
                    <a:pt x="10" y="280"/>
                    <a:pt x="23" y="292"/>
                  </a:cubicBezTo>
                  <a:cubicBezTo>
                    <a:pt x="18" y="298"/>
                    <a:pt x="15" y="305"/>
                    <a:pt x="14" y="314"/>
                  </a:cubicBezTo>
                  <a:cubicBezTo>
                    <a:pt x="14" y="327"/>
                    <a:pt x="19" y="336"/>
                    <a:pt x="27" y="342"/>
                  </a:cubicBezTo>
                  <a:cubicBezTo>
                    <a:pt x="23" y="347"/>
                    <a:pt x="20" y="354"/>
                    <a:pt x="19" y="361"/>
                  </a:cubicBezTo>
                  <a:cubicBezTo>
                    <a:pt x="16" y="375"/>
                    <a:pt x="20" y="386"/>
                    <a:pt x="28" y="392"/>
                  </a:cubicBezTo>
                  <a:cubicBezTo>
                    <a:pt x="24" y="399"/>
                    <a:pt x="21" y="408"/>
                    <a:pt x="21" y="419"/>
                  </a:cubicBezTo>
                  <a:cubicBezTo>
                    <a:pt x="21" y="428"/>
                    <a:pt x="21" y="436"/>
                    <a:pt x="30" y="439"/>
                  </a:cubicBezTo>
                  <a:cubicBezTo>
                    <a:pt x="34" y="440"/>
                    <a:pt x="39" y="438"/>
                    <a:pt x="43" y="437"/>
                  </a:cubicBezTo>
                  <a:cubicBezTo>
                    <a:pt x="45" y="436"/>
                    <a:pt x="47" y="435"/>
                    <a:pt x="50" y="434"/>
                  </a:cubicBezTo>
                  <a:cubicBezTo>
                    <a:pt x="50" y="434"/>
                    <a:pt x="50" y="434"/>
                    <a:pt x="50" y="434"/>
                  </a:cubicBezTo>
                  <a:cubicBezTo>
                    <a:pt x="51" y="436"/>
                    <a:pt x="54" y="437"/>
                    <a:pt x="56" y="437"/>
                  </a:cubicBezTo>
                  <a:cubicBezTo>
                    <a:pt x="57" y="445"/>
                    <a:pt x="58" y="453"/>
                    <a:pt x="59" y="462"/>
                  </a:cubicBezTo>
                  <a:cubicBezTo>
                    <a:pt x="55" y="465"/>
                    <a:pt x="52" y="468"/>
                    <a:pt x="49" y="472"/>
                  </a:cubicBezTo>
                  <a:cubicBezTo>
                    <a:pt x="47" y="474"/>
                    <a:pt x="50" y="478"/>
                    <a:pt x="53" y="476"/>
                  </a:cubicBezTo>
                  <a:cubicBezTo>
                    <a:pt x="55" y="474"/>
                    <a:pt x="56" y="472"/>
                    <a:pt x="58" y="470"/>
                  </a:cubicBezTo>
                  <a:cubicBezTo>
                    <a:pt x="64" y="473"/>
                    <a:pt x="71" y="475"/>
                    <a:pt x="78" y="477"/>
                  </a:cubicBezTo>
                  <a:cubicBezTo>
                    <a:pt x="79" y="478"/>
                    <a:pt x="80" y="479"/>
                    <a:pt x="81" y="478"/>
                  </a:cubicBezTo>
                  <a:cubicBezTo>
                    <a:pt x="82" y="478"/>
                    <a:pt x="82" y="478"/>
                    <a:pt x="82" y="478"/>
                  </a:cubicBezTo>
                  <a:cubicBezTo>
                    <a:pt x="126" y="485"/>
                    <a:pt x="177" y="470"/>
                    <a:pt x="217" y="462"/>
                  </a:cubicBezTo>
                  <a:cubicBezTo>
                    <a:pt x="284" y="450"/>
                    <a:pt x="353" y="445"/>
                    <a:pt x="421" y="435"/>
                  </a:cubicBezTo>
                  <a:cubicBezTo>
                    <a:pt x="429" y="434"/>
                    <a:pt x="426" y="423"/>
                    <a:pt x="419" y="422"/>
                  </a:cubicBezTo>
                  <a:close/>
                  <a:moveTo>
                    <a:pt x="49" y="231"/>
                  </a:moveTo>
                  <a:cubicBezTo>
                    <a:pt x="42" y="230"/>
                    <a:pt x="36" y="231"/>
                    <a:pt x="31" y="233"/>
                  </a:cubicBezTo>
                  <a:cubicBezTo>
                    <a:pt x="25" y="227"/>
                    <a:pt x="22" y="216"/>
                    <a:pt x="26" y="207"/>
                  </a:cubicBezTo>
                  <a:cubicBezTo>
                    <a:pt x="33" y="210"/>
                    <a:pt x="41" y="210"/>
                    <a:pt x="48" y="206"/>
                  </a:cubicBezTo>
                  <a:cubicBezTo>
                    <a:pt x="48" y="214"/>
                    <a:pt x="49" y="223"/>
                    <a:pt x="49" y="231"/>
                  </a:cubicBezTo>
                  <a:close/>
                  <a:moveTo>
                    <a:pt x="13" y="127"/>
                  </a:moveTo>
                  <a:cubicBezTo>
                    <a:pt x="13" y="121"/>
                    <a:pt x="15" y="116"/>
                    <a:pt x="18" y="113"/>
                  </a:cubicBezTo>
                  <a:cubicBezTo>
                    <a:pt x="27" y="118"/>
                    <a:pt x="39" y="115"/>
                    <a:pt x="48" y="109"/>
                  </a:cubicBezTo>
                  <a:cubicBezTo>
                    <a:pt x="48" y="117"/>
                    <a:pt x="48" y="125"/>
                    <a:pt x="48" y="133"/>
                  </a:cubicBezTo>
                  <a:cubicBezTo>
                    <a:pt x="47" y="133"/>
                    <a:pt x="47" y="133"/>
                    <a:pt x="47" y="133"/>
                  </a:cubicBezTo>
                  <a:cubicBezTo>
                    <a:pt x="36" y="134"/>
                    <a:pt x="26" y="138"/>
                    <a:pt x="19" y="143"/>
                  </a:cubicBezTo>
                  <a:cubicBezTo>
                    <a:pt x="15" y="140"/>
                    <a:pt x="13" y="134"/>
                    <a:pt x="13" y="127"/>
                  </a:cubicBezTo>
                  <a:close/>
                  <a:moveTo>
                    <a:pt x="41" y="146"/>
                  </a:moveTo>
                  <a:cubicBezTo>
                    <a:pt x="41" y="147"/>
                    <a:pt x="41" y="148"/>
                    <a:pt x="41" y="150"/>
                  </a:cubicBezTo>
                  <a:cubicBezTo>
                    <a:pt x="38" y="150"/>
                    <a:pt x="35" y="149"/>
                    <a:pt x="32" y="149"/>
                  </a:cubicBezTo>
                  <a:cubicBezTo>
                    <a:pt x="35" y="147"/>
                    <a:pt x="38" y="146"/>
                    <a:pt x="41" y="146"/>
                  </a:cubicBezTo>
                  <a:close/>
                  <a:moveTo>
                    <a:pt x="19" y="182"/>
                  </a:moveTo>
                  <a:cubicBezTo>
                    <a:pt x="15" y="172"/>
                    <a:pt x="16" y="164"/>
                    <a:pt x="21" y="157"/>
                  </a:cubicBezTo>
                  <a:cubicBezTo>
                    <a:pt x="29" y="161"/>
                    <a:pt x="38" y="162"/>
                    <a:pt x="47" y="161"/>
                  </a:cubicBezTo>
                  <a:cubicBezTo>
                    <a:pt x="48" y="161"/>
                    <a:pt x="48" y="161"/>
                    <a:pt x="48" y="161"/>
                  </a:cubicBezTo>
                  <a:cubicBezTo>
                    <a:pt x="48" y="169"/>
                    <a:pt x="48" y="177"/>
                    <a:pt x="48" y="185"/>
                  </a:cubicBezTo>
                  <a:cubicBezTo>
                    <a:pt x="39" y="184"/>
                    <a:pt x="31" y="186"/>
                    <a:pt x="24" y="191"/>
                  </a:cubicBezTo>
                  <a:cubicBezTo>
                    <a:pt x="22" y="188"/>
                    <a:pt x="20" y="185"/>
                    <a:pt x="19" y="182"/>
                  </a:cubicBezTo>
                  <a:close/>
                  <a:moveTo>
                    <a:pt x="31" y="248"/>
                  </a:moveTo>
                  <a:cubicBezTo>
                    <a:pt x="37" y="250"/>
                    <a:pt x="43" y="250"/>
                    <a:pt x="49" y="248"/>
                  </a:cubicBezTo>
                  <a:cubicBezTo>
                    <a:pt x="49" y="260"/>
                    <a:pt x="49" y="271"/>
                    <a:pt x="49" y="283"/>
                  </a:cubicBezTo>
                  <a:cubicBezTo>
                    <a:pt x="43" y="282"/>
                    <a:pt x="38" y="283"/>
                    <a:pt x="33" y="284"/>
                  </a:cubicBezTo>
                  <a:cubicBezTo>
                    <a:pt x="22" y="277"/>
                    <a:pt x="21" y="257"/>
                    <a:pt x="31" y="248"/>
                  </a:cubicBezTo>
                  <a:close/>
                  <a:moveTo>
                    <a:pt x="27" y="317"/>
                  </a:moveTo>
                  <a:cubicBezTo>
                    <a:pt x="26" y="308"/>
                    <a:pt x="28" y="302"/>
                    <a:pt x="33" y="298"/>
                  </a:cubicBezTo>
                  <a:cubicBezTo>
                    <a:pt x="38" y="300"/>
                    <a:pt x="43" y="300"/>
                    <a:pt x="49" y="299"/>
                  </a:cubicBezTo>
                  <a:cubicBezTo>
                    <a:pt x="49" y="309"/>
                    <a:pt x="50" y="320"/>
                    <a:pt x="50" y="330"/>
                  </a:cubicBezTo>
                  <a:cubicBezTo>
                    <a:pt x="45" y="330"/>
                    <a:pt x="41" y="332"/>
                    <a:pt x="37" y="334"/>
                  </a:cubicBezTo>
                  <a:cubicBezTo>
                    <a:pt x="31" y="330"/>
                    <a:pt x="28" y="325"/>
                    <a:pt x="27" y="317"/>
                  </a:cubicBezTo>
                  <a:close/>
                  <a:moveTo>
                    <a:pt x="31" y="365"/>
                  </a:moveTo>
                  <a:cubicBezTo>
                    <a:pt x="31" y="357"/>
                    <a:pt x="34" y="352"/>
                    <a:pt x="38" y="348"/>
                  </a:cubicBezTo>
                  <a:cubicBezTo>
                    <a:pt x="42" y="349"/>
                    <a:pt x="46" y="350"/>
                    <a:pt x="50" y="350"/>
                  </a:cubicBezTo>
                  <a:cubicBezTo>
                    <a:pt x="51" y="360"/>
                    <a:pt x="51" y="370"/>
                    <a:pt x="52" y="380"/>
                  </a:cubicBezTo>
                  <a:cubicBezTo>
                    <a:pt x="46" y="379"/>
                    <a:pt x="41" y="381"/>
                    <a:pt x="37" y="383"/>
                  </a:cubicBezTo>
                  <a:cubicBezTo>
                    <a:pt x="33" y="379"/>
                    <a:pt x="30" y="374"/>
                    <a:pt x="31" y="365"/>
                  </a:cubicBezTo>
                  <a:close/>
                  <a:moveTo>
                    <a:pt x="54" y="421"/>
                  </a:moveTo>
                  <a:cubicBezTo>
                    <a:pt x="52" y="421"/>
                    <a:pt x="50" y="421"/>
                    <a:pt x="48" y="422"/>
                  </a:cubicBezTo>
                  <a:cubicBezTo>
                    <a:pt x="45" y="422"/>
                    <a:pt x="33" y="430"/>
                    <a:pt x="33" y="423"/>
                  </a:cubicBezTo>
                  <a:cubicBezTo>
                    <a:pt x="32" y="416"/>
                    <a:pt x="34" y="408"/>
                    <a:pt x="36" y="401"/>
                  </a:cubicBezTo>
                  <a:cubicBezTo>
                    <a:pt x="36" y="400"/>
                    <a:pt x="36" y="398"/>
                    <a:pt x="37" y="397"/>
                  </a:cubicBezTo>
                  <a:cubicBezTo>
                    <a:pt x="42" y="399"/>
                    <a:pt x="47" y="400"/>
                    <a:pt x="53" y="400"/>
                  </a:cubicBezTo>
                  <a:cubicBezTo>
                    <a:pt x="53" y="406"/>
                    <a:pt x="54" y="412"/>
                    <a:pt x="54" y="419"/>
                  </a:cubicBezTo>
                  <a:cubicBezTo>
                    <a:pt x="54" y="419"/>
                    <a:pt x="54" y="420"/>
                    <a:pt x="54" y="421"/>
                  </a:cubicBezTo>
                  <a:close/>
                  <a:moveTo>
                    <a:pt x="226" y="448"/>
                  </a:moveTo>
                  <a:cubicBezTo>
                    <a:pt x="198" y="453"/>
                    <a:pt x="171" y="458"/>
                    <a:pt x="144" y="462"/>
                  </a:cubicBezTo>
                  <a:cubicBezTo>
                    <a:pt x="151" y="450"/>
                    <a:pt x="158" y="439"/>
                    <a:pt x="165" y="427"/>
                  </a:cubicBezTo>
                  <a:cubicBezTo>
                    <a:pt x="166" y="424"/>
                    <a:pt x="163" y="422"/>
                    <a:pt x="161" y="425"/>
                  </a:cubicBezTo>
                  <a:cubicBezTo>
                    <a:pt x="153" y="437"/>
                    <a:pt x="145" y="450"/>
                    <a:pt x="138" y="463"/>
                  </a:cubicBezTo>
                  <a:cubicBezTo>
                    <a:pt x="123" y="465"/>
                    <a:pt x="109" y="466"/>
                    <a:pt x="94" y="467"/>
                  </a:cubicBezTo>
                  <a:cubicBezTo>
                    <a:pt x="103" y="456"/>
                    <a:pt x="109" y="444"/>
                    <a:pt x="116" y="432"/>
                  </a:cubicBezTo>
                  <a:cubicBezTo>
                    <a:pt x="117" y="430"/>
                    <a:pt x="115" y="429"/>
                    <a:pt x="114" y="430"/>
                  </a:cubicBezTo>
                  <a:cubicBezTo>
                    <a:pt x="105" y="442"/>
                    <a:pt x="98" y="456"/>
                    <a:pt x="88" y="467"/>
                  </a:cubicBezTo>
                  <a:cubicBezTo>
                    <a:pt x="83" y="467"/>
                    <a:pt x="79" y="467"/>
                    <a:pt x="74" y="467"/>
                  </a:cubicBezTo>
                  <a:cubicBezTo>
                    <a:pt x="75" y="466"/>
                    <a:pt x="75" y="465"/>
                    <a:pt x="75" y="463"/>
                  </a:cubicBezTo>
                  <a:cubicBezTo>
                    <a:pt x="75" y="459"/>
                    <a:pt x="76" y="455"/>
                    <a:pt x="76" y="451"/>
                  </a:cubicBezTo>
                  <a:cubicBezTo>
                    <a:pt x="88" y="437"/>
                    <a:pt x="100" y="421"/>
                    <a:pt x="112" y="406"/>
                  </a:cubicBezTo>
                  <a:cubicBezTo>
                    <a:pt x="113" y="403"/>
                    <a:pt x="110" y="401"/>
                    <a:pt x="108" y="403"/>
                  </a:cubicBezTo>
                  <a:cubicBezTo>
                    <a:pt x="97" y="416"/>
                    <a:pt x="86" y="430"/>
                    <a:pt x="74" y="444"/>
                  </a:cubicBezTo>
                  <a:cubicBezTo>
                    <a:pt x="73" y="433"/>
                    <a:pt x="73" y="422"/>
                    <a:pt x="72" y="411"/>
                  </a:cubicBezTo>
                  <a:cubicBezTo>
                    <a:pt x="87" y="398"/>
                    <a:pt x="101" y="386"/>
                    <a:pt x="114" y="371"/>
                  </a:cubicBezTo>
                  <a:cubicBezTo>
                    <a:pt x="115" y="369"/>
                    <a:pt x="113" y="367"/>
                    <a:pt x="111" y="368"/>
                  </a:cubicBezTo>
                  <a:cubicBezTo>
                    <a:pt x="97" y="380"/>
                    <a:pt x="85" y="391"/>
                    <a:pt x="72" y="403"/>
                  </a:cubicBezTo>
                  <a:cubicBezTo>
                    <a:pt x="71" y="400"/>
                    <a:pt x="71" y="398"/>
                    <a:pt x="71" y="395"/>
                  </a:cubicBezTo>
                  <a:cubicBezTo>
                    <a:pt x="73" y="393"/>
                    <a:pt x="74" y="388"/>
                    <a:pt x="71" y="386"/>
                  </a:cubicBezTo>
                  <a:cubicBezTo>
                    <a:pt x="70" y="381"/>
                    <a:pt x="70" y="376"/>
                    <a:pt x="70" y="371"/>
                  </a:cubicBezTo>
                  <a:cubicBezTo>
                    <a:pt x="87" y="359"/>
                    <a:pt x="106" y="345"/>
                    <a:pt x="116" y="328"/>
                  </a:cubicBezTo>
                  <a:cubicBezTo>
                    <a:pt x="118" y="326"/>
                    <a:pt x="115" y="325"/>
                    <a:pt x="114" y="326"/>
                  </a:cubicBezTo>
                  <a:cubicBezTo>
                    <a:pt x="105" y="333"/>
                    <a:pt x="97" y="342"/>
                    <a:pt x="89" y="350"/>
                  </a:cubicBezTo>
                  <a:cubicBezTo>
                    <a:pt x="83" y="355"/>
                    <a:pt x="76" y="360"/>
                    <a:pt x="69" y="365"/>
                  </a:cubicBezTo>
                  <a:cubicBezTo>
                    <a:pt x="69" y="360"/>
                    <a:pt x="69" y="354"/>
                    <a:pt x="68" y="349"/>
                  </a:cubicBezTo>
                  <a:cubicBezTo>
                    <a:pt x="69" y="349"/>
                    <a:pt x="69" y="349"/>
                    <a:pt x="69" y="349"/>
                  </a:cubicBezTo>
                  <a:cubicBezTo>
                    <a:pt x="73" y="348"/>
                    <a:pt x="74" y="343"/>
                    <a:pt x="72" y="340"/>
                  </a:cubicBezTo>
                  <a:cubicBezTo>
                    <a:pt x="83" y="333"/>
                    <a:pt x="94" y="325"/>
                    <a:pt x="103" y="315"/>
                  </a:cubicBezTo>
                  <a:cubicBezTo>
                    <a:pt x="105" y="313"/>
                    <a:pt x="102" y="311"/>
                    <a:pt x="100" y="312"/>
                  </a:cubicBezTo>
                  <a:cubicBezTo>
                    <a:pt x="90" y="321"/>
                    <a:pt x="80" y="329"/>
                    <a:pt x="69" y="337"/>
                  </a:cubicBezTo>
                  <a:cubicBezTo>
                    <a:pt x="68" y="336"/>
                    <a:pt x="68" y="336"/>
                    <a:pt x="68" y="336"/>
                  </a:cubicBezTo>
                  <a:cubicBezTo>
                    <a:pt x="67" y="325"/>
                    <a:pt x="67" y="314"/>
                    <a:pt x="66" y="303"/>
                  </a:cubicBezTo>
                  <a:cubicBezTo>
                    <a:pt x="84" y="296"/>
                    <a:pt x="101" y="284"/>
                    <a:pt x="114" y="270"/>
                  </a:cubicBezTo>
                  <a:cubicBezTo>
                    <a:pt x="115" y="268"/>
                    <a:pt x="113" y="266"/>
                    <a:pt x="111" y="267"/>
                  </a:cubicBezTo>
                  <a:cubicBezTo>
                    <a:pt x="97" y="279"/>
                    <a:pt x="84" y="293"/>
                    <a:pt x="66" y="300"/>
                  </a:cubicBezTo>
                  <a:cubicBezTo>
                    <a:pt x="66" y="293"/>
                    <a:pt x="66" y="285"/>
                    <a:pt x="65" y="278"/>
                  </a:cubicBezTo>
                  <a:cubicBezTo>
                    <a:pt x="80" y="270"/>
                    <a:pt x="94" y="258"/>
                    <a:pt x="105" y="245"/>
                  </a:cubicBezTo>
                  <a:cubicBezTo>
                    <a:pt x="107" y="244"/>
                    <a:pt x="105" y="242"/>
                    <a:pt x="103" y="243"/>
                  </a:cubicBezTo>
                  <a:cubicBezTo>
                    <a:pt x="91" y="254"/>
                    <a:pt x="79" y="265"/>
                    <a:pt x="65" y="275"/>
                  </a:cubicBezTo>
                  <a:cubicBezTo>
                    <a:pt x="65" y="267"/>
                    <a:pt x="65" y="260"/>
                    <a:pt x="65" y="253"/>
                  </a:cubicBezTo>
                  <a:cubicBezTo>
                    <a:pt x="65" y="250"/>
                    <a:pt x="65" y="246"/>
                    <a:pt x="65" y="243"/>
                  </a:cubicBezTo>
                  <a:cubicBezTo>
                    <a:pt x="78" y="238"/>
                    <a:pt x="91" y="229"/>
                    <a:pt x="100" y="219"/>
                  </a:cubicBezTo>
                  <a:cubicBezTo>
                    <a:pt x="101" y="218"/>
                    <a:pt x="100" y="215"/>
                    <a:pt x="98" y="216"/>
                  </a:cubicBezTo>
                  <a:cubicBezTo>
                    <a:pt x="86" y="224"/>
                    <a:pt x="77" y="233"/>
                    <a:pt x="64" y="239"/>
                  </a:cubicBezTo>
                  <a:cubicBezTo>
                    <a:pt x="64" y="235"/>
                    <a:pt x="64" y="230"/>
                    <a:pt x="64" y="226"/>
                  </a:cubicBezTo>
                  <a:cubicBezTo>
                    <a:pt x="76" y="219"/>
                    <a:pt x="87" y="212"/>
                    <a:pt x="98" y="203"/>
                  </a:cubicBezTo>
                  <a:cubicBezTo>
                    <a:pt x="100" y="202"/>
                    <a:pt x="97" y="199"/>
                    <a:pt x="95" y="200"/>
                  </a:cubicBezTo>
                  <a:cubicBezTo>
                    <a:pt x="84" y="205"/>
                    <a:pt x="74" y="212"/>
                    <a:pt x="64" y="219"/>
                  </a:cubicBezTo>
                  <a:cubicBezTo>
                    <a:pt x="64" y="159"/>
                    <a:pt x="67" y="99"/>
                    <a:pt x="61" y="40"/>
                  </a:cubicBezTo>
                  <a:cubicBezTo>
                    <a:pt x="76" y="44"/>
                    <a:pt x="96" y="40"/>
                    <a:pt x="110" y="39"/>
                  </a:cubicBezTo>
                  <a:cubicBezTo>
                    <a:pt x="138" y="38"/>
                    <a:pt x="166" y="35"/>
                    <a:pt x="194" y="31"/>
                  </a:cubicBezTo>
                  <a:cubicBezTo>
                    <a:pt x="223" y="28"/>
                    <a:pt x="251" y="24"/>
                    <a:pt x="280" y="21"/>
                  </a:cubicBezTo>
                  <a:cubicBezTo>
                    <a:pt x="305" y="18"/>
                    <a:pt x="333" y="21"/>
                    <a:pt x="357" y="15"/>
                  </a:cubicBezTo>
                  <a:cubicBezTo>
                    <a:pt x="358" y="45"/>
                    <a:pt x="364" y="74"/>
                    <a:pt x="368" y="104"/>
                  </a:cubicBezTo>
                  <a:cubicBezTo>
                    <a:pt x="374" y="142"/>
                    <a:pt x="380" y="181"/>
                    <a:pt x="386" y="219"/>
                  </a:cubicBezTo>
                  <a:cubicBezTo>
                    <a:pt x="391" y="256"/>
                    <a:pt x="396" y="293"/>
                    <a:pt x="399" y="331"/>
                  </a:cubicBezTo>
                  <a:cubicBezTo>
                    <a:pt x="402" y="361"/>
                    <a:pt x="399" y="394"/>
                    <a:pt x="403" y="424"/>
                  </a:cubicBezTo>
                  <a:cubicBezTo>
                    <a:pt x="344" y="433"/>
                    <a:pt x="284" y="438"/>
                    <a:pt x="226" y="44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6" name="Freeform 37">
              <a:extLst>
                <a:ext uri="{FF2B5EF4-FFF2-40B4-BE49-F238E27FC236}">
                  <a16:creationId xmlns:a16="http://schemas.microsoft.com/office/drawing/2014/main" id="{D85D375F-7AB9-144D-F9D4-76A89CCBD13A}"/>
                </a:ext>
              </a:extLst>
            </p:cNvPr>
            <p:cNvSpPr>
              <a:spLocks noEditPoints="1"/>
            </p:cNvSpPr>
            <p:nvPr/>
          </p:nvSpPr>
          <p:spPr bwMode="auto">
            <a:xfrm>
              <a:off x="9950397" y="1963437"/>
              <a:ext cx="1060347" cy="549887"/>
            </a:xfrm>
            <a:custGeom>
              <a:avLst/>
              <a:gdLst>
                <a:gd name="T0" fmla="*/ 214 w 216"/>
                <a:gd name="T1" fmla="*/ 86 h 112"/>
                <a:gd name="T2" fmla="*/ 204 w 216"/>
                <a:gd name="T3" fmla="*/ 39 h 112"/>
                <a:gd name="T4" fmla="*/ 194 w 216"/>
                <a:gd name="T5" fmla="*/ 7 h 112"/>
                <a:gd name="T6" fmla="*/ 190 w 216"/>
                <a:gd name="T7" fmla="*/ 1 h 112"/>
                <a:gd name="T8" fmla="*/ 14 w 216"/>
                <a:gd name="T9" fmla="*/ 28 h 112"/>
                <a:gd name="T10" fmla="*/ 9 w 216"/>
                <a:gd name="T11" fmla="*/ 30 h 112"/>
                <a:gd name="T12" fmla="*/ 9 w 216"/>
                <a:gd name="T13" fmla="*/ 30 h 112"/>
                <a:gd name="T14" fmla="*/ 8 w 216"/>
                <a:gd name="T15" fmla="*/ 33 h 112"/>
                <a:gd name="T16" fmla="*/ 18 w 216"/>
                <a:gd name="T17" fmla="*/ 108 h 112"/>
                <a:gd name="T18" fmla="*/ 27 w 216"/>
                <a:gd name="T19" fmla="*/ 108 h 112"/>
                <a:gd name="T20" fmla="*/ 28 w 216"/>
                <a:gd name="T21" fmla="*/ 108 h 112"/>
                <a:gd name="T22" fmla="*/ 64 w 216"/>
                <a:gd name="T23" fmla="*/ 108 h 112"/>
                <a:gd name="T24" fmla="*/ 113 w 216"/>
                <a:gd name="T25" fmla="*/ 103 h 112"/>
                <a:gd name="T26" fmla="*/ 205 w 216"/>
                <a:gd name="T27" fmla="*/ 90 h 112"/>
                <a:gd name="T28" fmla="*/ 214 w 216"/>
                <a:gd name="T29" fmla="*/ 86 h 112"/>
                <a:gd name="T30" fmla="*/ 112 w 216"/>
                <a:gd name="T31" fmla="*/ 95 h 112"/>
                <a:gd name="T32" fmla="*/ 64 w 216"/>
                <a:gd name="T33" fmla="*/ 100 h 112"/>
                <a:gd name="T34" fmla="*/ 28 w 216"/>
                <a:gd name="T35" fmla="*/ 105 h 112"/>
                <a:gd name="T36" fmla="*/ 27 w 216"/>
                <a:gd name="T37" fmla="*/ 105 h 112"/>
                <a:gd name="T38" fmla="*/ 16 w 216"/>
                <a:gd name="T39" fmla="*/ 34 h 112"/>
                <a:gd name="T40" fmla="*/ 189 w 216"/>
                <a:gd name="T41" fmla="*/ 9 h 112"/>
                <a:gd name="T42" fmla="*/ 195 w 216"/>
                <a:gd name="T43" fmla="*/ 42 h 112"/>
                <a:gd name="T44" fmla="*/ 203 w 216"/>
                <a:gd name="T45" fmla="*/ 80 h 112"/>
                <a:gd name="T46" fmla="*/ 112 w 216"/>
                <a:gd name="T47" fmla="*/ 95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16" h="112">
                  <a:moveTo>
                    <a:pt x="214" y="86"/>
                  </a:moveTo>
                  <a:cubicBezTo>
                    <a:pt x="211" y="70"/>
                    <a:pt x="208" y="55"/>
                    <a:pt x="204" y="39"/>
                  </a:cubicBezTo>
                  <a:cubicBezTo>
                    <a:pt x="202" y="29"/>
                    <a:pt x="200" y="16"/>
                    <a:pt x="194" y="7"/>
                  </a:cubicBezTo>
                  <a:cubicBezTo>
                    <a:pt x="196" y="5"/>
                    <a:pt x="194" y="0"/>
                    <a:pt x="190" y="1"/>
                  </a:cubicBezTo>
                  <a:cubicBezTo>
                    <a:pt x="132" y="18"/>
                    <a:pt x="72" y="16"/>
                    <a:pt x="14" y="28"/>
                  </a:cubicBezTo>
                  <a:cubicBezTo>
                    <a:pt x="12" y="28"/>
                    <a:pt x="10" y="28"/>
                    <a:pt x="9" y="30"/>
                  </a:cubicBezTo>
                  <a:cubicBezTo>
                    <a:pt x="9" y="30"/>
                    <a:pt x="9" y="30"/>
                    <a:pt x="9" y="30"/>
                  </a:cubicBezTo>
                  <a:cubicBezTo>
                    <a:pt x="7" y="30"/>
                    <a:pt x="7" y="32"/>
                    <a:pt x="8" y="33"/>
                  </a:cubicBezTo>
                  <a:cubicBezTo>
                    <a:pt x="0" y="58"/>
                    <a:pt x="10" y="84"/>
                    <a:pt x="18" y="108"/>
                  </a:cubicBezTo>
                  <a:cubicBezTo>
                    <a:pt x="20" y="112"/>
                    <a:pt x="26" y="112"/>
                    <a:pt x="27" y="108"/>
                  </a:cubicBezTo>
                  <a:cubicBezTo>
                    <a:pt x="28" y="108"/>
                    <a:pt x="28" y="108"/>
                    <a:pt x="28" y="108"/>
                  </a:cubicBezTo>
                  <a:cubicBezTo>
                    <a:pt x="38" y="112"/>
                    <a:pt x="53" y="109"/>
                    <a:pt x="64" y="108"/>
                  </a:cubicBezTo>
                  <a:cubicBezTo>
                    <a:pt x="81" y="107"/>
                    <a:pt x="97" y="105"/>
                    <a:pt x="113" y="103"/>
                  </a:cubicBezTo>
                  <a:cubicBezTo>
                    <a:pt x="144" y="99"/>
                    <a:pt x="174" y="94"/>
                    <a:pt x="205" y="90"/>
                  </a:cubicBezTo>
                  <a:cubicBezTo>
                    <a:pt x="206" y="95"/>
                    <a:pt x="216" y="93"/>
                    <a:pt x="214" y="86"/>
                  </a:cubicBezTo>
                  <a:close/>
                  <a:moveTo>
                    <a:pt x="112" y="95"/>
                  </a:moveTo>
                  <a:cubicBezTo>
                    <a:pt x="96" y="97"/>
                    <a:pt x="80" y="99"/>
                    <a:pt x="64" y="100"/>
                  </a:cubicBezTo>
                  <a:cubicBezTo>
                    <a:pt x="53" y="101"/>
                    <a:pt x="38" y="100"/>
                    <a:pt x="28" y="105"/>
                  </a:cubicBezTo>
                  <a:cubicBezTo>
                    <a:pt x="27" y="105"/>
                    <a:pt x="27" y="105"/>
                    <a:pt x="27" y="105"/>
                  </a:cubicBezTo>
                  <a:cubicBezTo>
                    <a:pt x="20" y="81"/>
                    <a:pt x="10" y="59"/>
                    <a:pt x="16" y="34"/>
                  </a:cubicBezTo>
                  <a:cubicBezTo>
                    <a:pt x="73" y="31"/>
                    <a:pt x="134" y="25"/>
                    <a:pt x="189" y="9"/>
                  </a:cubicBezTo>
                  <a:cubicBezTo>
                    <a:pt x="189" y="20"/>
                    <a:pt x="193" y="31"/>
                    <a:pt x="195" y="42"/>
                  </a:cubicBezTo>
                  <a:cubicBezTo>
                    <a:pt x="198" y="55"/>
                    <a:pt x="200" y="68"/>
                    <a:pt x="203" y="80"/>
                  </a:cubicBezTo>
                  <a:cubicBezTo>
                    <a:pt x="172" y="85"/>
                    <a:pt x="142" y="90"/>
                    <a:pt x="112" y="95"/>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7" name="Freeform 38">
              <a:extLst>
                <a:ext uri="{FF2B5EF4-FFF2-40B4-BE49-F238E27FC236}">
                  <a16:creationId xmlns:a16="http://schemas.microsoft.com/office/drawing/2014/main" id="{C37A23D5-ECB4-BBD2-D124-0C943E7C0E66}"/>
                </a:ext>
              </a:extLst>
            </p:cNvPr>
            <p:cNvSpPr>
              <a:spLocks/>
            </p:cNvSpPr>
            <p:nvPr/>
          </p:nvSpPr>
          <p:spPr bwMode="auto">
            <a:xfrm>
              <a:off x="9612166" y="2052664"/>
              <a:ext cx="22826" cy="4150"/>
            </a:xfrm>
            <a:custGeom>
              <a:avLst/>
              <a:gdLst>
                <a:gd name="T0" fmla="*/ 0 w 5"/>
                <a:gd name="T1" fmla="*/ 0 h 1"/>
                <a:gd name="T2" fmla="*/ 5 w 5"/>
                <a:gd name="T3" fmla="*/ 0 h 1"/>
                <a:gd name="T4" fmla="*/ 0 w 5"/>
                <a:gd name="T5" fmla="*/ 0 h 1"/>
              </a:gdLst>
              <a:ahLst/>
              <a:cxnLst>
                <a:cxn ang="0">
                  <a:pos x="T0" y="T1"/>
                </a:cxn>
                <a:cxn ang="0">
                  <a:pos x="T2" y="T3"/>
                </a:cxn>
                <a:cxn ang="0">
                  <a:pos x="T4" y="T5"/>
                </a:cxn>
              </a:cxnLst>
              <a:rect l="0" t="0" r="r" b="b"/>
              <a:pathLst>
                <a:path w="5" h="1">
                  <a:moveTo>
                    <a:pt x="0" y="0"/>
                  </a:moveTo>
                  <a:cubicBezTo>
                    <a:pt x="1" y="1"/>
                    <a:pt x="3" y="0"/>
                    <a:pt x="5" y="0"/>
                  </a:cubicBezTo>
                  <a:cubicBezTo>
                    <a:pt x="3" y="0"/>
                    <a:pt x="1" y="0"/>
                    <a:pt x="0" y="0"/>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8" name="Freeform 39">
              <a:extLst>
                <a:ext uri="{FF2B5EF4-FFF2-40B4-BE49-F238E27FC236}">
                  <a16:creationId xmlns:a16="http://schemas.microsoft.com/office/drawing/2014/main" id="{6C93F7A9-328D-976D-63E5-11A0FCDF8563}"/>
                </a:ext>
              </a:extLst>
            </p:cNvPr>
            <p:cNvSpPr>
              <a:spLocks/>
            </p:cNvSpPr>
            <p:nvPr/>
          </p:nvSpPr>
          <p:spPr bwMode="auto">
            <a:xfrm>
              <a:off x="9634991" y="2052664"/>
              <a:ext cx="6226"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1" y="0"/>
                    <a:pt x="0" y="0"/>
                  </a:cubicBezTo>
                  <a:cubicBezTo>
                    <a:pt x="1" y="0"/>
                    <a:pt x="1" y="0"/>
                    <a:pt x="1" y="0"/>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9" name="Freeform 40">
              <a:extLst>
                <a:ext uri="{FF2B5EF4-FFF2-40B4-BE49-F238E27FC236}">
                  <a16:creationId xmlns:a16="http://schemas.microsoft.com/office/drawing/2014/main" id="{69A86780-1194-B73B-7588-6FB7C854F578}"/>
                </a:ext>
              </a:extLst>
            </p:cNvPr>
            <p:cNvSpPr>
              <a:spLocks/>
            </p:cNvSpPr>
            <p:nvPr/>
          </p:nvSpPr>
          <p:spPr bwMode="auto">
            <a:xfrm>
              <a:off x="9601790" y="2052664"/>
              <a:ext cx="10376" cy="4150"/>
            </a:xfrm>
            <a:custGeom>
              <a:avLst/>
              <a:gdLst>
                <a:gd name="T0" fmla="*/ 0 w 2"/>
                <a:gd name="T1" fmla="*/ 1 h 1"/>
                <a:gd name="T2" fmla="*/ 2 w 2"/>
                <a:gd name="T3" fmla="*/ 0 h 1"/>
                <a:gd name="T4" fmla="*/ 0 w 2"/>
                <a:gd name="T5" fmla="*/ 0 h 1"/>
                <a:gd name="T6" fmla="*/ 0 w 2"/>
                <a:gd name="T7" fmla="*/ 1 h 1"/>
              </a:gdLst>
              <a:ahLst/>
              <a:cxnLst>
                <a:cxn ang="0">
                  <a:pos x="T0" y="T1"/>
                </a:cxn>
                <a:cxn ang="0">
                  <a:pos x="T2" y="T3"/>
                </a:cxn>
                <a:cxn ang="0">
                  <a:pos x="T4" y="T5"/>
                </a:cxn>
                <a:cxn ang="0">
                  <a:pos x="T6" y="T7"/>
                </a:cxn>
              </a:cxnLst>
              <a:rect l="0" t="0" r="r" b="b"/>
              <a:pathLst>
                <a:path w="2" h="1">
                  <a:moveTo>
                    <a:pt x="0" y="1"/>
                  </a:moveTo>
                  <a:cubicBezTo>
                    <a:pt x="1" y="0"/>
                    <a:pt x="1" y="0"/>
                    <a:pt x="2" y="0"/>
                  </a:cubicBezTo>
                  <a:cubicBezTo>
                    <a:pt x="1" y="0"/>
                    <a:pt x="1" y="0"/>
                    <a:pt x="0" y="0"/>
                  </a:cubicBezTo>
                  <a:lnTo>
                    <a:pt x="0" y="1"/>
                  </a:ln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0" name="Freeform 98">
              <a:extLst>
                <a:ext uri="{FF2B5EF4-FFF2-40B4-BE49-F238E27FC236}">
                  <a16:creationId xmlns:a16="http://schemas.microsoft.com/office/drawing/2014/main" id="{BAF77A37-1ECB-29C5-485B-0D27502B7A11}"/>
                </a:ext>
              </a:extLst>
            </p:cNvPr>
            <p:cNvSpPr>
              <a:spLocks/>
            </p:cNvSpPr>
            <p:nvPr/>
          </p:nvSpPr>
          <p:spPr bwMode="auto">
            <a:xfrm>
              <a:off x="10832291" y="1428076"/>
              <a:ext cx="103752" cy="240705"/>
            </a:xfrm>
            <a:custGeom>
              <a:avLst/>
              <a:gdLst>
                <a:gd name="T0" fmla="*/ 18 w 21"/>
                <a:gd name="T1" fmla="*/ 20 h 49"/>
                <a:gd name="T2" fmla="*/ 16 w 21"/>
                <a:gd name="T3" fmla="*/ 17 h 49"/>
                <a:gd name="T4" fmla="*/ 16 w 21"/>
                <a:gd name="T5" fmla="*/ 14 h 49"/>
                <a:gd name="T6" fmla="*/ 16 w 21"/>
                <a:gd name="T7" fmla="*/ 14 h 49"/>
                <a:gd name="T8" fmla="*/ 13 w 21"/>
                <a:gd name="T9" fmla="*/ 10 h 49"/>
                <a:gd name="T10" fmla="*/ 13 w 21"/>
                <a:gd name="T11" fmla="*/ 6 h 49"/>
                <a:gd name="T12" fmla="*/ 5 w 21"/>
                <a:gd name="T13" fmla="*/ 3 h 49"/>
                <a:gd name="T14" fmla="*/ 1 w 21"/>
                <a:gd name="T15" fmla="*/ 5 h 49"/>
                <a:gd name="T16" fmla="*/ 4 w 21"/>
                <a:gd name="T17" fmla="*/ 17 h 49"/>
                <a:gd name="T18" fmla="*/ 7 w 21"/>
                <a:gd name="T19" fmla="*/ 42 h 49"/>
                <a:gd name="T20" fmla="*/ 17 w 21"/>
                <a:gd name="T21" fmla="*/ 43 h 49"/>
                <a:gd name="T22" fmla="*/ 18 w 21"/>
                <a:gd name="T23" fmla="*/ 2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 h="49">
                  <a:moveTo>
                    <a:pt x="18" y="20"/>
                  </a:moveTo>
                  <a:cubicBezTo>
                    <a:pt x="17" y="19"/>
                    <a:pt x="17" y="18"/>
                    <a:pt x="16" y="17"/>
                  </a:cubicBezTo>
                  <a:cubicBezTo>
                    <a:pt x="16" y="16"/>
                    <a:pt x="16" y="15"/>
                    <a:pt x="16" y="14"/>
                  </a:cubicBezTo>
                  <a:cubicBezTo>
                    <a:pt x="16" y="14"/>
                    <a:pt x="16" y="14"/>
                    <a:pt x="16" y="14"/>
                  </a:cubicBezTo>
                  <a:cubicBezTo>
                    <a:pt x="16" y="12"/>
                    <a:pt x="15" y="11"/>
                    <a:pt x="13" y="10"/>
                  </a:cubicBezTo>
                  <a:cubicBezTo>
                    <a:pt x="13" y="9"/>
                    <a:pt x="13" y="7"/>
                    <a:pt x="13" y="6"/>
                  </a:cubicBezTo>
                  <a:cubicBezTo>
                    <a:pt x="13" y="1"/>
                    <a:pt x="7" y="0"/>
                    <a:pt x="5" y="3"/>
                  </a:cubicBezTo>
                  <a:cubicBezTo>
                    <a:pt x="3" y="2"/>
                    <a:pt x="1" y="3"/>
                    <a:pt x="1" y="5"/>
                  </a:cubicBezTo>
                  <a:cubicBezTo>
                    <a:pt x="0" y="10"/>
                    <a:pt x="2" y="13"/>
                    <a:pt x="4" y="17"/>
                  </a:cubicBezTo>
                  <a:cubicBezTo>
                    <a:pt x="5" y="25"/>
                    <a:pt x="7" y="34"/>
                    <a:pt x="7" y="42"/>
                  </a:cubicBezTo>
                  <a:cubicBezTo>
                    <a:pt x="7" y="48"/>
                    <a:pt x="15" y="49"/>
                    <a:pt x="17" y="43"/>
                  </a:cubicBezTo>
                  <a:cubicBezTo>
                    <a:pt x="20" y="36"/>
                    <a:pt x="21" y="28"/>
                    <a:pt x="18" y="20"/>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1" name="Freeform 99">
              <a:extLst>
                <a:ext uri="{FF2B5EF4-FFF2-40B4-BE49-F238E27FC236}">
                  <a16:creationId xmlns:a16="http://schemas.microsoft.com/office/drawing/2014/main" id="{E2EE0D35-3AF6-E850-3574-40AAA8B6301F}"/>
                </a:ext>
              </a:extLst>
            </p:cNvPr>
            <p:cNvSpPr>
              <a:spLocks/>
            </p:cNvSpPr>
            <p:nvPr/>
          </p:nvSpPr>
          <p:spPr bwMode="auto">
            <a:xfrm>
              <a:off x="11029419" y="1369975"/>
              <a:ext cx="122428" cy="313332"/>
            </a:xfrm>
            <a:custGeom>
              <a:avLst/>
              <a:gdLst>
                <a:gd name="T0" fmla="*/ 15 w 25"/>
                <a:gd name="T1" fmla="*/ 5 h 64"/>
                <a:gd name="T2" fmla="*/ 15 w 25"/>
                <a:gd name="T3" fmla="*/ 7 h 64"/>
                <a:gd name="T4" fmla="*/ 13 w 25"/>
                <a:gd name="T5" fmla="*/ 8 h 64"/>
                <a:gd name="T6" fmla="*/ 4 w 25"/>
                <a:gd name="T7" fmla="*/ 59 h 64"/>
                <a:gd name="T8" fmla="*/ 12 w 25"/>
                <a:gd name="T9" fmla="*/ 59 h 64"/>
                <a:gd name="T10" fmla="*/ 25 w 25"/>
                <a:gd name="T11" fmla="*/ 6 h 64"/>
                <a:gd name="T12" fmla="*/ 15 w 25"/>
                <a:gd name="T13" fmla="*/ 5 h 64"/>
              </a:gdLst>
              <a:ahLst/>
              <a:cxnLst>
                <a:cxn ang="0">
                  <a:pos x="T0" y="T1"/>
                </a:cxn>
                <a:cxn ang="0">
                  <a:pos x="T2" y="T3"/>
                </a:cxn>
                <a:cxn ang="0">
                  <a:pos x="T4" y="T5"/>
                </a:cxn>
                <a:cxn ang="0">
                  <a:pos x="T6" y="T7"/>
                </a:cxn>
                <a:cxn ang="0">
                  <a:pos x="T8" y="T9"/>
                </a:cxn>
                <a:cxn ang="0">
                  <a:pos x="T10" y="T11"/>
                </a:cxn>
                <a:cxn ang="0">
                  <a:pos x="T12" y="T13"/>
                </a:cxn>
              </a:cxnLst>
              <a:rect l="0" t="0" r="r" b="b"/>
              <a:pathLst>
                <a:path w="25" h="64">
                  <a:moveTo>
                    <a:pt x="15" y="5"/>
                  </a:moveTo>
                  <a:cubicBezTo>
                    <a:pt x="15" y="5"/>
                    <a:pt x="15" y="6"/>
                    <a:pt x="15" y="7"/>
                  </a:cubicBezTo>
                  <a:cubicBezTo>
                    <a:pt x="14" y="7"/>
                    <a:pt x="13" y="7"/>
                    <a:pt x="13" y="8"/>
                  </a:cubicBezTo>
                  <a:cubicBezTo>
                    <a:pt x="5" y="24"/>
                    <a:pt x="0" y="41"/>
                    <a:pt x="4" y="59"/>
                  </a:cubicBezTo>
                  <a:cubicBezTo>
                    <a:pt x="5" y="64"/>
                    <a:pt x="11" y="63"/>
                    <a:pt x="12" y="59"/>
                  </a:cubicBezTo>
                  <a:cubicBezTo>
                    <a:pt x="20" y="41"/>
                    <a:pt x="25" y="25"/>
                    <a:pt x="25" y="6"/>
                  </a:cubicBezTo>
                  <a:cubicBezTo>
                    <a:pt x="25" y="0"/>
                    <a:pt x="17" y="0"/>
                    <a:pt x="15" y="5"/>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2" name="Freeform 100">
              <a:extLst>
                <a:ext uri="{FF2B5EF4-FFF2-40B4-BE49-F238E27FC236}">
                  <a16:creationId xmlns:a16="http://schemas.microsoft.com/office/drawing/2014/main" id="{1AFA8941-0ADA-B06B-520F-0CFB1C6B55B5}"/>
                </a:ext>
              </a:extLst>
            </p:cNvPr>
            <p:cNvSpPr>
              <a:spLocks/>
            </p:cNvSpPr>
            <p:nvPr/>
          </p:nvSpPr>
          <p:spPr bwMode="auto">
            <a:xfrm>
              <a:off x="11274274" y="1438452"/>
              <a:ext cx="161853" cy="244855"/>
            </a:xfrm>
            <a:custGeom>
              <a:avLst/>
              <a:gdLst>
                <a:gd name="T0" fmla="*/ 22 w 33"/>
                <a:gd name="T1" fmla="*/ 4 h 50"/>
                <a:gd name="T2" fmla="*/ 17 w 33"/>
                <a:gd name="T3" fmla="*/ 12 h 50"/>
                <a:gd name="T4" fmla="*/ 6 w 33"/>
                <a:gd name="T5" fmla="*/ 22 h 50"/>
                <a:gd name="T6" fmla="*/ 2 w 33"/>
                <a:gd name="T7" fmla="*/ 45 h 50"/>
                <a:gd name="T8" fmla="*/ 10 w 33"/>
                <a:gd name="T9" fmla="*/ 46 h 50"/>
                <a:gd name="T10" fmla="*/ 30 w 33"/>
                <a:gd name="T11" fmla="*/ 11 h 50"/>
                <a:gd name="T12" fmla="*/ 22 w 33"/>
                <a:gd name="T13" fmla="*/ 4 h 50"/>
              </a:gdLst>
              <a:ahLst/>
              <a:cxnLst>
                <a:cxn ang="0">
                  <a:pos x="T0" y="T1"/>
                </a:cxn>
                <a:cxn ang="0">
                  <a:pos x="T2" y="T3"/>
                </a:cxn>
                <a:cxn ang="0">
                  <a:pos x="T4" y="T5"/>
                </a:cxn>
                <a:cxn ang="0">
                  <a:pos x="T6" y="T7"/>
                </a:cxn>
                <a:cxn ang="0">
                  <a:pos x="T8" y="T9"/>
                </a:cxn>
                <a:cxn ang="0">
                  <a:pos x="T10" y="T11"/>
                </a:cxn>
                <a:cxn ang="0">
                  <a:pos x="T12" y="T13"/>
                </a:cxn>
              </a:cxnLst>
              <a:rect l="0" t="0" r="r" b="b"/>
              <a:pathLst>
                <a:path w="33" h="50">
                  <a:moveTo>
                    <a:pt x="22" y="4"/>
                  </a:moveTo>
                  <a:cubicBezTo>
                    <a:pt x="20" y="7"/>
                    <a:pt x="18" y="9"/>
                    <a:pt x="17" y="12"/>
                  </a:cubicBezTo>
                  <a:cubicBezTo>
                    <a:pt x="13" y="15"/>
                    <a:pt x="9" y="18"/>
                    <a:pt x="6" y="22"/>
                  </a:cubicBezTo>
                  <a:cubicBezTo>
                    <a:pt x="0" y="29"/>
                    <a:pt x="0" y="37"/>
                    <a:pt x="2" y="45"/>
                  </a:cubicBezTo>
                  <a:cubicBezTo>
                    <a:pt x="2" y="50"/>
                    <a:pt x="8" y="49"/>
                    <a:pt x="10" y="46"/>
                  </a:cubicBezTo>
                  <a:cubicBezTo>
                    <a:pt x="18" y="35"/>
                    <a:pt x="24" y="23"/>
                    <a:pt x="30" y="11"/>
                  </a:cubicBezTo>
                  <a:cubicBezTo>
                    <a:pt x="33" y="6"/>
                    <a:pt x="27" y="0"/>
                    <a:pt x="22"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grpSp>
        <p:nvGrpSpPr>
          <p:cNvPr id="13" name="组合 23">
            <a:extLst>
              <a:ext uri="{FF2B5EF4-FFF2-40B4-BE49-F238E27FC236}">
                <a16:creationId xmlns:a16="http://schemas.microsoft.com/office/drawing/2014/main" id="{F65DB75B-1254-0854-9B8F-2E10366F3D4A}"/>
              </a:ext>
            </a:extLst>
          </p:cNvPr>
          <p:cNvGrpSpPr/>
          <p:nvPr/>
        </p:nvGrpSpPr>
        <p:grpSpPr>
          <a:xfrm>
            <a:off x="4183288" y="1305363"/>
            <a:ext cx="6977839" cy="845387"/>
            <a:chOff x="1149989" y="3194004"/>
            <a:chExt cx="6977839" cy="845387"/>
          </a:xfrm>
        </p:grpSpPr>
        <p:sp>
          <p:nvSpPr>
            <p:cNvPr id="15" name="文本框 32">
              <a:extLst>
                <a:ext uri="{FF2B5EF4-FFF2-40B4-BE49-F238E27FC236}">
                  <a16:creationId xmlns:a16="http://schemas.microsoft.com/office/drawing/2014/main" id="{D9AF3940-6706-806A-3925-AE38271F6B55}"/>
                </a:ext>
              </a:extLst>
            </p:cNvPr>
            <p:cNvSpPr txBox="1"/>
            <p:nvPr/>
          </p:nvSpPr>
          <p:spPr>
            <a:xfrm>
              <a:off x="1882096" y="3341574"/>
              <a:ext cx="6245732"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zh-CN" sz="36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HappyZcool-2016" charset="-122"/>
                </a:rPr>
                <a:t>GV ĐIỀN Ở ĐÂY</a:t>
              </a:r>
              <a:endParaRPr kumimoji="1" lang="zh-CN" altLang="en-US" sz="36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HappyZcool-2016" charset="-122"/>
              </a:endParaRPr>
            </a:p>
          </p:txBody>
        </p:sp>
        <p:grpSp>
          <p:nvGrpSpPr>
            <p:cNvPr id="17" name="组合 25">
              <a:extLst>
                <a:ext uri="{FF2B5EF4-FFF2-40B4-BE49-F238E27FC236}">
                  <a16:creationId xmlns:a16="http://schemas.microsoft.com/office/drawing/2014/main" id="{85B3495F-2DF8-157A-F967-11E96EAB2C45}"/>
                </a:ext>
              </a:extLst>
            </p:cNvPr>
            <p:cNvGrpSpPr/>
            <p:nvPr/>
          </p:nvGrpSpPr>
          <p:grpSpPr>
            <a:xfrm rot="19663740">
              <a:off x="1149989" y="3194004"/>
              <a:ext cx="654790" cy="845387"/>
              <a:chOff x="10766636" y="3941730"/>
              <a:chExt cx="1047922" cy="1352954"/>
            </a:xfrm>
          </p:grpSpPr>
          <p:sp>
            <p:nvSpPr>
              <p:cNvPr id="18" name="Freeform 108">
                <a:extLst>
                  <a:ext uri="{FF2B5EF4-FFF2-40B4-BE49-F238E27FC236}">
                    <a16:creationId xmlns:a16="http://schemas.microsoft.com/office/drawing/2014/main" id="{543689A4-E23C-73ED-59C1-C76A1D727ACF}"/>
                  </a:ext>
                </a:extLst>
              </p:cNvPr>
              <p:cNvSpPr>
                <a:spLocks/>
              </p:cNvSpPr>
              <p:nvPr/>
            </p:nvSpPr>
            <p:spPr bwMode="auto">
              <a:xfrm>
                <a:off x="10766636" y="4209862"/>
                <a:ext cx="664177"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19" name="Freeform 109">
                <a:extLst>
                  <a:ext uri="{FF2B5EF4-FFF2-40B4-BE49-F238E27FC236}">
                    <a16:creationId xmlns:a16="http://schemas.microsoft.com/office/drawing/2014/main" id="{EDB66DEF-A40E-B22D-2E18-4FCB9461DEDF}"/>
                  </a:ext>
                </a:extLst>
              </p:cNvPr>
              <p:cNvSpPr>
                <a:spLocks noEditPoints="1"/>
              </p:cNvSpPr>
              <p:nvPr/>
            </p:nvSpPr>
            <p:spPr bwMode="auto">
              <a:xfrm>
                <a:off x="10783856" y="4209862"/>
                <a:ext cx="693695" cy="1067602"/>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20" name="Freeform 110">
                <a:extLst>
                  <a:ext uri="{FF2B5EF4-FFF2-40B4-BE49-F238E27FC236}">
                    <a16:creationId xmlns:a16="http://schemas.microsoft.com/office/drawing/2014/main" id="{6819D6A9-9CA2-2884-55EC-AA86F597CEB7}"/>
                  </a:ext>
                </a:extLst>
              </p:cNvPr>
              <p:cNvSpPr>
                <a:spLocks/>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22" name="Freeform 111">
                <a:extLst>
                  <a:ext uri="{FF2B5EF4-FFF2-40B4-BE49-F238E27FC236}">
                    <a16:creationId xmlns:a16="http://schemas.microsoft.com/office/drawing/2014/main" id="{388BA065-9D8D-1D4F-80A4-85F11F4C2FDF}"/>
                  </a:ext>
                </a:extLst>
              </p:cNvPr>
              <p:cNvSpPr>
                <a:spLocks/>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23" name="Freeform 112">
                <a:extLst>
                  <a:ext uri="{FF2B5EF4-FFF2-40B4-BE49-F238E27FC236}">
                    <a16:creationId xmlns:a16="http://schemas.microsoft.com/office/drawing/2014/main" id="{7668835E-F894-69F6-9CBA-6CCBEE339FE1}"/>
                  </a:ext>
                </a:extLst>
              </p:cNvPr>
              <p:cNvSpPr>
                <a:spLocks/>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24" name="Freeform 113">
                <a:extLst>
                  <a:ext uri="{FF2B5EF4-FFF2-40B4-BE49-F238E27FC236}">
                    <a16:creationId xmlns:a16="http://schemas.microsoft.com/office/drawing/2014/main" id="{740E2663-CCA0-CE6A-D22D-D9D2B051A816}"/>
                  </a:ext>
                </a:extLst>
              </p:cNvPr>
              <p:cNvSpPr>
                <a:spLocks/>
              </p:cNvSpPr>
              <p:nvPr/>
            </p:nvSpPr>
            <p:spPr bwMode="auto">
              <a:xfrm>
                <a:off x="11598086" y="4682166"/>
                <a:ext cx="216472" cy="199254"/>
              </a:xfrm>
              <a:custGeom>
                <a:avLst/>
                <a:gdLst>
                  <a:gd name="T0" fmla="*/ 28 w 37"/>
                  <a:gd name="T1" fmla="*/ 7 h 34"/>
                  <a:gd name="T2" fmla="*/ 21 w 37"/>
                  <a:gd name="T3" fmla="*/ 8 h 34"/>
                  <a:gd name="T4" fmla="*/ 19 w 37"/>
                  <a:gd name="T5" fmla="*/ 4 h 34"/>
                  <a:gd name="T6" fmla="*/ 13 w 37"/>
                  <a:gd name="T7" fmla="*/ 5 h 34"/>
                  <a:gd name="T8" fmla="*/ 13 w 37"/>
                  <a:gd name="T9" fmla="*/ 10 h 34"/>
                  <a:gd name="T10" fmla="*/ 2 w 37"/>
                  <a:gd name="T11" fmla="*/ 14 h 34"/>
                  <a:gd name="T12" fmla="*/ 4 w 37"/>
                  <a:gd name="T13" fmla="*/ 19 h 34"/>
                  <a:gd name="T14" fmla="*/ 15 w 37"/>
                  <a:gd name="T15" fmla="*/ 19 h 34"/>
                  <a:gd name="T16" fmla="*/ 17 w 37"/>
                  <a:gd name="T17" fmla="*/ 28 h 34"/>
                  <a:gd name="T18" fmla="*/ 25 w 37"/>
                  <a:gd name="T19" fmla="*/ 26 h 34"/>
                  <a:gd name="T20" fmla="*/ 23 w 37"/>
                  <a:gd name="T21" fmla="*/ 18 h 34"/>
                  <a:gd name="T22" fmla="*/ 31 w 37"/>
                  <a:gd name="T23" fmla="*/ 16 h 34"/>
                  <a:gd name="T24" fmla="*/ 28 w 37"/>
                  <a:gd name="T25"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34">
                    <a:moveTo>
                      <a:pt x="28" y="7"/>
                    </a:moveTo>
                    <a:cubicBezTo>
                      <a:pt x="26" y="7"/>
                      <a:pt x="23" y="8"/>
                      <a:pt x="21" y="8"/>
                    </a:cubicBezTo>
                    <a:cubicBezTo>
                      <a:pt x="20" y="7"/>
                      <a:pt x="19" y="5"/>
                      <a:pt x="19" y="4"/>
                    </a:cubicBezTo>
                    <a:cubicBezTo>
                      <a:pt x="18" y="0"/>
                      <a:pt x="12" y="1"/>
                      <a:pt x="13" y="5"/>
                    </a:cubicBezTo>
                    <a:cubicBezTo>
                      <a:pt x="13" y="7"/>
                      <a:pt x="13" y="9"/>
                      <a:pt x="13" y="10"/>
                    </a:cubicBezTo>
                    <a:cubicBezTo>
                      <a:pt x="10" y="11"/>
                      <a:pt x="6" y="13"/>
                      <a:pt x="2" y="14"/>
                    </a:cubicBezTo>
                    <a:cubicBezTo>
                      <a:pt x="0" y="15"/>
                      <a:pt x="1" y="19"/>
                      <a:pt x="4" y="19"/>
                    </a:cubicBezTo>
                    <a:cubicBezTo>
                      <a:pt x="7" y="20"/>
                      <a:pt x="11" y="19"/>
                      <a:pt x="15" y="19"/>
                    </a:cubicBezTo>
                    <a:cubicBezTo>
                      <a:pt x="15" y="22"/>
                      <a:pt x="16" y="25"/>
                      <a:pt x="17" y="28"/>
                    </a:cubicBezTo>
                    <a:cubicBezTo>
                      <a:pt x="18" y="34"/>
                      <a:pt x="27" y="31"/>
                      <a:pt x="25" y="26"/>
                    </a:cubicBezTo>
                    <a:cubicBezTo>
                      <a:pt x="25" y="23"/>
                      <a:pt x="24" y="21"/>
                      <a:pt x="23" y="18"/>
                    </a:cubicBezTo>
                    <a:cubicBezTo>
                      <a:pt x="26" y="17"/>
                      <a:pt x="28" y="17"/>
                      <a:pt x="31" y="16"/>
                    </a:cubicBezTo>
                    <a:cubicBezTo>
                      <a:pt x="37" y="14"/>
                      <a:pt x="34" y="6"/>
                      <a:pt x="28" y="7"/>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grpSp>
      </p:grpSp>
      <p:sp>
        <p:nvSpPr>
          <p:cNvPr id="25" name="TextBox 24">
            <a:extLst>
              <a:ext uri="{FF2B5EF4-FFF2-40B4-BE49-F238E27FC236}">
                <a16:creationId xmlns:a16="http://schemas.microsoft.com/office/drawing/2014/main" id="{3D6777F7-C6C3-E30D-0B25-17B91DCD4050}"/>
              </a:ext>
            </a:extLst>
          </p:cNvPr>
          <p:cNvSpPr txBox="1"/>
          <p:nvPr/>
        </p:nvSpPr>
        <p:spPr>
          <a:xfrm>
            <a:off x="4026491" y="76546"/>
            <a:ext cx="4211375" cy="110799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4BACC6">
                      <a:lumMod val="60000"/>
                      <a:lumOff val="40000"/>
                    </a:srgbClr>
                  </a:outerShdw>
                </a:effectLst>
                <a:uLnTx/>
                <a:uFillTx/>
                <a:latin typeface="Cambria" panose="02040503050406030204" pitchFamily="18" charset="0"/>
                <a:ea typeface="Cambria" panose="02040503050406030204" pitchFamily="18" charset="0"/>
                <a:cs typeface="LNTH-LuoLuoNotangYuanTi 1" pitchFamily="2" charset="-128"/>
              </a:rPr>
              <a:t>DẶN DÒ</a:t>
            </a:r>
          </a:p>
        </p:txBody>
      </p:sp>
      <p:grpSp>
        <p:nvGrpSpPr>
          <p:cNvPr id="26" name="组合 23">
            <a:extLst>
              <a:ext uri="{FF2B5EF4-FFF2-40B4-BE49-F238E27FC236}">
                <a16:creationId xmlns:a16="http://schemas.microsoft.com/office/drawing/2014/main" id="{BE6321AC-9A9C-0C9F-B399-25D4E02EC62B}"/>
              </a:ext>
            </a:extLst>
          </p:cNvPr>
          <p:cNvGrpSpPr/>
          <p:nvPr/>
        </p:nvGrpSpPr>
        <p:grpSpPr>
          <a:xfrm>
            <a:off x="4159576" y="2497108"/>
            <a:ext cx="6977839" cy="845387"/>
            <a:chOff x="1149989" y="3194004"/>
            <a:chExt cx="6977839" cy="845387"/>
          </a:xfrm>
        </p:grpSpPr>
        <p:sp>
          <p:nvSpPr>
            <p:cNvPr id="27" name="文本框 32">
              <a:extLst>
                <a:ext uri="{FF2B5EF4-FFF2-40B4-BE49-F238E27FC236}">
                  <a16:creationId xmlns:a16="http://schemas.microsoft.com/office/drawing/2014/main" id="{6224B6C4-CCF8-ED52-6AA1-0E82D7112D3C}"/>
                </a:ext>
              </a:extLst>
            </p:cNvPr>
            <p:cNvSpPr txBox="1"/>
            <p:nvPr/>
          </p:nvSpPr>
          <p:spPr>
            <a:xfrm>
              <a:off x="1882096" y="3341574"/>
              <a:ext cx="6245732"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zh-CN" sz="36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HappyZcool-2016" charset="-122"/>
                </a:rPr>
                <a:t>GV ĐIỀN Ở ĐÂY</a:t>
              </a:r>
              <a:endParaRPr kumimoji="1" lang="zh-CN" altLang="en-US" sz="36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HappyZcool-2016" charset="-122"/>
              </a:endParaRPr>
            </a:p>
          </p:txBody>
        </p:sp>
        <p:grpSp>
          <p:nvGrpSpPr>
            <p:cNvPr id="28" name="组合 25">
              <a:extLst>
                <a:ext uri="{FF2B5EF4-FFF2-40B4-BE49-F238E27FC236}">
                  <a16:creationId xmlns:a16="http://schemas.microsoft.com/office/drawing/2014/main" id="{D51B2CD5-0366-DCFF-C0A3-DEDC9E3120ED}"/>
                </a:ext>
              </a:extLst>
            </p:cNvPr>
            <p:cNvGrpSpPr/>
            <p:nvPr/>
          </p:nvGrpSpPr>
          <p:grpSpPr>
            <a:xfrm rot="19663740">
              <a:off x="1149989" y="3194004"/>
              <a:ext cx="654790" cy="845387"/>
              <a:chOff x="10766636" y="3941730"/>
              <a:chExt cx="1047922" cy="1352954"/>
            </a:xfrm>
          </p:grpSpPr>
          <p:sp>
            <p:nvSpPr>
              <p:cNvPr id="29" name="Freeform 108">
                <a:extLst>
                  <a:ext uri="{FF2B5EF4-FFF2-40B4-BE49-F238E27FC236}">
                    <a16:creationId xmlns:a16="http://schemas.microsoft.com/office/drawing/2014/main" id="{9E39F189-F5B8-F339-E83D-F8D0446F44AD}"/>
                  </a:ext>
                </a:extLst>
              </p:cNvPr>
              <p:cNvSpPr>
                <a:spLocks/>
              </p:cNvSpPr>
              <p:nvPr/>
            </p:nvSpPr>
            <p:spPr bwMode="auto">
              <a:xfrm>
                <a:off x="10766636" y="4209862"/>
                <a:ext cx="664177"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30" name="Freeform 109">
                <a:extLst>
                  <a:ext uri="{FF2B5EF4-FFF2-40B4-BE49-F238E27FC236}">
                    <a16:creationId xmlns:a16="http://schemas.microsoft.com/office/drawing/2014/main" id="{CA8BB581-5D3E-5705-432D-3B67681EF279}"/>
                  </a:ext>
                </a:extLst>
              </p:cNvPr>
              <p:cNvSpPr>
                <a:spLocks noEditPoints="1"/>
              </p:cNvSpPr>
              <p:nvPr/>
            </p:nvSpPr>
            <p:spPr bwMode="auto">
              <a:xfrm>
                <a:off x="10783856" y="4209862"/>
                <a:ext cx="693695" cy="1067602"/>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31" name="Freeform 110">
                <a:extLst>
                  <a:ext uri="{FF2B5EF4-FFF2-40B4-BE49-F238E27FC236}">
                    <a16:creationId xmlns:a16="http://schemas.microsoft.com/office/drawing/2014/main" id="{FC41CB35-67CF-EAA3-9B40-AB748A5040D6}"/>
                  </a:ext>
                </a:extLst>
              </p:cNvPr>
              <p:cNvSpPr>
                <a:spLocks/>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4096" name="Freeform 111">
                <a:extLst>
                  <a:ext uri="{FF2B5EF4-FFF2-40B4-BE49-F238E27FC236}">
                    <a16:creationId xmlns:a16="http://schemas.microsoft.com/office/drawing/2014/main" id="{E221A4D6-F81E-914C-4555-C67C4F07985D}"/>
                  </a:ext>
                </a:extLst>
              </p:cNvPr>
              <p:cNvSpPr>
                <a:spLocks/>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4097" name="Freeform 112">
                <a:extLst>
                  <a:ext uri="{FF2B5EF4-FFF2-40B4-BE49-F238E27FC236}">
                    <a16:creationId xmlns:a16="http://schemas.microsoft.com/office/drawing/2014/main" id="{DE2018EC-62D2-A25C-C1C8-78D0E87A09BC}"/>
                  </a:ext>
                </a:extLst>
              </p:cNvPr>
              <p:cNvSpPr>
                <a:spLocks/>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4099" name="Freeform 113">
                <a:extLst>
                  <a:ext uri="{FF2B5EF4-FFF2-40B4-BE49-F238E27FC236}">
                    <a16:creationId xmlns:a16="http://schemas.microsoft.com/office/drawing/2014/main" id="{51F02429-6C66-25F6-4341-0126D8E97074}"/>
                  </a:ext>
                </a:extLst>
              </p:cNvPr>
              <p:cNvSpPr>
                <a:spLocks/>
              </p:cNvSpPr>
              <p:nvPr/>
            </p:nvSpPr>
            <p:spPr bwMode="auto">
              <a:xfrm>
                <a:off x="11598086" y="4682166"/>
                <a:ext cx="216472" cy="199254"/>
              </a:xfrm>
              <a:custGeom>
                <a:avLst/>
                <a:gdLst>
                  <a:gd name="T0" fmla="*/ 28 w 37"/>
                  <a:gd name="T1" fmla="*/ 7 h 34"/>
                  <a:gd name="T2" fmla="*/ 21 w 37"/>
                  <a:gd name="T3" fmla="*/ 8 h 34"/>
                  <a:gd name="T4" fmla="*/ 19 w 37"/>
                  <a:gd name="T5" fmla="*/ 4 h 34"/>
                  <a:gd name="T6" fmla="*/ 13 w 37"/>
                  <a:gd name="T7" fmla="*/ 5 h 34"/>
                  <a:gd name="T8" fmla="*/ 13 w 37"/>
                  <a:gd name="T9" fmla="*/ 10 h 34"/>
                  <a:gd name="T10" fmla="*/ 2 w 37"/>
                  <a:gd name="T11" fmla="*/ 14 h 34"/>
                  <a:gd name="T12" fmla="*/ 4 w 37"/>
                  <a:gd name="T13" fmla="*/ 19 h 34"/>
                  <a:gd name="T14" fmla="*/ 15 w 37"/>
                  <a:gd name="T15" fmla="*/ 19 h 34"/>
                  <a:gd name="T16" fmla="*/ 17 w 37"/>
                  <a:gd name="T17" fmla="*/ 28 h 34"/>
                  <a:gd name="T18" fmla="*/ 25 w 37"/>
                  <a:gd name="T19" fmla="*/ 26 h 34"/>
                  <a:gd name="T20" fmla="*/ 23 w 37"/>
                  <a:gd name="T21" fmla="*/ 18 h 34"/>
                  <a:gd name="T22" fmla="*/ 31 w 37"/>
                  <a:gd name="T23" fmla="*/ 16 h 34"/>
                  <a:gd name="T24" fmla="*/ 28 w 37"/>
                  <a:gd name="T25"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34">
                    <a:moveTo>
                      <a:pt x="28" y="7"/>
                    </a:moveTo>
                    <a:cubicBezTo>
                      <a:pt x="26" y="7"/>
                      <a:pt x="23" y="8"/>
                      <a:pt x="21" y="8"/>
                    </a:cubicBezTo>
                    <a:cubicBezTo>
                      <a:pt x="20" y="7"/>
                      <a:pt x="19" y="5"/>
                      <a:pt x="19" y="4"/>
                    </a:cubicBezTo>
                    <a:cubicBezTo>
                      <a:pt x="18" y="0"/>
                      <a:pt x="12" y="1"/>
                      <a:pt x="13" y="5"/>
                    </a:cubicBezTo>
                    <a:cubicBezTo>
                      <a:pt x="13" y="7"/>
                      <a:pt x="13" y="9"/>
                      <a:pt x="13" y="10"/>
                    </a:cubicBezTo>
                    <a:cubicBezTo>
                      <a:pt x="10" y="11"/>
                      <a:pt x="6" y="13"/>
                      <a:pt x="2" y="14"/>
                    </a:cubicBezTo>
                    <a:cubicBezTo>
                      <a:pt x="0" y="15"/>
                      <a:pt x="1" y="19"/>
                      <a:pt x="4" y="19"/>
                    </a:cubicBezTo>
                    <a:cubicBezTo>
                      <a:pt x="7" y="20"/>
                      <a:pt x="11" y="19"/>
                      <a:pt x="15" y="19"/>
                    </a:cubicBezTo>
                    <a:cubicBezTo>
                      <a:pt x="15" y="22"/>
                      <a:pt x="16" y="25"/>
                      <a:pt x="17" y="28"/>
                    </a:cubicBezTo>
                    <a:cubicBezTo>
                      <a:pt x="18" y="34"/>
                      <a:pt x="27" y="31"/>
                      <a:pt x="25" y="26"/>
                    </a:cubicBezTo>
                    <a:cubicBezTo>
                      <a:pt x="25" y="23"/>
                      <a:pt x="24" y="21"/>
                      <a:pt x="23" y="18"/>
                    </a:cubicBezTo>
                    <a:cubicBezTo>
                      <a:pt x="26" y="17"/>
                      <a:pt x="28" y="17"/>
                      <a:pt x="31" y="16"/>
                    </a:cubicBezTo>
                    <a:cubicBezTo>
                      <a:pt x="37" y="14"/>
                      <a:pt x="34" y="6"/>
                      <a:pt x="28" y="7"/>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grpSp>
      </p:grpSp>
      <p:grpSp>
        <p:nvGrpSpPr>
          <p:cNvPr id="4100" name="组合 23">
            <a:extLst>
              <a:ext uri="{FF2B5EF4-FFF2-40B4-BE49-F238E27FC236}">
                <a16:creationId xmlns:a16="http://schemas.microsoft.com/office/drawing/2014/main" id="{99173C7A-2F2C-4F35-B07A-A8FD30AAE805}"/>
              </a:ext>
            </a:extLst>
          </p:cNvPr>
          <p:cNvGrpSpPr/>
          <p:nvPr/>
        </p:nvGrpSpPr>
        <p:grpSpPr>
          <a:xfrm>
            <a:off x="4135864" y="3688853"/>
            <a:ext cx="6977839" cy="845387"/>
            <a:chOff x="1149989" y="3194004"/>
            <a:chExt cx="6977839" cy="845387"/>
          </a:xfrm>
        </p:grpSpPr>
        <p:sp>
          <p:nvSpPr>
            <p:cNvPr id="4101" name="文本框 32">
              <a:extLst>
                <a:ext uri="{FF2B5EF4-FFF2-40B4-BE49-F238E27FC236}">
                  <a16:creationId xmlns:a16="http://schemas.microsoft.com/office/drawing/2014/main" id="{CFF9CBAB-C0A9-77F5-53F3-223741616A62}"/>
                </a:ext>
              </a:extLst>
            </p:cNvPr>
            <p:cNvSpPr txBox="1"/>
            <p:nvPr/>
          </p:nvSpPr>
          <p:spPr>
            <a:xfrm>
              <a:off x="1882096" y="3341574"/>
              <a:ext cx="6245732"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zh-CN" sz="36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HappyZcool-2016" charset="-122"/>
                </a:rPr>
                <a:t>GV ĐIỀN Ở ĐÂY</a:t>
              </a:r>
              <a:endParaRPr kumimoji="1" lang="zh-CN" altLang="en-US" sz="36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HappyZcool-2016" charset="-122"/>
              </a:endParaRPr>
            </a:p>
          </p:txBody>
        </p:sp>
        <p:grpSp>
          <p:nvGrpSpPr>
            <p:cNvPr id="4102" name="组合 25">
              <a:extLst>
                <a:ext uri="{FF2B5EF4-FFF2-40B4-BE49-F238E27FC236}">
                  <a16:creationId xmlns:a16="http://schemas.microsoft.com/office/drawing/2014/main" id="{93475A57-ECB9-D08C-C735-73A910EF18EA}"/>
                </a:ext>
              </a:extLst>
            </p:cNvPr>
            <p:cNvGrpSpPr/>
            <p:nvPr/>
          </p:nvGrpSpPr>
          <p:grpSpPr>
            <a:xfrm rot="19663740">
              <a:off x="1149989" y="3194004"/>
              <a:ext cx="654790" cy="845387"/>
              <a:chOff x="10766636" y="3941730"/>
              <a:chExt cx="1047922" cy="1352954"/>
            </a:xfrm>
          </p:grpSpPr>
          <p:sp>
            <p:nvSpPr>
              <p:cNvPr id="4103" name="Freeform 108">
                <a:extLst>
                  <a:ext uri="{FF2B5EF4-FFF2-40B4-BE49-F238E27FC236}">
                    <a16:creationId xmlns:a16="http://schemas.microsoft.com/office/drawing/2014/main" id="{5E77478D-53C4-C4BC-914D-ED78034EC1ED}"/>
                  </a:ext>
                </a:extLst>
              </p:cNvPr>
              <p:cNvSpPr>
                <a:spLocks/>
              </p:cNvSpPr>
              <p:nvPr/>
            </p:nvSpPr>
            <p:spPr bwMode="auto">
              <a:xfrm>
                <a:off x="10766636" y="4209862"/>
                <a:ext cx="664177"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4104" name="Freeform 109">
                <a:extLst>
                  <a:ext uri="{FF2B5EF4-FFF2-40B4-BE49-F238E27FC236}">
                    <a16:creationId xmlns:a16="http://schemas.microsoft.com/office/drawing/2014/main" id="{7342C3B7-74E2-6E95-6BB7-6B4E4D167FFE}"/>
                  </a:ext>
                </a:extLst>
              </p:cNvPr>
              <p:cNvSpPr>
                <a:spLocks noEditPoints="1"/>
              </p:cNvSpPr>
              <p:nvPr/>
            </p:nvSpPr>
            <p:spPr bwMode="auto">
              <a:xfrm>
                <a:off x="10783856" y="4209862"/>
                <a:ext cx="693695" cy="1067602"/>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4105" name="Freeform 110">
                <a:extLst>
                  <a:ext uri="{FF2B5EF4-FFF2-40B4-BE49-F238E27FC236}">
                    <a16:creationId xmlns:a16="http://schemas.microsoft.com/office/drawing/2014/main" id="{349D1FA0-A422-7103-E1C6-65BDD958CCE6}"/>
                  </a:ext>
                </a:extLst>
              </p:cNvPr>
              <p:cNvSpPr>
                <a:spLocks/>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4106" name="Freeform 111">
                <a:extLst>
                  <a:ext uri="{FF2B5EF4-FFF2-40B4-BE49-F238E27FC236}">
                    <a16:creationId xmlns:a16="http://schemas.microsoft.com/office/drawing/2014/main" id="{8F663A4C-9135-282D-21F6-DB29B6E5A51D}"/>
                  </a:ext>
                </a:extLst>
              </p:cNvPr>
              <p:cNvSpPr>
                <a:spLocks/>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4107" name="Freeform 112">
                <a:extLst>
                  <a:ext uri="{FF2B5EF4-FFF2-40B4-BE49-F238E27FC236}">
                    <a16:creationId xmlns:a16="http://schemas.microsoft.com/office/drawing/2014/main" id="{FAD4179E-C954-F9FA-A512-793C868FC056}"/>
                  </a:ext>
                </a:extLst>
              </p:cNvPr>
              <p:cNvSpPr>
                <a:spLocks/>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4108" name="Freeform 113">
                <a:extLst>
                  <a:ext uri="{FF2B5EF4-FFF2-40B4-BE49-F238E27FC236}">
                    <a16:creationId xmlns:a16="http://schemas.microsoft.com/office/drawing/2014/main" id="{FD7B2A0A-281E-43D3-EF83-8677C7C84FD8}"/>
                  </a:ext>
                </a:extLst>
              </p:cNvPr>
              <p:cNvSpPr>
                <a:spLocks/>
              </p:cNvSpPr>
              <p:nvPr/>
            </p:nvSpPr>
            <p:spPr bwMode="auto">
              <a:xfrm>
                <a:off x="11598086" y="4682166"/>
                <a:ext cx="216472" cy="199254"/>
              </a:xfrm>
              <a:custGeom>
                <a:avLst/>
                <a:gdLst>
                  <a:gd name="T0" fmla="*/ 28 w 37"/>
                  <a:gd name="T1" fmla="*/ 7 h 34"/>
                  <a:gd name="T2" fmla="*/ 21 w 37"/>
                  <a:gd name="T3" fmla="*/ 8 h 34"/>
                  <a:gd name="T4" fmla="*/ 19 w 37"/>
                  <a:gd name="T5" fmla="*/ 4 h 34"/>
                  <a:gd name="T6" fmla="*/ 13 w 37"/>
                  <a:gd name="T7" fmla="*/ 5 h 34"/>
                  <a:gd name="T8" fmla="*/ 13 w 37"/>
                  <a:gd name="T9" fmla="*/ 10 h 34"/>
                  <a:gd name="T10" fmla="*/ 2 w 37"/>
                  <a:gd name="T11" fmla="*/ 14 h 34"/>
                  <a:gd name="T12" fmla="*/ 4 w 37"/>
                  <a:gd name="T13" fmla="*/ 19 h 34"/>
                  <a:gd name="T14" fmla="*/ 15 w 37"/>
                  <a:gd name="T15" fmla="*/ 19 h 34"/>
                  <a:gd name="T16" fmla="*/ 17 w 37"/>
                  <a:gd name="T17" fmla="*/ 28 h 34"/>
                  <a:gd name="T18" fmla="*/ 25 w 37"/>
                  <a:gd name="T19" fmla="*/ 26 h 34"/>
                  <a:gd name="T20" fmla="*/ 23 w 37"/>
                  <a:gd name="T21" fmla="*/ 18 h 34"/>
                  <a:gd name="T22" fmla="*/ 31 w 37"/>
                  <a:gd name="T23" fmla="*/ 16 h 34"/>
                  <a:gd name="T24" fmla="*/ 28 w 37"/>
                  <a:gd name="T25"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34">
                    <a:moveTo>
                      <a:pt x="28" y="7"/>
                    </a:moveTo>
                    <a:cubicBezTo>
                      <a:pt x="26" y="7"/>
                      <a:pt x="23" y="8"/>
                      <a:pt x="21" y="8"/>
                    </a:cubicBezTo>
                    <a:cubicBezTo>
                      <a:pt x="20" y="7"/>
                      <a:pt x="19" y="5"/>
                      <a:pt x="19" y="4"/>
                    </a:cubicBezTo>
                    <a:cubicBezTo>
                      <a:pt x="18" y="0"/>
                      <a:pt x="12" y="1"/>
                      <a:pt x="13" y="5"/>
                    </a:cubicBezTo>
                    <a:cubicBezTo>
                      <a:pt x="13" y="7"/>
                      <a:pt x="13" y="9"/>
                      <a:pt x="13" y="10"/>
                    </a:cubicBezTo>
                    <a:cubicBezTo>
                      <a:pt x="10" y="11"/>
                      <a:pt x="6" y="13"/>
                      <a:pt x="2" y="14"/>
                    </a:cubicBezTo>
                    <a:cubicBezTo>
                      <a:pt x="0" y="15"/>
                      <a:pt x="1" y="19"/>
                      <a:pt x="4" y="19"/>
                    </a:cubicBezTo>
                    <a:cubicBezTo>
                      <a:pt x="7" y="20"/>
                      <a:pt x="11" y="19"/>
                      <a:pt x="15" y="19"/>
                    </a:cubicBezTo>
                    <a:cubicBezTo>
                      <a:pt x="15" y="22"/>
                      <a:pt x="16" y="25"/>
                      <a:pt x="17" y="28"/>
                    </a:cubicBezTo>
                    <a:cubicBezTo>
                      <a:pt x="18" y="34"/>
                      <a:pt x="27" y="31"/>
                      <a:pt x="25" y="26"/>
                    </a:cubicBezTo>
                    <a:cubicBezTo>
                      <a:pt x="25" y="23"/>
                      <a:pt x="24" y="21"/>
                      <a:pt x="23" y="18"/>
                    </a:cubicBezTo>
                    <a:cubicBezTo>
                      <a:pt x="26" y="17"/>
                      <a:pt x="28" y="17"/>
                      <a:pt x="31" y="16"/>
                    </a:cubicBezTo>
                    <a:cubicBezTo>
                      <a:pt x="37" y="14"/>
                      <a:pt x="34" y="6"/>
                      <a:pt x="28" y="7"/>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grpSp>
      </p:grpSp>
      <p:grpSp>
        <p:nvGrpSpPr>
          <p:cNvPr id="4109" name="组合 23">
            <a:extLst>
              <a:ext uri="{FF2B5EF4-FFF2-40B4-BE49-F238E27FC236}">
                <a16:creationId xmlns:a16="http://schemas.microsoft.com/office/drawing/2014/main" id="{22AFE8F6-206E-BBC8-CF90-5B6999924B6B}"/>
              </a:ext>
            </a:extLst>
          </p:cNvPr>
          <p:cNvGrpSpPr/>
          <p:nvPr/>
        </p:nvGrpSpPr>
        <p:grpSpPr>
          <a:xfrm>
            <a:off x="4112152" y="4880598"/>
            <a:ext cx="6977839" cy="845387"/>
            <a:chOff x="1149989" y="3194004"/>
            <a:chExt cx="6977839" cy="845387"/>
          </a:xfrm>
        </p:grpSpPr>
        <p:sp>
          <p:nvSpPr>
            <p:cNvPr id="4110" name="文本框 32">
              <a:extLst>
                <a:ext uri="{FF2B5EF4-FFF2-40B4-BE49-F238E27FC236}">
                  <a16:creationId xmlns:a16="http://schemas.microsoft.com/office/drawing/2014/main" id="{63D8DE37-5541-0982-763C-F73F8A703A3A}"/>
                </a:ext>
              </a:extLst>
            </p:cNvPr>
            <p:cNvSpPr txBox="1"/>
            <p:nvPr/>
          </p:nvSpPr>
          <p:spPr>
            <a:xfrm>
              <a:off x="1882096" y="3341574"/>
              <a:ext cx="6245732"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zh-CN" sz="36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HappyZcool-2016" charset="-122"/>
                </a:rPr>
                <a:t>GV ĐIỀN Ở ĐÂY</a:t>
              </a:r>
              <a:endParaRPr kumimoji="1" lang="zh-CN" altLang="en-US" sz="36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HappyZcool-2016" charset="-122"/>
              </a:endParaRPr>
            </a:p>
          </p:txBody>
        </p:sp>
        <p:grpSp>
          <p:nvGrpSpPr>
            <p:cNvPr id="4111" name="组合 25">
              <a:extLst>
                <a:ext uri="{FF2B5EF4-FFF2-40B4-BE49-F238E27FC236}">
                  <a16:creationId xmlns:a16="http://schemas.microsoft.com/office/drawing/2014/main" id="{D47797D5-2113-A84E-1023-3E1A2410A74A}"/>
                </a:ext>
              </a:extLst>
            </p:cNvPr>
            <p:cNvGrpSpPr/>
            <p:nvPr/>
          </p:nvGrpSpPr>
          <p:grpSpPr>
            <a:xfrm rot="19663740">
              <a:off x="1149989" y="3194004"/>
              <a:ext cx="654790" cy="845387"/>
              <a:chOff x="10766636" y="3941730"/>
              <a:chExt cx="1047922" cy="1352954"/>
            </a:xfrm>
          </p:grpSpPr>
          <p:sp>
            <p:nvSpPr>
              <p:cNvPr id="4112" name="Freeform 108">
                <a:extLst>
                  <a:ext uri="{FF2B5EF4-FFF2-40B4-BE49-F238E27FC236}">
                    <a16:creationId xmlns:a16="http://schemas.microsoft.com/office/drawing/2014/main" id="{F2F26D34-6E02-CB60-EF8E-10CAE66F4982}"/>
                  </a:ext>
                </a:extLst>
              </p:cNvPr>
              <p:cNvSpPr>
                <a:spLocks/>
              </p:cNvSpPr>
              <p:nvPr/>
            </p:nvSpPr>
            <p:spPr bwMode="auto">
              <a:xfrm>
                <a:off x="10766636" y="4209862"/>
                <a:ext cx="664177"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4113" name="Freeform 109">
                <a:extLst>
                  <a:ext uri="{FF2B5EF4-FFF2-40B4-BE49-F238E27FC236}">
                    <a16:creationId xmlns:a16="http://schemas.microsoft.com/office/drawing/2014/main" id="{874F622A-6D10-3E04-99FD-0BC78C719A79}"/>
                  </a:ext>
                </a:extLst>
              </p:cNvPr>
              <p:cNvSpPr>
                <a:spLocks noEditPoints="1"/>
              </p:cNvSpPr>
              <p:nvPr/>
            </p:nvSpPr>
            <p:spPr bwMode="auto">
              <a:xfrm>
                <a:off x="10783856" y="4209862"/>
                <a:ext cx="693695" cy="1067602"/>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4114" name="Freeform 110">
                <a:extLst>
                  <a:ext uri="{FF2B5EF4-FFF2-40B4-BE49-F238E27FC236}">
                    <a16:creationId xmlns:a16="http://schemas.microsoft.com/office/drawing/2014/main" id="{6C311122-77F7-617F-79FB-21EE474AFC53}"/>
                  </a:ext>
                </a:extLst>
              </p:cNvPr>
              <p:cNvSpPr>
                <a:spLocks/>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4115" name="Freeform 111">
                <a:extLst>
                  <a:ext uri="{FF2B5EF4-FFF2-40B4-BE49-F238E27FC236}">
                    <a16:creationId xmlns:a16="http://schemas.microsoft.com/office/drawing/2014/main" id="{041C3ABB-5B28-902A-D393-0C8B4FF05251}"/>
                  </a:ext>
                </a:extLst>
              </p:cNvPr>
              <p:cNvSpPr>
                <a:spLocks/>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4116" name="Freeform 112">
                <a:extLst>
                  <a:ext uri="{FF2B5EF4-FFF2-40B4-BE49-F238E27FC236}">
                    <a16:creationId xmlns:a16="http://schemas.microsoft.com/office/drawing/2014/main" id="{17341B57-F4B9-1143-FCAF-195280A7D2B3}"/>
                  </a:ext>
                </a:extLst>
              </p:cNvPr>
              <p:cNvSpPr>
                <a:spLocks/>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4117" name="Freeform 113">
                <a:extLst>
                  <a:ext uri="{FF2B5EF4-FFF2-40B4-BE49-F238E27FC236}">
                    <a16:creationId xmlns:a16="http://schemas.microsoft.com/office/drawing/2014/main" id="{C0C9A0CB-33D5-1951-C6AC-CD76BD3C8A28}"/>
                  </a:ext>
                </a:extLst>
              </p:cNvPr>
              <p:cNvSpPr>
                <a:spLocks/>
              </p:cNvSpPr>
              <p:nvPr/>
            </p:nvSpPr>
            <p:spPr bwMode="auto">
              <a:xfrm>
                <a:off x="11598086" y="4682166"/>
                <a:ext cx="216472" cy="199254"/>
              </a:xfrm>
              <a:custGeom>
                <a:avLst/>
                <a:gdLst>
                  <a:gd name="T0" fmla="*/ 28 w 37"/>
                  <a:gd name="T1" fmla="*/ 7 h 34"/>
                  <a:gd name="T2" fmla="*/ 21 w 37"/>
                  <a:gd name="T3" fmla="*/ 8 h 34"/>
                  <a:gd name="T4" fmla="*/ 19 w 37"/>
                  <a:gd name="T5" fmla="*/ 4 h 34"/>
                  <a:gd name="T6" fmla="*/ 13 w 37"/>
                  <a:gd name="T7" fmla="*/ 5 h 34"/>
                  <a:gd name="T8" fmla="*/ 13 w 37"/>
                  <a:gd name="T9" fmla="*/ 10 h 34"/>
                  <a:gd name="T10" fmla="*/ 2 w 37"/>
                  <a:gd name="T11" fmla="*/ 14 h 34"/>
                  <a:gd name="T12" fmla="*/ 4 w 37"/>
                  <a:gd name="T13" fmla="*/ 19 h 34"/>
                  <a:gd name="T14" fmla="*/ 15 w 37"/>
                  <a:gd name="T15" fmla="*/ 19 h 34"/>
                  <a:gd name="T16" fmla="*/ 17 w 37"/>
                  <a:gd name="T17" fmla="*/ 28 h 34"/>
                  <a:gd name="T18" fmla="*/ 25 w 37"/>
                  <a:gd name="T19" fmla="*/ 26 h 34"/>
                  <a:gd name="T20" fmla="*/ 23 w 37"/>
                  <a:gd name="T21" fmla="*/ 18 h 34"/>
                  <a:gd name="T22" fmla="*/ 31 w 37"/>
                  <a:gd name="T23" fmla="*/ 16 h 34"/>
                  <a:gd name="T24" fmla="*/ 28 w 37"/>
                  <a:gd name="T25"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34">
                    <a:moveTo>
                      <a:pt x="28" y="7"/>
                    </a:moveTo>
                    <a:cubicBezTo>
                      <a:pt x="26" y="7"/>
                      <a:pt x="23" y="8"/>
                      <a:pt x="21" y="8"/>
                    </a:cubicBezTo>
                    <a:cubicBezTo>
                      <a:pt x="20" y="7"/>
                      <a:pt x="19" y="5"/>
                      <a:pt x="19" y="4"/>
                    </a:cubicBezTo>
                    <a:cubicBezTo>
                      <a:pt x="18" y="0"/>
                      <a:pt x="12" y="1"/>
                      <a:pt x="13" y="5"/>
                    </a:cubicBezTo>
                    <a:cubicBezTo>
                      <a:pt x="13" y="7"/>
                      <a:pt x="13" y="9"/>
                      <a:pt x="13" y="10"/>
                    </a:cubicBezTo>
                    <a:cubicBezTo>
                      <a:pt x="10" y="11"/>
                      <a:pt x="6" y="13"/>
                      <a:pt x="2" y="14"/>
                    </a:cubicBezTo>
                    <a:cubicBezTo>
                      <a:pt x="0" y="15"/>
                      <a:pt x="1" y="19"/>
                      <a:pt x="4" y="19"/>
                    </a:cubicBezTo>
                    <a:cubicBezTo>
                      <a:pt x="7" y="20"/>
                      <a:pt x="11" y="19"/>
                      <a:pt x="15" y="19"/>
                    </a:cubicBezTo>
                    <a:cubicBezTo>
                      <a:pt x="15" y="22"/>
                      <a:pt x="16" y="25"/>
                      <a:pt x="17" y="28"/>
                    </a:cubicBezTo>
                    <a:cubicBezTo>
                      <a:pt x="18" y="34"/>
                      <a:pt x="27" y="31"/>
                      <a:pt x="25" y="26"/>
                    </a:cubicBezTo>
                    <a:cubicBezTo>
                      <a:pt x="25" y="23"/>
                      <a:pt x="24" y="21"/>
                      <a:pt x="23" y="18"/>
                    </a:cubicBezTo>
                    <a:cubicBezTo>
                      <a:pt x="26" y="17"/>
                      <a:pt x="28" y="17"/>
                      <a:pt x="31" y="16"/>
                    </a:cubicBezTo>
                    <a:cubicBezTo>
                      <a:pt x="37" y="14"/>
                      <a:pt x="34" y="6"/>
                      <a:pt x="28" y="7"/>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grpSp>
      </p:grpSp>
      <p:pic>
        <p:nvPicPr>
          <p:cNvPr id="4118" name="图片 9">
            <a:extLst>
              <a:ext uri="{FF2B5EF4-FFF2-40B4-BE49-F238E27FC236}">
                <a16:creationId xmlns:a16="http://schemas.microsoft.com/office/drawing/2014/main" id="{FD88739F-DDB6-74A8-D715-803D4E8A1A84}"/>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40316" y="516091"/>
            <a:ext cx="1566018" cy="1108172"/>
          </a:xfrm>
          <a:prstGeom prst="rect">
            <a:avLst/>
          </a:prstGeom>
        </p:spPr>
      </p:pic>
      <p:pic>
        <p:nvPicPr>
          <p:cNvPr id="4119" name="图片 19">
            <a:extLst>
              <a:ext uri="{FF2B5EF4-FFF2-40B4-BE49-F238E27FC236}">
                <a16:creationId xmlns:a16="http://schemas.microsoft.com/office/drawing/2014/main" id="{2520E845-DFE4-605D-819A-C19AF9E5C84F}"/>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620973" y="174855"/>
            <a:ext cx="964437" cy="682471"/>
          </a:xfrm>
          <a:prstGeom prst="rect">
            <a:avLst/>
          </a:prstGeom>
        </p:spPr>
      </p:pic>
      <p:grpSp>
        <p:nvGrpSpPr>
          <p:cNvPr id="4120" name="组合 25">
            <a:extLst>
              <a:ext uri="{FF2B5EF4-FFF2-40B4-BE49-F238E27FC236}">
                <a16:creationId xmlns:a16="http://schemas.microsoft.com/office/drawing/2014/main" id="{6656DEAB-BFC7-CF50-5FA4-CD17FCB44C5E}"/>
              </a:ext>
            </a:extLst>
          </p:cNvPr>
          <p:cNvGrpSpPr/>
          <p:nvPr/>
        </p:nvGrpSpPr>
        <p:grpSpPr>
          <a:xfrm rot="1359389">
            <a:off x="10445182" y="175390"/>
            <a:ext cx="1443509" cy="1337751"/>
            <a:chOff x="10101876" y="4297860"/>
            <a:chExt cx="1826037" cy="1763786"/>
          </a:xfrm>
        </p:grpSpPr>
        <p:sp>
          <p:nvSpPr>
            <p:cNvPr id="4121" name="Freeform 26">
              <a:extLst>
                <a:ext uri="{FF2B5EF4-FFF2-40B4-BE49-F238E27FC236}">
                  <a16:creationId xmlns:a16="http://schemas.microsoft.com/office/drawing/2014/main" id="{E41F94BB-0DCE-B0A8-8473-C0C47A980A4E}"/>
                </a:ext>
              </a:extLst>
            </p:cNvPr>
            <p:cNvSpPr>
              <a:spLocks noEditPoints="1"/>
            </p:cNvSpPr>
            <p:nvPr/>
          </p:nvSpPr>
          <p:spPr bwMode="auto">
            <a:xfrm>
              <a:off x="10122627" y="4297860"/>
              <a:ext cx="1745111" cy="1763786"/>
            </a:xfrm>
            <a:custGeom>
              <a:avLst/>
              <a:gdLst>
                <a:gd name="T0" fmla="*/ 341 w 356"/>
                <a:gd name="T1" fmla="*/ 95 h 359"/>
                <a:gd name="T2" fmla="*/ 210 w 356"/>
                <a:gd name="T3" fmla="*/ 14 h 359"/>
                <a:gd name="T4" fmla="*/ 60 w 356"/>
                <a:gd name="T5" fmla="*/ 72 h 359"/>
                <a:gd name="T6" fmla="*/ 43 w 356"/>
                <a:gd name="T7" fmla="*/ 111 h 359"/>
                <a:gd name="T8" fmla="*/ 37 w 356"/>
                <a:gd name="T9" fmla="*/ 119 h 359"/>
                <a:gd name="T10" fmla="*/ 13 w 356"/>
                <a:gd name="T11" fmla="*/ 165 h 359"/>
                <a:gd name="T12" fmla="*/ 41 w 356"/>
                <a:gd name="T13" fmla="*/ 301 h 359"/>
                <a:gd name="T14" fmla="*/ 213 w 356"/>
                <a:gd name="T15" fmla="*/ 343 h 359"/>
                <a:gd name="T16" fmla="*/ 337 w 356"/>
                <a:gd name="T17" fmla="*/ 217 h 359"/>
                <a:gd name="T18" fmla="*/ 341 w 356"/>
                <a:gd name="T19" fmla="*/ 95 h 359"/>
                <a:gd name="T20" fmla="*/ 278 w 356"/>
                <a:gd name="T21" fmla="*/ 170 h 359"/>
                <a:gd name="T22" fmla="*/ 278 w 356"/>
                <a:gd name="T23" fmla="*/ 159 h 359"/>
                <a:gd name="T24" fmla="*/ 279 w 356"/>
                <a:gd name="T25" fmla="*/ 153 h 359"/>
                <a:gd name="T26" fmla="*/ 280 w 356"/>
                <a:gd name="T27" fmla="*/ 144 h 359"/>
                <a:gd name="T28" fmla="*/ 278 w 356"/>
                <a:gd name="T29" fmla="*/ 170 h 359"/>
                <a:gd name="T30" fmla="*/ 274 w 356"/>
                <a:gd name="T31" fmla="*/ 226 h 359"/>
                <a:gd name="T32" fmla="*/ 276 w 356"/>
                <a:gd name="T33" fmla="*/ 220 h 359"/>
                <a:gd name="T34" fmla="*/ 278 w 356"/>
                <a:gd name="T35" fmla="*/ 211 h 359"/>
                <a:gd name="T36" fmla="*/ 297 w 356"/>
                <a:gd name="T37" fmla="*/ 179 h 359"/>
                <a:gd name="T38" fmla="*/ 298 w 356"/>
                <a:gd name="T39" fmla="*/ 175 h 359"/>
                <a:gd name="T40" fmla="*/ 291 w 356"/>
                <a:gd name="T41" fmla="*/ 199 h 359"/>
                <a:gd name="T42" fmla="*/ 274 w 356"/>
                <a:gd name="T43" fmla="*/ 226 h 359"/>
                <a:gd name="T44" fmla="*/ 325 w 356"/>
                <a:gd name="T45" fmla="*/ 117 h 359"/>
                <a:gd name="T46" fmla="*/ 281 w 356"/>
                <a:gd name="T47" fmla="*/ 54 h 359"/>
                <a:gd name="T48" fmla="*/ 325 w 356"/>
                <a:gd name="T49" fmla="*/ 117 h 359"/>
                <a:gd name="T50" fmla="*/ 31 w 356"/>
                <a:gd name="T51" fmla="*/ 188 h 359"/>
                <a:gd name="T52" fmla="*/ 34 w 356"/>
                <a:gd name="T53" fmla="*/ 188 h 359"/>
                <a:gd name="T54" fmla="*/ 34 w 356"/>
                <a:gd name="T55" fmla="*/ 189 h 359"/>
                <a:gd name="T56" fmla="*/ 42 w 356"/>
                <a:gd name="T57" fmla="*/ 198 h 359"/>
                <a:gd name="T58" fmla="*/ 43 w 356"/>
                <a:gd name="T59" fmla="*/ 198 h 359"/>
                <a:gd name="T60" fmla="*/ 31 w 356"/>
                <a:gd name="T61" fmla="*/ 235 h 359"/>
                <a:gd name="T62" fmla="*/ 31 w 356"/>
                <a:gd name="T63" fmla="*/ 188 h 359"/>
                <a:gd name="T64" fmla="*/ 66 w 356"/>
                <a:gd name="T65" fmla="*/ 296 h 359"/>
                <a:gd name="T66" fmla="*/ 44 w 356"/>
                <a:gd name="T67" fmla="*/ 270 h 359"/>
                <a:gd name="T68" fmla="*/ 50 w 356"/>
                <a:gd name="T69" fmla="*/ 270 h 359"/>
                <a:gd name="T70" fmla="*/ 67 w 356"/>
                <a:gd name="T71" fmla="*/ 285 h 359"/>
                <a:gd name="T72" fmla="*/ 132 w 356"/>
                <a:gd name="T73" fmla="*/ 310 h 359"/>
                <a:gd name="T74" fmla="*/ 159 w 356"/>
                <a:gd name="T75" fmla="*/ 313 h 359"/>
                <a:gd name="T76" fmla="*/ 165 w 356"/>
                <a:gd name="T77" fmla="*/ 313 h 359"/>
                <a:gd name="T78" fmla="*/ 262 w 356"/>
                <a:gd name="T79" fmla="*/ 296 h 359"/>
                <a:gd name="T80" fmla="*/ 253 w 356"/>
                <a:gd name="T81" fmla="*/ 303 h 359"/>
                <a:gd name="T82" fmla="*/ 66 w 356"/>
                <a:gd name="T83" fmla="*/ 296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56" h="359">
                  <a:moveTo>
                    <a:pt x="341" y="95"/>
                  </a:moveTo>
                  <a:cubicBezTo>
                    <a:pt x="320" y="41"/>
                    <a:pt x="266" y="14"/>
                    <a:pt x="210" y="14"/>
                  </a:cubicBezTo>
                  <a:cubicBezTo>
                    <a:pt x="154" y="0"/>
                    <a:pt x="92" y="22"/>
                    <a:pt x="60" y="72"/>
                  </a:cubicBezTo>
                  <a:cubicBezTo>
                    <a:pt x="52" y="84"/>
                    <a:pt x="47" y="97"/>
                    <a:pt x="43" y="111"/>
                  </a:cubicBezTo>
                  <a:cubicBezTo>
                    <a:pt x="41" y="114"/>
                    <a:pt x="39" y="116"/>
                    <a:pt x="37" y="119"/>
                  </a:cubicBezTo>
                  <a:cubicBezTo>
                    <a:pt x="25" y="133"/>
                    <a:pt x="13" y="149"/>
                    <a:pt x="13" y="165"/>
                  </a:cubicBezTo>
                  <a:cubicBezTo>
                    <a:pt x="0" y="211"/>
                    <a:pt x="9" y="264"/>
                    <a:pt x="41" y="301"/>
                  </a:cubicBezTo>
                  <a:cubicBezTo>
                    <a:pt x="82" y="349"/>
                    <a:pt x="155" y="359"/>
                    <a:pt x="213" y="343"/>
                  </a:cubicBezTo>
                  <a:cubicBezTo>
                    <a:pt x="276" y="327"/>
                    <a:pt x="325" y="279"/>
                    <a:pt x="337" y="217"/>
                  </a:cubicBezTo>
                  <a:cubicBezTo>
                    <a:pt x="354" y="179"/>
                    <a:pt x="356" y="136"/>
                    <a:pt x="341" y="95"/>
                  </a:cubicBezTo>
                  <a:close/>
                  <a:moveTo>
                    <a:pt x="278" y="170"/>
                  </a:moveTo>
                  <a:cubicBezTo>
                    <a:pt x="278" y="166"/>
                    <a:pt x="278" y="163"/>
                    <a:pt x="278" y="159"/>
                  </a:cubicBezTo>
                  <a:cubicBezTo>
                    <a:pt x="279" y="157"/>
                    <a:pt x="279" y="155"/>
                    <a:pt x="279" y="153"/>
                  </a:cubicBezTo>
                  <a:cubicBezTo>
                    <a:pt x="280" y="150"/>
                    <a:pt x="280" y="147"/>
                    <a:pt x="280" y="144"/>
                  </a:cubicBezTo>
                  <a:cubicBezTo>
                    <a:pt x="281" y="153"/>
                    <a:pt x="280" y="162"/>
                    <a:pt x="278" y="170"/>
                  </a:cubicBezTo>
                  <a:close/>
                  <a:moveTo>
                    <a:pt x="274" y="226"/>
                  </a:moveTo>
                  <a:cubicBezTo>
                    <a:pt x="275" y="224"/>
                    <a:pt x="276" y="222"/>
                    <a:pt x="276" y="220"/>
                  </a:cubicBezTo>
                  <a:cubicBezTo>
                    <a:pt x="277" y="217"/>
                    <a:pt x="277" y="214"/>
                    <a:pt x="278" y="211"/>
                  </a:cubicBezTo>
                  <a:cubicBezTo>
                    <a:pt x="286" y="202"/>
                    <a:pt x="293" y="191"/>
                    <a:pt x="297" y="179"/>
                  </a:cubicBezTo>
                  <a:cubicBezTo>
                    <a:pt x="298" y="178"/>
                    <a:pt x="298" y="176"/>
                    <a:pt x="298" y="175"/>
                  </a:cubicBezTo>
                  <a:cubicBezTo>
                    <a:pt x="297" y="183"/>
                    <a:pt x="295" y="191"/>
                    <a:pt x="291" y="199"/>
                  </a:cubicBezTo>
                  <a:cubicBezTo>
                    <a:pt x="287" y="209"/>
                    <a:pt x="281" y="218"/>
                    <a:pt x="274" y="226"/>
                  </a:cubicBezTo>
                  <a:close/>
                  <a:moveTo>
                    <a:pt x="325" y="117"/>
                  </a:moveTo>
                  <a:cubicBezTo>
                    <a:pt x="315" y="93"/>
                    <a:pt x="299" y="71"/>
                    <a:pt x="281" y="54"/>
                  </a:cubicBezTo>
                  <a:cubicBezTo>
                    <a:pt x="304" y="69"/>
                    <a:pt x="318" y="91"/>
                    <a:pt x="325" y="117"/>
                  </a:cubicBezTo>
                  <a:close/>
                  <a:moveTo>
                    <a:pt x="31" y="188"/>
                  </a:moveTo>
                  <a:cubicBezTo>
                    <a:pt x="32" y="188"/>
                    <a:pt x="33" y="188"/>
                    <a:pt x="34" y="188"/>
                  </a:cubicBezTo>
                  <a:cubicBezTo>
                    <a:pt x="34" y="189"/>
                    <a:pt x="34" y="189"/>
                    <a:pt x="34" y="189"/>
                  </a:cubicBezTo>
                  <a:cubicBezTo>
                    <a:pt x="34" y="193"/>
                    <a:pt x="38" y="197"/>
                    <a:pt x="42" y="198"/>
                  </a:cubicBezTo>
                  <a:cubicBezTo>
                    <a:pt x="43" y="198"/>
                    <a:pt x="43" y="198"/>
                    <a:pt x="43" y="198"/>
                  </a:cubicBezTo>
                  <a:cubicBezTo>
                    <a:pt x="36" y="210"/>
                    <a:pt x="32" y="223"/>
                    <a:pt x="31" y="235"/>
                  </a:cubicBezTo>
                  <a:cubicBezTo>
                    <a:pt x="28" y="220"/>
                    <a:pt x="28" y="204"/>
                    <a:pt x="31" y="188"/>
                  </a:cubicBezTo>
                  <a:close/>
                  <a:moveTo>
                    <a:pt x="66" y="296"/>
                  </a:moveTo>
                  <a:cubicBezTo>
                    <a:pt x="57" y="289"/>
                    <a:pt x="50" y="280"/>
                    <a:pt x="44" y="270"/>
                  </a:cubicBezTo>
                  <a:cubicBezTo>
                    <a:pt x="46" y="270"/>
                    <a:pt x="48" y="270"/>
                    <a:pt x="50" y="270"/>
                  </a:cubicBezTo>
                  <a:cubicBezTo>
                    <a:pt x="55" y="275"/>
                    <a:pt x="61" y="280"/>
                    <a:pt x="67" y="285"/>
                  </a:cubicBezTo>
                  <a:cubicBezTo>
                    <a:pt x="84" y="298"/>
                    <a:pt x="109" y="314"/>
                    <a:pt x="132" y="310"/>
                  </a:cubicBezTo>
                  <a:cubicBezTo>
                    <a:pt x="139" y="315"/>
                    <a:pt x="150" y="315"/>
                    <a:pt x="159" y="313"/>
                  </a:cubicBezTo>
                  <a:cubicBezTo>
                    <a:pt x="161" y="313"/>
                    <a:pt x="163" y="313"/>
                    <a:pt x="165" y="313"/>
                  </a:cubicBezTo>
                  <a:cubicBezTo>
                    <a:pt x="198" y="318"/>
                    <a:pt x="232" y="312"/>
                    <a:pt x="262" y="296"/>
                  </a:cubicBezTo>
                  <a:cubicBezTo>
                    <a:pt x="259" y="298"/>
                    <a:pt x="256" y="301"/>
                    <a:pt x="253" y="303"/>
                  </a:cubicBezTo>
                  <a:cubicBezTo>
                    <a:pt x="198" y="338"/>
                    <a:pt x="117" y="340"/>
                    <a:pt x="66" y="296"/>
                  </a:cubicBezTo>
                  <a:close/>
                </a:path>
              </a:pathLst>
            </a:custGeom>
            <a:solidFill>
              <a:srgbClr val="F9E7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4122" name="Freeform 27">
              <a:extLst>
                <a:ext uri="{FF2B5EF4-FFF2-40B4-BE49-F238E27FC236}">
                  <a16:creationId xmlns:a16="http://schemas.microsoft.com/office/drawing/2014/main" id="{A30BEA5D-5A32-0B01-E683-B451B1E12409}"/>
                </a:ext>
              </a:extLst>
            </p:cNvPr>
            <p:cNvSpPr>
              <a:spLocks noEditPoints="1"/>
            </p:cNvSpPr>
            <p:nvPr/>
          </p:nvSpPr>
          <p:spPr bwMode="auto">
            <a:xfrm>
              <a:off x="10809465" y="5343682"/>
              <a:ext cx="377658" cy="354833"/>
            </a:xfrm>
            <a:custGeom>
              <a:avLst/>
              <a:gdLst>
                <a:gd name="T0" fmla="*/ 75 w 77"/>
                <a:gd name="T1" fmla="*/ 21 h 72"/>
                <a:gd name="T2" fmla="*/ 77 w 77"/>
                <a:gd name="T3" fmla="*/ 14 h 72"/>
                <a:gd name="T4" fmla="*/ 73 w 77"/>
                <a:gd name="T5" fmla="*/ 8 h 72"/>
                <a:gd name="T6" fmla="*/ 36 w 77"/>
                <a:gd name="T7" fmla="*/ 12 h 72"/>
                <a:gd name="T8" fmla="*/ 28 w 77"/>
                <a:gd name="T9" fmla="*/ 17 h 72"/>
                <a:gd name="T10" fmla="*/ 28 w 77"/>
                <a:gd name="T11" fmla="*/ 17 h 72"/>
                <a:gd name="T12" fmla="*/ 27 w 77"/>
                <a:gd name="T13" fmla="*/ 16 h 72"/>
                <a:gd name="T14" fmla="*/ 22 w 77"/>
                <a:gd name="T15" fmla="*/ 13 h 72"/>
                <a:gd name="T16" fmla="*/ 21 w 77"/>
                <a:gd name="T17" fmla="*/ 12 h 72"/>
                <a:gd name="T18" fmla="*/ 10 w 77"/>
                <a:gd name="T19" fmla="*/ 12 h 72"/>
                <a:gd name="T20" fmla="*/ 1 w 77"/>
                <a:gd name="T21" fmla="*/ 18 h 72"/>
                <a:gd name="T22" fmla="*/ 14 w 77"/>
                <a:gd name="T23" fmla="*/ 56 h 72"/>
                <a:gd name="T24" fmla="*/ 30 w 77"/>
                <a:gd name="T25" fmla="*/ 70 h 72"/>
                <a:gd name="T26" fmla="*/ 36 w 77"/>
                <a:gd name="T27" fmla="*/ 69 h 72"/>
                <a:gd name="T28" fmla="*/ 36 w 77"/>
                <a:gd name="T29" fmla="*/ 70 h 72"/>
                <a:gd name="T30" fmla="*/ 43 w 77"/>
                <a:gd name="T31" fmla="*/ 69 h 72"/>
                <a:gd name="T32" fmla="*/ 53 w 77"/>
                <a:gd name="T33" fmla="*/ 69 h 72"/>
                <a:gd name="T34" fmla="*/ 68 w 77"/>
                <a:gd name="T35" fmla="*/ 42 h 72"/>
                <a:gd name="T36" fmla="*/ 73 w 77"/>
                <a:gd name="T37" fmla="*/ 34 h 72"/>
                <a:gd name="T38" fmla="*/ 73 w 77"/>
                <a:gd name="T39" fmla="*/ 29 h 72"/>
                <a:gd name="T40" fmla="*/ 73 w 77"/>
                <a:gd name="T41" fmla="*/ 29 h 72"/>
                <a:gd name="T42" fmla="*/ 75 w 77"/>
                <a:gd name="T43" fmla="*/ 21 h 72"/>
                <a:gd name="T44" fmla="*/ 55 w 77"/>
                <a:gd name="T45" fmla="*/ 23 h 72"/>
                <a:gd name="T46" fmla="*/ 55 w 77"/>
                <a:gd name="T47" fmla="*/ 22 h 72"/>
                <a:gd name="T48" fmla="*/ 48 w 77"/>
                <a:gd name="T49" fmla="*/ 17 h 72"/>
                <a:gd name="T50" fmla="*/ 52 w 77"/>
                <a:gd name="T51" fmla="*/ 16 h 72"/>
                <a:gd name="T52" fmla="*/ 66 w 77"/>
                <a:gd name="T53" fmla="*/ 17 h 72"/>
                <a:gd name="T54" fmla="*/ 65 w 77"/>
                <a:gd name="T55" fmla="*/ 20 h 72"/>
                <a:gd name="T56" fmla="*/ 55 w 77"/>
                <a:gd name="T57" fmla="*/ 23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7" h="72">
                  <a:moveTo>
                    <a:pt x="75" y="21"/>
                  </a:moveTo>
                  <a:cubicBezTo>
                    <a:pt x="76" y="19"/>
                    <a:pt x="77" y="17"/>
                    <a:pt x="77" y="14"/>
                  </a:cubicBezTo>
                  <a:cubicBezTo>
                    <a:pt x="77" y="11"/>
                    <a:pt x="76" y="9"/>
                    <a:pt x="73" y="8"/>
                  </a:cubicBezTo>
                  <a:cubicBezTo>
                    <a:pt x="64" y="4"/>
                    <a:pt x="40" y="0"/>
                    <a:pt x="36" y="12"/>
                  </a:cubicBezTo>
                  <a:cubicBezTo>
                    <a:pt x="32" y="11"/>
                    <a:pt x="29" y="12"/>
                    <a:pt x="28" y="17"/>
                  </a:cubicBezTo>
                  <a:cubicBezTo>
                    <a:pt x="28" y="17"/>
                    <a:pt x="28" y="17"/>
                    <a:pt x="28" y="17"/>
                  </a:cubicBezTo>
                  <a:cubicBezTo>
                    <a:pt x="27" y="17"/>
                    <a:pt x="27" y="16"/>
                    <a:pt x="27" y="16"/>
                  </a:cubicBezTo>
                  <a:cubicBezTo>
                    <a:pt x="27" y="12"/>
                    <a:pt x="24" y="11"/>
                    <a:pt x="22" y="13"/>
                  </a:cubicBezTo>
                  <a:cubicBezTo>
                    <a:pt x="21" y="12"/>
                    <a:pt x="21" y="12"/>
                    <a:pt x="21" y="12"/>
                  </a:cubicBezTo>
                  <a:cubicBezTo>
                    <a:pt x="18" y="8"/>
                    <a:pt x="13" y="8"/>
                    <a:pt x="10" y="12"/>
                  </a:cubicBezTo>
                  <a:cubicBezTo>
                    <a:pt x="6" y="11"/>
                    <a:pt x="2" y="13"/>
                    <a:pt x="1" y="18"/>
                  </a:cubicBezTo>
                  <a:cubicBezTo>
                    <a:pt x="0" y="33"/>
                    <a:pt x="3" y="47"/>
                    <a:pt x="14" y="56"/>
                  </a:cubicBezTo>
                  <a:cubicBezTo>
                    <a:pt x="17" y="62"/>
                    <a:pt x="22" y="67"/>
                    <a:pt x="30" y="70"/>
                  </a:cubicBezTo>
                  <a:cubicBezTo>
                    <a:pt x="32" y="71"/>
                    <a:pt x="34" y="70"/>
                    <a:pt x="36" y="69"/>
                  </a:cubicBezTo>
                  <a:cubicBezTo>
                    <a:pt x="36" y="70"/>
                    <a:pt x="36" y="70"/>
                    <a:pt x="36" y="70"/>
                  </a:cubicBezTo>
                  <a:cubicBezTo>
                    <a:pt x="38" y="71"/>
                    <a:pt x="41" y="71"/>
                    <a:pt x="43" y="69"/>
                  </a:cubicBezTo>
                  <a:cubicBezTo>
                    <a:pt x="46" y="72"/>
                    <a:pt x="50" y="71"/>
                    <a:pt x="53" y="69"/>
                  </a:cubicBezTo>
                  <a:cubicBezTo>
                    <a:pt x="61" y="62"/>
                    <a:pt x="66" y="52"/>
                    <a:pt x="68" y="42"/>
                  </a:cubicBezTo>
                  <a:cubicBezTo>
                    <a:pt x="71" y="40"/>
                    <a:pt x="73" y="37"/>
                    <a:pt x="73" y="34"/>
                  </a:cubicBezTo>
                  <a:cubicBezTo>
                    <a:pt x="74" y="32"/>
                    <a:pt x="73" y="30"/>
                    <a:pt x="73" y="29"/>
                  </a:cubicBezTo>
                  <a:cubicBezTo>
                    <a:pt x="73" y="29"/>
                    <a:pt x="73" y="29"/>
                    <a:pt x="73" y="29"/>
                  </a:cubicBezTo>
                  <a:cubicBezTo>
                    <a:pt x="74" y="26"/>
                    <a:pt x="75" y="23"/>
                    <a:pt x="75" y="21"/>
                  </a:cubicBezTo>
                  <a:close/>
                  <a:moveTo>
                    <a:pt x="55" y="23"/>
                  </a:moveTo>
                  <a:cubicBezTo>
                    <a:pt x="55" y="22"/>
                    <a:pt x="55" y="22"/>
                    <a:pt x="55" y="22"/>
                  </a:cubicBezTo>
                  <a:cubicBezTo>
                    <a:pt x="53" y="19"/>
                    <a:pt x="51" y="17"/>
                    <a:pt x="48" y="17"/>
                  </a:cubicBezTo>
                  <a:cubicBezTo>
                    <a:pt x="49" y="16"/>
                    <a:pt x="50" y="16"/>
                    <a:pt x="52" y="16"/>
                  </a:cubicBezTo>
                  <a:cubicBezTo>
                    <a:pt x="56" y="15"/>
                    <a:pt x="61" y="16"/>
                    <a:pt x="66" y="17"/>
                  </a:cubicBezTo>
                  <a:cubicBezTo>
                    <a:pt x="66" y="18"/>
                    <a:pt x="65" y="19"/>
                    <a:pt x="65" y="20"/>
                  </a:cubicBezTo>
                  <a:cubicBezTo>
                    <a:pt x="62" y="18"/>
                    <a:pt x="57" y="19"/>
                    <a:pt x="55" y="23"/>
                  </a:cubicBezTo>
                  <a:close/>
                </a:path>
              </a:pathLst>
            </a:custGeom>
            <a:solidFill>
              <a:srgbClr val="E580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4123" name="Freeform 118">
              <a:extLst>
                <a:ext uri="{FF2B5EF4-FFF2-40B4-BE49-F238E27FC236}">
                  <a16:creationId xmlns:a16="http://schemas.microsoft.com/office/drawing/2014/main" id="{9835DD39-67E4-2AAF-A74A-95FEE83713B3}"/>
                </a:ext>
              </a:extLst>
            </p:cNvPr>
            <p:cNvSpPr>
              <a:spLocks noEditPoints="1"/>
            </p:cNvSpPr>
            <p:nvPr/>
          </p:nvSpPr>
          <p:spPr bwMode="auto">
            <a:xfrm>
              <a:off x="10101876" y="4316535"/>
              <a:ext cx="1826037" cy="1740961"/>
            </a:xfrm>
            <a:custGeom>
              <a:avLst/>
              <a:gdLst>
                <a:gd name="T0" fmla="*/ 256 w 372"/>
                <a:gd name="T1" fmla="*/ 37 h 354"/>
                <a:gd name="T2" fmla="*/ 123 w 372"/>
                <a:gd name="T3" fmla="*/ 21 h 354"/>
                <a:gd name="T4" fmla="*/ 17 w 372"/>
                <a:gd name="T5" fmla="*/ 149 h 354"/>
                <a:gd name="T6" fmla="*/ 66 w 372"/>
                <a:gd name="T7" fmla="*/ 301 h 354"/>
                <a:gd name="T8" fmla="*/ 249 w 372"/>
                <a:gd name="T9" fmla="*/ 333 h 354"/>
                <a:gd name="T10" fmla="*/ 369 w 372"/>
                <a:gd name="T11" fmla="*/ 167 h 354"/>
                <a:gd name="T12" fmla="*/ 256 w 372"/>
                <a:gd name="T13" fmla="*/ 37 h 354"/>
                <a:gd name="T14" fmla="*/ 302 w 372"/>
                <a:gd name="T15" fmla="*/ 275 h 354"/>
                <a:gd name="T16" fmla="*/ 141 w 372"/>
                <a:gd name="T17" fmla="*/ 316 h 354"/>
                <a:gd name="T18" fmla="*/ 30 w 372"/>
                <a:gd name="T19" fmla="*/ 175 h 354"/>
                <a:gd name="T20" fmla="*/ 116 w 372"/>
                <a:gd name="T21" fmla="*/ 42 h 354"/>
                <a:gd name="T22" fmla="*/ 239 w 372"/>
                <a:gd name="T23" fmla="*/ 38 h 354"/>
                <a:gd name="T24" fmla="*/ 237 w 372"/>
                <a:gd name="T25" fmla="*/ 38 h 354"/>
                <a:gd name="T26" fmla="*/ 235 w 372"/>
                <a:gd name="T27" fmla="*/ 54 h 354"/>
                <a:gd name="T28" fmla="*/ 268 w 372"/>
                <a:gd name="T29" fmla="*/ 59 h 354"/>
                <a:gd name="T30" fmla="*/ 270 w 372"/>
                <a:gd name="T31" fmla="*/ 61 h 354"/>
                <a:gd name="T32" fmla="*/ 276 w 372"/>
                <a:gd name="T33" fmla="*/ 61 h 354"/>
                <a:gd name="T34" fmla="*/ 312 w 372"/>
                <a:gd name="T35" fmla="*/ 79 h 354"/>
                <a:gd name="T36" fmla="*/ 346 w 372"/>
                <a:gd name="T37" fmla="*/ 136 h 354"/>
                <a:gd name="T38" fmla="*/ 302 w 372"/>
                <a:gd name="T39" fmla="*/ 275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72" h="354">
                  <a:moveTo>
                    <a:pt x="256" y="37"/>
                  </a:moveTo>
                  <a:cubicBezTo>
                    <a:pt x="218" y="8"/>
                    <a:pt x="170" y="0"/>
                    <a:pt x="123" y="21"/>
                  </a:cubicBezTo>
                  <a:cubicBezTo>
                    <a:pt x="71" y="44"/>
                    <a:pt x="32" y="95"/>
                    <a:pt x="17" y="149"/>
                  </a:cubicBezTo>
                  <a:cubicBezTo>
                    <a:pt x="0" y="207"/>
                    <a:pt x="19" y="264"/>
                    <a:pt x="66" y="301"/>
                  </a:cubicBezTo>
                  <a:cubicBezTo>
                    <a:pt x="116" y="339"/>
                    <a:pt x="189" y="354"/>
                    <a:pt x="249" y="333"/>
                  </a:cubicBezTo>
                  <a:cubicBezTo>
                    <a:pt x="318" y="309"/>
                    <a:pt x="365" y="239"/>
                    <a:pt x="369" y="167"/>
                  </a:cubicBezTo>
                  <a:cubicBezTo>
                    <a:pt x="372" y="99"/>
                    <a:pt x="323" y="39"/>
                    <a:pt x="256" y="37"/>
                  </a:cubicBezTo>
                  <a:close/>
                  <a:moveTo>
                    <a:pt x="302" y="275"/>
                  </a:moveTo>
                  <a:cubicBezTo>
                    <a:pt x="260" y="320"/>
                    <a:pt x="199" y="332"/>
                    <a:pt x="141" y="316"/>
                  </a:cubicBezTo>
                  <a:cubicBezTo>
                    <a:pt x="75" y="296"/>
                    <a:pt x="23" y="248"/>
                    <a:pt x="30" y="175"/>
                  </a:cubicBezTo>
                  <a:cubicBezTo>
                    <a:pt x="35" y="122"/>
                    <a:pt x="72" y="71"/>
                    <a:pt x="116" y="42"/>
                  </a:cubicBezTo>
                  <a:cubicBezTo>
                    <a:pt x="157" y="17"/>
                    <a:pt x="201" y="17"/>
                    <a:pt x="239" y="38"/>
                  </a:cubicBezTo>
                  <a:cubicBezTo>
                    <a:pt x="238" y="38"/>
                    <a:pt x="238" y="38"/>
                    <a:pt x="237" y="38"/>
                  </a:cubicBezTo>
                  <a:cubicBezTo>
                    <a:pt x="229" y="39"/>
                    <a:pt x="225" y="52"/>
                    <a:pt x="235" y="54"/>
                  </a:cubicBezTo>
                  <a:cubicBezTo>
                    <a:pt x="246" y="55"/>
                    <a:pt x="257" y="57"/>
                    <a:pt x="268" y="59"/>
                  </a:cubicBezTo>
                  <a:cubicBezTo>
                    <a:pt x="269" y="60"/>
                    <a:pt x="269" y="61"/>
                    <a:pt x="270" y="61"/>
                  </a:cubicBezTo>
                  <a:cubicBezTo>
                    <a:pt x="272" y="63"/>
                    <a:pt x="274" y="63"/>
                    <a:pt x="276" y="61"/>
                  </a:cubicBezTo>
                  <a:cubicBezTo>
                    <a:pt x="289" y="65"/>
                    <a:pt x="301" y="70"/>
                    <a:pt x="312" y="79"/>
                  </a:cubicBezTo>
                  <a:cubicBezTo>
                    <a:pt x="331" y="93"/>
                    <a:pt x="341" y="113"/>
                    <a:pt x="346" y="136"/>
                  </a:cubicBezTo>
                  <a:cubicBezTo>
                    <a:pt x="356" y="185"/>
                    <a:pt x="335" y="239"/>
                    <a:pt x="302" y="275"/>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4124" name="Freeform 119">
              <a:extLst>
                <a:ext uri="{FF2B5EF4-FFF2-40B4-BE49-F238E27FC236}">
                  <a16:creationId xmlns:a16="http://schemas.microsoft.com/office/drawing/2014/main" id="{1FC2C20E-4CFF-D850-0EA7-619CD8A761BD}"/>
                </a:ext>
              </a:extLst>
            </p:cNvPr>
            <p:cNvSpPr>
              <a:spLocks noEditPoints="1"/>
            </p:cNvSpPr>
            <p:nvPr/>
          </p:nvSpPr>
          <p:spPr bwMode="auto">
            <a:xfrm>
              <a:off x="10469158" y="5078076"/>
              <a:ext cx="1006396" cy="688914"/>
            </a:xfrm>
            <a:custGeom>
              <a:avLst/>
              <a:gdLst>
                <a:gd name="T0" fmla="*/ 193 w 205"/>
                <a:gd name="T1" fmla="*/ 4 h 140"/>
                <a:gd name="T2" fmla="*/ 163 w 205"/>
                <a:gd name="T3" fmla="*/ 36 h 140"/>
                <a:gd name="T4" fmla="*/ 150 w 205"/>
                <a:gd name="T5" fmla="*/ 43 h 140"/>
                <a:gd name="T6" fmla="*/ 144 w 205"/>
                <a:gd name="T7" fmla="*/ 45 h 140"/>
                <a:gd name="T8" fmla="*/ 110 w 205"/>
                <a:gd name="T9" fmla="*/ 52 h 140"/>
                <a:gd name="T10" fmla="*/ 12 w 205"/>
                <a:gd name="T11" fmla="*/ 19 h 140"/>
                <a:gd name="T12" fmla="*/ 3 w 205"/>
                <a:gd name="T13" fmla="*/ 26 h 140"/>
                <a:gd name="T14" fmla="*/ 64 w 205"/>
                <a:gd name="T15" fmla="*/ 65 h 140"/>
                <a:gd name="T16" fmla="*/ 114 w 205"/>
                <a:gd name="T17" fmla="*/ 139 h 140"/>
                <a:gd name="T18" fmla="*/ 158 w 205"/>
                <a:gd name="T19" fmla="*/ 58 h 140"/>
                <a:gd name="T20" fmla="*/ 172 w 205"/>
                <a:gd name="T21" fmla="*/ 51 h 140"/>
                <a:gd name="T22" fmla="*/ 205 w 205"/>
                <a:gd name="T23" fmla="*/ 9 h 140"/>
                <a:gd name="T24" fmla="*/ 193 w 205"/>
                <a:gd name="T25" fmla="*/ 4 h 140"/>
                <a:gd name="T26" fmla="*/ 115 w 205"/>
                <a:gd name="T27" fmla="*/ 123 h 140"/>
                <a:gd name="T28" fmla="*/ 73 w 205"/>
                <a:gd name="T29" fmla="*/ 67 h 140"/>
                <a:gd name="T30" fmla="*/ 108 w 205"/>
                <a:gd name="T31" fmla="*/ 69 h 140"/>
                <a:gd name="T32" fmla="*/ 106 w 205"/>
                <a:gd name="T33" fmla="*/ 105 h 140"/>
                <a:gd name="T34" fmla="*/ 114 w 205"/>
                <a:gd name="T35" fmla="*/ 105 h 140"/>
                <a:gd name="T36" fmla="*/ 112 w 205"/>
                <a:gd name="T37" fmla="*/ 69 h 140"/>
                <a:gd name="T38" fmla="*/ 142 w 205"/>
                <a:gd name="T39" fmla="*/ 64 h 140"/>
                <a:gd name="T40" fmla="*/ 115 w 205"/>
                <a:gd name="T41" fmla="*/ 123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5" h="140">
                  <a:moveTo>
                    <a:pt x="193" y="4"/>
                  </a:moveTo>
                  <a:cubicBezTo>
                    <a:pt x="182" y="14"/>
                    <a:pt x="177" y="28"/>
                    <a:pt x="163" y="36"/>
                  </a:cubicBezTo>
                  <a:cubicBezTo>
                    <a:pt x="159" y="39"/>
                    <a:pt x="155" y="41"/>
                    <a:pt x="150" y="43"/>
                  </a:cubicBezTo>
                  <a:cubicBezTo>
                    <a:pt x="148" y="43"/>
                    <a:pt x="146" y="44"/>
                    <a:pt x="144" y="45"/>
                  </a:cubicBezTo>
                  <a:cubicBezTo>
                    <a:pt x="133" y="49"/>
                    <a:pt x="122" y="51"/>
                    <a:pt x="110" y="52"/>
                  </a:cubicBezTo>
                  <a:cubicBezTo>
                    <a:pt x="76" y="54"/>
                    <a:pt x="37" y="44"/>
                    <a:pt x="12" y="19"/>
                  </a:cubicBezTo>
                  <a:cubicBezTo>
                    <a:pt x="8" y="15"/>
                    <a:pt x="0" y="20"/>
                    <a:pt x="3" y="26"/>
                  </a:cubicBezTo>
                  <a:cubicBezTo>
                    <a:pt x="17" y="47"/>
                    <a:pt x="40" y="59"/>
                    <a:pt x="64" y="65"/>
                  </a:cubicBezTo>
                  <a:cubicBezTo>
                    <a:pt x="61" y="97"/>
                    <a:pt x="75" y="140"/>
                    <a:pt x="114" y="139"/>
                  </a:cubicBezTo>
                  <a:cubicBezTo>
                    <a:pt x="152" y="137"/>
                    <a:pt x="158" y="89"/>
                    <a:pt x="158" y="58"/>
                  </a:cubicBezTo>
                  <a:cubicBezTo>
                    <a:pt x="163" y="56"/>
                    <a:pt x="167" y="54"/>
                    <a:pt x="172" y="51"/>
                  </a:cubicBezTo>
                  <a:cubicBezTo>
                    <a:pt x="185" y="43"/>
                    <a:pt x="205" y="26"/>
                    <a:pt x="205" y="9"/>
                  </a:cubicBezTo>
                  <a:cubicBezTo>
                    <a:pt x="205" y="3"/>
                    <a:pt x="198" y="0"/>
                    <a:pt x="193" y="4"/>
                  </a:cubicBezTo>
                  <a:close/>
                  <a:moveTo>
                    <a:pt x="115" y="123"/>
                  </a:moveTo>
                  <a:cubicBezTo>
                    <a:pt x="87" y="130"/>
                    <a:pt x="77" y="90"/>
                    <a:pt x="73" y="67"/>
                  </a:cubicBezTo>
                  <a:cubicBezTo>
                    <a:pt x="85" y="68"/>
                    <a:pt x="97" y="69"/>
                    <a:pt x="108" y="69"/>
                  </a:cubicBezTo>
                  <a:cubicBezTo>
                    <a:pt x="107" y="81"/>
                    <a:pt x="106" y="93"/>
                    <a:pt x="106" y="105"/>
                  </a:cubicBezTo>
                  <a:cubicBezTo>
                    <a:pt x="106" y="110"/>
                    <a:pt x="114" y="110"/>
                    <a:pt x="114" y="105"/>
                  </a:cubicBezTo>
                  <a:cubicBezTo>
                    <a:pt x="115" y="93"/>
                    <a:pt x="113" y="81"/>
                    <a:pt x="112" y="69"/>
                  </a:cubicBezTo>
                  <a:cubicBezTo>
                    <a:pt x="122" y="68"/>
                    <a:pt x="132" y="67"/>
                    <a:pt x="142" y="64"/>
                  </a:cubicBezTo>
                  <a:cubicBezTo>
                    <a:pt x="141" y="87"/>
                    <a:pt x="138" y="117"/>
                    <a:pt x="115" y="123"/>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4125" name="Freeform 120">
              <a:extLst>
                <a:ext uri="{FF2B5EF4-FFF2-40B4-BE49-F238E27FC236}">
                  <a16:creationId xmlns:a16="http://schemas.microsoft.com/office/drawing/2014/main" id="{5E1E72D2-3AC4-45B9-CBAE-44FC2792BEC9}"/>
                </a:ext>
              </a:extLst>
            </p:cNvPr>
            <p:cNvSpPr>
              <a:spLocks/>
            </p:cNvSpPr>
            <p:nvPr/>
          </p:nvSpPr>
          <p:spPr bwMode="auto">
            <a:xfrm>
              <a:off x="10601961" y="4995074"/>
              <a:ext cx="83002" cy="107902"/>
            </a:xfrm>
            <a:custGeom>
              <a:avLst/>
              <a:gdLst>
                <a:gd name="T0" fmla="*/ 17 w 17"/>
                <a:gd name="T1" fmla="*/ 5 h 22"/>
                <a:gd name="T2" fmla="*/ 14 w 17"/>
                <a:gd name="T3" fmla="*/ 2 h 22"/>
                <a:gd name="T4" fmla="*/ 12 w 17"/>
                <a:gd name="T5" fmla="*/ 1 h 22"/>
                <a:gd name="T6" fmla="*/ 8 w 17"/>
                <a:gd name="T7" fmla="*/ 0 h 22"/>
                <a:gd name="T8" fmla="*/ 7 w 17"/>
                <a:gd name="T9" fmla="*/ 1 h 22"/>
                <a:gd name="T10" fmla="*/ 5 w 17"/>
                <a:gd name="T11" fmla="*/ 1 h 22"/>
                <a:gd name="T12" fmla="*/ 1 w 17"/>
                <a:gd name="T13" fmla="*/ 4 h 22"/>
                <a:gd name="T14" fmla="*/ 0 w 17"/>
                <a:gd name="T15" fmla="*/ 12 h 22"/>
                <a:gd name="T16" fmla="*/ 2 w 17"/>
                <a:gd name="T17" fmla="*/ 19 h 22"/>
                <a:gd name="T18" fmla="*/ 4 w 17"/>
                <a:gd name="T19" fmla="*/ 21 h 22"/>
                <a:gd name="T20" fmla="*/ 7 w 17"/>
                <a:gd name="T21" fmla="*/ 22 h 22"/>
                <a:gd name="T22" fmla="*/ 10 w 17"/>
                <a:gd name="T23" fmla="*/ 21 h 22"/>
                <a:gd name="T24" fmla="*/ 13 w 17"/>
                <a:gd name="T25" fmla="*/ 19 h 22"/>
                <a:gd name="T26" fmla="*/ 14 w 17"/>
                <a:gd name="T27" fmla="*/ 17 h 22"/>
                <a:gd name="T28" fmla="*/ 16 w 17"/>
                <a:gd name="T29" fmla="*/ 13 h 22"/>
                <a:gd name="T30" fmla="*/ 17 w 17"/>
                <a:gd name="T31" fmla="*/ 5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 h="22">
                  <a:moveTo>
                    <a:pt x="17" y="5"/>
                  </a:moveTo>
                  <a:cubicBezTo>
                    <a:pt x="17" y="4"/>
                    <a:pt x="15" y="2"/>
                    <a:pt x="14" y="2"/>
                  </a:cubicBezTo>
                  <a:cubicBezTo>
                    <a:pt x="13" y="1"/>
                    <a:pt x="13" y="1"/>
                    <a:pt x="12" y="1"/>
                  </a:cubicBezTo>
                  <a:cubicBezTo>
                    <a:pt x="11" y="0"/>
                    <a:pt x="10" y="0"/>
                    <a:pt x="8" y="0"/>
                  </a:cubicBezTo>
                  <a:cubicBezTo>
                    <a:pt x="8" y="0"/>
                    <a:pt x="7" y="1"/>
                    <a:pt x="7" y="1"/>
                  </a:cubicBezTo>
                  <a:cubicBezTo>
                    <a:pt x="6" y="1"/>
                    <a:pt x="6" y="1"/>
                    <a:pt x="5" y="1"/>
                  </a:cubicBezTo>
                  <a:cubicBezTo>
                    <a:pt x="3" y="2"/>
                    <a:pt x="2" y="3"/>
                    <a:pt x="1" y="4"/>
                  </a:cubicBezTo>
                  <a:cubicBezTo>
                    <a:pt x="0" y="7"/>
                    <a:pt x="0" y="9"/>
                    <a:pt x="0" y="12"/>
                  </a:cubicBezTo>
                  <a:cubicBezTo>
                    <a:pt x="0" y="14"/>
                    <a:pt x="0" y="17"/>
                    <a:pt x="2" y="19"/>
                  </a:cubicBezTo>
                  <a:cubicBezTo>
                    <a:pt x="2" y="20"/>
                    <a:pt x="3" y="21"/>
                    <a:pt x="4" y="21"/>
                  </a:cubicBezTo>
                  <a:cubicBezTo>
                    <a:pt x="5" y="21"/>
                    <a:pt x="6" y="22"/>
                    <a:pt x="7" y="22"/>
                  </a:cubicBezTo>
                  <a:cubicBezTo>
                    <a:pt x="8" y="22"/>
                    <a:pt x="9" y="21"/>
                    <a:pt x="10" y="21"/>
                  </a:cubicBezTo>
                  <a:cubicBezTo>
                    <a:pt x="12" y="20"/>
                    <a:pt x="13" y="20"/>
                    <a:pt x="13" y="19"/>
                  </a:cubicBezTo>
                  <a:cubicBezTo>
                    <a:pt x="14" y="17"/>
                    <a:pt x="14" y="17"/>
                    <a:pt x="14" y="17"/>
                  </a:cubicBezTo>
                  <a:cubicBezTo>
                    <a:pt x="15" y="16"/>
                    <a:pt x="15" y="14"/>
                    <a:pt x="16" y="13"/>
                  </a:cubicBezTo>
                  <a:cubicBezTo>
                    <a:pt x="17" y="10"/>
                    <a:pt x="17" y="8"/>
                    <a:pt x="17" y="5"/>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4126" name="Freeform 121">
              <a:extLst>
                <a:ext uri="{FF2B5EF4-FFF2-40B4-BE49-F238E27FC236}">
                  <a16:creationId xmlns:a16="http://schemas.microsoft.com/office/drawing/2014/main" id="{60AB056D-89C4-7D08-FC92-89A8AE41D956}"/>
                </a:ext>
              </a:extLst>
            </p:cNvPr>
            <p:cNvSpPr>
              <a:spLocks/>
            </p:cNvSpPr>
            <p:nvPr/>
          </p:nvSpPr>
          <p:spPr bwMode="auto">
            <a:xfrm>
              <a:off x="11126947" y="4872646"/>
              <a:ext cx="265605" cy="215804"/>
            </a:xfrm>
            <a:custGeom>
              <a:avLst/>
              <a:gdLst>
                <a:gd name="T0" fmla="*/ 52 w 54"/>
                <a:gd name="T1" fmla="*/ 33 h 44"/>
                <a:gd name="T2" fmla="*/ 34 w 54"/>
                <a:gd name="T3" fmla="*/ 26 h 44"/>
                <a:gd name="T4" fmla="*/ 20 w 54"/>
                <a:gd name="T5" fmla="*/ 25 h 44"/>
                <a:gd name="T6" fmla="*/ 44 w 54"/>
                <a:gd name="T7" fmla="*/ 9 h 44"/>
                <a:gd name="T8" fmla="*/ 41 w 54"/>
                <a:gd name="T9" fmla="*/ 1 h 44"/>
                <a:gd name="T10" fmla="*/ 2 w 54"/>
                <a:gd name="T11" fmla="*/ 28 h 44"/>
                <a:gd name="T12" fmla="*/ 8 w 54"/>
                <a:gd name="T13" fmla="*/ 38 h 44"/>
                <a:gd name="T14" fmla="*/ 30 w 54"/>
                <a:gd name="T15" fmla="*/ 40 h 44"/>
                <a:gd name="T16" fmla="*/ 49 w 54"/>
                <a:gd name="T17" fmla="*/ 42 h 44"/>
                <a:gd name="T18" fmla="*/ 52 w 54"/>
                <a:gd name="T19" fmla="*/ 33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44">
                  <a:moveTo>
                    <a:pt x="52" y="33"/>
                  </a:moveTo>
                  <a:cubicBezTo>
                    <a:pt x="48" y="28"/>
                    <a:pt x="40" y="27"/>
                    <a:pt x="34" y="26"/>
                  </a:cubicBezTo>
                  <a:cubicBezTo>
                    <a:pt x="29" y="25"/>
                    <a:pt x="25" y="25"/>
                    <a:pt x="20" y="25"/>
                  </a:cubicBezTo>
                  <a:cubicBezTo>
                    <a:pt x="26" y="17"/>
                    <a:pt x="35" y="12"/>
                    <a:pt x="44" y="9"/>
                  </a:cubicBezTo>
                  <a:cubicBezTo>
                    <a:pt x="49" y="7"/>
                    <a:pt x="45" y="0"/>
                    <a:pt x="41" y="1"/>
                  </a:cubicBezTo>
                  <a:cubicBezTo>
                    <a:pt x="25" y="4"/>
                    <a:pt x="10" y="12"/>
                    <a:pt x="2" y="28"/>
                  </a:cubicBezTo>
                  <a:cubicBezTo>
                    <a:pt x="0" y="32"/>
                    <a:pt x="3" y="37"/>
                    <a:pt x="8" y="38"/>
                  </a:cubicBezTo>
                  <a:cubicBezTo>
                    <a:pt x="15" y="38"/>
                    <a:pt x="23" y="39"/>
                    <a:pt x="30" y="40"/>
                  </a:cubicBezTo>
                  <a:cubicBezTo>
                    <a:pt x="36" y="41"/>
                    <a:pt x="43" y="44"/>
                    <a:pt x="49" y="42"/>
                  </a:cubicBezTo>
                  <a:cubicBezTo>
                    <a:pt x="54" y="41"/>
                    <a:pt x="54" y="36"/>
                    <a:pt x="52" y="33"/>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pic>
        <p:nvPicPr>
          <p:cNvPr id="4127" name="图片 48">
            <a:extLst>
              <a:ext uri="{FF2B5EF4-FFF2-40B4-BE49-F238E27FC236}">
                <a16:creationId xmlns:a16="http://schemas.microsoft.com/office/drawing/2014/main" id="{1F7726B6-1EDE-CE4E-CB9A-34DFF2794484}"/>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9635521" y="254868"/>
            <a:ext cx="646843" cy="457729"/>
          </a:xfrm>
          <a:prstGeom prst="rect">
            <a:avLst/>
          </a:prstGeom>
        </p:spPr>
      </p:pic>
      <p:grpSp>
        <p:nvGrpSpPr>
          <p:cNvPr id="22528" name="组合 2">
            <a:extLst>
              <a:ext uri="{FF2B5EF4-FFF2-40B4-BE49-F238E27FC236}">
                <a16:creationId xmlns:a16="http://schemas.microsoft.com/office/drawing/2014/main" id="{E419300F-79DC-8282-9863-1A5AECA71F22}"/>
              </a:ext>
            </a:extLst>
          </p:cNvPr>
          <p:cNvGrpSpPr/>
          <p:nvPr/>
        </p:nvGrpSpPr>
        <p:grpSpPr>
          <a:xfrm>
            <a:off x="0" y="6109909"/>
            <a:ext cx="12191999" cy="783792"/>
            <a:chOff x="-223793" y="6027003"/>
            <a:chExt cx="12515307" cy="830998"/>
          </a:xfrm>
        </p:grpSpPr>
        <p:pic>
          <p:nvPicPr>
            <p:cNvPr id="22529" name="图片 3">
              <a:extLst>
                <a:ext uri="{FF2B5EF4-FFF2-40B4-BE49-F238E27FC236}">
                  <a16:creationId xmlns:a16="http://schemas.microsoft.com/office/drawing/2014/main" id="{EB38BF16-CFEC-A3BF-9D2A-B14E404D69FE}"/>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8339918" y="6161352"/>
              <a:ext cx="1778001" cy="683759"/>
            </a:xfrm>
            <a:prstGeom prst="rect">
              <a:avLst/>
            </a:prstGeom>
          </p:spPr>
        </p:pic>
        <p:pic>
          <p:nvPicPr>
            <p:cNvPr id="22532" name="图片 4">
              <a:extLst>
                <a:ext uri="{FF2B5EF4-FFF2-40B4-BE49-F238E27FC236}">
                  <a16:creationId xmlns:a16="http://schemas.microsoft.com/office/drawing/2014/main" id="{D38DFF1D-44B3-F5D3-9104-DD8DD450FFE6}"/>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523943" y="6145230"/>
              <a:ext cx="1778001" cy="683759"/>
            </a:xfrm>
            <a:prstGeom prst="rect">
              <a:avLst/>
            </a:prstGeom>
          </p:spPr>
        </p:pic>
        <p:pic>
          <p:nvPicPr>
            <p:cNvPr id="22533" name="图片 5">
              <a:extLst>
                <a:ext uri="{FF2B5EF4-FFF2-40B4-BE49-F238E27FC236}">
                  <a16:creationId xmlns:a16="http://schemas.microsoft.com/office/drawing/2014/main" id="{B6335858-6C0A-90F6-E52F-9ECD7E7DB44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23793" y="6159753"/>
              <a:ext cx="1778001" cy="683759"/>
            </a:xfrm>
            <a:prstGeom prst="rect">
              <a:avLst/>
            </a:prstGeom>
          </p:spPr>
        </p:pic>
        <p:pic>
          <p:nvPicPr>
            <p:cNvPr id="22534" name="图片 7">
              <a:extLst>
                <a:ext uri="{FF2B5EF4-FFF2-40B4-BE49-F238E27FC236}">
                  <a16:creationId xmlns:a16="http://schemas.microsoft.com/office/drawing/2014/main" id="{07B90D79-75F4-EA87-2DA4-3DBB44560FD6}"/>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0407387" y="6133429"/>
              <a:ext cx="1884127" cy="724572"/>
            </a:xfrm>
            <a:prstGeom prst="rect">
              <a:avLst/>
            </a:prstGeom>
          </p:spPr>
        </p:pic>
        <p:pic>
          <p:nvPicPr>
            <p:cNvPr id="22535" name="图片 8">
              <a:extLst>
                <a:ext uri="{FF2B5EF4-FFF2-40B4-BE49-F238E27FC236}">
                  <a16:creationId xmlns:a16="http://schemas.microsoft.com/office/drawing/2014/main" id="{122949CA-56EC-623A-1814-FB0FEE4069E0}"/>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3290134" y="6353420"/>
              <a:ext cx="1278560" cy="491691"/>
            </a:xfrm>
            <a:prstGeom prst="rect">
              <a:avLst/>
            </a:prstGeom>
          </p:spPr>
        </p:pic>
        <p:pic>
          <p:nvPicPr>
            <p:cNvPr id="22537" name="图片 9">
              <a:extLst>
                <a:ext uri="{FF2B5EF4-FFF2-40B4-BE49-F238E27FC236}">
                  <a16:creationId xmlns:a16="http://schemas.microsoft.com/office/drawing/2014/main" id="{CA71FBDD-286F-DE57-E1F7-568932F97BD3}"/>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4589781" y="6027003"/>
              <a:ext cx="2160868" cy="830997"/>
            </a:xfrm>
            <a:prstGeom prst="rect">
              <a:avLst/>
            </a:prstGeom>
          </p:spPr>
        </p:pic>
        <p:pic>
          <p:nvPicPr>
            <p:cNvPr id="22538" name="图片 10">
              <a:extLst>
                <a:ext uri="{FF2B5EF4-FFF2-40B4-BE49-F238E27FC236}">
                  <a16:creationId xmlns:a16="http://schemas.microsoft.com/office/drawing/2014/main" id="{4B492E3B-EB0B-FE5C-2BA8-3A06ECDEF4D9}"/>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6845235" y="6304742"/>
              <a:ext cx="1326871" cy="510270"/>
            </a:xfrm>
            <a:prstGeom prst="rect">
              <a:avLst/>
            </a:prstGeom>
          </p:spPr>
        </p:pic>
      </p:grpSp>
    </p:spTree>
    <p:extLst>
      <p:ext uri="{BB962C8B-B14F-4D97-AF65-F5344CB8AC3E}">
        <p14:creationId xmlns:p14="http://schemas.microsoft.com/office/powerpoint/2010/main" val="3918575441"/>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118"/>
                                        </p:tgtEl>
                                        <p:attrNameLst>
                                          <p:attrName>style.visibility</p:attrName>
                                        </p:attrNameLst>
                                      </p:cBhvr>
                                      <p:to>
                                        <p:strVal val="visible"/>
                                      </p:to>
                                    </p:set>
                                    <p:animEffect transition="in" filter="randombar(horizontal)">
                                      <p:cBhvr>
                                        <p:cTn id="7" dur="500"/>
                                        <p:tgtEl>
                                          <p:spTgt spid="4118"/>
                                        </p:tgtEl>
                                      </p:cBhvr>
                                    </p:animEffect>
                                  </p:childTnLst>
                                </p:cTn>
                              </p:par>
                              <p:par>
                                <p:cTn id="8" presetID="14" presetClass="entr" presetSubtype="10" fill="hold" nodeType="withEffect">
                                  <p:stCondLst>
                                    <p:cond delay="0"/>
                                  </p:stCondLst>
                                  <p:childTnLst>
                                    <p:set>
                                      <p:cBhvr>
                                        <p:cTn id="9" dur="1" fill="hold">
                                          <p:stCondLst>
                                            <p:cond delay="0"/>
                                          </p:stCondLst>
                                        </p:cTn>
                                        <p:tgtEl>
                                          <p:spTgt spid="4119"/>
                                        </p:tgtEl>
                                        <p:attrNameLst>
                                          <p:attrName>style.visibility</p:attrName>
                                        </p:attrNameLst>
                                      </p:cBhvr>
                                      <p:to>
                                        <p:strVal val="visible"/>
                                      </p:to>
                                    </p:set>
                                    <p:animEffect transition="in" filter="randombar(horizontal)">
                                      <p:cBhvr>
                                        <p:cTn id="10" dur="500"/>
                                        <p:tgtEl>
                                          <p:spTgt spid="4119"/>
                                        </p:tgtEl>
                                      </p:cBhvr>
                                    </p:animEffect>
                                  </p:childTnLst>
                                </p:cTn>
                              </p:par>
                              <p:par>
                                <p:cTn id="11" presetID="14" presetClass="entr" presetSubtype="10" fill="hold" nodeType="withEffect">
                                  <p:stCondLst>
                                    <p:cond delay="0"/>
                                  </p:stCondLst>
                                  <p:childTnLst>
                                    <p:set>
                                      <p:cBhvr>
                                        <p:cTn id="12" dur="1" fill="hold">
                                          <p:stCondLst>
                                            <p:cond delay="0"/>
                                          </p:stCondLst>
                                        </p:cTn>
                                        <p:tgtEl>
                                          <p:spTgt spid="4127"/>
                                        </p:tgtEl>
                                        <p:attrNameLst>
                                          <p:attrName>style.visibility</p:attrName>
                                        </p:attrNameLst>
                                      </p:cBhvr>
                                      <p:to>
                                        <p:strVal val="visible"/>
                                      </p:to>
                                    </p:set>
                                    <p:animEffect transition="in" filter="randombar(horizontal)">
                                      <p:cBhvr>
                                        <p:cTn id="13" dur="500"/>
                                        <p:tgtEl>
                                          <p:spTgt spid="4127"/>
                                        </p:tgtEl>
                                      </p:cBhvr>
                                    </p:animEffect>
                                  </p:childTnLst>
                                </p:cTn>
                              </p:par>
                              <p:par>
                                <p:cTn id="14" presetID="14" presetClass="entr" presetSubtype="1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randombar(horizontal)">
                                      <p:cBhvr>
                                        <p:cTn id="16" dur="500"/>
                                        <p:tgtEl>
                                          <p:spTgt spid="2"/>
                                        </p:tgtEl>
                                      </p:cBhvr>
                                    </p:animEffect>
                                  </p:childTnLst>
                                </p:cTn>
                              </p:par>
                              <p:par>
                                <p:cTn id="17" presetID="31" presetClass="entr" presetSubtype="0" fill="hold" nodeType="withEffect">
                                  <p:stCondLst>
                                    <p:cond delay="0"/>
                                  </p:stCondLst>
                                  <p:childTnLst>
                                    <p:set>
                                      <p:cBhvr>
                                        <p:cTn id="18" dur="1" fill="hold">
                                          <p:stCondLst>
                                            <p:cond delay="0"/>
                                          </p:stCondLst>
                                        </p:cTn>
                                        <p:tgtEl>
                                          <p:spTgt spid="4120"/>
                                        </p:tgtEl>
                                        <p:attrNameLst>
                                          <p:attrName>style.visibility</p:attrName>
                                        </p:attrNameLst>
                                      </p:cBhvr>
                                      <p:to>
                                        <p:strVal val="visible"/>
                                      </p:to>
                                    </p:set>
                                    <p:anim calcmode="lin" valueType="num">
                                      <p:cBhvr>
                                        <p:cTn id="19" dur="1000" fill="hold"/>
                                        <p:tgtEl>
                                          <p:spTgt spid="4120"/>
                                        </p:tgtEl>
                                        <p:attrNameLst>
                                          <p:attrName>ppt_w</p:attrName>
                                        </p:attrNameLst>
                                      </p:cBhvr>
                                      <p:tavLst>
                                        <p:tav tm="0">
                                          <p:val>
                                            <p:fltVal val="0"/>
                                          </p:val>
                                        </p:tav>
                                        <p:tav tm="100000">
                                          <p:val>
                                            <p:strVal val="#ppt_w"/>
                                          </p:val>
                                        </p:tav>
                                      </p:tavLst>
                                    </p:anim>
                                    <p:anim calcmode="lin" valueType="num">
                                      <p:cBhvr>
                                        <p:cTn id="20" dur="1000" fill="hold"/>
                                        <p:tgtEl>
                                          <p:spTgt spid="4120"/>
                                        </p:tgtEl>
                                        <p:attrNameLst>
                                          <p:attrName>ppt_h</p:attrName>
                                        </p:attrNameLst>
                                      </p:cBhvr>
                                      <p:tavLst>
                                        <p:tav tm="0">
                                          <p:val>
                                            <p:fltVal val="0"/>
                                          </p:val>
                                        </p:tav>
                                        <p:tav tm="100000">
                                          <p:val>
                                            <p:strVal val="#ppt_h"/>
                                          </p:val>
                                        </p:tav>
                                      </p:tavLst>
                                    </p:anim>
                                    <p:anim calcmode="lin" valueType="num">
                                      <p:cBhvr>
                                        <p:cTn id="21" dur="1000" fill="hold"/>
                                        <p:tgtEl>
                                          <p:spTgt spid="4120"/>
                                        </p:tgtEl>
                                        <p:attrNameLst>
                                          <p:attrName>style.rotation</p:attrName>
                                        </p:attrNameLst>
                                      </p:cBhvr>
                                      <p:tavLst>
                                        <p:tav tm="0">
                                          <p:val>
                                            <p:fltVal val="90"/>
                                          </p:val>
                                        </p:tav>
                                        <p:tav tm="100000">
                                          <p:val>
                                            <p:fltVal val="0"/>
                                          </p:val>
                                        </p:tav>
                                      </p:tavLst>
                                    </p:anim>
                                    <p:animEffect transition="in" filter="fade">
                                      <p:cBhvr>
                                        <p:cTn id="22" dur="1000"/>
                                        <p:tgtEl>
                                          <p:spTgt spid="4120"/>
                                        </p:tgtEl>
                                      </p:cBhvr>
                                    </p:animEffect>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p:cTn id="27" dur="1000" fill="hold"/>
                                        <p:tgtEl>
                                          <p:spTgt spid="13"/>
                                        </p:tgtEl>
                                        <p:attrNameLst>
                                          <p:attrName>ppt_w</p:attrName>
                                        </p:attrNameLst>
                                      </p:cBhvr>
                                      <p:tavLst>
                                        <p:tav tm="0">
                                          <p:val>
                                            <p:fltVal val="0"/>
                                          </p:val>
                                        </p:tav>
                                        <p:tav tm="100000">
                                          <p:val>
                                            <p:strVal val="#ppt_w"/>
                                          </p:val>
                                        </p:tav>
                                      </p:tavLst>
                                    </p:anim>
                                    <p:anim calcmode="lin" valueType="num">
                                      <p:cBhvr>
                                        <p:cTn id="28" dur="1000" fill="hold"/>
                                        <p:tgtEl>
                                          <p:spTgt spid="13"/>
                                        </p:tgtEl>
                                        <p:attrNameLst>
                                          <p:attrName>ppt_h</p:attrName>
                                        </p:attrNameLst>
                                      </p:cBhvr>
                                      <p:tavLst>
                                        <p:tav tm="0">
                                          <p:val>
                                            <p:fltVal val="0"/>
                                          </p:val>
                                        </p:tav>
                                        <p:tav tm="100000">
                                          <p:val>
                                            <p:strVal val="#ppt_h"/>
                                          </p:val>
                                        </p:tav>
                                      </p:tavLst>
                                    </p:anim>
                                    <p:anim calcmode="lin" valueType="num">
                                      <p:cBhvr>
                                        <p:cTn id="29" dur="1000" fill="hold"/>
                                        <p:tgtEl>
                                          <p:spTgt spid="13"/>
                                        </p:tgtEl>
                                        <p:attrNameLst>
                                          <p:attrName>style.rotation</p:attrName>
                                        </p:attrNameLst>
                                      </p:cBhvr>
                                      <p:tavLst>
                                        <p:tav tm="0">
                                          <p:val>
                                            <p:fltVal val="90"/>
                                          </p:val>
                                        </p:tav>
                                        <p:tav tm="100000">
                                          <p:val>
                                            <p:fltVal val="0"/>
                                          </p:val>
                                        </p:tav>
                                      </p:tavLst>
                                    </p:anim>
                                    <p:animEffect transition="in" filter="fade">
                                      <p:cBhvr>
                                        <p:cTn id="30" dur="10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31" presetClass="entr" presetSubtype="0" fill="hold" nodeType="clickEffect">
                                  <p:stCondLst>
                                    <p:cond delay="0"/>
                                  </p:stCondLst>
                                  <p:childTnLst>
                                    <p:set>
                                      <p:cBhvr>
                                        <p:cTn id="34" dur="1" fill="hold">
                                          <p:stCondLst>
                                            <p:cond delay="0"/>
                                          </p:stCondLst>
                                        </p:cTn>
                                        <p:tgtEl>
                                          <p:spTgt spid="26"/>
                                        </p:tgtEl>
                                        <p:attrNameLst>
                                          <p:attrName>style.visibility</p:attrName>
                                        </p:attrNameLst>
                                      </p:cBhvr>
                                      <p:to>
                                        <p:strVal val="visible"/>
                                      </p:to>
                                    </p:set>
                                    <p:anim calcmode="lin" valueType="num">
                                      <p:cBhvr>
                                        <p:cTn id="35" dur="1000" fill="hold"/>
                                        <p:tgtEl>
                                          <p:spTgt spid="26"/>
                                        </p:tgtEl>
                                        <p:attrNameLst>
                                          <p:attrName>ppt_w</p:attrName>
                                        </p:attrNameLst>
                                      </p:cBhvr>
                                      <p:tavLst>
                                        <p:tav tm="0">
                                          <p:val>
                                            <p:fltVal val="0"/>
                                          </p:val>
                                        </p:tav>
                                        <p:tav tm="100000">
                                          <p:val>
                                            <p:strVal val="#ppt_w"/>
                                          </p:val>
                                        </p:tav>
                                      </p:tavLst>
                                    </p:anim>
                                    <p:anim calcmode="lin" valueType="num">
                                      <p:cBhvr>
                                        <p:cTn id="36" dur="1000" fill="hold"/>
                                        <p:tgtEl>
                                          <p:spTgt spid="26"/>
                                        </p:tgtEl>
                                        <p:attrNameLst>
                                          <p:attrName>ppt_h</p:attrName>
                                        </p:attrNameLst>
                                      </p:cBhvr>
                                      <p:tavLst>
                                        <p:tav tm="0">
                                          <p:val>
                                            <p:fltVal val="0"/>
                                          </p:val>
                                        </p:tav>
                                        <p:tav tm="100000">
                                          <p:val>
                                            <p:strVal val="#ppt_h"/>
                                          </p:val>
                                        </p:tav>
                                      </p:tavLst>
                                    </p:anim>
                                    <p:anim calcmode="lin" valueType="num">
                                      <p:cBhvr>
                                        <p:cTn id="37" dur="1000" fill="hold"/>
                                        <p:tgtEl>
                                          <p:spTgt spid="26"/>
                                        </p:tgtEl>
                                        <p:attrNameLst>
                                          <p:attrName>style.rotation</p:attrName>
                                        </p:attrNameLst>
                                      </p:cBhvr>
                                      <p:tavLst>
                                        <p:tav tm="0">
                                          <p:val>
                                            <p:fltVal val="90"/>
                                          </p:val>
                                        </p:tav>
                                        <p:tav tm="100000">
                                          <p:val>
                                            <p:fltVal val="0"/>
                                          </p:val>
                                        </p:tav>
                                      </p:tavLst>
                                    </p:anim>
                                    <p:animEffect transition="in" filter="fade">
                                      <p:cBhvr>
                                        <p:cTn id="38" dur="1000"/>
                                        <p:tgtEl>
                                          <p:spTgt spid="26"/>
                                        </p:tgtEl>
                                      </p:cBhvr>
                                    </p:animEffect>
                                  </p:childTnLst>
                                </p:cTn>
                              </p:par>
                            </p:childTnLst>
                          </p:cTn>
                        </p:par>
                      </p:childTnLst>
                    </p:cTn>
                  </p:par>
                  <p:par>
                    <p:cTn id="39" fill="hold">
                      <p:stCondLst>
                        <p:cond delay="indefinite"/>
                      </p:stCondLst>
                      <p:childTnLst>
                        <p:par>
                          <p:cTn id="40" fill="hold">
                            <p:stCondLst>
                              <p:cond delay="0"/>
                            </p:stCondLst>
                            <p:childTnLst>
                              <p:par>
                                <p:cTn id="41" presetID="31" presetClass="entr" presetSubtype="0" fill="hold" nodeType="clickEffect">
                                  <p:stCondLst>
                                    <p:cond delay="0"/>
                                  </p:stCondLst>
                                  <p:childTnLst>
                                    <p:set>
                                      <p:cBhvr>
                                        <p:cTn id="42" dur="1" fill="hold">
                                          <p:stCondLst>
                                            <p:cond delay="0"/>
                                          </p:stCondLst>
                                        </p:cTn>
                                        <p:tgtEl>
                                          <p:spTgt spid="4100"/>
                                        </p:tgtEl>
                                        <p:attrNameLst>
                                          <p:attrName>style.visibility</p:attrName>
                                        </p:attrNameLst>
                                      </p:cBhvr>
                                      <p:to>
                                        <p:strVal val="visible"/>
                                      </p:to>
                                    </p:set>
                                    <p:anim calcmode="lin" valueType="num">
                                      <p:cBhvr>
                                        <p:cTn id="43" dur="1000" fill="hold"/>
                                        <p:tgtEl>
                                          <p:spTgt spid="4100"/>
                                        </p:tgtEl>
                                        <p:attrNameLst>
                                          <p:attrName>ppt_w</p:attrName>
                                        </p:attrNameLst>
                                      </p:cBhvr>
                                      <p:tavLst>
                                        <p:tav tm="0">
                                          <p:val>
                                            <p:fltVal val="0"/>
                                          </p:val>
                                        </p:tav>
                                        <p:tav tm="100000">
                                          <p:val>
                                            <p:strVal val="#ppt_w"/>
                                          </p:val>
                                        </p:tav>
                                      </p:tavLst>
                                    </p:anim>
                                    <p:anim calcmode="lin" valueType="num">
                                      <p:cBhvr>
                                        <p:cTn id="44" dur="1000" fill="hold"/>
                                        <p:tgtEl>
                                          <p:spTgt spid="4100"/>
                                        </p:tgtEl>
                                        <p:attrNameLst>
                                          <p:attrName>ppt_h</p:attrName>
                                        </p:attrNameLst>
                                      </p:cBhvr>
                                      <p:tavLst>
                                        <p:tav tm="0">
                                          <p:val>
                                            <p:fltVal val="0"/>
                                          </p:val>
                                        </p:tav>
                                        <p:tav tm="100000">
                                          <p:val>
                                            <p:strVal val="#ppt_h"/>
                                          </p:val>
                                        </p:tav>
                                      </p:tavLst>
                                    </p:anim>
                                    <p:anim calcmode="lin" valueType="num">
                                      <p:cBhvr>
                                        <p:cTn id="45" dur="1000" fill="hold"/>
                                        <p:tgtEl>
                                          <p:spTgt spid="4100"/>
                                        </p:tgtEl>
                                        <p:attrNameLst>
                                          <p:attrName>style.rotation</p:attrName>
                                        </p:attrNameLst>
                                      </p:cBhvr>
                                      <p:tavLst>
                                        <p:tav tm="0">
                                          <p:val>
                                            <p:fltVal val="90"/>
                                          </p:val>
                                        </p:tav>
                                        <p:tav tm="100000">
                                          <p:val>
                                            <p:fltVal val="0"/>
                                          </p:val>
                                        </p:tav>
                                      </p:tavLst>
                                    </p:anim>
                                    <p:animEffect transition="in" filter="fade">
                                      <p:cBhvr>
                                        <p:cTn id="46" dur="1000"/>
                                        <p:tgtEl>
                                          <p:spTgt spid="4100"/>
                                        </p:tgtEl>
                                      </p:cBhvr>
                                    </p:animEffect>
                                  </p:childTnLst>
                                </p:cTn>
                              </p:par>
                            </p:childTnLst>
                          </p:cTn>
                        </p:par>
                      </p:childTnLst>
                    </p:cTn>
                  </p:par>
                  <p:par>
                    <p:cTn id="47" fill="hold">
                      <p:stCondLst>
                        <p:cond delay="indefinite"/>
                      </p:stCondLst>
                      <p:childTnLst>
                        <p:par>
                          <p:cTn id="48" fill="hold">
                            <p:stCondLst>
                              <p:cond delay="0"/>
                            </p:stCondLst>
                            <p:childTnLst>
                              <p:par>
                                <p:cTn id="49" presetID="31" presetClass="entr" presetSubtype="0" fill="hold" nodeType="clickEffect">
                                  <p:stCondLst>
                                    <p:cond delay="0"/>
                                  </p:stCondLst>
                                  <p:childTnLst>
                                    <p:set>
                                      <p:cBhvr>
                                        <p:cTn id="50" dur="1" fill="hold">
                                          <p:stCondLst>
                                            <p:cond delay="0"/>
                                          </p:stCondLst>
                                        </p:cTn>
                                        <p:tgtEl>
                                          <p:spTgt spid="4109"/>
                                        </p:tgtEl>
                                        <p:attrNameLst>
                                          <p:attrName>style.visibility</p:attrName>
                                        </p:attrNameLst>
                                      </p:cBhvr>
                                      <p:to>
                                        <p:strVal val="visible"/>
                                      </p:to>
                                    </p:set>
                                    <p:anim calcmode="lin" valueType="num">
                                      <p:cBhvr>
                                        <p:cTn id="51" dur="1000" fill="hold"/>
                                        <p:tgtEl>
                                          <p:spTgt spid="4109"/>
                                        </p:tgtEl>
                                        <p:attrNameLst>
                                          <p:attrName>ppt_w</p:attrName>
                                        </p:attrNameLst>
                                      </p:cBhvr>
                                      <p:tavLst>
                                        <p:tav tm="0">
                                          <p:val>
                                            <p:fltVal val="0"/>
                                          </p:val>
                                        </p:tav>
                                        <p:tav tm="100000">
                                          <p:val>
                                            <p:strVal val="#ppt_w"/>
                                          </p:val>
                                        </p:tav>
                                      </p:tavLst>
                                    </p:anim>
                                    <p:anim calcmode="lin" valueType="num">
                                      <p:cBhvr>
                                        <p:cTn id="52" dur="1000" fill="hold"/>
                                        <p:tgtEl>
                                          <p:spTgt spid="4109"/>
                                        </p:tgtEl>
                                        <p:attrNameLst>
                                          <p:attrName>ppt_h</p:attrName>
                                        </p:attrNameLst>
                                      </p:cBhvr>
                                      <p:tavLst>
                                        <p:tav tm="0">
                                          <p:val>
                                            <p:fltVal val="0"/>
                                          </p:val>
                                        </p:tav>
                                        <p:tav tm="100000">
                                          <p:val>
                                            <p:strVal val="#ppt_h"/>
                                          </p:val>
                                        </p:tav>
                                      </p:tavLst>
                                    </p:anim>
                                    <p:anim calcmode="lin" valueType="num">
                                      <p:cBhvr>
                                        <p:cTn id="53" dur="1000" fill="hold"/>
                                        <p:tgtEl>
                                          <p:spTgt spid="4109"/>
                                        </p:tgtEl>
                                        <p:attrNameLst>
                                          <p:attrName>style.rotation</p:attrName>
                                        </p:attrNameLst>
                                      </p:cBhvr>
                                      <p:tavLst>
                                        <p:tav tm="0">
                                          <p:val>
                                            <p:fltVal val="90"/>
                                          </p:val>
                                        </p:tav>
                                        <p:tav tm="100000">
                                          <p:val>
                                            <p:fltVal val="0"/>
                                          </p:val>
                                        </p:tav>
                                      </p:tavLst>
                                    </p:anim>
                                    <p:animEffect transition="in" filter="fade">
                                      <p:cBhvr>
                                        <p:cTn id="54" dur="1000"/>
                                        <p:tgtEl>
                                          <p:spTgt spid="41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2"/>
          <a:srcRect l="24948" t="4345" r="4820" b="55235"/>
          <a:stretch/>
        </p:blipFill>
        <p:spPr>
          <a:xfrm>
            <a:off x="-2" y="-1"/>
            <a:ext cx="12192002" cy="6885719"/>
          </a:xfrm>
          <a:prstGeom prst="rect">
            <a:avLst/>
          </a:prstGeom>
        </p:spPr>
      </p:pic>
      <p:pic>
        <p:nvPicPr>
          <p:cNvPr id="14" name="图片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68859" y="587078"/>
            <a:ext cx="10429314" cy="5316817"/>
          </a:xfrm>
          <a:prstGeom prst="rect">
            <a:avLst/>
          </a:prstGeom>
        </p:spPr>
      </p:pic>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t="50048"/>
          <a:stretch/>
        </p:blipFill>
        <p:spPr>
          <a:xfrm flipH="1">
            <a:off x="-2" y="4441371"/>
            <a:ext cx="12192002" cy="2444348"/>
          </a:xfrm>
          <a:prstGeom prst="rect">
            <a:avLst/>
          </a:prstGeom>
        </p:spPr>
      </p:pic>
      <p:pic>
        <p:nvPicPr>
          <p:cNvPr id="18" name="图片 17">
            <a:extLst>
              <a:ext uri="{FF2B5EF4-FFF2-40B4-BE49-F238E27FC236}">
                <a16:creationId xmlns:a16="http://schemas.microsoft.com/office/drawing/2014/main" id="{1A6DFD6F-1FC6-4A0B-977F-8D09EB9D08FF}"/>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rcRect l="48208" t="-2653" r="480"/>
          <a:stretch/>
        </p:blipFill>
        <p:spPr>
          <a:xfrm flipV="1">
            <a:off x="8967639" y="0"/>
            <a:ext cx="3224361" cy="1577094"/>
          </a:xfrm>
          <a:prstGeom prst="rect">
            <a:avLst/>
          </a:prstGeom>
        </p:spPr>
      </p:pic>
      <p:pic>
        <p:nvPicPr>
          <p:cNvPr id="23" name="图片 22">
            <a:extLst>
              <a:ext uri="{FF2B5EF4-FFF2-40B4-BE49-F238E27FC236}">
                <a16:creationId xmlns:a16="http://schemas.microsoft.com/office/drawing/2014/main" id="{1A6DFD6F-1FC6-4A0B-977F-8D09EB9D08FF}"/>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rcRect l="48208" t="-2653" r="480"/>
          <a:stretch/>
        </p:blipFill>
        <p:spPr>
          <a:xfrm flipH="1" flipV="1">
            <a:off x="0" y="0"/>
            <a:ext cx="3224361" cy="1577094"/>
          </a:xfrm>
          <a:prstGeom prst="rect">
            <a:avLst/>
          </a:prstGeom>
        </p:spPr>
      </p:pic>
      <p:pic>
        <p:nvPicPr>
          <p:cNvPr id="9" name="图片 8"/>
          <p:cNvPicPr>
            <a:picLocks noChangeAspect="1"/>
          </p:cNvPicPr>
          <p:nvPr/>
        </p:nvPicPr>
        <p:blipFill rotWithShape="1">
          <a:blip r:embed="rId7" cstate="print">
            <a:extLst>
              <a:ext uri="{28A0092B-C50C-407E-A947-70E740481C1C}">
                <a14:useLocalDpi xmlns:a14="http://schemas.microsoft.com/office/drawing/2010/main" val="0"/>
              </a:ext>
            </a:extLst>
          </a:blip>
          <a:srcRect l="39063" t="14991" r="5461" b="15724"/>
          <a:stretch/>
        </p:blipFill>
        <p:spPr>
          <a:xfrm>
            <a:off x="8824174" y="2958823"/>
            <a:ext cx="2990456" cy="3734861"/>
          </a:xfrm>
          <a:prstGeom prst="rect">
            <a:avLst/>
          </a:prstGeom>
        </p:spPr>
      </p:pic>
      <p:pic>
        <p:nvPicPr>
          <p:cNvPr id="2" name="Picture 1">
            <a:extLst>
              <a:ext uri="{FF2B5EF4-FFF2-40B4-BE49-F238E27FC236}">
                <a16:creationId xmlns:a16="http://schemas.microsoft.com/office/drawing/2014/main" id="{0DB4AF5B-CBFD-9CF7-9ECA-42E23998B8D2}"/>
              </a:ext>
            </a:extLst>
          </p:cNvPr>
          <p:cNvPicPr>
            <a:picLocks noChangeAspect="1"/>
          </p:cNvPicPr>
          <p:nvPr/>
        </p:nvPicPr>
        <p:blipFill>
          <a:blip r:embed="rId8"/>
          <a:stretch>
            <a:fillRect/>
          </a:stretch>
        </p:blipFill>
        <p:spPr>
          <a:xfrm>
            <a:off x="2415395" y="1842093"/>
            <a:ext cx="7669433" cy="3029975"/>
          </a:xfrm>
          <a:prstGeom prst="rect">
            <a:avLst/>
          </a:prstGeom>
        </p:spPr>
      </p:pic>
      <p:pic>
        <p:nvPicPr>
          <p:cNvPr id="3" name="Picture 2" descr="A picture containing clipart, drawing, illustration, animated cartoon&#10;&#10;Description automatically generated">
            <a:extLst>
              <a:ext uri="{FF2B5EF4-FFF2-40B4-BE49-F238E27FC236}">
                <a16:creationId xmlns:a16="http://schemas.microsoft.com/office/drawing/2014/main" id="{FC787DFB-FBBC-170B-B246-7530C0783EF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3501" y="4058420"/>
            <a:ext cx="3063475" cy="2799580"/>
          </a:xfrm>
          <a:prstGeom prst="rect">
            <a:avLst/>
          </a:prstGeom>
        </p:spPr>
      </p:pic>
      <p:sp>
        <p:nvSpPr>
          <p:cNvPr id="4" name="TextBox 3">
            <a:extLst>
              <a:ext uri="{FF2B5EF4-FFF2-40B4-BE49-F238E27FC236}">
                <a16:creationId xmlns:a16="http://schemas.microsoft.com/office/drawing/2014/main" id="{EA73FAD8-3F01-7C66-47A5-A5F2E31E4227}"/>
              </a:ext>
            </a:extLst>
          </p:cNvPr>
          <p:cNvSpPr txBox="1"/>
          <p:nvPr/>
        </p:nvSpPr>
        <p:spPr>
          <a:xfrm>
            <a:off x="4066314" y="203857"/>
            <a:ext cx="618172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0000"/>
                </a:solidFill>
                <a:effectLst/>
                <a:uLnTx/>
                <a:uFillTx/>
                <a:latin typeface="Pattaya" panose="00000500000000000000" pitchFamily="2" charset="-34"/>
                <a:cs typeface="Pattaya" panose="00000500000000000000" pitchFamily="2" charset="-34"/>
              </a:rPr>
              <a:t>Hương</a:t>
            </a:r>
            <a:r>
              <a:rPr kumimoji="0" lang="en-US" sz="2800" b="0" i="0" u="none" strike="noStrike" kern="1200" cap="none" spc="0" normalizeH="0" baseline="0" noProof="0" dirty="0">
                <a:ln>
                  <a:noFill/>
                </a:ln>
                <a:solidFill>
                  <a:srgbClr val="FF0000"/>
                </a:solidFill>
                <a:effectLst/>
                <a:uLnTx/>
                <a:uFillTx/>
                <a:latin typeface="Pattaya" panose="00000500000000000000" pitchFamily="2" charset="-34"/>
                <a:cs typeface="Pattaya" panose="00000500000000000000" pitchFamily="2" charset="-34"/>
              </a:rPr>
              <a:t> </a:t>
            </a:r>
            <a:r>
              <a:rPr kumimoji="0" lang="en-US" sz="2800" b="0" i="0" u="none" strike="noStrike" kern="1200" cap="none" spc="0" normalizeH="0" baseline="0" noProof="0" dirty="0" err="1">
                <a:ln>
                  <a:noFill/>
                </a:ln>
                <a:solidFill>
                  <a:srgbClr val="FF0000"/>
                </a:solidFill>
                <a:effectLst/>
                <a:uLnTx/>
                <a:uFillTx/>
                <a:latin typeface="Pattaya" panose="00000500000000000000" pitchFamily="2" charset="-34"/>
                <a:cs typeface="Pattaya" panose="00000500000000000000" pitchFamily="2" charset="-34"/>
              </a:rPr>
              <a:t>Thảo</a:t>
            </a:r>
            <a:r>
              <a:rPr kumimoji="0" lang="en-US" sz="2800" b="0" i="0" u="none" strike="noStrike" kern="1200" cap="none" spc="0" normalizeH="0" baseline="0" noProof="0" dirty="0">
                <a:ln>
                  <a:noFill/>
                </a:ln>
                <a:solidFill>
                  <a:srgbClr val="FF0000"/>
                </a:solidFill>
                <a:effectLst/>
                <a:uLnTx/>
                <a:uFillTx/>
                <a:latin typeface="Pattaya" panose="00000500000000000000" pitchFamily="2" charset="-34"/>
                <a:cs typeface="Pattaya" panose="00000500000000000000" pitchFamily="2" charset="-34"/>
              </a:rPr>
              <a:t> – </a:t>
            </a:r>
            <a:r>
              <a:rPr kumimoji="0" lang="en-US" sz="2800" b="0" i="0" u="none" strike="noStrike" kern="1200" cap="none" spc="0" normalizeH="0" baseline="0" noProof="0" dirty="0" err="1">
                <a:ln>
                  <a:noFill/>
                </a:ln>
                <a:solidFill>
                  <a:srgbClr val="FF0000"/>
                </a:solidFill>
                <a:effectLst/>
                <a:uLnTx/>
                <a:uFillTx/>
                <a:latin typeface="Pattaya" panose="00000500000000000000" pitchFamily="2" charset="-34"/>
                <a:cs typeface="Pattaya" panose="00000500000000000000" pitchFamily="2" charset="-34"/>
              </a:rPr>
              <a:t>Zalo</a:t>
            </a:r>
            <a:r>
              <a:rPr kumimoji="0" lang="en-US" sz="2800" b="0" i="0" u="none" strike="noStrike" kern="1200" cap="none" spc="0" normalizeH="0" baseline="0" noProof="0" dirty="0">
                <a:ln>
                  <a:noFill/>
                </a:ln>
                <a:solidFill>
                  <a:srgbClr val="FF0000"/>
                </a:solidFill>
                <a:effectLst/>
                <a:uLnTx/>
                <a:uFillTx/>
                <a:latin typeface="Pattaya" panose="00000500000000000000" pitchFamily="2" charset="-34"/>
                <a:cs typeface="Pattaya" panose="00000500000000000000" pitchFamily="2" charset="-34"/>
              </a:rPr>
              <a:t> 0972.115.126</a:t>
            </a:r>
          </a:p>
        </p:txBody>
      </p:sp>
    </p:spTree>
    <p:extLst>
      <p:ext uri="{BB962C8B-B14F-4D97-AF65-F5344CB8AC3E}">
        <p14:creationId xmlns:p14="http://schemas.microsoft.com/office/powerpoint/2010/main" val="105609397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1A6DFD6F-1FC6-4A0B-977F-8D09EB9D08F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p:blipFill>
        <p:spPr>
          <a:xfrm flipV="1">
            <a:off x="8967639" y="0"/>
            <a:ext cx="3224361" cy="1577094"/>
          </a:xfrm>
          <a:prstGeom prst="rect">
            <a:avLst/>
          </a:prstGeom>
        </p:spPr>
      </p:pic>
      <p:pic>
        <p:nvPicPr>
          <p:cNvPr id="23" name="图片 22">
            <a:extLst>
              <a:ext uri="{FF2B5EF4-FFF2-40B4-BE49-F238E27FC236}">
                <a16:creationId xmlns:a16="http://schemas.microsoft.com/office/drawing/2014/main" id="{1A6DFD6F-1FC6-4A0B-977F-8D09EB9D08F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p:blipFill>
        <p:spPr>
          <a:xfrm flipH="1" flipV="1">
            <a:off x="0" y="0"/>
            <a:ext cx="3224361" cy="1577094"/>
          </a:xfrm>
          <a:prstGeom prst="rect">
            <a:avLst/>
          </a:prstGeom>
        </p:spPr>
      </p:pic>
      <p:pic>
        <p:nvPicPr>
          <p:cNvPr id="5" name="Picture 4">
            <a:extLst>
              <a:ext uri="{FF2B5EF4-FFF2-40B4-BE49-F238E27FC236}">
                <a16:creationId xmlns:a16="http://schemas.microsoft.com/office/drawing/2014/main" id="{032EBEAA-70B7-1261-BCAF-9EEF91B1CC17}"/>
              </a:ext>
            </a:extLst>
          </p:cNvPr>
          <p:cNvPicPr>
            <a:picLocks noChangeAspect="1"/>
          </p:cNvPicPr>
          <p:nvPr/>
        </p:nvPicPr>
        <p:blipFill>
          <a:blip r:embed="rId5"/>
          <a:stretch>
            <a:fillRect/>
          </a:stretch>
        </p:blipFill>
        <p:spPr>
          <a:xfrm>
            <a:off x="4415047" y="843660"/>
            <a:ext cx="3743268" cy="1127858"/>
          </a:xfrm>
          <a:prstGeom prst="rect">
            <a:avLst/>
          </a:prstGeom>
        </p:spPr>
      </p:pic>
      <p:pic>
        <p:nvPicPr>
          <p:cNvPr id="7" name="Picture 6" descr="Icon&#10;&#10;Description automatically generated">
            <a:extLst>
              <a:ext uri="{FF2B5EF4-FFF2-40B4-BE49-F238E27FC236}">
                <a16:creationId xmlns:a16="http://schemas.microsoft.com/office/drawing/2014/main" id="{A2B6B0F7-0FD7-0345-B36D-D2C95F24EF4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7219" y="481204"/>
            <a:ext cx="1748790" cy="1748790"/>
          </a:xfrm>
          <a:prstGeom prst="rect">
            <a:avLst/>
          </a:prstGeom>
        </p:spPr>
      </p:pic>
      <p:pic>
        <p:nvPicPr>
          <p:cNvPr id="10" name="Picture 9" descr="Icon&#10;&#10;Description automatically generated">
            <a:extLst>
              <a:ext uri="{FF2B5EF4-FFF2-40B4-BE49-F238E27FC236}">
                <a16:creationId xmlns:a16="http://schemas.microsoft.com/office/drawing/2014/main" id="{A7533137-E31D-BD23-44E6-00D3745E3F8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69977"/>
            <a:ext cx="1748790" cy="1748790"/>
          </a:xfrm>
          <a:prstGeom prst="rect">
            <a:avLst/>
          </a:prstGeom>
        </p:spPr>
      </p:pic>
      <p:pic>
        <p:nvPicPr>
          <p:cNvPr id="25" name="Picture 24">
            <a:extLst>
              <a:ext uri="{FF2B5EF4-FFF2-40B4-BE49-F238E27FC236}">
                <a16:creationId xmlns:a16="http://schemas.microsoft.com/office/drawing/2014/main" id="{45DB0A3D-D1EC-599F-C81A-555B18028DF9}"/>
              </a:ext>
            </a:extLst>
          </p:cNvPr>
          <p:cNvPicPr>
            <a:picLocks noChangeAspect="1"/>
          </p:cNvPicPr>
          <p:nvPr/>
        </p:nvPicPr>
        <p:blipFill>
          <a:blip r:embed="rId7"/>
          <a:stretch>
            <a:fillRect/>
          </a:stretch>
        </p:blipFill>
        <p:spPr>
          <a:xfrm>
            <a:off x="920380" y="1569637"/>
            <a:ext cx="2670279" cy="1908213"/>
          </a:xfrm>
          <a:prstGeom prst="rect">
            <a:avLst/>
          </a:prstGeom>
        </p:spPr>
      </p:pic>
      <p:pic>
        <p:nvPicPr>
          <p:cNvPr id="26" name="图片 26">
            <a:extLst>
              <a:ext uri="{FF2B5EF4-FFF2-40B4-BE49-F238E27FC236}">
                <a16:creationId xmlns:a16="http://schemas.microsoft.com/office/drawing/2014/main" id="{C88DFF4B-F317-7E2E-A4F4-D47912504FA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50048"/>
          <a:stretch/>
        </p:blipFill>
        <p:spPr>
          <a:xfrm flipH="1">
            <a:off x="-2" y="4413652"/>
            <a:ext cx="12192002" cy="2444348"/>
          </a:xfrm>
          <a:prstGeom prst="rect">
            <a:avLst/>
          </a:prstGeom>
        </p:spPr>
      </p:pic>
      <p:pic>
        <p:nvPicPr>
          <p:cNvPr id="27" name="图片 8">
            <a:extLst>
              <a:ext uri="{FF2B5EF4-FFF2-40B4-BE49-F238E27FC236}">
                <a16:creationId xmlns:a16="http://schemas.microsoft.com/office/drawing/2014/main" id="{A40AA04F-2591-F117-D726-C95DC862DDFE}"/>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9063" t="14991" r="5461" b="15724"/>
          <a:stretch/>
        </p:blipFill>
        <p:spPr>
          <a:xfrm>
            <a:off x="9387315" y="3150857"/>
            <a:ext cx="2990456" cy="3734861"/>
          </a:xfrm>
          <a:prstGeom prst="rect">
            <a:avLst/>
          </a:prstGeom>
        </p:spPr>
      </p:pic>
      <p:pic>
        <p:nvPicPr>
          <p:cNvPr id="28" name="Picture 27" descr="A picture containing clipart, drawing, illustration, animated cartoon&#10;&#10;Description automatically generated">
            <a:extLst>
              <a:ext uri="{FF2B5EF4-FFF2-40B4-BE49-F238E27FC236}">
                <a16:creationId xmlns:a16="http://schemas.microsoft.com/office/drawing/2014/main" id="{4A3BAA2E-4A2C-4827-9647-07A5B779AD6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73501" y="4058420"/>
            <a:ext cx="3063475" cy="2799580"/>
          </a:xfrm>
          <a:prstGeom prst="rect">
            <a:avLst/>
          </a:prstGeom>
        </p:spPr>
      </p:pic>
      <p:sp>
        <p:nvSpPr>
          <p:cNvPr id="2" name="TextBox 1">
            <a:extLst>
              <a:ext uri="{FF2B5EF4-FFF2-40B4-BE49-F238E27FC236}">
                <a16:creationId xmlns:a16="http://schemas.microsoft.com/office/drawing/2014/main" id="{7A5F95BC-F554-28DB-D618-B05D8A3CED0D}"/>
              </a:ext>
            </a:extLst>
          </p:cNvPr>
          <p:cNvSpPr txBox="1"/>
          <p:nvPr/>
        </p:nvSpPr>
        <p:spPr>
          <a:xfrm>
            <a:off x="4073806" y="6334780"/>
            <a:ext cx="618172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Hương</a:t>
            </a:r>
            <a:r>
              <a:rPr kumimoji="0" lang="en-US" sz="28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28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Thảo</a:t>
            </a:r>
            <a:r>
              <a:rPr kumimoji="0" lang="en-US" sz="28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 </a:t>
            </a:r>
            <a:r>
              <a:rPr kumimoji="0" lang="en-US" sz="28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Zalo</a:t>
            </a:r>
            <a:r>
              <a:rPr kumimoji="0" lang="en-US" sz="28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0972.115.126</a:t>
            </a:r>
          </a:p>
        </p:txBody>
      </p:sp>
      <p:pic>
        <p:nvPicPr>
          <p:cNvPr id="4" name="Picture 3">
            <a:extLst>
              <a:ext uri="{FF2B5EF4-FFF2-40B4-BE49-F238E27FC236}">
                <a16:creationId xmlns:a16="http://schemas.microsoft.com/office/drawing/2014/main" id="{3D60E59B-C6D7-738D-3F24-D06194D1F0BE}"/>
              </a:ext>
            </a:extLst>
          </p:cNvPr>
          <p:cNvPicPr>
            <a:picLocks noChangeAspect="1"/>
          </p:cNvPicPr>
          <p:nvPr/>
        </p:nvPicPr>
        <p:blipFill>
          <a:blip r:embed="rId11"/>
          <a:stretch>
            <a:fillRect/>
          </a:stretch>
        </p:blipFill>
        <p:spPr>
          <a:xfrm>
            <a:off x="2688414" y="2363622"/>
            <a:ext cx="6986622" cy="2359356"/>
          </a:xfrm>
          <a:prstGeom prst="rect">
            <a:avLst/>
          </a:prstGeom>
        </p:spPr>
      </p:pic>
    </p:spTree>
    <p:extLst>
      <p:ext uri="{BB962C8B-B14F-4D97-AF65-F5344CB8AC3E}">
        <p14:creationId xmlns:p14="http://schemas.microsoft.com/office/powerpoint/2010/main" val="10873390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cTn>
                              </p:par>
                              <p:par>
                                <p:cTn id="10" presetID="14" presetClass="entr" presetSubtype="10" fill="hold" nodeType="with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randombar(horizontal)">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2"/>
          <a:srcRect l="24948" t="4345" r="4820" b="55235"/>
          <a:stretch/>
        </p:blipFill>
        <p:spPr>
          <a:xfrm>
            <a:off x="0" y="-89474"/>
            <a:ext cx="12192002" cy="6885719"/>
          </a:xfrm>
          <a:prstGeom prst="rect">
            <a:avLst/>
          </a:prstGeom>
        </p:spPr>
      </p:pic>
      <p:pic>
        <p:nvPicPr>
          <p:cNvPr id="18" name="图片 17">
            <a:extLst>
              <a:ext uri="{FF2B5EF4-FFF2-40B4-BE49-F238E27FC236}">
                <a16:creationId xmlns:a16="http://schemas.microsoft.com/office/drawing/2014/main" id="{1A6DFD6F-1FC6-4A0B-977F-8D09EB9D08F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p:blipFill>
        <p:spPr>
          <a:xfrm flipV="1">
            <a:off x="8967639" y="0"/>
            <a:ext cx="3224361" cy="1577094"/>
          </a:xfrm>
          <a:prstGeom prst="rect">
            <a:avLst/>
          </a:prstGeom>
        </p:spPr>
      </p:pic>
      <p:pic>
        <p:nvPicPr>
          <p:cNvPr id="23" name="图片 22">
            <a:extLst>
              <a:ext uri="{FF2B5EF4-FFF2-40B4-BE49-F238E27FC236}">
                <a16:creationId xmlns:a16="http://schemas.microsoft.com/office/drawing/2014/main" id="{1A6DFD6F-1FC6-4A0B-977F-8D09EB9D08F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p:blipFill>
        <p:spPr>
          <a:xfrm flipH="1" flipV="1">
            <a:off x="0" y="0"/>
            <a:ext cx="3224361" cy="1577094"/>
          </a:xfrm>
          <a:prstGeom prst="rect">
            <a:avLst/>
          </a:prstGeom>
        </p:spPr>
      </p:pic>
      <p:pic>
        <p:nvPicPr>
          <p:cNvPr id="14" name="图片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37459" y="1173502"/>
            <a:ext cx="8727628" cy="4243952"/>
          </a:xfrm>
          <a:prstGeom prst="rect">
            <a:avLst/>
          </a:prstGeom>
        </p:spPr>
      </p:pic>
      <p:pic>
        <p:nvPicPr>
          <p:cNvPr id="27" name="图片 26"/>
          <p:cNvPicPr>
            <a:picLocks noChangeAspect="1"/>
          </p:cNvPicPr>
          <p:nvPr/>
        </p:nvPicPr>
        <p:blipFill rotWithShape="1">
          <a:blip r:embed="rId6" cstate="print">
            <a:extLst>
              <a:ext uri="{28A0092B-C50C-407E-A947-70E740481C1C}">
                <a14:useLocalDpi xmlns:a14="http://schemas.microsoft.com/office/drawing/2010/main" val="0"/>
              </a:ext>
            </a:extLst>
          </a:blip>
          <a:srcRect t="50048"/>
          <a:stretch/>
        </p:blipFill>
        <p:spPr>
          <a:xfrm flipH="1">
            <a:off x="-2" y="4413652"/>
            <a:ext cx="12192002" cy="2444348"/>
          </a:xfrm>
          <a:prstGeom prst="rect">
            <a:avLst/>
          </a:prstGeom>
        </p:spPr>
      </p:pic>
      <p:pic>
        <p:nvPicPr>
          <p:cNvPr id="21" name="图片 20"/>
          <p:cNvPicPr>
            <a:picLocks noChangeAspect="1"/>
          </p:cNvPicPr>
          <p:nvPr/>
        </p:nvPicPr>
        <p:blipFill rotWithShape="1">
          <a:blip r:embed="rId7" cstate="print">
            <a:extLst>
              <a:ext uri="{28A0092B-C50C-407E-A947-70E740481C1C}">
                <a14:useLocalDpi xmlns:a14="http://schemas.microsoft.com/office/drawing/2010/main" val="0"/>
              </a:ext>
            </a:extLst>
          </a:blip>
          <a:srcRect l="52106" t="35081" r="11227" b="7419"/>
          <a:stretch/>
        </p:blipFill>
        <p:spPr>
          <a:xfrm>
            <a:off x="9226035" y="3295478"/>
            <a:ext cx="2030686" cy="3184484"/>
          </a:xfrm>
          <a:prstGeom prst="rect">
            <a:avLst/>
          </a:prstGeom>
        </p:spPr>
      </p:pic>
      <p:grpSp>
        <p:nvGrpSpPr>
          <p:cNvPr id="15" name="Group 14">
            <a:extLst>
              <a:ext uri="{FF2B5EF4-FFF2-40B4-BE49-F238E27FC236}">
                <a16:creationId xmlns:a16="http://schemas.microsoft.com/office/drawing/2014/main" id="{E2EB9D58-BD3B-4C34-ACC3-296A070E82A9}"/>
              </a:ext>
            </a:extLst>
          </p:cNvPr>
          <p:cNvGrpSpPr/>
          <p:nvPr/>
        </p:nvGrpSpPr>
        <p:grpSpPr>
          <a:xfrm>
            <a:off x="2512226" y="2397051"/>
            <a:ext cx="6474462" cy="1571963"/>
            <a:chOff x="2808057" y="2334471"/>
            <a:chExt cx="6915478" cy="2832977"/>
          </a:xfrm>
        </p:grpSpPr>
        <p:sp>
          <p:nvSpPr>
            <p:cNvPr id="16" name="TextBox 15">
              <a:extLst>
                <a:ext uri="{FF2B5EF4-FFF2-40B4-BE49-F238E27FC236}">
                  <a16:creationId xmlns:a16="http://schemas.microsoft.com/office/drawing/2014/main" id="{3068FDD5-3429-4CB7-BE69-D02D75C1D7F4}"/>
                </a:ext>
              </a:extLst>
            </p:cNvPr>
            <p:cNvSpPr txBox="1"/>
            <p:nvPr/>
          </p:nvSpPr>
          <p:spPr>
            <a:xfrm>
              <a:off x="2808057" y="2334471"/>
              <a:ext cx="6895131" cy="282882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w="139700">
                    <a:solidFill>
                      <a:prstClr val="white"/>
                    </a:solidFill>
                  </a:ln>
                  <a:solidFill>
                    <a:prstClr val="white"/>
                  </a:solidFill>
                  <a:effectLst>
                    <a:outerShdw blurRad="50800" dist="38100" dir="8100000" algn="tr" rotWithShape="0">
                      <a:prstClr val="black">
                        <a:alpha val="40000"/>
                      </a:prstClr>
                    </a:outerShdw>
                  </a:effectLst>
                  <a:uLnTx/>
                  <a:uFillTx/>
                  <a:latin typeface="Calibri" panose="020F0502020204030204" pitchFamily="34" charset="0"/>
                  <a:ea typeface="思源黑体 CN"/>
                  <a:cs typeface="Calibri" panose="020F0502020204030204" pitchFamily="34" charset="0"/>
                </a:rPr>
                <a:t>KHÁM PHÁ</a:t>
              </a:r>
              <a:endParaRPr kumimoji="0" lang="vi-VN" sz="9600" b="1" i="0" u="none" strike="noStrike" kern="1200" cap="none" spc="0" normalizeH="0" baseline="0" noProof="0" dirty="0">
                <a:ln w="139700">
                  <a:solidFill>
                    <a:prstClr val="white"/>
                  </a:solidFill>
                </a:ln>
                <a:solidFill>
                  <a:prstClr val="white"/>
                </a:solidFill>
                <a:effectLst>
                  <a:outerShdw blurRad="50800" dist="38100" dir="8100000" algn="tr" rotWithShape="0">
                    <a:prstClr val="black">
                      <a:alpha val="40000"/>
                    </a:prstClr>
                  </a:outerShdw>
                </a:effectLst>
                <a:uLnTx/>
                <a:uFillTx/>
                <a:latin typeface="Calibri" panose="020F0502020204030204" pitchFamily="34" charset="0"/>
                <a:ea typeface="思源黑体 CN"/>
                <a:cs typeface="Calibri" panose="020F0502020204030204" pitchFamily="34" charset="0"/>
              </a:endParaRPr>
            </a:p>
          </p:txBody>
        </p:sp>
        <p:sp>
          <p:nvSpPr>
            <p:cNvPr id="17" name="TextBox 16">
              <a:extLst>
                <a:ext uri="{FF2B5EF4-FFF2-40B4-BE49-F238E27FC236}">
                  <a16:creationId xmlns:a16="http://schemas.microsoft.com/office/drawing/2014/main" id="{65FE614C-8108-4931-8087-F2879CA38480}"/>
                </a:ext>
              </a:extLst>
            </p:cNvPr>
            <p:cNvSpPr txBox="1"/>
            <p:nvPr/>
          </p:nvSpPr>
          <p:spPr>
            <a:xfrm>
              <a:off x="2828404" y="2338621"/>
              <a:ext cx="6895131" cy="282882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a:noFill/>
                  </a:ln>
                  <a:gradFill flip="none" rotWithShape="1">
                    <a:gsLst>
                      <a:gs pos="23000">
                        <a:srgbClr val="0D8A8D"/>
                      </a:gs>
                      <a:gs pos="46000">
                        <a:srgbClr val="4EDEB9"/>
                      </a:gs>
                      <a:gs pos="75000">
                        <a:srgbClr val="E3E833"/>
                      </a:gs>
                    </a:gsLst>
                    <a:lin ang="16200000" scaled="1"/>
                    <a:tileRect/>
                  </a:gradFill>
                  <a:effectLst/>
                  <a:uLnTx/>
                  <a:uFillTx/>
                  <a:latin typeface="Calibri" panose="020F0502020204030204" pitchFamily="34" charset="0"/>
                  <a:ea typeface="思源黑体 CN"/>
                  <a:cs typeface="Calibri" panose="020F0502020204030204" pitchFamily="34" charset="0"/>
                </a:rPr>
                <a:t>KHÁM PHÁ</a:t>
              </a:r>
              <a:endParaRPr kumimoji="0" lang="vi-VN" sz="9600" b="1" i="0" u="none" strike="noStrike" kern="1200" cap="none" spc="0" normalizeH="0" baseline="0" noProof="0" dirty="0">
                <a:ln>
                  <a:noFill/>
                </a:ln>
                <a:gradFill flip="none" rotWithShape="1">
                  <a:gsLst>
                    <a:gs pos="23000">
                      <a:srgbClr val="0D8A8D"/>
                    </a:gs>
                    <a:gs pos="46000">
                      <a:srgbClr val="4EDEB9"/>
                    </a:gs>
                    <a:gs pos="75000">
                      <a:srgbClr val="E3E833"/>
                    </a:gs>
                  </a:gsLst>
                  <a:lin ang="16200000" scaled="1"/>
                  <a:tileRect/>
                </a:gradFill>
                <a:effectLst/>
                <a:uLnTx/>
                <a:uFillTx/>
                <a:latin typeface="Calibri" panose="020F0502020204030204" pitchFamily="34" charset="0"/>
                <a:ea typeface="思源黑体 CN"/>
                <a:cs typeface="Calibri" panose="020F0502020204030204" pitchFamily="34" charset="0"/>
              </a:endParaRPr>
            </a:p>
          </p:txBody>
        </p:sp>
      </p:grpSp>
    </p:spTree>
    <p:extLst>
      <p:ext uri="{BB962C8B-B14F-4D97-AF65-F5344CB8AC3E}">
        <p14:creationId xmlns:p14="http://schemas.microsoft.com/office/powerpoint/2010/main" val="251595595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6">
            <a:extLst>
              <a:ext uri="{FF2B5EF4-FFF2-40B4-BE49-F238E27FC236}">
                <a16:creationId xmlns:a16="http://schemas.microsoft.com/office/drawing/2014/main" id="{A2B17387-09AE-4488-9B9E-B6F4CF1B0AD2}"/>
              </a:ext>
            </a:extLst>
          </p:cNvPr>
          <p:cNvSpPr txBox="1">
            <a:spLocks noChangeArrowheads="1"/>
          </p:cNvSpPr>
          <p:nvPr/>
        </p:nvSpPr>
        <p:spPr bwMode="auto">
          <a:xfrm>
            <a:off x="1239588" y="2090780"/>
            <a:ext cx="9931994"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3000">
                <a:solidFill>
                  <a:schemeClr val="tx1"/>
                </a:solidFill>
                <a:latin typeface="Arial" charset="0"/>
                <a:cs typeface="Arial" charset="0"/>
              </a:defRPr>
            </a:lvl1pPr>
            <a:lvl2pPr marL="742950" indent="-285750">
              <a:defRPr sz="2600">
                <a:solidFill>
                  <a:schemeClr val="tx1"/>
                </a:solidFill>
                <a:latin typeface="Arial" charset="0"/>
                <a:cs typeface="Arial" charset="0"/>
              </a:defRPr>
            </a:lvl2pPr>
            <a:lvl3pPr marL="1143000" indent="-228600">
              <a:defRPr sz="2300">
                <a:solidFill>
                  <a:schemeClr val="tx1"/>
                </a:solidFill>
                <a:latin typeface="Arial" charset="0"/>
                <a:cs typeface="Arial" charset="0"/>
              </a:defRPr>
            </a:lvl3pPr>
            <a:lvl4pPr marL="1600200" indent="-228600">
              <a:defRPr sz="2000">
                <a:solidFill>
                  <a:schemeClr val="tx1"/>
                </a:solidFill>
                <a:latin typeface="Arial" charset="0"/>
                <a:cs typeface="Arial" charset="0"/>
              </a:defRPr>
            </a:lvl4pPr>
            <a:lvl5pPr marL="2057400" indent="-228600">
              <a:defRPr sz="2000">
                <a:solidFill>
                  <a:schemeClr val="tx1"/>
                </a:solidFill>
                <a:latin typeface="Arial" charset="0"/>
                <a:cs typeface="Arial" charset="0"/>
              </a:defRPr>
            </a:lvl5pPr>
            <a:lvl6pPr marL="2514600" indent="-228600" eaLnBrk="0" hangingPunct="0">
              <a:defRPr sz="2000">
                <a:solidFill>
                  <a:schemeClr val="tx1"/>
                </a:solidFill>
                <a:latin typeface="Arial" charset="0"/>
                <a:cs typeface="Arial" charset="0"/>
              </a:defRPr>
            </a:lvl6pPr>
            <a:lvl7pPr marL="2971800" indent="-228600" eaLnBrk="0" hangingPunct="0">
              <a:defRPr sz="2000">
                <a:solidFill>
                  <a:schemeClr val="tx1"/>
                </a:solidFill>
                <a:latin typeface="Arial" charset="0"/>
                <a:cs typeface="Arial" charset="0"/>
              </a:defRPr>
            </a:lvl7pPr>
            <a:lvl8pPr marL="3429000" indent="-228600" eaLnBrk="0" hangingPunct="0">
              <a:defRPr sz="2000">
                <a:solidFill>
                  <a:schemeClr val="tx1"/>
                </a:solidFill>
                <a:latin typeface="Arial" charset="0"/>
                <a:cs typeface="Arial" charset="0"/>
              </a:defRPr>
            </a:lvl8pPr>
            <a:lvl9pPr marL="3886200" indent="-228600" eaLnBrk="0" hangingPunct="0">
              <a:defRPr sz="2000">
                <a:solidFill>
                  <a:schemeClr val="tx1"/>
                </a:solidFill>
                <a:latin typeface="Arial" charset="0"/>
                <a:cs typeface="Arial" charset="0"/>
              </a:defRPr>
            </a:lvl9pPr>
          </a:lstStyle>
          <a:p>
            <a:pPr lvl="0" algn="ctr">
              <a:spcBef>
                <a:spcPct val="50000"/>
              </a:spcBef>
              <a:defRPr/>
            </a:pPr>
            <a:r>
              <a:rPr lang="en-US" altLang="vi-VN" sz="8000" b="1" dirty="0">
                <a:gradFill>
                  <a:gsLst>
                    <a:gs pos="33000">
                      <a:srgbClr val="0D8A8D"/>
                    </a:gs>
                    <a:gs pos="71000">
                      <a:srgbClr val="0D8A8D"/>
                    </a:gs>
                    <a:gs pos="58000">
                      <a:srgbClr val="DAE73B"/>
                    </a:gs>
                  </a:gsLst>
                  <a:lin ang="5400000" scaled="1"/>
                </a:gradFill>
                <a:latin typeface="Arial" panose="020B0604020202020204" pitchFamily="34" charset="0"/>
                <a:cs typeface="Arial" panose="020B0604020202020204" pitchFamily="34" charset="0"/>
              </a:rPr>
              <a:t>HĐ</a:t>
            </a:r>
            <a:r>
              <a:rPr lang="vi-VN" altLang="vi-VN" sz="8000" b="1" dirty="0">
                <a:gradFill>
                  <a:gsLst>
                    <a:gs pos="33000">
                      <a:srgbClr val="0D8A8D"/>
                    </a:gs>
                    <a:gs pos="71000">
                      <a:srgbClr val="0D8A8D"/>
                    </a:gs>
                    <a:gs pos="58000">
                      <a:srgbClr val="DAE73B"/>
                    </a:gs>
                  </a:gsLst>
                  <a:lin ang="5400000" scaled="1"/>
                </a:gradFill>
                <a:latin typeface="Arial" panose="020B0604020202020204" pitchFamily="34" charset="0"/>
                <a:cs typeface="Arial" panose="020B0604020202020204" pitchFamily="34" charset="0"/>
              </a:rPr>
              <a:t>1: Tìm hiểu các thể của nước</a:t>
            </a:r>
            <a:endParaRPr kumimoji="0" lang="en-US" altLang="vi-VN" sz="8000" b="1" i="0" u="none" strike="noStrike" kern="1200" cap="none" spc="0" normalizeH="0" baseline="0" noProof="0" dirty="0">
              <a:ln>
                <a:noFill/>
              </a:ln>
              <a:gradFill>
                <a:gsLst>
                  <a:gs pos="33000">
                    <a:srgbClr val="0D8A8D"/>
                  </a:gs>
                  <a:gs pos="71000">
                    <a:srgbClr val="0D8A8D"/>
                  </a:gs>
                  <a:gs pos="58000">
                    <a:srgbClr val="DAE73B"/>
                  </a:gs>
                </a:gsLst>
                <a:lin ang="5400000" scaled="1"/>
              </a:gradFill>
              <a:effectLst/>
              <a:uLnTx/>
              <a:uFillTx/>
              <a:latin typeface="Arial" panose="020B0604020202020204" pitchFamily="34" charset="0"/>
              <a:ea typeface="思源黑体 CN"/>
              <a:cs typeface="Arial" panose="020B0604020202020204" pitchFamily="34" charset="0"/>
            </a:endParaRPr>
          </a:p>
        </p:txBody>
      </p:sp>
      <p:pic>
        <p:nvPicPr>
          <p:cNvPr id="7" name="图片 26">
            <a:extLst>
              <a:ext uri="{FF2B5EF4-FFF2-40B4-BE49-F238E27FC236}">
                <a16:creationId xmlns:a16="http://schemas.microsoft.com/office/drawing/2014/main" id="{274E367F-302F-42EF-B439-63E51E98C52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50048"/>
          <a:stretch/>
        </p:blipFill>
        <p:spPr>
          <a:xfrm flipH="1">
            <a:off x="-73575" y="4413652"/>
            <a:ext cx="12192002" cy="2444348"/>
          </a:xfrm>
          <a:prstGeom prst="rect">
            <a:avLst/>
          </a:prstGeom>
        </p:spPr>
      </p:pic>
      <p:pic>
        <p:nvPicPr>
          <p:cNvPr id="9" name="图片 8">
            <a:extLst>
              <a:ext uri="{FF2B5EF4-FFF2-40B4-BE49-F238E27FC236}">
                <a16:creationId xmlns:a16="http://schemas.microsoft.com/office/drawing/2014/main" id="{2215CFB7-C1A3-F090-8E65-A313241F350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9063" t="14991" r="5461" b="15724"/>
          <a:stretch/>
        </p:blipFill>
        <p:spPr>
          <a:xfrm>
            <a:off x="9387315" y="3150857"/>
            <a:ext cx="2990456" cy="3734861"/>
          </a:xfrm>
          <a:prstGeom prst="rect">
            <a:avLst/>
          </a:prstGeom>
        </p:spPr>
      </p:pic>
    </p:spTree>
    <p:extLst>
      <p:ext uri="{BB962C8B-B14F-4D97-AF65-F5344CB8AC3E}">
        <p14:creationId xmlns:p14="http://schemas.microsoft.com/office/powerpoint/2010/main" val="36633682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5DA54F2-8828-F9D5-328C-33D9FFCB1913}"/>
              </a:ext>
            </a:extLst>
          </p:cNvPr>
          <p:cNvSpPr txBox="1"/>
          <p:nvPr/>
        </p:nvSpPr>
        <p:spPr>
          <a:xfrm>
            <a:off x="1389888" y="761619"/>
            <a:ext cx="9912096" cy="1107996"/>
          </a:xfrm>
          <a:prstGeom prst="rect">
            <a:avLst/>
          </a:prstGeom>
          <a:noFill/>
        </p:spPr>
        <p:txBody>
          <a:bodyPr wrap="square" rtlCol="0">
            <a:spAutoFit/>
          </a:bodyPr>
          <a:lstStyle/>
          <a:p>
            <a:pPr lvl="0" algn="just"/>
            <a:r>
              <a:rPr lang="vi-VN" sz="3300" b="1" dirty="0">
                <a:solidFill>
                  <a:prstClr val="black"/>
                </a:solidFill>
                <a:latin typeface="Calibri" panose="020F0502020204030204" pitchFamily="34" charset="0"/>
                <a:cs typeface="Calibri" panose="020F0502020204030204" pitchFamily="34" charset="0"/>
              </a:rPr>
              <a:t>Nước ở trong các hình dưới đây tồn tại ở những thể nào: thể lỏng, thể khí hay thể rắn? </a:t>
            </a:r>
            <a:endParaRPr kumimoji="0" lang="en-US" sz="33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7C27A4BE-492A-7734-840B-E216CEE23951}"/>
              </a:ext>
            </a:extLst>
          </p:cNvPr>
          <p:cNvPicPr>
            <a:picLocks noChangeAspect="1"/>
          </p:cNvPicPr>
          <p:nvPr/>
        </p:nvPicPr>
        <p:blipFill>
          <a:blip r:embed="rId3"/>
          <a:stretch>
            <a:fillRect/>
          </a:stretch>
        </p:blipFill>
        <p:spPr>
          <a:xfrm>
            <a:off x="538162" y="1100137"/>
            <a:ext cx="809625" cy="790575"/>
          </a:xfrm>
          <a:prstGeom prst="rect">
            <a:avLst/>
          </a:prstGeom>
        </p:spPr>
      </p:pic>
      <p:pic>
        <p:nvPicPr>
          <p:cNvPr id="7" name="Picture 6">
            <a:extLst>
              <a:ext uri="{FF2B5EF4-FFF2-40B4-BE49-F238E27FC236}">
                <a16:creationId xmlns:a16="http://schemas.microsoft.com/office/drawing/2014/main" id="{43979A77-FA97-7B9F-1222-7B0E4FCDD617}"/>
              </a:ext>
            </a:extLst>
          </p:cNvPr>
          <p:cNvPicPr>
            <a:picLocks noChangeAspect="1"/>
          </p:cNvPicPr>
          <p:nvPr/>
        </p:nvPicPr>
        <p:blipFill>
          <a:blip r:embed="rId4"/>
          <a:stretch>
            <a:fillRect/>
          </a:stretch>
        </p:blipFill>
        <p:spPr>
          <a:xfrm>
            <a:off x="1385888" y="1809750"/>
            <a:ext cx="8472488" cy="2495380"/>
          </a:xfrm>
          <a:prstGeom prst="rect">
            <a:avLst/>
          </a:prstGeom>
        </p:spPr>
      </p:pic>
      <p:pic>
        <p:nvPicPr>
          <p:cNvPr id="9" name="Picture 8">
            <a:extLst>
              <a:ext uri="{FF2B5EF4-FFF2-40B4-BE49-F238E27FC236}">
                <a16:creationId xmlns:a16="http://schemas.microsoft.com/office/drawing/2014/main" id="{D8F8995D-487E-F4B6-BF8A-CA9DE0BE3B30}"/>
              </a:ext>
            </a:extLst>
          </p:cNvPr>
          <p:cNvPicPr>
            <a:picLocks noChangeAspect="1"/>
          </p:cNvPicPr>
          <p:nvPr/>
        </p:nvPicPr>
        <p:blipFill>
          <a:blip r:embed="rId5"/>
          <a:stretch>
            <a:fillRect/>
          </a:stretch>
        </p:blipFill>
        <p:spPr>
          <a:xfrm>
            <a:off x="3552825" y="4260783"/>
            <a:ext cx="4662487" cy="2273367"/>
          </a:xfrm>
          <a:prstGeom prst="rect">
            <a:avLst/>
          </a:prstGeom>
        </p:spPr>
      </p:pic>
      <p:sp>
        <p:nvSpPr>
          <p:cNvPr id="11" name="Rectangle: Rounded Corners 10">
            <a:extLst>
              <a:ext uri="{FF2B5EF4-FFF2-40B4-BE49-F238E27FC236}">
                <a16:creationId xmlns:a16="http://schemas.microsoft.com/office/drawing/2014/main" id="{53F4CDAE-E836-6FA2-2750-50B18AF5EA7B}"/>
              </a:ext>
            </a:extLst>
          </p:cNvPr>
          <p:cNvSpPr/>
          <p:nvPr/>
        </p:nvSpPr>
        <p:spPr>
          <a:xfrm>
            <a:off x="2838130" y="3600450"/>
            <a:ext cx="2143446" cy="638175"/>
          </a:xfrm>
          <a:custGeom>
            <a:avLst/>
            <a:gdLst>
              <a:gd name="connsiteX0" fmla="*/ 0 w 2143446"/>
              <a:gd name="connsiteY0" fmla="*/ 106365 h 638175"/>
              <a:gd name="connsiteX1" fmla="*/ 106365 w 2143446"/>
              <a:gd name="connsiteY1" fmla="*/ 0 h 638175"/>
              <a:gd name="connsiteX2" fmla="*/ 2037081 w 2143446"/>
              <a:gd name="connsiteY2" fmla="*/ 0 h 638175"/>
              <a:gd name="connsiteX3" fmla="*/ 2143446 w 2143446"/>
              <a:gd name="connsiteY3" fmla="*/ 106365 h 638175"/>
              <a:gd name="connsiteX4" fmla="*/ 2143446 w 2143446"/>
              <a:gd name="connsiteY4" fmla="*/ 531810 h 638175"/>
              <a:gd name="connsiteX5" fmla="*/ 2037081 w 2143446"/>
              <a:gd name="connsiteY5" fmla="*/ 638175 h 638175"/>
              <a:gd name="connsiteX6" fmla="*/ 106365 w 2143446"/>
              <a:gd name="connsiteY6" fmla="*/ 638175 h 638175"/>
              <a:gd name="connsiteX7" fmla="*/ 0 w 2143446"/>
              <a:gd name="connsiteY7" fmla="*/ 531810 h 638175"/>
              <a:gd name="connsiteX8" fmla="*/ 0 w 2143446"/>
              <a:gd name="connsiteY8" fmla="*/ 106365 h 638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3446" h="638175" fill="none" extrusionOk="0">
                <a:moveTo>
                  <a:pt x="0" y="106365"/>
                </a:moveTo>
                <a:cubicBezTo>
                  <a:pt x="-3338" y="46225"/>
                  <a:pt x="51775" y="4729"/>
                  <a:pt x="106365" y="0"/>
                </a:cubicBezTo>
                <a:cubicBezTo>
                  <a:pt x="354726" y="-61902"/>
                  <a:pt x="1335987" y="-101778"/>
                  <a:pt x="2037081" y="0"/>
                </a:cubicBezTo>
                <a:cubicBezTo>
                  <a:pt x="2090453" y="-1684"/>
                  <a:pt x="2148586" y="40772"/>
                  <a:pt x="2143446" y="106365"/>
                </a:cubicBezTo>
                <a:cubicBezTo>
                  <a:pt x="2108921" y="242398"/>
                  <a:pt x="2115678" y="349526"/>
                  <a:pt x="2143446" y="531810"/>
                </a:cubicBezTo>
                <a:cubicBezTo>
                  <a:pt x="2138929" y="588342"/>
                  <a:pt x="2094304" y="631144"/>
                  <a:pt x="2037081" y="638175"/>
                </a:cubicBezTo>
                <a:cubicBezTo>
                  <a:pt x="1507483" y="495783"/>
                  <a:pt x="456280" y="749276"/>
                  <a:pt x="106365" y="638175"/>
                </a:cubicBezTo>
                <a:cubicBezTo>
                  <a:pt x="39493" y="642242"/>
                  <a:pt x="-2495" y="601932"/>
                  <a:pt x="0" y="531810"/>
                </a:cubicBezTo>
                <a:cubicBezTo>
                  <a:pt x="7164" y="466182"/>
                  <a:pt x="-23219" y="279321"/>
                  <a:pt x="0" y="106365"/>
                </a:cubicBezTo>
                <a:close/>
              </a:path>
              <a:path w="2143446" h="638175" stroke="0" extrusionOk="0">
                <a:moveTo>
                  <a:pt x="0" y="106365"/>
                </a:moveTo>
                <a:cubicBezTo>
                  <a:pt x="-1737" y="45325"/>
                  <a:pt x="42921" y="-7862"/>
                  <a:pt x="106365" y="0"/>
                </a:cubicBezTo>
                <a:cubicBezTo>
                  <a:pt x="573824" y="-164947"/>
                  <a:pt x="1081534" y="-52288"/>
                  <a:pt x="2037081" y="0"/>
                </a:cubicBezTo>
                <a:cubicBezTo>
                  <a:pt x="2095168" y="-10285"/>
                  <a:pt x="2132022" y="49450"/>
                  <a:pt x="2143446" y="106365"/>
                </a:cubicBezTo>
                <a:cubicBezTo>
                  <a:pt x="2145595" y="205235"/>
                  <a:pt x="2129059" y="334964"/>
                  <a:pt x="2143446" y="531810"/>
                </a:cubicBezTo>
                <a:cubicBezTo>
                  <a:pt x="2145318" y="592971"/>
                  <a:pt x="2091240" y="629832"/>
                  <a:pt x="2037081" y="638175"/>
                </a:cubicBezTo>
                <a:cubicBezTo>
                  <a:pt x="1448905" y="796716"/>
                  <a:pt x="811283" y="496339"/>
                  <a:pt x="106365" y="638175"/>
                </a:cubicBezTo>
                <a:cubicBezTo>
                  <a:pt x="47172" y="646054"/>
                  <a:pt x="2948" y="589529"/>
                  <a:pt x="0" y="531810"/>
                </a:cubicBezTo>
                <a:cubicBezTo>
                  <a:pt x="-19408" y="468491"/>
                  <a:pt x="-21158" y="172736"/>
                  <a:pt x="0" y="106365"/>
                </a:cubicBezTo>
                <a:close/>
              </a:path>
            </a:pathLst>
          </a:custGeom>
          <a:solidFill>
            <a:srgbClr val="FFFFCC"/>
          </a:solidFill>
          <a:ln w="57150">
            <a:solidFill>
              <a:srgbClr val="CC6600"/>
            </a:solidFill>
            <a:extLst>
              <a:ext uri="{C807C97D-BFC1-408E-A445-0C87EB9F89A2}">
                <ask:lineSketchStyleProp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4000" b="1" i="1" u="none" strike="noStrike" kern="1200" cap="none" spc="0" normalizeH="0" baseline="0" noProof="0" dirty="0" err="1">
                <a:ln>
                  <a:noFill/>
                </a:ln>
                <a:solidFill>
                  <a:srgbClr val="000000"/>
                </a:solidFill>
                <a:effectLst/>
                <a:uLnTx/>
                <a:uFillTx/>
                <a:latin typeface="Calibri" panose="020F0502020204030204" pitchFamily="34" charset="0"/>
                <a:ea typeface="微软雅黑" panose="020B0503020204020204" pitchFamily="34" charset="-122"/>
                <a:cs typeface="Calibri" panose="020F0502020204030204" pitchFamily="34" charset="0"/>
              </a:rPr>
              <a:t>Thể</a:t>
            </a:r>
            <a:r>
              <a:rPr kumimoji="1" lang="en-US" altLang="zh-CN" sz="4000" b="1" i="1" u="none" strike="noStrike" kern="1200" cap="none" spc="0" normalizeH="0" baseline="0" noProof="0" dirty="0">
                <a:ln>
                  <a:noFill/>
                </a:ln>
                <a:solidFill>
                  <a:srgbClr val="000000"/>
                </a:solidFill>
                <a:effectLst/>
                <a:uLnTx/>
                <a:uFillTx/>
                <a:latin typeface="Calibri" panose="020F0502020204030204" pitchFamily="34" charset="0"/>
                <a:ea typeface="微软雅黑" panose="020B0503020204020204" pitchFamily="34" charset="-122"/>
                <a:cs typeface="Calibri" panose="020F0502020204030204" pitchFamily="34" charset="0"/>
              </a:rPr>
              <a:t> </a:t>
            </a:r>
            <a:r>
              <a:rPr kumimoji="1" lang="en-US" altLang="zh-CN" sz="4000" b="1" i="1" u="none" strike="noStrike" kern="1200" cap="none" spc="0" normalizeH="0" baseline="0" noProof="0" dirty="0" err="1">
                <a:ln>
                  <a:noFill/>
                </a:ln>
                <a:solidFill>
                  <a:srgbClr val="000000"/>
                </a:solidFill>
                <a:effectLst/>
                <a:uLnTx/>
                <a:uFillTx/>
                <a:latin typeface="Calibri" panose="020F0502020204030204" pitchFamily="34" charset="0"/>
                <a:ea typeface="微软雅黑" panose="020B0503020204020204" pitchFamily="34" charset="-122"/>
                <a:cs typeface="Calibri" panose="020F0502020204030204" pitchFamily="34" charset="0"/>
              </a:rPr>
              <a:t>lỏng</a:t>
            </a:r>
            <a:endParaRPr kumimoji="1" lang="zh-CN" altLang="en-US" sz="4000" b="1" i="1"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Calibri" panose="020F0502020204030204" pitchFamily="34" charset="0"/>
            </a:endParaRPr>
          </a:p>
        </p:txBody>
      </p:sp>
      <p:sp>
        <p:nvSpPr>
          <p:cNvPr id="14" name="Rectangle: Rounded Corners 13">
            <a:extLst>
              <a:ext uri="{FF2B5EF4-FFF2-40B4-BE49-F238E27FC236}">
                <a16:creationId xmlns:a16="http://schemas.microsoft.com/office/drawing/2014/main" id="{5C9B0BF8-C224-AD02-9318-96F6BF697400}"/>
              </a:ext>
            </a:extLst>
          </p:cNvPr>
          <p:cNvSpPr/>
          <p:nvPr/>
        </p:nvSpPr>
        <p:spPr>
          <a:xfrm>
            <a:off x="7286305" y="3600450"/>
            <a:ext cx="2143446" cy="638175"/>
          </a:xfrm>
          <a:custGeom>
            <a:avLst/>
            <a:gdLst>
              <a:gd name="connsiteX0" fmla="*/ 0 w 2143446"/>
              <a:gd name="connsiteY0" fmla="*/ 106365 h 638175"/>
              <a:gd name="connsiteX1" fmla="*/ 106365 w 2143446"/>
              <a:gd name="connsiteY1" fmla="*/ 0 h 638175"/>
              <a:gd name="connsiteX2" fmla="*/ 2037081 w 2143446"/>
              <a:gd name="connsiteY2" fmla="*/ 0 h 638175"/>
              <a:gd name="connsiteX3" fmla="*/ 2143446 w 2143446"/>
              <a:gd name="connsiteY3" fmla="*/ 106365 h 638175"/>
              <a:gd name="connsiteX4" fmla="*/ 2143446 w 2143446"/>
              <a:gd name="connsiteY4" fmla="*/ 531810 h 638175"/>
              <a:gd name="connsiteX5" fmla="*/ 2037081 w 2143446"/>
              <a:gd name="connsiteY5" fmla="*/ 638175 h 638175"/>
              <a:gd name="connsiteX6" fmla="*/ 106365 w 2143446"/>
              <a:gd name="connsiteY6" fmla="*/ 638175 h 638175"/>
              <a:gd name="connsiteX7" fmla="*/ 0 w 2143446"/>
              <a:gd name="connsiteY7" fmla="*/ 531810 h 638175"/>
              <a:gd name="connsiteX8" fmla="*/ 0 w 2143446"/>
              <a:gd name="connsiteY8" fmla="*/ 106365 h 638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3446" h="638175" fill="none" extrusionOk="0">
                <a:moveTo>
                  <a:pt x="0" y="106365"/>
                </a:moveTo>
                <a:cubicBezTo>
                  <a:pt x="-3338" y="46225"/>
                  <a:pt x="51775" y="4729"/>
                  <a:pt x="106365" y="0"/>
                </a:cubicBezTo>
                <a:cubicBezTo>
                  <a:pt x="354726" y="-61902"/>
                  <a:pt x="1335987" y="-101778"/>
                  <a:pt x="2037081" y="0"/>
                </a:cubicBezTo>
                <a:cubicBezTo>
                  <a:pt x="2090453" y="-1684"/>
                  <a:pt x="2148586" y="40772"/>
                  <a:pt x="2143446" y="106365"/>
                </a:cubicBezTo>
                <a:cubicBezTo>
                  <a:pt x="2108921" y="242398"/>
                  <a:pt x="2115678" y="349526"/>
                  <a:pt x="2143446" y="531810"/>
                </a:cubicBezTo>
                <a:cubicBezTo>
                  <a:pt x="2138929" y="588342"/>
                  <a:pt x="2094304" y="631144"/>
                  <a:pt x="2037081" y="638175"/>
                </a:cubicBezTo>
                <a:cubicBezTo>
                  <a:pt x="1507483" y="495783"/>
                  <a:pt x="456280" y="749276"/>
                  <a:pt x="106365" y="638175"/>
                </a:cubicBezTo>
                <a:cubicBezTo>
                  <a:pt x="39493" y="642242"/>
                  <a:pt x="-2495" y="601932"/>
                  <a:pt x="0" y="531810"/>
                </a:cubicBezTo>
                <a:cubicBezTo>
                  <a:pt x="7164" y="466182"/>
                  <a:pt x="-23219" y="279321"/>
                  <a:pt x="0" y="106365"/>
                </a:cubicBezTo>
                <a:close/>
              </a:path>
              <a:path w="2143446" h="638175" stroke="0" extrusionOk="0">
                <a:moveTo>
                  <a:pt x="0" y="106365"/>
                </a:moveTo>
                <a:cubicBezTo>
                  <a:pt x="-1737" y="45325"/>
                  <a:pt x="42921" y="-7862"/>
                  <a:pt x="106365" y="0"/>
                </a:cubicBezTo>
                <a:cubicBezTo>
                  <a:pt x="573824" y="-164947"/>
                  <a:pt x="1081534" y="-52288"/>
                  <a:pt x="2037081" y="0"/>
                </a:cubicBezTo>
                <a:cubicBezTo>
                  <a:pt x="2095168" y="-10285"/>
                  <a:pt x="2132022" y="49450"/>
                  <a:pt x="2143446" y="106365"/>
                </a:cubicBezTo>
                <a:cubicBezTo>
                  <a:pt x="2145595" y="205235"/>
                  <a:pt x="2129059" y="334964"/>
                  <a:pt x="2143446" y="531810"/>
                </a:cubicBezTo>
                <a:cubicBezTo>
                  <a:pt x="2145318" y="592971"/>
                  <a:pt x="2091240" y="629832"/>
                  <a:pt x="2037081" y="638175"/>
                </a:cubicBezTo>
                <a:cubicBezTo>
                  <a:pt x="1448905" y="796716"/>
                  <a:pt x="811283" y="496339"/>
                  <a:pt x="106365" y="638175"/>
                </a:cubicBezTo>
                <a:cubicBezTo>
                  <a:pt x="47172" y="646054"/>
                  <a:pt x="2948" y="589529"/>
                  <a:pt x="0" y="531810"/>
                </a:cubicBezTo>
                <a:cubicBezTo>
                  <a:pt x="-19408" y="468491"/>
                  <a:pt x="-21158" y="172736"/>
                  <a:pt x="0" y="106365"/>
                </a:cubicBezTo>
                <a:close/>
              </a:path>
            </a:pathLst>
          </a:custGeom>
          <a:solidFill>
            <a:srgbClr val="FFFFCC"/>
          </a:solidFill>
          <a:ln w="57150">
            <a:solidFill>
              <a:srgbClr val="CC6600"/>
            </a:solidFill>
            <a:extLst>
              <a:ext uri="{C807C97D-BFC1-408E-A445-0C87EB9F89A2}">
                <ask:lineSketchStyleProp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4000" b="1" i="1" u="none" strike="noStrike" kern="1200" cap="none" spc="0" normalizeH="0" baseline="0" noProof="0" dirty="0" err="1">
                <a:ln>
                  <a:noFill/>
                </a:ln>
                <a:solidFill>
                  <a:srgbClr val="000000"/>
                </a:solidFill>
                <a:effectLst/>
                <a:uLnTx/>
                <a:uFillTx/>
                <a:latin typeface="Calibri" panose="020F0502020204030204" pitchFamily="34" charset="0"/>
                <a:ea typeface="微软雅黑" panose="020B0503020204020204" pitchFamily="34" charset="-122"/>
                <a:cs typeface="Calibri" panose="020F0502020204030204" pitchFamily="34" charset="0"/>
              </a:rPr>
              <a:t>Thể</a:t>
            </a:r>
            <a:r>
              <a:rPr kumimoji="1" lang="en-US" altLang="zh-CN" sz="4000" b="1" i="1" u="none" strike="noStrike" kern="1200" cap="none" spc="0" normalizeH="0" baseline="0" noProof="0" dirty="0">
                <a:ln>
                  <a:noFill/>
                </a:ln>
                <a:solidFill>
                  <a:srgbClr val="000000"/>
                </a:solidFill>
                <a:effectLst/>
                <a:uLnTx/>
                <a:uFillTx/>
                <a:latin typeface="Calibri" panose="020F0502020204030204" pitchFamily="34" charset="0"/>
                <a:ea typeface="微软雅黑" panose="020B0503020204020204" pitchFamily="34" charset="-122"/>
                <a:cs typeface="Calibri" panose="020F0502020204030204" pitchFamily="34" charset="0"/>
              </a:rPr>
              <a:t> </a:t>
            </a:r>
            <a:r>
              <a:rPr kumimoji="1" lang="en-US" altLang="zh-CN" sz="4000" b="1" i="1" u="none" strike="noStrike" kern="1200" cap="none" spc="0" normalizeH="0" baseline="0" noProof="0" dirty="0" err="1">
                <a:ln>
                  <a:noFill/>
                </a:ln>
                <a:solidFill>
                  <a:srgbClr val="000000"/>
                </a:solidFill>
                <a:effectLst/>
                <a:uLnTx/>
                <a:uFillTx/>
                <a:latin typeface="Calibri" panose="020F0502020204030204" pitchFamily="34" charset="0"/>
                <a:ea typeface="微软雅黑" panose="020B0503020204020204" pitchFamily="34" charset="-122"/>
                <a:cs typeface="Calibri" panose="020F0502020204030204" pitchFamily="34" charset="0"/>
              </a:rPr>
              <a:t>rắn</a:t>
            </a:r>
            <a:endParaRPr kumimoji="1" lang="zh-CN" altLang="en-US" sz="4000" b="1" i="1"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Calibri" panose="020F0502020204030204" pitchFamily="34" charset="0"/>
            </a:endParaRPr>
          </a:p>
        </p:txBody>
      </p:sp>
      <p:sp>
        <p:nvSpPr>
          <p:cNvPr id="15" name="Rectangle: Rounded Corners 14">
            <a:extLst>
              <a:ext uri="{FF2B5EF4-FFF2-40B4-BE49-F238E27FC236}">
                <a16:creationId xmlns:a16="http://schemas.microsoft.com/office/drawing/2014/main" id="{ABD42CCE-E12B-96C0-AC88-3381FBAC17D6}"/>
              </a:ext>
            </a:extLst>
          </p:cNvPr>
          <p:cNvSpPr/>
          <p:nvPr/>
        </p:nvSpPr>
        <p:spPr>
          <a:xfrm>
            <a:off x="4943155" y="5934075"/>
            <a:ext cx="2143446" cy="638175"/>
          </a:xfrm>
          <a:custGeom>
            <a:avLst/>
            <a:gdLst>
              <a:gd name="connsiteX0" fmla="*/ 0 w 2143446"/>
              <a:gd name="connsiteY0" fmla="*/ 106365 h 638175"/>
              <a:gd name="connsiteX1" fmla="*/ 106365 w 2143446"/>
              <a:gd name="connsiteY1" fmla="*/ 0 h 638175"/>
              <a:gd name="connsiteX2" fmla="*/ 2037081 w 2143446"/>
              <a:gd name="connsiteY2" fmla="*/ 0 h 638175"/>
              <a:gd name="connsiteX3" fmla="*/ 2143446 w 2143446"/>
              <a:gd name="connsiteY3" fmla="*/ 106365 h 638175"/>
              <a:gd name="connsiteX4" fmla="*/ 2143446 w 2143446"/>
              <a:gd name="connsiteY4" fmla="*/ 531810 h 638175"/>
              <a:gd name="connsiteX5" fmla="*/ 2037081 w 2143446"/>
              <a:gd name="connsiteY5" fmla="*/ 638175 h 638175"/>
              <a:gd name="connsiteX6" fmla="*/ 106365 w 2143446"/>
              <a:gd name="connsiteY6" fmla="*/ 638175 h 638175"/>
              <a:gd name="connsiteX7" fmla="*/ 0 w 2143446"/>
              <a:gd name="connsiteY7" fmla="*/ 531810 h 638175"/>
              <a:gd name="connsiteX8" fmla="*/ 0 w 2143446"/>
              <a:gd name="connsiteY8" fmla="*/ 106365 h 638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3446" h="638175" fill="none" extrusionOk="0">
                <a:moveTo>
                  <a:pt x="0" y="106365"/>
                </a:moveTo>
                <a:cubicBezTo>
                  <a:pt x="-3338" y="46225"/>
                  <a:pt x="51775" y="4729"/>
                  <a:pt x="106365" y="0"/>
                </a:cubicBezTo>
                <a:cubicBezTo>
                  <a:pt x="354726" y="-61902"/>
                  <a:pt x="1335987" y="-101778"/>
                  <a:pt x="2037081" y="0"/>
                </a:cubicBezTo>
                <a:cubicBezTo>
                  <a:pt x="2090453" y="-1684"/>
                  <a:pt x="2148586" y="40772"/>
                  <a:pt x="2143446" y="106365"/>
                </a:cubicBezTo>
                <a:cubicBezTo>
                  <a:pt x="2108921" y="242398"/>
                  <a:pt x="2115678" y="349526"/>
                  <a:pt x="2143446" y="531810"/>
                </a:cubicBezTo>
                <a:cubicBezTo>
                  <a:pt x="2138929" y="588342"/>
                  <a:pt x="2094304" y="631144"/>
                  <a:pt x="2037081" y="638175"/>
                </a:cubicBezTo>
                <a:cubicBezTo>
                  <a:pt x="1507483" y="495783"/>
                  <a:pt x="456280" y="749276"/>
                  <a:pt x="106365" y="638175"/>
                </a:cubicBezTo>
                <a:cubicBezTo>
                  <a:pt x="39493" y="642242"/>
                  <a:pt x="-2495" y="601932"/>
                  <a:pt x="0" y="531810"/>
                </a:cubicBezTo>
                <a:cubicBezTo>
                  <a:pt x="7164" y="466182"/>
                  <a:pt x="-23219" y="279321"/>
                  <a:pt x="0" y="106365"/>
                </a:cubicBezTo>
                <a:close/>
              </a:path>
              <a:path w="2143446" h="638175" stroke="0" extrusionOk="0">
                <a:moveTo>
                  <a:pt x="0" y="106365"/>
                </a:moveTo>
                <a:cubicBezTo>
                  <a:pt x="-1737" y="45325"/>
                  <a:pt x="42921" y="-7862"/>
                  <a:pt x="106365" y="0"/>
                </a:cubicBezTo>
                <a:cubicBezTo>
                  <a:pt x="573824" y="-164947"/>
                  <a:pt x="1081534" y="-52288"/>
                  <a:pt x="2037081" y="0"/>
                </a:cubicBezTo>
                <a:cubicBezTo>
                  <a:pt x="2095168" y="-10285"/>
                  <a:pt x="2132022" y="49450"/>
                  <a:pt x="2143446" y="106365"/>
                </a:cubicBezTo>
                <a:cubicBezTo>
                  <a:pt x="2145595" y="205235"/>
                  <a:pt x="2129059" y="334964"/>
                  <a:pt x="2143446" y="531810"/>
                </a:cubicBezTo>
                <a:cubicBezTo>
                  <a:pt x="2145318" y="592971"/>
                  <a:pt x="2091240" y="629832"/>
                  <a:pt x="2037081" y="638175"/>
                </a:cubicBezTo>
                <a:cubicBezTo>
                  <a:pt x="1448905" y="796716"/>
                  <a:pt x="811283" y="496339"/>
                  <a:pt x="106365" y="638175"/>
                </a:cubicBezTo>
                <a:cubicBezTo>
                  <a:pt x="47172" y="646054"/>
                  <a:pt x="2948" y="589529"/>
                  <a:pt x="0" y="531810"/>
                </a:cubicBezTo>
                <a:cubicBezTo>
                  <a:pt x="-19408" y="468491"/>
                  <a:pt x="-21158" y="172736"/>
                  <a:pt x="0" y="106365"/>
                </a:cubicBezTo>
                <a:close/>
              </a:path>
            </a:pathLst>
          </a:custGeom>
          <a:solidFill>
            <a:srgbClr val="FFFFCC"/>
          </a:solidFill>
          <a:ln w="57150">
            <a:solidFill>
              <a:srgbClr val="CC6600"/>
            </a:solidFill>
            <a:extLst>
              <a:ext uri="{C807C97D-BFC1-408E-A445-0C87EB9F89A2}">
                <ask:lineSketchStyleProp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4000" b="1" i="1" u="none" strike="noStrike" kern="1200" cap="none" spc="0" normalizeH="0" baseline="0" noProof="0" dirty="0" err="1">
                <a:ln>
                  <a:noFill/>
                </a:ln>
                <a:solidFill>
                  <a:srgbClr val="000000"/>
                </a:solidFill>
                <a:effectLst/>
                <a:uLnTx/>
                <a:uFillTx/>
                <a:latin typeface="Calibri" panose="020F0502020204030204" pitchFamily="34" charset="0"/>
                <a:ea typeface="微软雅黑" panose="020B0503020204020204" pitchFamily="34" charset="-122"/>
                <a:cs typeface="Calibri" panose="020F0502020204030204" pitchFamily="34" charset="0"/>
              </a:rPr>
              <a:t>Thể</a:t>
            </a:r>
            <a:r>
              <a:rPr kumimoji="1" lang="en-US" altLang="zh-CN" sz="4000" b="1" i="1" u="none" strike="noStrike" kern="1200" cap="none" spc="0" normalizeH="0" baseline="0" noProof="0" dirty="0">
                <a:ln>
                  <a:noFill/>
                </a:ln>
                <a:solidFill>
                  <a:srgbClr val="000000"/>
                </a:solidFill>
                <a:effectLst/>
                <a:uLnTx/>
                <a:uFillTx/>
                <a:latin typeface="Calibri" panose="020F0502020204030204" pitchFamily="34" charset="0"/>
                <a:ea typeface="微软雅黑" panose="020B0503020204020204" pitchFamily="34" charset="-122"/>
                <a:cs typeface="Calibri" panose="020F0502020204030204" pitchFamily="34" charset="0"/>
              </a:rPr>
              <a:t> </a:t>
            </a:r>
            <a:r>
              <a:rPr kumimoji="1" lang="en-US" altLang="zh-CN" sz="4000" b="1" i="1" u="none" strike="noStrike" kern="1200" cap="none" spc="0" normalizeH="0" baseline="0" noProof="0" dirty="0" err="1">
                <a:ln>
                  <a:noFill/>
                </a:ln>
                <a:solidFill>
                  <a:srgbClr val="000000"/>
                </a:solidFill>
                <a:effectLst/>
                <a:uLnTx/>
                <a:uFillTx/>
                <a:latin typeface="Calibri" panose="020F0502020204030204" pitchFamily="34" charset="0"/>
                <a:ea typeface="微软雅黑" panose="020B0503020204020204" pitchFamily="34" charset="-122"/>
                <a:cs typeface="Calibri" panose="020F0502020204030204" pitchFamily="34" charset="0"/>
              </a:rPr>
              <a:t>khí</a:t>
            </a:r>
            <a:endParaRPr kumimoji="1" lang="zh-CN" altLang="en-US" sz="4000" b="1" i="1"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Calibri" panose="020F0502020204030204" pitchFamily="34" charset="0"/>
            </a:endParaRPr>
          </a:p>
        </p:txBody>
      </p:sp>
    </p:spTree>
    <p:extLst>
      <p:ext uri="{BB962C8B-B14F-4D97-AF65-F5344CB8AC3E}">
        <p14:creationId xmlns:p14="http://schemas.microsoft.com/office/powerpoint/2010/main" val="286608379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1000"/>
                                        <p:tgtEl>
                                          <p:spTgt spid="11"/>
                                        </p:tgtEl>
                                      </p:cBhvr>
                                    </p:animEffect>
                                    <p:anim calcmode="lin" valueType="num">
                                      <p:cBhvr>
                                        <p:cTn id="30" dur="1000" fill="hold"/>
                                        <p:tgtEl>
                                          <p:spTgt spid="11"/>
                                        </p:tgtEl>
                                        <p:attrNameLst>
                                          <p:attrName>ppt_x</p:attrName>
                                        </p:attrNameLst>
                                      </p:cBhvr>
                                      <p:tavLst>
                                        <p:tav tm="0">
                                          <p:val>
                                            <p:strVal val="#ppt_x"/>
                                          </p:val>
                                        </p:tav>
                                        <p:tav tm="100000">
                                          <p:val>
                                            <p:strVal val="#ppt_x"/>
                                          </p:val>
                                        </p:tav>
                                      </p:tavLst>
                                    </p:anim>
                                    <p:anim calcmode="lin" valueType="num">
                                      <p:cBhvr>
                                        <p:cTn id="3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1000"/>
                                        <p:tgtEl>
                                          <p:spTgt spid="14"/>
                                        </p:tgtEl>
                                      </p:cBhvr>
                                    </p:animEffect>
                                    <p:anim calcmode="lin" valueType="num">
                                      <p:cBhvr>
                                        <p:cTn id="37" dur="1000" fill="hold"/>
                                        <p:tgtEl>
                                          <p:spTgt spid="14"/>
                                        </p:tgtEl>
                                        <p:attrNameLst>
                                          <p:attrName>ppt_x</p:attrName>
                                        </p:attrNameLst>
                                      </p:cBhvr>
                                      <p:tavLst>
                                        <p:tav tm="0">
                                          <p:val>
                                            <p:strVal val="#ppt_x"/>
                                          </p:val>
                                        </p:tav>
                                        <p:tav tm="100000">
                                          <p:val>
                                            <p:strVal val="#ppt_x"/>
                                          </p:val>
                                        </p:tav>
                                      </p:tavLst>
                                    </p:anim>
                                    <p:anim calcmode="lin" valueType="num">
                                      <p:cBhvr>
                                        <p:cTn id="3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1000"/>
                                        <p:tgtEl>
                                          <p:spTgt spid="15"/>
                                        </p:tgtEl>
                                      </p:cBhvr>
                                    </p:animEffect>
                                    <p:anim calcmode="lin" valueType="num">
                                      <p:cBhvr>
                                        <p:cTn id="44" dur="1000" fill="hold"/>
                                        <p:tgtEl>
                                          <p:spTgt spid="15"/>
                                        </p:tgtEl>
                                        <p:attrNameLst>
                                          <p:attrName>ppt_x</p:attrName>
                                        </p:attrNameLst>
                                      </p:cBhvr>
                                      <p:tavLst>
                                        <p:tav tm="0">
                                          <p:val>
                                            <p:strVal val="#ppt_x"/>
                                          </p:val>
                                        </p:tav>
                                        <p:tav tm="100000">
                                          <p:val>
                                            <p:strVal val="#ppt_x"/>
                                          </p:val>
                                        </p:tav>
                                      </p:tavLst>
                                    </p:anim>
                                    <p:anim calcmode="lin" valueType="num">
                                      <p:cBhvr>
                                        <p:cTn id="4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animBg="1"/>
      <p:bldP spid="14" grpId="0" animBg="1"/>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5F7BDD4-E910-2D58-4A94-C7D279377E2F}"/>
              </a:ext>
            </a:extLst>
          </p:cNvPr>
          <p:cNvGrpSpPr/>
          <p:nvPr/>
        </p:nvGrpSpPr>
        <p:grpSpPr>
          <a:xfrm>
            <a:off x="6325257" y="670043"/>
            <a:ext cx="5482859" cy="5583825"/>
            <a:chOff x="6551289" y="649495"/>
            <a:chExt cx="5482859" cy="5583825"/>
          </a:xfrm>
        </p:grpSpPr>
        <p:pic>
          <p:nvPicPr>
            <p:cNvPr id="4" name="Picture 3" descr="A picture containing toy, doll, vector graphics&#10;&#10;Description automatically generated">
              <a:extLst>
                <a:ext uri="{FF2B5EF4-FFF2-40B4-BE49-F238E27FC236}">
                  <a16:creationId xmlns:a16="http://schemas.microsoft.com/office/drawing/2014/main" id="{52638252-45B2-D77C-4692-FEBFFFB452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51289" y="649495"/>
              <a:ext cx="5482859" cy="5559009"/>
            </a:xfrm>
            <a:prstGeom prst="rect">
              <a:avLst/>
            </a:prstGeom>
          </p:spPr>
        </p:pic>
        <p:sp>
          <p:nvSpPr>
            <p:cNvPr id="5" name="TextBox 4">
              <a:extLst>
                <a:ext uri="{FF2B5EF4-FFF2-40B4-BE49-F238E27FC236}">
                  <a16:creationId xmlns:a16="http://schemas.microsoft.com/office/drawing/2014/main" id="{189BDFA4-35C6-D0FF-02BD-E1BE3A48BA3C}"/>
                </a:ext>
              </a:extLst>
            </p:cNvPr>
            <p:cNvSpPr txBox="1"/>
            <p:nvPr/>
          </p:nvSpPr>
          <p:spPr>
            <a:xfrm>
              <a:off x="8167815" y="2717165"/>
              <a:ext cx="2348221" cy="3516155"/>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4800" b="1" i="0" u="none" strike="noStrike" kern="1200" cap="none" spc="0" normalizeH="0" baseline="0" noProof="0" dirty="0">
                  <a:ln w="6600">
                    <a:solidFill>
                      <a:srgbClr val="002060"/>
                    </a:solidFill>
                    <a:prstDash val="solid"/>
                  </a:ln>
                  <a:solidFill>
                    <a:srgbClr val="CCFFFF"/>
                  </a:solidFill>
                  <a:effectLst>
                    <a:outerShdw dist="38100" dir="2700000" algn="tl" rotWithShape="0">
                      <a:srgbClr val="002060"/>
                    </a:outerShdw>
                  </a:effectLst>
                  <a:uLnTx/>
                  <a:uFillTx/>
                  <a:latin typeface="UTM Cookies" panose="02040603050506020204" pitchFamily="18" charset="0"/>
                  <a:cs typeface="+mn-cs"/>
                </a:rPr>
                <a:t>THẢO </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4800" b="1" i="0" u="none" strike="noStrike" kern="1200" cap="none" spc="0" normalizeH="0" baseline="0" noProof="0" dirty="0">
                  <a:ln w="6600">
                    <a:solidFill>
                      <a:srgbClr val="002060"/>
                    </a:solidFill>
                    <a:prstDash val="solid"/>
                  </a:ln>
                  <a:solidFill>
                    <a:srgbClr val="CCFFFF"/>
                  </a:solidFill>
                  <a:effectLst>
                    <a:outerShdw dist="38100" dir="2700000" algn="tl" rotWithShape="0">
                      <a:srgbClr val="002060"/>
                    </a:outerShdw>
                  </a:effectLst>
                  <a:uLnTx/>
                  <a:uFillTx/>
                  <a:latin typeface="UTM Cookies" panose="02040603050506020204" pitchFamily="18" charset="0"/>
                  <a:cs typeface="+mn-cs"/>
                </a:rPr>
                <a:t>LUẬN </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4800" b="1" i="0" u="none" strike="noStrike" kern="1200" cap="none" spc="0" normalizeH="0" baseline="0" noProof="0" dirty="0">
                  <a:ln w="6600">
                    <a:solidFill>
                      <a:srgbClr val="002060"/>
                    </a:solidFill>
                    <a:prstDash val="solid"/>
                  </a:ln>
                  <a:solidFill>
                    <a:srgbClr val="CCFFFF"/>
                  </a:solidFill>
                  <a:effectLst>
                    <a:outerShdw dist="38100" dir="2700000" algn="tl" rotWithShape="0">
                      <a:srgbClr val="002060"/>
                    </a:outerShdw>
                  </a:effectLst>
                  <a:uLnTx/>
                  <a:uFillTx/>
                  <a:latin typeface="UTM Cookies" panose="02040603050506020204" pitchFamily="18" charset="0"/>
                  <a:cs typeface="+mn-cs"/>
                </a:rPr>
                <a:t>NHÓM </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4800" b="1" i="0" u="none" strike="noStrike" kern="1200" cap="none" spc="0" normalizeH="0" baseline="0" noProof="0" dirty="0">
                  <a:ln w="6600">
                    <a:solidFill>
                      <a:srgbClr val="002060"/>
                    </a:solidFill>
                    <a:prstDash val="solid"/>
                  </a:ln>
                  <a:solidFill>
                    <a:srgbClr val="CCFFFF"/>
                  </a:solidFill>
                  <a:effectLst>
                    <a:outerShdw dist="38100" dir="2700000" algn="tl" rotWithShape="0">
                      <a:srgbClr val="002060"/>
                    </a:outerShdw>
                  </a:effectLst>
                  <a:uLnTx/>
                  <a:uFillTx/>
                  <a:latin typeface="UTM Cookies" panose="02040603050506020204" pitchFamily="18" charset="0"/>
                  <a:cs typeface="+mn-cs"/>
                </a:rPr>
                <a:t>BỐN</a:t>
              </a:r>
            </a:p>
          </p:txBody>
        </p:sp>
      </p:grpSp>
      <p:grpSp>
        <p:nvGrpSpPr>
          <p:cNvPr id="10" name="Group 9">
            <a:extLst>
              <a:ext uri="{FF2B5EF4-FFF2-40B4-BE49-F238E27FC236}">
                <a16:creationId xmlns:a16="http://schemas.microsoft.com/office/drawing/2014/main" id="{4D0ECF80-7463-78CD-9D6D-7465CC22EC39}"/>
              </a:ext>
            </a:extLst>
          </p:cNvPr>
          <p:cNvGrpSpPr/>
          <p:nvPr/>
        </p:nvGrpSpPr>
        <p:grpSpPr>
          <a:xfrm>
            <a:off x="400692" y="1608516"/>
            <a:ext cx="6102848" cy="3145850"/>
            <a:chOff x="4224761" y="3092560"/>
            <a:chExt cx="7084479" cy="3145850"/>
          </a:xfrm>
        </p:grpSpPr>
        <p:sp>
          <p:nvSpPr>
            <p:cNvPr id="13" name="Rectangle: Rounded Corners 12">
              <a:extLst>
                <a:ext uri="{FF2B5EF4-FFF2-40B4-BE49-F238E27FC236}">
                  <a16:creationId xmlns:a16="http://schemas.microsoft.com/office/drawing/2014/main" id="{AEE3686A-C258-192C-6776-2BE4FD557B01}"/>
                </a:ext>
              </a:extLst>
            </p:cNvPr>
            <p:cNvSpPr/>
            <p:nvPr/>
          </p:nvSpPr>
          <p:spPr>
            <a:xfrm>
              <a:off x="5119266" y="3781253"/>
              <a:ext cx="6189974" cy="2457157"/>
            </a:xfrm>
            <a:custGeom>
              <a:avLst/>
              <a:gdLst>
                <a:gd name="connsiteX0" fmla="*/ 0 w 6189974"/>
                <a:gd name="connsiteY0" fmla="*/ 409534 h 2457157"/>
                <a:gd name="connsiteX1" fmla="*/ 409534 w 6189974"/>
                <a:gd name="connsiteY1" fmla="*/ 0 h 2457157"/>
                <a:gd name="connsiteX2" fmla="*/ 5780440 w 6189974"/>
                <a:gd name="connsiteY2" fmla="*/ 0 h 2457157"/>
                <a:gd name="connsiteX3" fmla="*/ 6189974 w 6189974"/>
                <a:gd name="connsiteY3" fmla="*/ 409534 h 2457157"/>
                <a:gd name="connsiteX4" fmla="*/ 6189974 w 6189974"/>
                <a:gd name="connsiteY4" fmla="*/ 2047623 h 2457157"/>
                <a:gd name="connsiteX5" fmla="*/ 5780440 w 6189974"/>
                <a:gd name="connsiteY5" fmla="*/ 2457157 h 2457157"/>
                <a:gd name="connsiteX6" fmla="*/ 409534 w 6189974"/>
                <a:gd name="connsiteY6" fmla="*/ 2457157 h 2457157"/>
                <a:gd name="connsiteX7" fmla="*/ 0 w 6189974"/>
                <a:gd name="connsiteY7" fmla="*/ 2047623 h 2457157"/>
                <a:gd name="connsiteX8" fmla="*/ 0 w 6189974"/>
                <a:gd name="connsiteY8" fmla="*/ 409534 h 245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89974" h="2457157" fill="none" extrusionOk="0">
                  <a:moveTo>
                    <a:pt x="0" y="409534"/>
                  </a:moveTo>
                  <a:cubicBezTo>
                    <a:pt x="-33468" y="169358"/>
                    <a:pt x="194877" y="13115"/>
                    <a:pt x="409534" y="0"/>
                  </a:cubicBezTo>
                  <a:cubicBezTo>
                    <a:pt x="2026750" y="-61902"/>
                    <a:pt x="3723905" y="-101778"/>
                    <a:pt x="5780440" y="0"/>
                  </a:cubicBezTo>
                  <a:cubicBezTo>
                    <a:pt x="5989753" y="-5288"/>
                    <a:pt x="6208962" y="158051"/>
                    <a:pt x="6189974" y="409534"/>
                  </a:cubicBezTo>
                  <a:cubicBezTo>
                    <a:pt x="6320391" y="1124147"/>
                    <a:pt x="6313065" y="1547036"/>
                    <a:pt x="6189974" y="2047623"/>
                  </a:cubicBezTo>
                  <a:cubicBezTo>
                    <a:pt x="6182862" y="2270320"/>
                    <a:pt x="5998565" y="2419930"/>
                    <a:pt x="5780440" y="2457157"/>
                  </a:cubicBezTo>
                  <a:cubicBezTo>
                    <a:pt x="4991524" y="2314765"/>
                    <a:pt x="2985351" y="2568258"/>
                    <a:pt x="409534" y="2457157"/>
                  </a:cubicBezTo>
                  <a:cubicBezTo>
                    <a:pt x="150316" y="2473688"/>
                    <a:pt x="-6435" y="2303141"/>
                    <a:pt x="0" y="2047623"/>
                  </a:cubicBezTo>
                  <a:cubicBezTo>
                    <a:pt x="-49754" y="1263813"/>
                    <a:pt x="42839" y="733029"/>
                    <a:pt x="0" y="409534"/>
                  </a:cubicBezTo>
                  <a:close/>
                </a:path>
                <a:path w="6189974" h="2457157" stroke="0" extrusionOk="0">
                  <a:moveTo>
                    <a:pt x="0" y="409534"/>
                  </a:moveTo>
                  <a:cubicBezTo>
                    <a:pt x="-23777" y="151931"/>
                    <a:pt x="164257" y="-31945"/>
                    <a:pt x="409534" y="0"/>
                  </a:cubicBezTo>
                  <a:cubicBezTo>
                    <a:pt x="1642074" y="-164947"/>
                    <a:pt x="3301264" y="-52288"/>
                    <a:pt x="5780440" y="0"/>
                  </a:cubicBezTo>
                  <a:cubicBezTo>
                    <a:pt x="6005827" y="-12398"/>
                    <a:pt x="6184556" y="184222"/>
                    <a:pt x="6189974" y="409534"/>
                  </a:cubicBezTo>
                  <a:cubicBezTo>
                    <a:pt x="6150621" y="797154"/>
                    <a:pt x="6264731" y="1392519"/>
                    <a:pt x="6189974" y="2047623"/>
                  </a:cubicBezTo>
                  <a:cubicBezTo>
                    <a:pt x="6192359" y="2276882"/>
                    <a:pt x="5996717" y="2439138"/>
                    <a:pt x="5780440" y="2457157"/>
                  </a:cubicBezTo>
                  <a:cubicBezTo>
                    <a:pt x="3163582" y="2615698"/>
                    <a:pt x="2020346" y="2315321"/>
                    <a:pt x="409534" y="2457157"/>
                  </a:cubicBezTo>
                  <a:cubicBezTo>
                    <a:pt x="181514" y="2489492"/>
                    <a:pt x="29870" y="2263416"/>
                    <a:pt x="0" y="2047623"/>
                  </a:cubicBezTo>
                  <a:cubicBezTo>
                    <a:pt x="110311" y="1286626"/>
                    <a:pt x="97633" y="1129666"/>
                    <a:pt x="0" y="409534"/>
                  </a:cubicBezTo>
                  <a:close/>
                </a:path>
              </a:pathLst>
            </a:custGeom>
            <a:solidFill>
              <a:srgbClr val="FFFFCC"/>
            </a:solidFill>
            <a:ln w="57150">
              <a:solidFill>
                <a:srgbClr val="CC6600"/>
              </a:solidFill>
              <a:extLst>
                <a:ext uri="{C807C97D-BFC1-408E-A445-0C87EB9F89A2}">
                  <ask:lineSketchStyleProp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4000" b="1" i="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Hãy nêu một số ví dụ về các thể của nước mà em biết.</a:t>
              </a:r>
              <a:endParaRPr kumimoji="1" lang="zh-CN" altLang="en-US" sz="8000" b="1" i="1" u="none" strike="noStrike" kern="1200" cap="none" spc="0" normalizeH="0" baseline="0" noProof="0" dirty="0">
                <a:ln>
                  <a:noFill/>
                </a:ln>
                <a:solidFill>
                  <a:srgbClr val="002060"/>
                </a:solidFill>
                <a:effectLst/>
                <a:uLnTx/>
                <a:uFillTx/>
                <a:latin typeface="Calibri" panose="020F0502020204030204" pitchFamily="34" charset="0"/>
                <a:ea typeface="微软雅黑" panose="020B0503020204020204" pitchFamily="34" charset="-122"/>
                <a:cs typeface="Calibri" panose="020F0502020204030204" pitchFamily="34" charset="0"/>
              </a:endParaRPr>
            </a:p>
          </p:txBody>
        </p:sp>
        <p:pic>
          <p:nvPicPr>
            <p:cNvPr id="14" name="Picture 13">
              <a:extLst>
                <a:ext uri="{FF2B5EF4-FFF2-40B4-BE49-F238E27FC236}">
                  <a16:creationId xmlns:a16="http://schemas.microsoft.com/office/drawing/2014/main" id="{0D7BE62D-6363-2937-D00A-94FF17428751}"/>
                </a:ext>
              </a:extLst>
            </p:cNvPr>
            <p:cNvPicPr>
              <a:picLocks noChangeAspect="1"/>
            </p:cNvPicPr>
            <p:nvPr/>
          </p:nvPicPr>
          <p:blipFill>
            <a:blip r:embed="rId3"/>
            <a:stretch>
              <a:fillRect/>
            </a:stretch>
          </p:blipFill>
          <p:spPr>
            <a:xfrm>
              <a:off x="4224761" y="3092560"/>
              <a:ext cx="1377387" cy="1377387"/>
            </a:xfrm>
            <a:prstGeom prst="rect">
              <a:avLst/>
            </a:prstGeom>
          </p:spPr>
        </p:pic>
      </p:grpSp>
    </p:spTree>
    <p:extLst>
      <p:ext uri="{BB962C8B-B14F-4D97-AF65-F5344CB8AC3E}">
        <p14:creationId xmlns:p14="http://schemas.microsoft.com/office/powerpoint/2010/main" val="3855464287"/>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2" presetClass="entr" presetSubtype="4" fill="hold" nodeType="withEffect" p14:presetBounceEnd="65000">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14:bounceEnd="65000">
                                          <p:cBhvr additive="base">
                                            <p:cTn id="12" dur="1000" fill="hold"/>
                                            <p:tgtEl>
                                              <p:spTgt spid="10"/>
                                            </p:tgtEl>
                                            <p:attrNameLst>
                                              <p:attrName>ppt_x</p:attrName>
                                            </p:attrNameLst>
                                          </p:cBhvr>
                                          <p:tavLst>
                                            <p:tav tm="0">
                                              <p:val>
                                                <p:strVal val="#ppt_x"/>
                                              </p:val>
                                            </p:tav>
                                            <p:tav tm="100000">
                                              <p:val>
                                                <p:strVal val="#ppt_x"/>
                                              </p:val>
                                            </p:tav>
                                          </p:tavLst>
                                        </p:anim>
                                        <p:anim calcmode="lin" valueType="num" p14:bounceEnd="65000">
                                          <p:cBhvr additive="base">
                                            <p:cTn id="13"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2" presetClass="entr" presetSubtype="4"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1000" fill="hold"/>
                                            <p:tgtEl>
                                              <p:spTgt spid="10"/>
                                            </p:tgtEl>
                                            <p:attrNameLst>
                                              <p:attrName>ppt_x</p:attrName>
                                            </p:attrNameLst>
                                          </p:cBhvr>
                                          <p:tavLst>
                                            <p:tav tm="0">
                                              <p:val>
                                                <p:strVal val="#ppt_x"/>
                                              </p:val>
                                            </p:tav>
                                            <p:tav tm="100000">
                                              <p:val>
                                                <p:strVal val="#ppt_x"/>
                                              </p:val>
                                            </p:tav>
                                          </p:tavLst>
                                        </p:anim>
                                        <p:anim calcmode="lin" valueType="num">
                                          <p:cBhvr additive="base">
                                            <p:cTn id="13"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B3F378E0-51D9-B0A9-14DB-EC408D9E5E22}"/>
              </a:ext>
            </a:extLst>
          </p:cNvPr>
          <p:cNvSpPr/>
          <p:nvPr/>
        </p:nvSpPr>
        <p:spPr>
          <a:xfrm>
            <a:off x="4438329" y="1143000"/>
            <a:ext cx="3057845" cy="638175"/>
          </a:xfrm>
          <a:custGeom>
            <a:avLst/>
            <a:gdLst>
              <a:gd name="connsiteX0" fmla="*/ 0 w 3057845"/>
              <a:gd name="connsiteY0" fmla="*/ 106365 h 638175"/>
              <a:gd name="connsiteX1" fmla="*/ 106365 w 3057845"/>
              <a:gd name="connsiteY1" fmla="*/ 0 h 638175"/>
              <a:gd name="connsiteX2" fmla="*/ 2951480 w 3057845"/>
              <a:gd name="connsiteY2" fmla="*/ 0 h 638175"/>
              <a:gd name="connsiteX3" fmla="*/ 3057845 w 3057845"/>
              <a:gd name="connsiteY3" fmla="*/ 106365 h 638175"/>
              <a:gd name="connsiteX4" fmla="*/ 3057845 w 3057845"/>
              <a:gd name="connsiteY4" fmla="*/ 531810 h 638175"/>
              <a:gd name="connsiteX5" fmla="*/ 2951480 w 3057845"/>
              <a:gd name="connsiteY5" fmla="*/ 638175 h 638175"/>
              <a:gd name="connsiteX6" fmla="*/ 106365 w 3057845"/>
              <a:gd name="connsiteY6" fmla="*/ 638175 h 638175"/>
              <a:gd name="connsiteX7" fmla="*/ 0 w 3057845"/>
              <a:gd name="connsiteY7" fmla="*/ 531810 h 638175"/>
              <a:gd name="connsiteX8" fmla="*/ 0 w 3057845"/>
              <a:gd name="connsiteY8" fmla="*/ 106365 h 638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57845" h="638175" fill="none" extrusionOk="0">
                <a:moveTo>
                  <a:pt x="0" y="106365"/>
                </a:moveTo>
                <a:cubicBezTo>
                  <a:pt x="-3338" y="46225"/>
                  <a:pt x="51775" y="4729"/>
                  <a:pt x="106365" y="0"/>
                </a:cubicBezTo>
                <a:cubicBezTo>
                  <a:pt x="897337" y="-61902"/>
                  <a:pt x="1894014" y="-101778"/>
                  <a:pt x="2951480" y="0"/>
                </a:cubicBezTo>
                <a:cubicBezTo>
                  <a:pt x="3004852" y="-1684"/>
                  <a:pt x="3062985" y="40772"/>
                  <a:pt x="3057845" y="106365"/>
                </a:cubicBezTo>
                <a:cubicBezTo>
                  <a:pt x="3023320" y="242398"/>
                  <a:pt x="3030077" y="349526"/>
                  <a:pt x="3057845" y="531810"/>
                </a:cubicBezTo>
                <a:cubicBezTo>
                  <a:pt x="3053328" y="588342"/>
                  <a:pt x="3008703" y="631144"/>
                  <a:pt x="2951480" y="638175"/>
                </a:cubicBezTo>
                <a:cubicBezTo>
                  <a:pt x="2666524" y="495783"/>
                  <a:pt x="618828" y="749276"/>
                  <a:pt x="106365" y="638175"/>
                </a:cubicBezTo>
                <a:cubicBezTo>
                  <a:pt x="39493" y="642242"/>
                  <a:pt x="-2495" y="601932"/>
                  <a:pt x="0" y="531810"/>
                </a:cubicBezTo>
                <a:cubicBezTo>
                  <a:pt x="7164" y="466182"/>
                  <a:pt x="-23219" y="279321"/>
                  <a:pt x="0" y="106365"/>
                </a:cubicBezTo>
                <a:close/>
              </a:path>
              <a:path w="3057845" h="638175" stroke="0" extrusionOk="0">
                <a:moveTo>
                  <a:pt x="0" y="106365"/>
                </a:moveTo>
                <a:cubicBezTo>
                  <a:pt x="-1737" y="45325"/>
                  <a:pt x="42921" y="-7862"/>
                  <a:pt x="106365" y="0"/>
                </a:cubicBezTo>
                <a:cubicBezTo>
                  <a:pt x="581831" y="-164947"/>
                  <a:pt x="2319884" y="-52288"/>
                  <a:pt x="2951480" y="0"/>
                </a:cubicBezTo>
                <a:cubicBezTo>
                  <a:pt x="3009567" y="-10285"/>
                  <a:pt x="3046421" y="49450"/>
                  <a:pt x="3057845" y="106365"/>
                </a:cubicBezTo>
                <a:cubicBezTo>
                  <a:pt x="3059994" y="205235"/>
                  <a:pt x="3043458" y="334964"/>
                  <a:pt x="3057845" y="531810"/>
                </a:cubicBezTo>
                <a:cubicBezTo>
                  <a:pt x="3059717" y="592971"/>
                  <a:pt x="3005639" y="629832"/>
                  <a:pt x="2951480" y="638175"/>
                </a:cubicBezTo>
                <a:cubicBezTo>
                  <a:pt x="1644142" y="796716"/>
                  <a:pt x="446936" y="496339"/>
                  <a:pt x="106365" y="638175"/>
                </a:cubicBezTo>
                <a:cubicBezTo>
                  <a:pt x="47172" y="646054"/>
                  <a:pt x="2948" y="589529"/>
                  <a:pt x="0" y="531810"/>
                </a:cubicBezTo>
                <a:cubicBezTo>
                  <a:pt x="-19408" y="468491"/>
                  <a:pt x="-21158" y="172736"/>
                  <a:pt x="0" y="106365"/>
                </a:cubicBezTo>
                <a:close/>
              </a:path>
            </a:pathLst>
          </a:custGeom>
          <a:solidFill>
            <a:srgbClr val="FFFFCC"/>
          </a:solidFill>
          <a:ln w="57150">
            <a:solidFill>
              <a:srgbClr val="CC6600"/>
            </a:solidFill>
            <a:extLst>
              <a:ext uri="{C807C97D-BFC1-408E-A445-0C87EB9F89A2}">
                <ask:lineSketchStyleProp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4400" b="1" i="1" u="none" strike="noStrike" kern="1200" cap="none" spc="0" normalizeH="0" baseline="0" noProof="0" dirty="0" err="1">
                <a:ln>
                  <a:noFill/>
                </a:ln>
                <a:solidFill>
                  <a:srgbClr val="000000"/>
                </a:solidFill>
                <a:effectLst/>
                <a:uLnTx/>
                <a:uFillTx/>
                <a:latin typeface="Calibri" panose="020F0502020204030204" pitchFamily="34" charset="0"/>
                <a:ea typeface="微软雅黑" panose="020B0503020204020204" pitchFamily="34" charset="-122"/>
                <a:cs typeface="Calibri" panose="020F0502020204030204" pitchFamily="34" charset="0"/>
              </a:rPr>
              <a:t>Thể</a:t>
            </a:r>
            <a:r>
              <a:rPr kumimoji="1" lang="en-US" altLang="zh-CN" sz="4400" b="1" i="1" u="none" strike="noStrike" kern="1200" cap="none" spc="0" normalizeH="0" baseline="0" noProof="0" dirty="0">
                <a:ln>
                  <a:noFill/>
                </a:ln>
                <a:solidFill>
                  <a:srgbClr val="000000"/>
                </a:solidFill>
                <a:effectLst/>
                <a:uLnTx/>
                <a:uFillTx/>
                <a:latin typeface="Calibri" panose="020F0502020204030204" pitchFamily="34" charset="0"/>
                <a:ea typeface="微软雅黑" panose="020B0503020204020204" pitchFamily="34" charset="-122"/>
                <a:cs typeface="Calibri" panose="020F0502020204030204" pitchFamily="34" charset="0"/>
              </a:rPr>
              <a:t> </a:t>
            </a:r>
            <a:r>
              <a:rPr kumimoji="1" lang="en-US" altLang="zh-CN" sz="4400" b="1" i="1" u="none" strike="noStrike" kern="1200" cap="none" spc="0" normalizeH="0" baseline="0" noProof="0" dirty="0" err="1">
                <a:ln>
                  <a:noFill/>
                </a:ln>
                <a:solidFill>
                  <a:srgbClr val="000000"/>
                </a:solidFill>
                <a:effectLst/>
                <a:uLnTx/>
                <a:uFillTx/>
                <a:latin typeface="Calibri" panose="020F0502020204030204" pitchFamily="34" charset="0"/>
                <a:ea typeface="微软雅黑" panose="020B0503020204020204" pitchFamily="34" charset="-122"/>
                <a:cs typeface="Calibri" panose="020F0502020204030204" pitchFamily="34" charset="0"/>
              </a:rPr>
              <a:t>lỏng</a:t>
            </a:r>
            <a:endParaRPr kumimoji="1" lang="zh-CN" altLang="en-US" sz="4400" b="1" i="1"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Calibri" panose="020F0502020204030204" pitchFamily="34" charset="0"/>
            </a:endParaRPr>
          </a:p>
        </p:txBody>
      </p:sp>
      <p:pic>
        <p:nvPicPr>
          <p:cNvPr id="2050" name="Picture 2" descr="Nước khoáng là gì? Có nên uống nước khoáng thay nước tinh khiết không?">
            <a:extLst>
              <a:ext uri="{FF2B5EF4-FFF2-40B4-BE49-F238E27FC236}">
                <a16:creationId xmlns:a16="http://schemas.microsoft.com/office/drawing/2014/main" id="{9B68ECDD-DD0C-C041-9E0F-0F4EAD27B2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7674" y="2074068"/>
            <a:ext cx="5057775" cy="379333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Nước mưa có sạch không? Uống nước mưa có tốt không?">
            <a:extLst>
              <a:ext uri="{FF2B5EF4-FFF2-40B4-BE49-F238E27FC236}">
                <a16:creationId xmlns:a16="http://schemas.microsoft.com/office/drawing/2014/main" id="{D6D849DF-5387-0077-5420-38C70A22FF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6925" y="2092325"/>
            <a:ext cx="5648325" cy="376555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C2F2AE54-8520-8BA2-80C5-62137CB9A64D}"/>
              </a:ext>
            </a:extLst>
          </p:cNvPr>
          <p:cNvSpPr txBox="1"/>
          <p:nvPr/>
        </p:nvSpPr>
        <p:spPr>
          <a:xfrm>
            <a:off x="2657475" y="5876925"/>
            <a:ext cx="2295525" cy="523220"/>
          </a:xfrm>
          <a:prstGeom prst="rect">
            <a:avLst/>
          </a:prstGeom>
          <a:noFill/>
        </p:spPr>
        <p:txBody>
          <a:bodyPr wrap="square" rtlCol="0">
            <a:spAutoFit/>
          </a:bodyPr>
          <a:lstStyle/>
          <a:p>
            <a:r>
              <a:rPr lang="en-US" sz="2800" b="1" dirty="0" err="1">
                <a:solidFill>
                  <a:srgbClr val="FF0000"/>
                </a:solidFill>
                <a:latin typeface="Calibri" panose="020F0502020204030204" pitchFamily="34" charset="0"/>
                <a:cs typeface="Calibri" panose="020F0502020204030204" pitchFamily="34" charset="0"/>
              </a:rPr>
              <a:t>Nước</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lọc</a:t>
            </a:r>
            <a:endParaRPr lang="en-US" sz="2800" b="1" dirty="0">
              <a:solidFill>
                <a:srgbClr val="FF0000"/>
              </a:solidFill>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687F6A90-7D22-EECB-C640-1805499C5AED}"/>
              </a:ext>
            </a:extLst>
          </p:cNvPr>
          <p:cNvSpPr txBox="1"/>
          <p:nvPr/>
        </p:nvSpPr>
        <p:spPr>
          <a:xfrm>
            <a:off x="8001000" y="5876925"/>
            <a:ext cx="2295525" cy="523220"/>
          </a:xfrm>
          <a:prstGeom prst="rect">
            <a:avLst/>
          </a:prstGeom>
          <a:noFill/>
        </p:spPr>
        <p:txBody>
          <a:bodyPr wrap="square" rtlCol="0">
            <a:spAutoFit/>
          </a:bodyPr>
          <a:lstStyle/>
          <a:p>
            <a:r>
              <a:rPr lang="en-US" sz="2800" b="1" dirty="0" err="1">
                <a:solidFill>
                  <a:srgbClr val="FF0000"/>
                </a:solidFill>
                <a:latin typeface="Calibri" panose="020F0502020204030204" pitchFamily="34" charset="0"/>
                <a:cs typeface="Calibri" panose="020F0502020204030204" pitchFamily="34" charset="0"/>
              </a:rPr>
              <a:t>Nước</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mưa</a:t>
            </a:r>
            <a:endParaRPr lang="en-US" sz="2800" b="1"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8918840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050"/>
                                        </p:tgtEl>
                                        <p:attrNameLst>
                                          <p:attrName>style.visibility</p:attrName>
                                        </p:attrNameLst>
                                      </p:cBhvr>
                                      <p:to>
                                        <p:strVal val="visible"/>
                                      </p:to>
                                    </p:set>
                                    <p:anim calcmode="lin" valueType="num">
                                      <p:cBhvr additive="base">
                                        <p:cTn id="14" dur="500" fill="hold"/>
                                        <p:tgtEl>
                                          <p:spTgt spid="2050"/>
                                        </p:tgtEl>
                                        <p:attrNameLst>
                                          <p:attrName>ppt_x</p:attrName>
                                        </p:attrNameLst>
                                      </p:cBhvr>
                                      <p:tavLst>
                                        <p:tav tm="0">
                                          <p:val>
                                            <p:strVal val="#ppt_x"/>
                                          </p:val>
                                        </p:tav>
                                        <p:tav tm="100000">
                                          <p:val>
                                            <p:strVal val="#ppt_x"/>
                                          </p:val>
                                        </p:tav>
                                      </p:tavLst>
                                    </p:anim>
                                    <p:anim calcmode="lin" valueType="num">
                                      <p:cBhvr additive="base">
                                        <p:cTn id="15"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2052"/>
                                        </p:tgtEl>
                                        <p:attrNameLst>
                                          <p:attrName>style.visibility</p:attrName>
                                        </p:attrNameLst>
                                      </p:cBhvr>
                                      <p:to>
                                        <p:strVal val="visible"/>
                                      </p:to>
                                    </p:set>
                                    <p:anim calcmode="lin" valueType="num">
                                      <p:cBhvr additive="base">
                                        <p:cTn id="20" dur="500" fill="hold"/>
                                        <p:tgtEl>
                                          <p:spTgt spid="2052"/>
                                        </p:tgtEl>
                                        <p:attrNameLst>
                                          <p:attrName>ppt_x</p:attrName>
                                        </p:attrNameLst>
                                      </p:cBhvr>
                                      <p:tavLst>
                                        <p:tav tm="0">
                                          <p:val>
                                            <p:strVal val="#ppt_x"/>
                                          </p:val>
                                        </p:tav>
                                        <p:tav tm="100000">
                                          <p:val>
                                            <p:strVal val="#ppt_x"/>
                                          </p:val>
                                        </p:tav>
                                      </p:tavLst>
                                    </p:anim>
                                    <p:anim calcmode="lin" valueType="num">
                                      <p:cBhvr additive="base">
                                        <p:cTn id="21" dur="500" fill="hold"/>
                                        <p:tgtEl>
                                          <p:spTgt spid="2052"/>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ppt_x"/>
                                          </p:val>
                                        </p:tav>
                                        <p:tav tm="100000">
                                          <p:val>
                                            <p:strVal val="#ppt_x"/>
                                          </p:val>
                                        </p:tav>
                                      </p:tavLst>
                                    </p:anim>
                                    <p:anim calcmode="lin" valueType="num">
                                      <p:cBhvr additive="base">
                                        <p:cTn id="25" dur="500" fill="hold"/>
                                        <p:tgtEl>
                                          <p:spTgt spid="12"/>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additive="base">
                                        <p:cTn id="28" dur="500" fill="hold"/>
                                        <p:tgtEl>
                                          <p:spTgt spid="13"/>
                                        </p:tgtEl>
                                        <p:attrNameLst>
                                          <p:attrName>ppt_x</p:attrName>
                                        </p:attrNameLst>
                                      </p:cBhvr>
                                      <p:tavLst>
                                        <p:tav tm="0">
                                          <p:val>
                                            <p:strVal val="#ppt_x"/>
                                          </p:val>
                                        </p:tav>
                                        <p:tav tm="100000">
                                          <p:val>
                                            <p:strVal val="#ppt_x"/>
                                          </p:val>
                                        </p:tav>
                                      </p:tavLst>
                                    </p:anim>
                                    <p:anim calcmode="lin" valueType="num">
                                      <p:cBhvr additive="base">
                                        <p:cTn id="29"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p:bldP spid="13" grpId="0"/>
    </p:bldLst>
  </p:timing>
</p:sld>
</file>

<file path=ppt/theme/theme1.xml><?xml version="1.0" encoding="utf-8"?>
<a:theme xmlns:a="http://schemas.openxmlformats.org/drawingml/2006/main" name="Office 主题​​">
  <a:themeElements>
    <a:clrScheme name="自定义 325">
      <a:dk1>
        <a:sysClr val="windowText" lastClr="000000"/>
      </a:dk1>
      <a:lt1>
        <a:sysClr val="window" lastClr="FFFFFF"/>
      </a:lt1>
      <a:dk2>
        <a:srgbClr val="44546A"/>
      </a:dk2>
      <a:lt2>
        <a:srgbClr val="E7E6E6"/>
      </a:lt2>
      <a:accent1>
        <a:srgbClr val="0070C0"/>
      </a:accent1>
      <a:accent2>
        <a:srgbClr val="0070C0"/>
      </a:accent2>
      <a:accent3>
        <a:srgbClr val="0070C0"/>
      </a:accent3>
      <a:accent4>
        <a:srgbClr val="0070C0"/>
      </a:accent4>
      <a:accent5>
        <a:srgbClr val="0070C0"/>
      </a:accent5>
      <a:accent6>
        <a:srgbClr val="0070C0"/>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70C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107</TotalTime>
  <Words>943</Words>
  <Application>Microsoft Office PowerPoint</Application>
  <PresentationFormat>Widescreen</PresentationFormat>
  <Paragraphs>97</Paragraphs>
  <Slides>35</Slides>
  <Notes>6</Notes>
  <HiddenSlides>0</HiddenSlides>
  <MMClips>1</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35</vt:i4>
      </vt:variant>
    </vt:vector>
  </HeadingPairs>
  <TitlesOfParts>
    <vt:vector size="49" baseType="lpstr">
      <vt:lpstr>DengXian</vt:lpstr>
      <vt:lpstr>思源黑体 CN</vt:lpstr>
      <vt:lpstr>思源黑体 CN Bold</vt:lpstr>
      <vt:lpstr>Arial</vt:lpstr>
      <vt:lpstr>Calibri</vt:lpstr>
      <vt:lpstr>Calibri Light</vt:lpstr>
      <vt:lpstr>Cambria</vt:lpstr>
      <vt:lpstr>Georgia</vt:lpstr>
      <vt:lpstr>Pattaya</vt:lpstr>
      <vt:lpstr>SVN-Internation</vt:lpstr>
      <vt:lpstr>UTM Cookies</vt:lpstr>
      <vt:lpstr>Office 主题​​</vt:lpstr>
      <vt:lpstr>1_Office Theme</vt:lpstr>
      <vt:lpstr>1_Simple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37</cp:revision>
  <dcterms:created xsi:type="dcterms:W3CDTF">2023-08-19T07:35:51Z</dcterms:created>
  <dcterms:modified xsi:type="dcterms:W3CDTF">2023-08-19T13:22:31Z</dcterms:modified>
</cp:coreProperties>
</file>