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85" r:id="rId2"/>
    <p:sldMasterId id="2147483698" r:id="rId3"/>
    <p:sldMasterId id="2147483710" r:id="rId4"/>
    <p:sldMasterId id="2147483722" r:id="rId5"/>
  </p:sldMasterIdLst>
  <p:notesMasterIdLst>
    <p:notesMasterId r:id="rId34"/>
  </p:notesMasterIdLst>
  <p:sldIdLst>
    <p:sldId id="257" r:id="rId6"/>
    <p:sldId id="273" r:id="rId7"/>
    <p:sldId id="256" r:id="rId8"/>
    <p:sldId id="315" r:id="rId9"/>
    <p:sldId id="258" r:id="rId10"/>
    <p:sldId id="259" r:id="rId11"/>
    <p:sldId id="260" r:id="rId12"/>
    <p:sldId id="764" r:id="rId13"/>
    <p:sldId id="319" r:id="rId14"/>
    <p:sldId id="765" r:id="rId15"/>
    <p:sldId id="316" r:id="rId16"/>
    <p:sldId id="317" r:id="rId17"/>
    <p:sldId id="766" r:id="rId18"/>
    <p:sldId id="767" r:id="rId19"/>
    <p:sldId id="768" r:id="rId20"/>
    <p:sldId id="769" r:id="rId21"/>
    <p:sldId id="770" r:id="rId22"/>
    <p:sldId id="763" r:id="rId23"/>
    <p:sldId id="771" r:id="rId24"/>
    <p:sldId id="762" r:id="rId25"/>
    <p:sldId id="772" r:id="rId26"/>
    <p:sldId id="773" r:id="rId27"/>
    <p:sldId id="774" r:id="rId28"/>
    <p:sldId id="775" r:id="rId29"/>
    <p:sldId id="261" r:id="rId30"/>
    <p:sldId id="262" r:id="rId31"/>
    <p:sldId id="305" r:id="rId32"/>
    <p:sldId id="291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96" autoAdjust="0"/>
    <p:restoredTop sz="94660"/>
  </p:normalViewPr>
  <p:slideViewPr>
    <p:cSldViewPr snapToGrid="0">
      <p:cViewPr varScale="1">
        <p:scale>
          <a:sx n="59" d="100"/>
          <a:sy n="59" d="100"/>
        </p:scale>
        <p:origin x="105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C1977A-2D4D-47C9-B35E-BD912C418802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53A93C-B9B6-407D-A2B0-1799CA2066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733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8323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24075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08081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80733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6119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6776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47352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11371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94351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.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con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53A93C-B9B6-407D-A2B0-1799CA20665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4731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srgbClr val="FFFF00"/>
                </a:solidFill>
              </a:rPr>
              <a:t>Thiết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kế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Hương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Thảo</a:t>
            </a:r>
            <a:r>
              <a:rPr lang="en-US" dirty="0">
                <a:solidFill>
                  <a:srgbClr val="FFFF00"/>
                </a:solidFill>
              </a:rPr>
              <a:t> – </a:t>
            </a:r>
            <a:r>
              <a:rPr lang="en-US" dirty="0" err="1">
                <a:solidFill>
                  <a:srgbClr val="FFFF00"/>
                </a:solidFill>
              </a:rPr>
              <a:t>Zalo</a:t>
            </a:r>
            <a:r>
              <a:rPr lang="en-US">
                <a:solidFill>
                  <a:srgbClr val="FFFF00"/>
                </a:solidFill>
              </a:rPr>
              <a:t> 0972.115.126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2576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hòm kho báu để đến câu hỏi.</a:t>
            </a:r>
          </a:p>
          <a:p>
            <a:r>
              <a:rPr lang="en-US"/>
              <a:t>Nhấn vào dòng chữ Treasure Hunt để đến trò chơi thứ 2.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0E338D-16E0-4AE8-BFC6-4E8BF33108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10196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mũi tên góc phải quay lại trò chơi Treasure Hunt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5567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mũi tên góc phải quay lại trò chơi Treasure Hunt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3741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Nhấn vào mũi tên góc phải quay lại trò chơi Treasure Hunt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52234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85767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7801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13975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4886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717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E0068-EC9D-41E9-AF81-FF0978899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913783-D6F7-49BC-9556-B085A52CE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1F616-9B69-4837-BE40-AE3F6B2FEC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06/09/2025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15BBCC-4156-439E-AD99-2EAF2FD56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60998C-05B5-4BE9-9C43-18413510B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3902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D99FF5-EA9E-4862-A59C-B09D879E59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9B181E-3031-450D-8076-5D91AF806C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FBB350-10AA-4E7F-AEEC-8949CCFAD7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06/09/2025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5FA7E7-94F0-4306-A1A6-7F047FF2A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5FAE36-E8B4-4F5A-BF83-8DE4A04E2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587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790A21-5113-4AB9-8F6D-306808A692B0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7AE257-BA26-47B3-B601-3D992018C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63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790A21-5113-4AB9-8F6D-306808A692B0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7AE257-BA26-47B3-B601-3D992018C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69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790A21-5113-4AB9-8F6D-306808A692B0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7AE257-BA26-47B3-B601-3D992018C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7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790A21-5113-4AB9-8F6D-306808A692B0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7AE257-BA26-47B3-B601-3D992018C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6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790A21-5113-4AB9-8F6D-306808A692B0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7AE257-BA26-47B3-B601-3D992018C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55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790A21-5113-4AB9-8F6D-306808A692B0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7AE257-BA26-47B3-B601-3D992018C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062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790A21-5113-4AB9-8F6D-306808A692B0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7AE257-BA26-47B3-B601-3D992018C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06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790A21-5113-4AB9-8F6D-306808A692B0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7AE257-BA26-47B3-B601-3D992018C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16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B1BDE-70B8-41B3-8C3F-515E85376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5385BF-75FE-43A9-A699-2832DB21EB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32E8B5-A34D-4069-9781-C6A38B5A0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06/09/2025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A607E9-D457-4B14-9F5E-3765FF641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229F7-26E9-4F21-BA5F-A81E84277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6036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790A21-5113-4AB9-8F6D-306808A692B0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7AE257-BA26-47B3-B601-3D992018C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493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790A21-5113-4AB9-8F6D-306808A692B0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7AE257-BA26-47B3-B601-3D992018C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05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790A21-5113-4AB9-8F6D-306808A692B0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7AE257-BA26-47B3-B601-3D992018C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45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790A21-5113-4AB9-8F6D-306808A692B0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7AE257-BA26-47B3-B601-3D992018C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15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FFBA4-380A-4607-A017-3E86F5F760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03AE79-3528-4ED8-84E2-C19DEDF2A4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779ADC-DBB4-4187-A2CA-E444D65C95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7BFC43-944F-439B-8B77-98C1BBE22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FAA73-EA48-49B5-BF09-D92C7E11F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71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81E29-CA3E-4AE3-9B3F-5A53D0834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5422BA-68F9-446A-A003-AF60A1A949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1F2A88-EC77-4C11-9702-77AFD7192E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F94A40-E7DA-4533-A02E-7760DA2AB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1170AD-70E0-4DC2-833F-9523F0D19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0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4A54D-FD63-4F09-AAF6-AA3FB95D3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08A6D2-2F67-458A-9AB4-7D0E2BC9AB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0E37A9-EE64-4063-AF53-0DE8F014E6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3F9679-AD9F-47C5-80A7-4BC64DBA5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4434E5-DB09-4BB7-ACBB-FB1E4C695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828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5D04D-FFB2-4B58-9031-71B682B04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1686F-D084-4556-9B0E-CD0C6C2506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AF152A-5056-471A-AADC-42F86A8B53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5BCB89-6FB2-4B7B-BCC7-2ED11CB2D3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09C20F-5230-42DD-BDD8-640869C3B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AEA15A-D29B-4BAF-823B-6A248F72B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298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5A0A0-C8D2-447E-AC8C-97B1D4AA0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349BEB-3F55-46A6-A5AB-1BC9FCEC4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D2BF7B-02A3-4592-8268-946108E749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FF6A7D-F417-4255-ADE7-BAD28B8961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A71748-A2AF-4A79-8628-435CCD5AB2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B7D6EC-4A9A-41F5-8C07-59FF5E03E6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8CCE00-DBDB-4F22-B210-70695CF26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127A3E-04F2-45E1-8AE6-F4F1883F3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95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181CE-139A-4932-9557-BA643E686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9F798F-52F2-4B18-BC44-03AD267E16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BD140E-5009-4377-85CB-D11E324B2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A96852-D83F-4484-8D49-26FAEA08C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72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3654E-2247-4F12-97BC-5FB06279E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8AA07D-7556-4F3F-A150-308C579A8C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8C491E-1271-4662-9298-D41F924C2F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06/09/2025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95B13A-2415-4A87-BDF7-50D4868CA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34F103-8E78-46A9-9C65-EE6A6F9AA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4021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AC289D-2AF0-4BFD-AE09-C7DC13CCFA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0174DA-D42F-4F41-AD31-6F38AF6C5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E41168-1F6F-47E3-A78F-64B0BE9F3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74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C9628-3956-4E5C-91FA-508E7BA57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5C47D0-D9BE-4065-9B6A-D5DEC1C0AE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A0715C-4A57-4CDE-A262-A3363EDAC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5A697C-2814-47E1-897F-5310974C48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BB498B-BD5C-423F-8103-33307206E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98929D-FDF1-403A-9ABD-0A787E048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21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C0FBF-CC49-4BC7-955B-C44B61281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0568E3-5DF6-4C26-B252-F741B7A6B2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37D26E-4F4C-47A9-AF3B-5FED09A07E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AF1237-E0CD-41EC-9B4E-6675769C20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EF2037-E371-42E9-9FD6-549A3A061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9B4E5F-8217-4A70-8CF6-786C5010A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61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EEE5C-212D-4EE3-B3E0-BCCDD19AE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24FC5E-2A28-4C18-927E-6F11D9A2D7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70D685-81F2-4451-9201-9EAE0CD80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6AB344-40FC-4644-A58D-E67C90BA9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35511B-B910-4CAD-9D0D-B76AA8AB5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90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1E3083-E35C-4D79-BCC1-EEC9427583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D0E528-B624-4A73-BE18-BC179F6DC7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84965E-F465-484E-911D-E6EAA352AF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88ED23-4577-49A9-B1A2-E0CE05BBC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9AFD2-83CB-49C5-9777-5D5F71E5C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15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22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88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922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90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42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D9BA2-BF15-4E32-BD38-79FE65DD7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A23AD2-123E-44A5-9EEE-1AE1764794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3B319F-06F6-40BD-95C2-DEFD540B09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0105AD-3417-492F-B151-6E0F3BE3B7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06/09/2025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230A0E-E66F-4529-A77E-6C35DC404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E6EC02-452D-4395-84B8-92B8E571B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02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24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17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09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31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8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41620-6D38-4D72-A4E8-9CF4D89A9B21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1A408-6CEC-48AB-992D-853BE1780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29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41620-6D38-4D72-A4E8-9CF4D89A9B21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1A408-6CEC-48AB-992D-853BE1780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74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41620-6D38-4D72-A4E8-9CF4D89A9B21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1A408-6CEC-48AB-992D-853BE1780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51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41620-6D38-4D72-A4E8-9CF4D89A9B21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1A408-6CEC-48AB-992D-853BE1780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457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6C41B-FC13-40BD-8D38-5D9B0ACCB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EFE328-0FA8-453A-8B94-6657A0ECAF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9C269A-D6E3-44E9-9510-8A47320E69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CF0E5E-E5E0-4E5C-BF6F-D7997897BE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3573F3-3BF5-43BA-BA2A-23EB109731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5E0900-2790-4A23-85A4-9E80C3A6D9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06/09/2025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C832B6-B21D-4040-8159-ACBD40250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11D958-42B2-457D-B06C-AC508A3BC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541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41620-6D38-4D72-A4E8-9CF4D89A9B21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1A408-6CEC-48AB-992D-853BE1780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86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41620-6D38-4D72-A4E8-9CF4D89A9B21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1A408-6CEC-48AB-992D-853BE1780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29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41620-6D38-4D72-A4E8-9CF4D89A9B21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1A408-6CEC-48AB-992D-853BE1780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73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41620-6D38-4D72-A4E8-9CF4D89A9B21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1A408-6CEC-48AB-992D-853BE1780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35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41620-6D38-4D72-A4E8-9CF4D89A9B21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1A408-6CEC-48AB-992D-853BE1780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2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41620-6D38-4D72-A4E8-9CF4D89A9B21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1A408-6CEC-48AB-992D-853BE1780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59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41620-6D38-4D72-A4E8-9CF4D89A9B21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1A408-6CEC-48AB-992D-853BE1780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849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1AFC1-B2FE-440E-9B9F-4C8E9E050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0FBB54-C816-47EA-B7F1-37917C91B4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06/09/2025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9FD7F5-9D4D-4DD0-88D6-D9E00B176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17A24E-730C-4C26-9152-8303FF578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0604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9453BB-846D-4ED7-A930-CF802A3663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06/09/2025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A940B3-5641-443A-8657-C0279C09B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886BD3-B7EB-4D89-A1D2-E6B2F7B94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  <p:pic>
        <p:nvPicPr>
          <p:cNvPr id="6" name="Picture 5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A19312F8-00B1-F3F7-370A-3289FBDBBC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8921" y="0"/>
            <a:ext cx="1587352" cy="158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80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46882-AC4E-4683-8208-FB4F81032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779A20-D4B7-4EF2-95D5-BFFFD6E2D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8B6526-622D-48C9-A8C1-F02C22DCAA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F2645E-719D-4D01-A10D-2B249CA0F2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06/09/2025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D36170-26F6-4FC9-91ED-96026CABA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575ED0-49C2-4027-86EC-1F3EB7249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590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C7422-8F70-4740-BEA2-F6C3C8701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6E0D91-562D-4498-9462-38F4CD93E9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1736A6-EF2C-450A-B24E-14F704C304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FF3A8F-F646-4C26-B41B-2419FBBBFC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06/09/2025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4EF5B4-8E52-4044-BE20-B45C60A1E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C3AC2B-E958-453F-BFCA-30E26A94C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329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7D8F4468-6541-081F-8E74-20132DDA132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01" y="371474"/>
            <a:ext cx="1476376" cy="14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098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92E39764-9D25-4F27-FE66-18395B05DF5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5475" y="152400"/>
            <a:ext cx="1609725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029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FAED816E-A713-9732-CCB5-09362BCB2CE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5475" y="152400"/>
            <a:ext cx="1609725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774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136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41620-6D38-4D72-A4E8-9CF4D89A9B21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D1A408-6CEC-48AB-992D-853BE1780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00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10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g"/><Relationship Id="rId5" Type="http://schemas.openxmlformats.org/officeDocument/2006/relationships/image" Target="../media/image56.png"/><Relationship Id="rId4" Type="http://schemas.openxmlformats.org/officeDocument/2006/relationships/image" Target="../media/image11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g"/><Relationship Id="rId5" Type="http://schemas.openxmlformats.org/officeDocument/2006/relationships/image" Target="../media/image59.png"/><Relationship Id="rId4" Type="http://schemas.openxmlformats.org/officeDocument/2006/relationships/image" Target="../media/image11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1.jpg"/><Relationship Id="rId4" Type="http://schemas.openxmlformats.org/officeDocument/2006/relationships/image" Target="../media/image1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1.jpg"/><Relationship Id="rId4" Type="http://schemas.openxmlformats.org/officeDocument/2006/relationships/image" Target="../media/image11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1.jpg"/><Relationship Id="rId4" Type="http://schemas.openxmlformats.org/officeDocument/2006/relationships/image" Target="../media/image11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1.jpg"/><Relationship Id="rId4" Type="http://schemas.openxmlformats.org/officeDocument/2006/relationships/image" Target="../media/image11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11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10" Type="http://schemas.openxmlformats.org/officeDocument/2006/relationships/image" Target="../media/image70.png"/><Relationship Id="rId4" Type="http://schemas.openxmlformats.org/officeDocument/2006/relationships/image" Target="../media/image11.svg"/><Relationship Id="rId9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g"/><Relationship Id="rId5" Type="http://schemas.openxmlformats.org/officeDocument/2006/relationships/image" Target="../media/image56.png"/><Relationship Id="rId4" Type="http://schemas.openxmlformats.org/officeDocument/2006/relationships/image" Target="../media/image11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1.sv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1.jpg"/><Relationship Id="rId5" Type="http://schemas.openxmlformats.org/officeDocument/2006/relationships/image" Target="../media/image12.png"/><Relationship Id="rId10" Type="http://schemas.openxmlformats.org/officeDocument/2006/relationships/image" Target="../media/image73.png"/><Relationship Id="rId4" Type="http://schemas.openxmlformats.org/officeDocument/2006/relationships/image" Target="../media/image11.svg"/><Relationship Id="rId9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7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21.xml"/><Relationship Id="rId5" Type="http://schemas.openxmlformats.org/officeDocument/2006/relationships/image" Target="../media/image75.png"/><Relationship Id="rId4" Type="http://schemas.openxmlformats.org/officeDocument/2006/relationships/image" Target="../media/image74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4.gif"/><Relationship Id="rId18" Type="http://schemas.openxmlformats.org/officeDocument/2006/relationships/image" Target="../media/image87.gif"/><Relationship Id="rId3" Type="http://schemas.openxmlformats.org/officeDocument/2006/relationships/image" Target="../media/image77.gif"/><Relationship Id="rId21" Type="http://schemas.openxmlformats.org/officeDocument/2006/relationships/slide" Target="slide25.xml"/><Relationship Id="rId7" Type="http://schemas.microsoft.com/office/2007/relationships/hdphoto" Target="../media/hdphoto11.wdp"/><Relationship Id="rId12" Type="http://schemas.openxmlformats.org/officeDocument/2006/relationships/image" Target="../media/image83.gif"/><Relationship Id="rId17" Type="http://schemas.microsoft.com/office/2007/relationships/hdphoto" Target="../media/hdphoto15.wdp"/><Relationship Id="rId25" Type="http://schemas.openxmlformats.org/officeDocument/2006/relationships/image" Target="../media/image1.jp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86.png"/><Relationship Id="rId20" Type="http://schemas.openxmlformats.org/officeDocument/2006/relationships/slide" Target="slide26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80.png"/><Relationship Id="rId11" Type="http://schemas.microsoft.com/office/2007/relationships/hdphoto" Target="../media/hdphoto13.wdp"/><Relationship Id="rId24" Type="http://schemas.openxmlformats.org/officeDocument/2006/relationships/image" Target="../media/image88.gif"/><Relationship Id="rId5" Type="http://schemas.openxmlformats.org/officeDocument/2006/relationships/image" Target="../media/image79.gif"/><Relationship Id="rId15" Type="http://schemas.microsoft.com/office/2007/relationships/hdphoto" Target="../media/hdphoto14.wdp"/><Relationship Id="rId23" Type="http://schemas.openxmlformats.org/officeDocument/2006/relationships/slide" Target="slide27.xml"/><Relationship Id="rId10" Type="http://schemas.openxmlformats.org/officeDocument/2006/relationships/image" Target="../media/image82.png"/><Relationship Id="rId19" Type="http://schemas.openxmlformats.org/officeDocument/2006/relationships/slide" Target="slide23.xml"/><Relationship Id="rId4" Type="http://schemas.openxmlformats.org/officeDocument/2006/relationships/image" Target="../media/image78.gif"/><Relationship Id="rId9" Type="http://schemas.microsoft.com/office/2007/relationships/hdphoto" Target="../media/hdphoto12.wdp"/><Relationship Id="rId14" Type="http://schemas.openxmlformats.org/officeDocument/2006/relationships/image" Target="../media/image85.png"/><Relationship Id="rId22" Type="http://schemas.openxmlformats.org/officeDocument/2006/relationships/slide" Target="slide2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audio" Target="../media/audio3.wav"/><Relationship Id="rId7" Type="http://schemas.openxmlformats.org/officeDocument/2006/relationships/image" Target="../media/image9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90.png"/><Relationship Id="rId5" Type="http://schemas.openxmlformats.org/officeDocument/2006/relationships/image" Target="../media/image89.jpg"/><Relationship Id="rId4" Type="http://schemas.openxmlformats.org/officeDocument/2006/relationships/audio" Target="../media/audio4.wav"/><Relationship Id="rId9" Type="http://schemas.openxmlformats.org/officeDocument/2006/relationships/slide" Target="slide2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audio" Target="../media/audio3.wav"/><Relationship Id="rId7" Type="http://schemas.openxmlformats.org/officeDocument/2006/relationships/image" Target="../media/image9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90.png"/><Relationship Id="rId5" Type="http://schemas.openxmlformats.org/officeDocument/2006/relationships/image" Target="../media/image89.jpg"/><Relationship Id="rId4" Type="http://schemas.openxmlformats.org/officeDocument/2006/relationships/audio" Target="../media/audio4.wav"/><Relationship Id="rId9" Type="http://schemas.openxmlformats.org/officeDocument/2006/relationships/slide" Target="slide2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audio" Target="../media/audio3.wav"/><Relationship Id="rId7" Type="http://schemas.openxmlformats.org/officeDocument/2006/relationships/image" Target="../media/image9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90.png"/><Relationship Id="rId5" Type="http://schemas.openxmlformats.org/officeDocument/2006/relationships/image" Target="../media/image89.jpg"/><Relationship Id="rId4" Type="http://schemas.openxmlformats.org/officeDocument/2006/relationships/audio" Target="../media/audio4.wav"/><Relationship Id="rId9" Type="http://schemas.openxmlformats.org/officeDocument/2006/relationships/slide" Target="slide2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audio" Target="../media/audio3.wav"/><Relationship Id="rId7" Type="http://schemas.openxmlformats.org/officeDocument/2006/relationships/image" Target="../media/image9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90.png"/><Relationship Id="rId5" Type="http://schemas.openxmlformats.org/officeDocument/2006/relationships/image" Target="../media/image89.jpg"/><Relationship Id="rId4" Type="http://schemas.openxmlformats.org/officeDocument/2006/relationships/audio" Target="../media/audio4.wav"/><Relationship Id="rId9" Type="http://schemas.openxmlformats.org/officeDocument/2006/relationships/slide" Target="slide2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10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svg"/><Relationship Id="rId5" Type="http://schemas.openxmlformats.org/officeDocument/2006/relationships/image" Target="../media/image93.png"/><Relationship Id="rId4" Type="http://schemas.openxmlformats.org/officeDocument/2006/relationships/image" Target="../media/image11.svg"/><Relationship Id="rId9" Type="http://schemas.openxmlformats.org/officeDocument/2006/relationships/image" Target="../media/image1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microsoft.com/office/2007/relationships/hdphoto" Target="../media/hdphoto16.wdp"/><Relationship Id="rId7" Type="http://schemas.microsoft.com/office/2007/relationships/hdphoto" Target="../media/hdphoto17.wdp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0.png"/><Relationship Id="rId5" Type="http://schemas.openxmlformats.org/officeDocument/2006/relationships/image" Target="../media/image99.svg"/><Relationship Id="rId4" Type="http://schemas.openxmlformats.org/officeDocument/2006/relationships/image" Target="../media/image98.png"/><Relationship Id="rId9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.png"/><Relationship Id="rId18" Type="http://schemas.openxmlformats.org/officeDocument/2006/relationships/image" Target="../media/image30.png"/><Relationship Id="rId26" Type="http://schemas.openxmlformats.org/officeDocument/2006/relationships/image" Target="../media/image37.png"/><Relationship Id="rId3" Type="http://schemas.openxmlformats.org/officeDocument/2006/relationships/slideLayout" Target="../slideLayouts/slideLayout24.xml"/><Relationship Id="rId21" Type="http://schemas.openxmlformats.org/officeDocument/2006/relationships/image" Target="../media/image32.png"/><Relationship Id="rId34" Type="http://schemas.openxmlformats.org/officeDocument/2006/relationships/image" Target="../media/image43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29.png"/><Relationship Id="rId25" Type="http://schemas.openxmlformats.org/officeDocument/2006/relationships/image" Target="../media/image36.png"/><Relationship Id="rId33" Type="http://schemas.microsoft.com/office/2007/relationships/hdphoto" Target="../media/hdphoto6.wdp"/><Relationship Id="rId2" Type="http://schemas.openxmlformats.org/officeDocument/2006/relationships/audio" Target="../media/media1.wav"/><Relationship Id="rId16" Type="http://schemas.openxmlformats.org/officeDocument/2006/relationships/image" Target="../media/image28.png"/><Relationship Id="rId20" Type="http://schemas.microsoft.com/office/2007/relationships/hdphoto" Target="../media/hdphoto4.wdp"/><Relationship Id="rId29" Type="http://schemas.openxmlformats.org/officeDocument/2006/relationships/image" Target="../media/image39.gif"/><Relationship Id="rId1" Type="http://schemas.microsoft.com/office/2007/relationships/media" Target="../media/media1.wav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24" Type="http://schemas.openxmlformats.org/officeDocument/2006/relationships/image" Target="../media/image35.png"/><Relationship Id="rId32" Type="http://schemas.openxmlformats.org/officeDocument/2006/relationships/image" Target="../media/image42.png"/><Relationship Id="rId5" Type="http://schemas.openxmlformats.org/officeDocument/2006/relationships/image" Target="../media/image18.png"/><Relationship Id="rId15" Type="http://schemas.microsoft.com/office/2007/relationships/hdphoto" Target="../media/hdphoto3.wdp"/><Relationship Id="rId23" Type="http://schemas.openxmlformats.org/officeDocument/2006/relationships/image" Target="../media/image34.png"/><Relationship Id="rId28" Type="http://schemas.microsoft.com/office/2007/relationships/hdphoto" Target="../media/hdphoto5.wdp"/><Relationship Id="rId10" Type="http://schemas.openxmlformats.org/officeDocument/2006/relationships/image" Target="../media/image23.png"/><Relationship Id="rId19" Type="http://schemas.openxmlformats.org/officeDocument/2006/relationships/image" Target="../media/image31.png"/><Relationship Id="rId31" Type="http://schemas.openxmlformats.org/officeDocument/2006/relationships/image" Target="../media/image41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Relationship Id="rId22" Type="http://schemas.openxmlformats.org/officeDocument/2006/relationships/image" Target="../media/image33.png"/><Relationship Id="rId27" Type="http://schemas.openxmlformats.org/officeDocument/2006/relationships/image" Target="../media/image38.png"/><Relationship Id="rId30" Type="http://schemas.openxmlformats.org/officeDocument/2006/relationships/image" Target="../media/image40.png"/><Relationship Id="rId8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31.png"/><Relationship Id="rId18" Type="http://schemas.openxmlformats.org/officeDocument/2006/relationships/image" Target="../media/image39.gif"/><Relationship Id="rId26" Type="http://schemas.openxmlformats.org/officeDocument/2006/relationships/image" Target="../media/image48.png"/><Relationship Id="rId3" Type="http://schemas.openxmlformats.org/officeDocument/2006/relationships/image" Target="../media/image44.jpg"/><Relationship Id="rId21" Type="http://schemas.openxmlformats.org/officeDocument/2006/relationships/slide" Target="slide5.xml"/><Relationship Id="rId7" Type="http://schemas.openxmlformats.org/officeDocument/2006/relationships/image" Target="../media/image24.png"/><Relationship Id="rId12" Type="http://schemas.openxmlformats.org/officeDocument/2006/relationships/image" Target="../media/image30.png"/><Relationship Id="rId17" Type="http://schemas.openxmlformats.org/officeDocument/2006/relationships/image" Target="../media/image37.png"/><Relationship Id="rId25" Type="http://schemas.openxmlformats.org/officeDocument/2006/relationships/slide" Target="slide7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5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1.png"/><Relationship Id="rId11" Type="http://schemas.openxmlformats.org/officeDocument/2006/relationships/image" Target="../media/image29.png"/><Relationship Id="rId24" Type="http://schemas.openxmlformats.org/officeDocument/2006/relationships/image" Target="../media/image47.png"/><Relationship Id="rId5" Type="http://schemas.openxmlformats.org/officeDocument/2006/relationships/image" Target="../media/image19.png"/><Relationship Id="rId15" Type="http://schemas.openxmlformats.org/officeDocument/2006/relationships/image" Target="../media/image33.png"/><Relationship Id="rId23" Type="http://schemas.openxmlformats.org/officeDocument/2006/relationships/slide" Target="slide6.xml"/><Relationship Id="rId10" Type="http://schemas.microsoft.com/office/2007/relationships/hdphoto" Target="../media/hdphoto3.wdp"/><Relationship Id="rId19" Type="http://schemas.openxmlformats.org/officeDocument/2006/relationships/image" Target="../media/image43.png"/><Relationship Id="rId4" Type="http://schemas.openxmlformats.org/officeDocument/2006/relationships/slide" Target="slide9.xml"/><Relationship Id="rId9" Type="http://schemas.openxmlformats.org/officeDocument/2006/relationships/image" Target="../media/image27.png"/><Relationship Id="rId14" Type="http://schemas.microsoft.com/office/2007/relationships/hdphoto" Target="../media/hdphoto4.wdp"/><Relationship Id="rId22" Type="http://schemas.openxmlformats.org/officeDocument/2006/relationships/image" Target="../media/image46.png"/><Relationship Id="rId27" Type="http://schemas.openxmlformats.org/officeDocument/2006/relationships/slide" Target="slide8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audio" Target="../media/audio1.wav"/><Relationship Id="rId7" Type="http://schemas.openxmlformats.org/officeDocument/2006/relationships/image" Target="../media/image50.png"/><Relationship Id="rId12" Type="http://schemas.openxmlformats.org/officeDocument/2006/relationships/image" Target="../media/image39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7.wdp"/><Relationship Id="rId11" Type="http://schemas.openxmlformats.org/officeDocument/2006/relationships/slide" Target="slide4.xml"/><Relationship Id="rId5" Type="http://schemas.openxmlformats.org/officeDocument/2006/relationships/image" Target="../media/image49.png"/><Relationship Id="rId10" Type="http://schemas.microsoft.com/office/2007/relationships/hdphoto" Target="../media/hdphoto9.wdp"/><Relationship Id="rId4" Type="http://schemas.openxmlformats.org/officeDocument/2006/relationships/image" Target="../media/image44.jpg"/><Relationship Id="rId9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audio1.wav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7.wdp"/><Relationship Id="rId11" Type="http://schemas.openxmlformats.org/officeDocument/2006/relationships/image" Target="../media/image39.gif"/><Relationship Id="rId5" Type="http://schemas.openxmlformats.org/officeDocument/2006/relationships/image" Target="../media/image49.png"/><Relationship Id="rId10" Type="http://schemas.openxmlformats.org/officeDocument/2006/relationships/slide" Target="slide4.xml"/><Relationship Id="rId4" Type="http://schemas.openxmlformats.org/officeDocument/2006/relationships/image" Target="../media/image44.jpg"/><Relationship Id="rId9" Type="http://schemas.microsoft.com/office/2007/relationships/hdphoto" Target="../media/hdphoto9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audio" Target="../media/audio1.wav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7.wdp"/><Relationship Id="rId11" Type="http://schemas.openxmlformats.org/officeDocument/2006/relationships/image" Target="../media/image39.gif"/><Relationship Id="rId5" Type="http://schemas.openxmlformats.org/officeDocument/2006/relationships/image" Target="../media/image49.png"/><Relationship Id="rId10" Type="http://schemas.openxmlformats.org/officeDocument/2006/relationships/slide" Target="slide4.xml"/><Relationship Id="rId4" Type="http://schemas.openxmlformats.org/officeDocument/2006/relationships/image" Target="../media/image44.jpg"/><Relationship Id="rId9" Type="http://schemas.microsoft.com/office/2007/relationships/hdphoto" Target="../media/hdphoto10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10" Type="http://schemas.openxmlformats.org/officeDocument/2006/relationships/image" Target="../media/image54.png"/><Relationship Id="rId4" Type="http://schemas.openxmlformats.org/officeDocument/2006/relationships/image" Target="../media/image11.sv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g"/><Relationship Id="rId5" Type="http://schemas.openxmlformats.org/officeDocument/2006/relationships/image" Target="../media/image55.png"/><Relationship Id="rId4" Type="http://schemas.openxmlformats.org/officeDocument/2006/relationships/image" Target="../media/image1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125" y="233869"/>
            <a:ext cx="9829800" cy="5878695"/>
          </a:xfrm>
          <a:prstGeom prst="rect">
            <a:avLst/>
          </a:prstGeom>
        </p:spPr>
      </p:pic>
      <p:pic>
        <p:nvPicPr>
          <p:cNvPr id="5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229" y="418211"/>
            <a:ext cx="2505673" cy="2450804"/>
          </a:xfrm>
          <a:prstGeom prst="rect">
            <a:avLst/>
          </a:prstGeom>
        </p:spPr>
      </p:pic>
      <p:pic>
        <p:nvPicPr>
          <p:cNvPr id="11" name="图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3" t="14991" r="5461" b="15724"/>
          <a:stretch/>
        </p:blipFill>
        <p:spPr>
          <a:xfrm>
            <a:off x="9465696" y="2028695"/>
            <a:ext cx="2726304" cy="3734861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0058BDAA-0CDA-84F4-2AD1-A7385D47F4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59" y="4029076"/>
            <a:ext cx="1748790" cy="1748790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460C9741-50BF-CB69-F750-6164893A5B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9" y="3962401"/>
            <a:ext cx="1748790" cy="174879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84FACCA-2630-7029-B195-8AC3BA7347B8}"/>
              </a:ext>
            </a:extLst>
          </p:cNvPr>
          <p:cNvSpPr txBox="1"/>
          <p:nvPr/>
        </p:nvSpPr>
        <p:spPr>
          <a:xfrm>
            <a:off x="7829551" y="228600"/>
            <a:ext cx="6181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Zalo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0972.115.126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C95364-5C6E-2991-1667-461D7DE711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0747" y="1073754"/>
            <a:ext cx="3755461" cy="16094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5AF403-A10C-EDE1-C73B-D7457D97B9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86988" y="1270967"/>
            <a:ext cx="2706859" cy="11156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E678773-AE0A-309B-0CA4-115B42963913}"/>
              </a:ext>
            </a:extLst>
          </p:cNvPr>
          <p:cNvSpPr txBox="1"/>
          <p:nvPr/>
        </p:nvSpPr>
        <p:spPr>
          <a:xfrm>
            <a:off x="5347253" y="4919870"/>
            <a:ext cx="2445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57139F-14C3-828D-62BF-A0D0AA504D5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03154" y="2410466"/>
            <a:ext cx="8004742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70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96CDD459-B427-4CF5-89EA-574CDD44FC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26704" y="0"/>
            <a:ext cx="12445408" cy="68580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CD90FAF-22DA-46DC-A861-DFFC230F59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6973" y="915192"/>
            <a:ext cx="2066723" cy="1237595"/>
          </a:xfrm>
          <a:prstGeom prst="rect">
            <a:avLst/>
          </a:prstGeom>
        </p:spPr>
      </p:pic>
      <p:sp>
        <p:nvSpPr>
          <p:cNvPr id="24" name="Rectangle: Diagonal Corners Rounded 2">
            <a:extLst>
              <a:ext uri="{FF2B5EF4-FFF2-40B4-BE49-F238E27FC236}">
                <a16:creationId xmlns:a16="http://schemas.microsoft.com/office/drawing/2014/main" id="{7EDEF26C-B0E6-4016-8C06-A86D8F176D0F}"/>
              </a:ext>
            </a:extLst>
          </p:cNvPr>
          <p:cNvSpPr/>
          <p:nvPr/>
        </p:nvSpPr>
        <p:spPr>
          <a:xfrm>
            <a:off x="645110" y="333375"/>
            <a:ext cx="10901779" cy="6372225"/>
          </a:xfrm>
          <a:prstGeom prst="round2SameRect">
            <a:avLst/>
          </a:prstGeom>
          <a:solidFill>
            <a:srgbClr val="CCFFFF"/>
          </a:solidFill>
          <a:ln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5D59CB30-E614-3134-01EF-0836982501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01" y="371474"/>
            <a:ext cx="1476376" cy="147637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95272FE-D54B-AED4-3B0F-02A1EE3AC111}"/>
              </a:ext>
            </a:extLst>
          </p:cNvPr>
          <p:cNvGrpSpPr/>
          <p:nvPr/>
        </p:nvGrpSpPr>
        <p:grpSpPr>
          <a:xfrm>
            <a:off x="72160" y="211605"/>
            <a:ext cx="11910291" cy="940920"/>
            <a:chOff x="889206" y="218253"/>
            <a:chExt cx="11910291" cy="94092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FAAC7C7-91AF-B459-A7C7-31E1E6E0230B}"/>
                </a:ext>
              </a:extLst>
            </p:cNvPr>
            <p:cNvGrpSpPr/>
            <p:nvPr/>
          </p:nvGrpSpPr>
          <p:grpSpPr>
            <a:xfrm>
              <a:off x="1319648" y="218253"/>
              <a:ext cx="11479849" cy="940920"/>
              <a:chOff x="6719591" y="2584561"/>
              <a:chExt cx="6384298" cy="1369691"/>
            </a:xfrm>
          </p:grpSpPr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5D085C7D-8A56-9558-78F9-C17E50F68B6A}"/>
                  </a:ext>
                </a:extLst>
              </p:cNvPr>
              <p:cNvSpPr/>
              <p:nvPr/>
            </p:nvSpPr>
            <p:spPr>
              <a:xfrm>
                <a:off x="6719591" y="2584561"/>
                <a:ext cx="6384298" cy="1369691"/>
              </a:xfrm>
              <a:prstGeom prst="roundRect">
                <a:avLst>
                  <a:gd name="adj" fmla="val 50000"/>
                </a:avLst>
              </a:prstGeom>
              <a:solidFill>
                <a:srgbClr val="FFFCED"/>
              </a:solidFill>
              <a:ln w="38100">
                <a:solidFill>
                  <a:srgbClr val="FF5D5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A7C8F4A-7388-B530-6F75-54DEE9DA7D8D}"/>
                  </a:ext>
                </a:extLst>
              </p:cNvPr>
              <p:cNvSpPr txBox="1"/>
              <p:nvPr/>
            </p:nvSpPr>
            <p:spPr>
              <a:xfrm>
                <a:off x="6842335" y="2707679"/>
                <a:ext cx="6250959" cy="851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Trình bày vai trò của nước được thể hiện trong mỗi hình dưới đây. </a:t>
                </a:r>
              </a:p>
            </p:txBody>
          </p:sp>
        </p:grp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C31DA8AB-7366-B9E1-2DC4-D767F69C1F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206" y="283779"/>
              <a:ext cx="807868" cy="8078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914A0D74-152E-22AC-E460-C2DFF79F69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19449" y="1350295"/>
            <a:ext cx="6372225" cy="5040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33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96CDD459-B427-4CF5-89EA-574CDD44FC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26704" y="0"/>
            <a:ext cx="12445408" cy="6858000"/>
          </a:xfrm>
          <a:prstGeom prst="rect">
            <a:avLst/>
          </a:prstGeom>
        </p:spPr>
      </p:pic>
      <p:sp>
        <p:nvSpPr>
          <p:cNvPr id="24" name="Rectangle: Diagonal Corners Rounded 2">
            <a:extLst>
              <a:ext uri="{FF2B5EF4-FFF2-40B4-BE49-F238E27FC236}">
                <a16:creationId xmlns:a16="http://schemas.microsoft.com/office/drawing/2014/main" id="{7EDEF26C-B0E6-4016-8C06-A86D8F176D0F}"/>
              </a:ext>
            </a:extLst>
          </p:cNvPr>
          <p:cNvSpPr/>
          <p:nvPr/>
        </p:nvSpPr>
        <p:spPr>
          <a:xfrm>
            <a:off x="466725" y="333375"/>
            <a:ext cx="11544299" cy="6372225"/>
          </a:xfrm>
          <a:prstGeom prst="round2SameRect">
            <a:avLst/>
          </a:prstGeom>
          <a:solidFill>
            <a:srgbClr val="CCFFFF"/>
          </a:solidFill>
          <a:ln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064A507-119F-1437-8274-1AD5D47062CA}"/>
              </a:ext>
            </a:extLst>
          </p:cNvPr>
          <p:cNvGrpSpPr/>
          <p:nvPr/>
        </p:nvGrpSpPr>
        <p:grpSpPr>
          <a:xfrm>
            <a:off x="6162924" y="3718639"/>
            <a:ext cx="6238626" cy="2834561"/>
            <a:chOff x="5875675" y="3566239"/>
            <a:chExt cx="6238626" cy="2834561"/>
          </a:xfrm>
        </p:grpSpPr>
        <p:pic>
          <p:nvPicPr>
            <p:cNvPr id="4" name="Picture 318">
              <a:extLst>
                <a:ext uri="{FF2B5EF4-FFF2-40B4-BE49-F238E27FC236}">
                  <a16:creationId xmlns:a16="http://schemas.microsoft.com/office/drawing/2014/main" id="{DCBC2046-B15C-342C-942F-D277DB9156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75675" y="3566239"/>
              <a:ext cx="6238626" cy="2834561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7BEF936-6058-646D-61FA-858DA3A03903}"/>
                </a:ext>
              </a:extLst>
            </p:cNvPr>
            <p:cNvSpPr txBox="1"/>
            <p:nvPr/>
          </p:nvSpPr>
          <p:spPr>
            <a:xfrm>
              <a:off x="7562850" y="5829300"/>
              <a:ext cx="263842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Làm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việc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nhóm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C94158C-17A5-47F6-B8B3-A0E27A3C3364}"/>
              </a:ext>
            </a:extLst>
          </p:cNvPr>
          <p:cNvGrpSpPr/>
          <p:nvPr/>
        </p:nvGrpSpPr>
        <p:grpSpPr>
          <a:xfrm>
            <a:off x="6696075" y="2276475"/>
            <a:ext cx="4705350" cy="1493489"/>
            <a:chOff x="220394" y="27442"/>
            <a:chExt cx="4162483" cy="3094823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0" name="椭圆 31">
              <a:extLst>
                <a:ext uri="{FF2B5EF4-FFF2-40B4-BE49-F238E27FC236}">
                  <a16:creationId xmlns:a16="http://schemas.microsoft.com/office/drawing/2014/main" id="{2BB94509-0746-B68E-521E-3AD1DBBC0E2F}"/>
                </a:ext>
              </a:extLst>
            </p:cNvPr>
            <p:cNvSpPr/>
            <p:nvPr/>
          </p:nvSpPr>
          <p:spPr>
            <a:xfrm rot="10800000" flipH="1">
              <a:off x="220394" y="27442"/>
              <a:ext cx="4162483" cy="309482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grpFill/>
            <a:ln w="38100" cap="flat" cmpd="sng" algn="ctr">
              <a:solidFill>
                <a:sysClr val="windowText" lastClr="000000"/>
              </a:solidFill>
              <a:prstDash val="lgDash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639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8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2" name="Hộp Văn bản 23">
              <a:extLst>
                <a:ext uri="{FF2B5EF4-FFF2-40B4-BE49-F238E27FC236}">
                  <a16:creationId xmlns:a16="http://schemas.microsoft.com/office/drawing/2014/main" id="{673E32A5-E0A1-9050-5CA4-B90292FDBD43}"/>
                </a:ext>
              </a:extLst>
            </p:cNvPr>
            <p:cNvSpPr txBox="1"/>
            <p:nvPr/>
          </p:nvSpPr>
          <p:spPr>
            <a:xfrm>
              <a:off x="298368" y="130174"/>
              <a:ext cx="4007496" cy="2742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4572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Trả</a:t>
              </a: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lời</a:t>
              </a: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hỏi</a:t>
              </a: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vào</a:t>
              </a: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phiếu</a:t>
              </a: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học</a:t>
              </a: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tập</a:t>
              </a:r>
              <a:endParaRPr kumimoji="0" lang="en-US" sz="40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5" name="Picture 14" descr="A picture containing shape&#10;&#10;Description automatically generated">
            <a:extLst>
              <a:ext uri="{FF2B5EF4-FFF2-40B4-BE49-F238E27FC236}">
                <a16:creationId xmlns:a16="http://schemas.microsoft.com/office/drawing/2014/main" id="{25BC5039-3DF1-A74D-BD96-E11766C5AE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01" y="371474"/>
            <a:ext cx="1476376" cy="1476376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95EEA02-FAAB-295F-18BA-2FA83F328C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347431"/>
              </p:ext>
            </p:extLst>
          </p:nvPr>
        </p:nvGraphicFramePr>
        <p:xfrm>
          <a:off x="666750" y="238125"/>
          <a:ext cx="5572125" cy="6421950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3191178">
                  <a:extLst>
                    <a:ext uri="{9D8B030D-6E8A-4147-A177-3AD203B41FA5}">
                      <a16:colId xmlns:a16="http://schemas.microsoft.com/office/drawing/2014/main" val="2723588277"/>
                    </a:ext>
                  </a:extLst>
                </a:gridCol>
                <a:gridCol w="2380947">
                  <a:extLst>
                    <a:ext uri="{9D8B030D-6E8A-4147-A177-3AD203B41FA5}">
                      <a16:colId xmlns:a16="http://schemas.microsoft.com/office/drawing/2014/main" val="630607347"/>
                    </a:ext>
                  </a:extLst>
                </a:gridCol>
              </a:tblGrid>
              <a:tr h="1487911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kern="100" dirty="0">
                          <a:solidFill>
                            <a:srgbClr val="002060"/>
                          </a:solidFill>
                          <a:effectLst/>
                        </a:rPr>
                        <a:t>PHIẾU HỌC TẬP NHÓM ….</a:t>
                      </a:r>
                      <a:endParaRPr lang="en-US" sz="2400" kern="1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marL="0" marR="0" indent="12954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kern="100" dirty="0">
                          <a:solidFill>
                            <a:srgbClr val="002060"/>
                          </a:solidFill>
                          <a:effectLst/>
                        </a:rPr>
                        <a:t>Quan </a:t>
                      </a:r>
                      <a:r>
                        <a:rPr lang="en-GB" sz="2400" kern="100" dirty="0" err="1">
                          <a:solidFill>
                            <a:srgbClr val="002060"/>
                          </a:solidFill>
                          <a:effectLst/>
                        </a:rPr>
                        <a:t>sát</a:t>
                      </a:r>
                      <a:r>
                        <a:rPr lang="en-GB" sz="2400" kern="1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GB" sz="2400" kern="100" dirty="0" err="1">
                          <a:solidFill>
                            <a:srgbClr val="002060"/>
                          </a:solidFill>
                          <a:effectLst/>
                        </a:rPr>
                        <a:t>tranh</a:t>
                      </a:r>
                      <a:r>
                        <a:rPr lang="en-GB" sz="2400" kern="1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GB" sz="2400" kern="100" dirty="0" err="1">
                          <a:solidFill>
                            <a:srgbClr val="002060"/>
                          </a:solidFill>
                          <a:effectLst/>
                        </a:rPr>
                        <a:t>tròn</a:t>
                      </a:r>
                      <a:r>
                        <a:rPr lang="en-GB" sz="2400" kern="100" dirty="0">
                          <a:solidFill>
                            <a:srgbClr val="002060"/>
                          </a:solidFill>
                          <a:effectLst/>
                        </a:rPr>
                        <a:t> SGK </a:t>
                      </a:r>
                      <a:r>
                        <a:rPr lang="en-GB" sz="2400" kern="100" dirty="0" err="1">
                          <a:solidFill>
                            <a:srgbClr val="002060"/>
                          </a:solidFill>
                          <a:effectLst/>
                        </a:rPr>
                        <a:t>trang</a:t>
                      </a:r>
                      <a:r>
                        <a:rPr lang="en-GB" sz="2400" kern="100" dirty="0">
                          <a:solidFill>
                            <a:srgbClr val="002060"/>
                          </a:solidFill>
                          <a:effectLst/>
                        </a:rPr>
                        <a:t> 8 </a:t>
                      </a:r>
                      <a:r>
                        <a:rPr lang="en-GB" sz="2400" kern="100" dirty="0" err="1">
                          <a:solidFill>
                            <a:srgbClr val="002060"/>
                          </a:solidFill>
                          <a:effectLst/>
                        </a:rPr>
                        <a:t>và</a:t>
                      </a:r>
                      <a:r>
                        <a:rPr lang="en-GB" sz="2400" kern="1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GB" sz="2400" kern="100" dirty="0" err="1">
                          <a:solidFill>
                            <a:srgbClr val="002060"/>
                          </a:solidFill>
                          <a:effectLst/>
                        </a:rPr>
                        <a:t>cho</a:t>
                      </a:r>
                      <a:r>
                        <a:rPr lang="en-GB" sz="2400" kern="1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GB" sz="2400" kern="100" dirty="0" err="1">
                          <a:solidFill>
                            <a:srgbClr val="002060"/>
                          </a:solidFill>
                          <a:effectLst/>
                        </a:rPr>
                        <a:t>biết</a:t>
                      </a:r>
                      <a:r>
                        <a:rPr lang="en-GB" sz="2400" kern="1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GB" sz="2400" kern="100" dirty="0" err="1">
                          <a:solidFill>
                            <a:srgbClr val="002060"/>
                          </a:solidFill>
                          <a:effectLst/>
                        </a:rPr>
                        <a:t>vai</a:t>
                      </a:r>
                      <a:r>
                        <a:rPr lang="en-GB" sz="2400" kern="1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GB" sz="2400" kern="100" dirty="0" err="1">
                          <a:solidFill>
                            <a:srgbClr val="002060"/>
                          </a:solidFill>
                          <a:effectLst/>
                        </a:rPr>
                        <a:t>trò</a:t>
                      </a:r>
                      <a:r>
                        <a:rPr lang="en-GB" sz="2400" kern="1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GB" sz="2400" kern="100" dirty="0" err="1">
                          <a:solidFill>
                            <a:srgbClr val="002060"/>
                          </a:solidFill>
                          <a:effectLst/>
                        </a:rPr>
                        <a:t>của</a:t>
                      </a:r>
                      <a:r>
                        <a:rPr lang="en-GB" sz="2400" kern="1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GB" sz="2400" kern="100" dirty="0" err="1">
                          <a:solidFill>
                            <a:srgbClr val="002060"/>
                          </a:solidFill>
                          <a:effectLst/>
                        </a:rPr>
                        <a:t>nước</a:t>
                      </a:r>
                      <a:r>
                        <a:rPr lang="en-GB" sz="2400" kern="1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GB" sz="2400" kern="100" dirty="0" err="1">
                          <a:solidFill>
                            <a:srgbClr val="002060"/>
                          </a:solidFill>
                          <a:effectLst/>
                        </a:rPr>
                        <a:t>trong</a:t>
                      </a:r>
                      <a:r>
                        <a:rPr lang="en-GB" sz="2400" kern="1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GB" sz="2400" kern="100" dirty="0" err="1">
                          <a:solidFill>
                            <a:srgbClr val="002060"/>
                          </a:solidFill>
                          <a:effectLst/>
                        </a:rPr>
                        <a:t>mỗi</a:t>
                      </a:r>
                      <a:r>
                        <a:rPr lang="en-GB" sz="2400" kern="1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GB" sz="2400" kern="100" dirty="0" err="1">
                          <a:solidFill>
                            <a:srgbClr val="002060"/>
                          </a:solidFill>
                          <a:effectLst/>
                        </a:rPr>
                        <a:t>bức</a:t>
                      </a:r>
                      <a:r>
                        <a:rPr lang="en-GB" sz="2400" kern="1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GB" sz="2400" kern="100" dirty="0" err="1">
                          <a:solidFill>
                            <a:srgbClr val="002060"/>
                          </a:solidFill>
                          <a:effectLst/>
                        </a:rPr>
                        <a:t>hình</a:t>
                      </a:r>
                      <a:r>
                        <a:rPr lang="en-GB" sz="2400" kern="100" dirty="0">
                          <a:solidFill>
                            <a:srgbClr val="002060"/>
                          </a:solidFill>
                          <a:effectLst/>
                        </a:rPr>
                        <a:t>:</a:t>
                      </a:r>
                      <a:endParaRPr lang="en-US" sz="240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08" marR="642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 marL="85611" marR="85611" marT="42805" marB="42805"/>
                </a:tc>
                <a:extLst>
                  <a:ext uri="{0D108BD9-81ED-4DB2-BD59-A6C34878D82A}">
                    <a16:rowId xmlns:a16="http://schemas.microsoft.com/office/drawing/2014/main" val="1956293874"/>
                  </a:ext>
                </a:extLst>
              </a:tr>
              <a:tr h="4593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b="1" kern="100" dirty="0" err="1">
                          <a:solidFill>
                            <a:srgbClr val="002060"/>
                          </a:solidFill>
                          <a:effectLst/>
                        </a:rPr>
                        <a:t>Hình</a:t>
                      </a:r>
                      <a:endParaRPr lang="en-US" sz="2400" b="1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08" marR="642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b="1" kern="100" dirty="0">
                          <a:solidFill>
                            <a:srgbClr val="002060"/>
                          </a:solidFill>
                          <a:effectLst/>
                        </a:rPr>
                        <a:t>Vai </a:t>
                      </a:r>
                      <a:r>
                        <a:rPr lang="en-GB" sz="2400" b="1" kern="100" dirty="0" err="1">
                          <a:solidFill>
                            <a:srgbClr val="002060"/>
                          </a:solidFill>
                          <a:effectLst/>
                        </a:rPr>
                        <a:t>trò</a:t>
                      </a:r>
                      <a:r>
                        <a:rPr lang="en-GB" sz="2400" b="1" kern="1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GB" sz="2400" b="1" kern="100" dirty="0" err="1">
                          <a:solidFill>
                            <a:srgbClr val="002060"/>
                          </a:solidFill>
                          <a:effectLst/>
                        </a:rPr>
                        <a:t>của</a:t>
                      </a:r>
                      <a:r>
                        <a:rPr lang="en-GB" sz="2400" b="1" kern="1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GB" sz="2400" b="1" kern="100" dirty="0" err="1">
                          <a:solidFill>
                            <a:srgbClr val="002060"/>
                          </a:solidFill>
                          <a:effectLst/>
                        </a:rPr>
                        <a:t>nước</a:t>
                      </a:r>
                      <a:endParaRPr lang="en-US" sz="2400" b="1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08" marR="642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943262"/>
                  </a:ext>
                </a:extLst>
              </a:tr>
              <a:tr h="4593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b="0" kern="100" dirty="0" err="1">
                          <a:solidFill>
                            <a:srgbClr val="002060"/>
                          </a:solidFill>
                          <a:effectLst/>
                        </a:rPr>
                        <a:t>Hình</a:t>
                      </a:r>
                      <a:r>
                        <a:rPr lang="en-GB" sz="2400" b="0" kern="100" dirty="0">
                          <a:solidFill>
                            <a:srgbClr val="002060"/>
                          </a:solidFill>
                          <a:effectLst/>
                        </a:rPr>
                        <a:t> 11</a:t>
                      </a:r>
                      <a:endParaRPr lang="en-US" sz="2400" b="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08" marR="642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kern="1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US" sz="240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08" marR="642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1079339"/>
                  </a:ext>
                </a:extLst>
              </a:tr>
              <a:tr h="4593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b="0" kern="100" dirty="0" err="1">
                          <a:solidFill>
                            <a:srgbClr val="002060"/>
                          </a:solidFill>
                          <a:effectLst/>
                        </a:rPr>
                        <a:t>Hình</a:t>
                      </a:r>
                      <a:r>
                        <a:rPr lang="en-GB" sz="2400" b="0" kern="100" dirty="0">
                          <a:solidFill>
                            <a:srgbClr val="002060"/>
                          </a:solidFill>
                          <a:effectLst/>
                        </a:rPr>
                        <a:t> 12</a:t>
                      </a:r>
                      <a:endParaRPr lang="en-US" sz="2400" b="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08" marR="642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kern="1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US" sz="2400" kern="1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08" marR="642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958818"/>
                  </a:ext>
                </a:extLst>
              </a:tr>
              <a:tr h="4593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b="0" kern="100" dirty="0" err="1">
                          <a:solidFill>
                            <a:srgbClr val="002060"/>
                          </a:solidFill>
                          <a:effectLst/>
                        </a:rPr>
                        <a:t>Hình</a:t>
                      </a:r>
                      <a:r>
                        <a:rPr lang="en-GB" sz="2400" b="0" kern="100" dirty="0">
                          <a:solidFill>
                            <a:srgbClr val="002060"/>
                          </a:solidFill>
                          <a:effectLst/>
                        </a:rPr>
                        <a:t> 13</a:t>
                      </a:r>
                      <a:endParaRPr lang="en-US" sz="2400" b="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08" marR="642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kern="1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US" sz="240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08" marR="642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271962"/>
                  </a:ext>
                </a:extLst>
              </a:tr>
              <a:tr h="4593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b="0" kern="100">
                          <a:solidFill>
                            <a:srgbClr val="002060"/>
                          </a:solidFill>
                          <a:effectLst/>
                        </a:rPr>
                        <a:t>Hình 14</a:t>
                      </a:r>
                      <a:endParaRPr lang="en-US" sz="2400" b="0" kern="1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08" marR="642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kern="1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US" sz="2400" kern="1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08" marR="642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0967611"/>
                  </a:ext>
                </a:extLst>
              </a:tr>
              <a:tr h="4593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b="0" kern="100" dirty="0" err="1">
                          <a:solidFill>
                            <a:srgbClr val="002060"/>
                          </a:solidFill>
                          <a:effectLst/>
                        </a:rPr>
                        <a:t>Hình</a:t>
                      </a:r>
                      <a:r>
                        <a:rPr lang="en-GB" sz="2400" b="0" kern="100" dirty="0">
                          <a:solidFill>
                            <a:srgbClr val="002060"/>
                          </a:solidFill>
                          <a:effectLst/>
                        </a:rPr>
                        <a:t> 15</a:t>
                      </a:r>
                      <a:endParaRPr lang="en-US" sz="2400" b="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08" marR="642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kern="1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US" sz="240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08" marR="642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8875558"/>
                  </a:ext>
                </a:extLst>
              </a:tr>
              <a:tr h="4593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b="0" kern="100" dirty="0" err="1">
                          <a:solidFill>
                            <a:srgbClr val="002060"/>
                          </a:solidFill>
                          <a:effectLst/>
                        </a:rPr>
                        <a:t>Hình</a:t>
                      </a:r>
                      <a:r>
                        <a:rPr lang="en-GB" sz="2400" b="0" kern="100" dirty="0">
                          <a:solidFill>
                            <a:srgbClr val="002060"/>
                          </a:solidFill>
                          <a:effectLst/>
                        </a:rPr>
                        <a:t> 16</a:t>
                      </a:r>
                      <a:endParaRPr lang="en-US" sz="2400" b="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08" marR="642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kern="1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US" sz="240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08" marR="642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3781515"/>
                  </a:ext>
                </a:extLst>
              </a:tr>
              <a:tr h="4593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b="0" kern="100" dirty="0" err="1">
                          <a:solidFill>
                            <a:srgbClr val="002060"/>
                          </a:solidFill>
                          <a:effectLst/>
                        </a:rPr>
                        <a:t>Hình</a:t>
                      </a:r>
                      <a:r>
                        <a:rPr lang="en-GB" sz="2400" b="0" kern="100" dirty="0">
                          <a:solidFill>
                            <a:srgbClr val="002060"/>
                          </a:solidFill>
                          <a:effectLst/>
                        </a:rPr>
                        <a:t> 17</a:t>
                      </a:r>
                      <a:endParaRPr lang="en-US" sz="2400" b="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08" marR="642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kern="1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US" sz="240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08" marR="642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770497"/>
                  </a:ext>
                </a:extLst>
              </a:tr>
              <a:tr h="85713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b="0" kern="100" dirty="0" err="1">
                          <a:solidFill>
                            <a:srgbClr val="002060"/>
                          </a:solidFill>
                          <a:effectLst/>
                        </a:rPr>
                        <a:t>Hình</a:t>
                      </a:r>
                      <a:r>
                        <a:rPr lang="en-GB" sz="2400" b="0" kern="100" dirty="0">
                          <a:solidFill>
                            <a:srgbClr val="002060"/>
                          </a:solidFill>
                          <a:effectLst/>
                        </a:rPr>
                        <a:t> 18</a:t>
                      </a:r>
                      <a:endParaRPr lang="en-US" sz="2400" b="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08" marR="642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kern="1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US" sz="2400" kern="1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r>
                        <a:rPr lang="en-US" sz="2400" kern="100" dirty="0">
                          <a:solidFill>
                            <a:srgbClr val="002060"/>
                          </a:solidFill>
                          <a:effectLst/>
                        </a:rPr>
                        <a:t>	 </a:t>
                      </a:r>
                      <a:endParaRPr lang="en-US" sz="240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08" marR="642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90572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452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96CDD459-B427-4CF5-89EA-574CDD44FC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26704" y="0"/>
            <a:ext cx="12445408" cy="6858000"/>
          </a:xfrm>
          <a:prstGeom prst="rect">
            <a:avLst/>
          </a:prstGeom>
        </p:spPr>
      </p:pic>
      <p:sp>
        <p:nvSpPr>
          <p:cNvPr id="24" name="Rectangle: Diagonal Corners Rounded 2">
            <a:extLst>
              <a:ext uri="{FF2B5EF4-FFF2-40B4-BE49-F238E27FC236}">
                <a16:creationId xmlns:a16="http://schemas.microsoft.com/office/drawing/2014/main" id="{7EDEF26C-B0E6-4016-8C06-A86D8F176D0F}"/>
              </a:ext>
            </a:extLst>
          </p:cNvPr>
          <p:cNvSpPr/>
          <p:nvPr/>
        </p:nvSpPr>
        <p:spPr>
          <a:xfrm>
            <a:off x="466725" y="333375"/>
            <a:ext cx="11544299" cy="6372225"/>
          </a:xfrm>
          <a:prstGeom prst="round2SameRect">
            <a:avLst/>
          </a:prstGeom>
          <a:solidFill>
            <a:srgbClr val="CCFFFF"/>
          </a:solidFill>
          <a:ln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8" name="Picture 27" descr="A picture containing shape&#10;&#10;Description automatically generated">
            <a:extLst>
              <a:ext uri="{FF2B5EF4-FFF2-40B4-BE49-F238E27FC236}">
                <a16:creationId xmlns:a16="http://schemas.microsoft.com/office/drawing/2014/main" id="{654ED562-3B65-3A8B-7BAD-382E221A3B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01" y="371474"/>
            <a:ext cx="1476376" cy="14763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EEFDFF-4D6A-DCB9-031A-D15A14028D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2037" y="866775"/>
            <a:ext cx="2938463" cy="27692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8FE3B4F-3A24-DA83-AE78-7A4215A20501}"/>
              </a:ext>
            </a:extLst>
          </p:cNvPr>
          <p:cNvGrpSpPr/>
          <p:nvPr/>
        </p:nvGrpSpPr>
        <p:grpSpPr>
          <a:xfrm>
            <a:off x="561975" y="4019550"/>
            <a:ext cx="3752850" cy="1493489"/>
            <a:chOff x="220394" y="27442"/>
            <a:chExt cx="4162483" cy="3094823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6" name="椭圆 31">
              <a:extLst>
                <a:ext uri="{FF2B5EF4-FFF2-40B4-BE49-F238E27FC236}">
                  <a16:creationId xmlns:a16="http://schemas.microsoft.com/office/drawing/2014/main" id="{04427AD8-E3AF-1E36-80C0-A7489B387F9B}"/>
                </a:ext>
              </a:extLst>
            </p:cNvPr>
            <p:cNvSpPr/>
            <p:nvPr/>
          </p:nvSpPr>
          <p:spPr>
            <a:xfrm rot="10800000" flipH="1">
              <a:off x="220394" y="27442"/>
              <a:ext cx="4162483" cy="309482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grpFill/>
            <a:ln w="38100" cap="flat" cmpd="sng" algn="ctr">
              <a:solidFill>
                <a:sysClr val="windowText" lastClr="000000"/>
              </a:solidFill>
              <a:prstDash val="lgDash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639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8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7" name="Hộp Văn bản 23">
              <a:extLst>
                <a:ext uri="{FF2B5EF4-FFF2-40B4-BE49-F238E27FC236}">
                  <a16:creationId xmlns:a16="http://schemas.microsoft.com/office/drawing/2014/main" id="{0757A3EA-A045-D43D-F181-4A80BD20689F}"/>
                </a:ext>
              </a:extLst>
            </p:cNvPr>
            <p:cNvSpPr txBox="1"/>
            <p:nvPr/>
          </p:nvSpPr>
          <p:spPr>
            <a:xfrm>
              <a:off x="298368" y="130174"/>
              <a:ext cx="4007496" cy="2742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4572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Cung </a:t>
              </a:r>
              <a:r>
                <a:rPr kumimoji="0" lang="en-US" sz="40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cấp</a:t>
              </a: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nước</a:t>
              </a: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uống</a:t>
              </a:r>
              <a:endParaRPr kumimoji="0" lang="en-US" sz="40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ED15D46B-18F9-09DE-056C-CF8BF9B559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29437" y="690562"/>
            <a:ext cx="2786063" cy="27860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D2CE74F-C923-6DDD-214C-82B91F608A6A}"/>
              </a:ext>
            </a:extLst>
          </p:cNvPr>
          <p:cNvGrpSpPr/>
          <p:nvPr/>
        </p:nvGrpSpPr>
        <p:grpSpPr>
          <a:xfrm>
            <a:off x="5886449" y="3933825"/>
            <a:ext cx="4943475" cy="1988568"/>
            <a:chOff x="220394" y="27442"/>
            <a:chExt cx="4162483" cy="4120731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2" name="椭圆 31">
              <a:extLst>
                <a:ext uri="{FF2B5EF4-FFF2-40B4-BE49-F238E27FC236}">
                  <a16:creationId xmlns:a16="http://schemas.microsoft.com/office/drawing/2014/main" id="{E7A539EB-7E1D-F4B9-8F83-C14CE8C2E75A}"/>
                </a:ext>
              </a:extLst>
            </p:cNvPr>
            <p:cNvSpPr/>
            <p:nvPr/>
          </p:nvSpPr>
          <p:spPr>
            <a:xfrm rot="10800000" flipH="1">
              <a:off x="220394" y="27442"/>
              <a:ext cx="4162483" cy="309482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grpFill/>
            <a:ln w="38100" cap="flat" cmpd="sng" algn="ctr">
              <a:solidFill>
                <a:sysClr val="windowText" lastClr="000000"/>
              </a:solidFill>
              <a:prstDash val="lgDash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639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8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3" name="Hộp Văn bản 23">
              <a:extLst>
                <a:ext uri="{FF2B5EF4-FFF2-40B4-BE49-F238E27FC236}">
                  <a16:creationId xmlns:a16="http://schemas.microsoft.com/office/drawing/2014/main" id="{3DF5D83D-0F9D-2512-4C63-0D6890D2FEA1}"/>
                </a:ext>
              </a:extLst>
            </p:cNvPr>
            <p:cNvSpPr txBox="1"/>
            <p:nvPr/>
          </p:nvSpPr>
          <p:spPr>
            <a:xfrm>
              <a:off x="298369" y="130174"/>
              <a:ext cx="4007496" cy="4017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4572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ln w="0"/>
                  <a:solidFill>
                    <a:srgbClr val="002060"/>
                  </a:solidFill>
                  <a:latin typeface="Calibri" panose="020F0502020204030204"/>
                </a:rPr>
                <a:t>C</a:t>
              </a:r>
              <a:r>
                <a:rPr kumimoji="0" lang="vi-VN" sz="4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ung cấp nước sinh hoạt hàng ngày.</a:t>
              </a:r>
              <a:endParaRPr kumimoji="0" lang="en-US" sz="40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222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96CDD459-B427-4CF5-89EA-574CDD44FC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26704" y="0"/>
            <a:ext cx="12445408" cy="6858000"/>
          </a:xfrm>
          <a:prstGeom prst="rect">
            <a:avLst/>
          </a:prstGeom>
        </p:spPr>
      </p:pic>
      <p:sp>
        <p:nvSpPr>
          <p:cNvPr id="24" name="Rectangle: Diagonal Corners Rounded 2">
            <a:extLst>
              <a:ext uri="{FF2B5EF4-FFF2-40B4-BE49-F238E27FC236}">
                <a16:creationId xmlns:a16="http://schemas.microsoft.com/office/drawing/2014/main" id="{7EDEF26C-B0E6-4016-8C06-A86D8F176D0F}"/>
              </a:ext>
            </a:extLst>
          </p:cNvPr>
          <p:cNvSpPr/>
          <p:nvPr/>
        </p:nvSpPr>
        <p:spPr>
          <a:xfrm>
            <a:off x="466725" y="333375"/>
            <a:ext cx="11544299" cy="6372225"/>
          </a:xfrm>
          <a:prstGeom prst="round2SameRect">
            <a:avLst/>
          </a:prstGeom>
          <a:solidFill>
            <a:srgbClr val="CCFFFF"/>
          </a:solidFill>
          <a:ln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8" name="Picture 27" descr="A picture containing shape&#10;&#10;Description automatically generated">
            <a:extLst>
              <a:ext uri="{FF2B5EF4-FFF2-40B4-BE49-F238E27FC236}">
                <a16:creationId xmlns:a16="http://schemas.microsoft.com/office/drawing/2014/main" id="{654ED562-3B65-3A8B-7BAD-382E221A3B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01" y="371474"/>
            <a:ext cx="1476376" cy="14763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63C954F-E518-879A-9101-BE40B20510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8250" y="1028700"/>
            <a:ext cx="3119034" cy="30670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1743904-E40E-559B-A9A8-D8BD6ED49EEC}"/>
              </a:ext>
            </a:extLst>
          </p:cNvPr>
          <p:cNvGrpSpPr/>
          <p:nvPr/>
        </p:nvGrpSpPr>
        <p:grpSpPr>
          <a:xfrm>
            <a:off x="904875" y="4467225"/>
            <a:ext cx="3752850" cy="1493489"/>
            <a:chOff x="220394" y="27442"/>
            <a:chExt cx="4162483" cy="3094823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4" name="椭圆 31">
              <a:extLst>
                <a:ext uri="{FF2B5EF4-FFF2-40B4-BE49-F238E27FC236}">
                  <a16:creationId xmlns:a16="http://schemas.microsoft.com/office/drawing/2014/main" id="{8ACC0400-FBFC-41B7-034E-656354680E31}"/>
                </a:ext>
              </a:extLst>
            </p:cNvPr>
            <p:cNvSpPr/>
            <p:nvPr/>
          </p:nvSpPr>
          <p:spPr>
            <a:xfrm rot="10800000" flipH="1">
              <a:off x="220394" y="27442"/>
              <a:ext cx="4162483" cy="309482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grpFill/>
            <a:ln w="38100" cap="flat" cmpd="sng" algn="ctr">
              <a:solidFill>
                <a:sysClr val="windowText" lastClr="000000"/>
              </a:solidFill>
              <a:prstDash val="lgDash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639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8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5" name="Hộp Văn bản 23">
              <a:extLst>
                <a:ext uri="{FF2B5EF4-FFF2-40B4-BE49-F238E27FC236}">
                  <a16:creationId xmlns:a16="http://schemas.microsoft.com/office/drawing/2014/main" id="{60E752F6-2BC4-6A08-6368-B1CFA1E48D2F}"/>
                </a:ext>
              </a:extLst>
            </p:cNvPr>
            <p:cNvSpPr txBox="1"/>
            <p:nvPr/>
          </p:nvSpPr>
          <p:spPr>
            <a:xfrm>
              <a:off x="298369" y="130174"/>
              <a:ext cx="4007496" cy="2742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4572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ln w="0"/>
                  <a:solidFill>
                    <a:srgbClr val="002060"/>
                  </a:solidFill>
                  <a:latin typeface="Calibri" panose="020F0502020204030204"/>
                </a:rPr>
                <a:t>Rửa</a:t>
              </a:r>
              <a:r>
                <a:rPr lang="en-US" sz="4000" b="1" dirty="0">
                  <a:ln w="0"/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4000" b="1" dirty="0" err="1">
                  <a:ln w="0"/>
                  <a:solidFill>
                    <a:srgbClr val="002060"/>
                  </a:solidFill>
                  <a:latin typeface="Calibri" panose="020F0502020204030204"/>
                </a:rPr>
                <a:t>sạch</a:t>
              </a:r>
              <a:r>
                <a:rPr lang="en-US" sz="4000" b="1" dirty="0">
                  <a:ln w="0"/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4000" b="1" dirty="0" err="1">
                  <a:ln w="0"/>
                  <a:solidFill>
                    <a:srgbClr val="002060"/>
                  </a:solidFill>
                  <a:latin typeface="Calibri" panose="020F0502020204030204"/>
                </a:rPr>
                <a:t>thực</a:t>
              </a:r>
              <a:r>
                <a:rPr lang="en-US" sz="4000" b="1" dirty="0">
                  <a:ln w="0"/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4000" b="1" dirty="0" err="1">
                  <a:ln w="0"/>
                  <a:solidFill>
                    <a:srgbClr val="002060"/>
                  </a:solidFill>
                  <a:latin typeface="Calibri" panose="020F0502020204030204"/>
                </a:rPr>
                <a:t>phẩm</a:t>
              </a:r>
              <a:endParaRPr kumimoji="0" lang="en-US" sz="40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BAFA28CB-B7C3-2C29-8367-2B03D6D4FA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4212" y="938212"/>
            <a:ext cx="2978197" cy="30813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733763F-6F9D-39CE-C172-60CF31F2DFAA}"/>
              </a:ext>
            </a:extLst>
          </p:cNvPr>
          <p:cNvGrpSpPr/>
          <p:nvPr/>
        </p:nvGrpSpPr>
        <p:grpSpPr>
          <a:xfrm>
            <a:off x="6315074" y="4410075"/>
            <a:ext cx="4276725" cy="1803902"/>
            <a:chOff x="220394" y="27442"/>
            <a:chExt cx="4162483" cy="3738064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9" name="椭圆 31">
              <a:extLst>
                <a:ext uri="{FF2B5EF4-FFF2-40B4-BE49-F238E27FC236}">
                  <a16:creationId xmlns:a16="http://schemas.microsoft.com/office/drawing/2014/main" id="{BD880390-12A3-3E3E-31C1-F7A45545C1C6}"/>
                </a:ext>
              </a:extLst>
            </p:cNvPr>
            <p:cNvSpPr/>
            <p:nvPr/>
          </p:nvSpPr>
          <p:spPr>
            <a:xfrm rot="10800000" flipH="1">
              <a:off x="220394" y="27442"/>
              <a:ext cx="4162483" cy="309482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grpFill/>
            <a:ln w="38100" cap="flat" cmpd="sng" algn="ctr">
              <a:solidFill>
                <a:sysClr val="windowText" lastClr="000000"/>
              </a:solidFill>
              <a:prstDash val="lgDash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639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8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0" name="Hộp Văn bản 23">
              <a:extLst>
                <a:ext uri="{FF2B5EF4-FFF2-40B4-BE49-F238E27FC236}">
                  <a16:creationId xmlns:a16="http://schemas.microsoft.com/office/drawing/2014/main" id="{61A8D6D7-5C50-8972-4CD5-CD5C9AB6DB4C}"/>
                </a:ext>
              </a:extLst>
            </p:cNvPr>
            <p:cNvSpPr txBox="1"/>
            <p:nvPr/>
          </p:nvSpPr>
          <p:spPr>
            <a:xfrm>
              <a:off x="298369" y="130174"/>
              <a:ext cx="4007496" cy="3635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07315" marR="0" algn="ctr">
                <a:spcBef>
                  <a:spcPts val="0"/>
                </a:spcBef>
                <a:spcAft>
                  <a:spcPts val="800"/>
                </a:spcAft>
              </a:pPr>
              <a:r>
                <a:rPr lang="en-GB" sz="36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Nâng</a:t>
              </a:r>
              <a:r>
                <a:rPr lang="en-GB" sz="36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36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cao</a:t>
              </a:r>
              <a:r>
                <a:rPr lang="en-GB" sz="36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36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sức</a:t>
              </a:r>
              <a:r>
                <a:rPr lang="en-GB" sz="36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36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khỏe</a:t>
              </a:r>
              <a:r>
                <a:rPr lang="en-GB" sz="36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GB" sz="36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hoạt</a:t>
              </a:r>
              <a:r>
                <a:rPr lang="en-GB" sz="36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36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động</a:t>
              </a:r>
              <a:r>
                <a:rPr lang="en-GB" sz="36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36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vui</a:t>
              </a:r>
              <a:r>
                <a:rPr lang="en-GB" sz="36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36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chơi</a:t>
              </a:r>
              <a:r>
                <a:rPr lang="en-GB" sz="36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3600" b="1" kern="1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560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96CDD459-B427-4CF5-89EA-574CDD44FC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26704" y="0"/>
            <a:ext cx="12445408" cy="6858000"/>
          </a:xfrm>
          <a:prstGeom prst="rect">
            <a:avLst/>
          </a:prstGeom>
        </p:spPr>
      </p:pic>
      <p:sp>
        <p:nvSpPr>
          <p:cNvPr id="24" name="Rectangle: Diagonal Corners Rounded 2">
            <a:extLst>
              <a:ext uri="{FF2B5EF4-FFF2-40B4-BE49-F238E27FC236}">
                <a16:creationId xmlns:a16="http://schemas.microsoft.com/office/drawing/2014/main" id="{7EDEF26C-B0E6-4016-8C06-A86D8F176D0F}"/>
              </a:ext>
            </a:extLst>
          </p:cNvPr>
          <p:cNvSpPr/>
          <p:nvPr/>
        </p:nvSpPr>
        <p:spPr>
          <a:xfrm>
            <a:off x="466725" y="333375"/>
            <a:ext cx="11544299" cy="6372225"/>
          </a:xfrm>
          <a:prstGeom prst="round2SameRect">
            <a:avLst/>
          </a:prstGeom>
          <a:solidFill>
            <a:srgbClr val="CCFFFF"/>
          </a:solidFill>
          <a:ln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8" name="Picture 27" descr="A picture containing shape&#10;&#10;Description automatically generated">
            <a:extLst>
              <a:ext uri="{FF2B5EF4-FFF2-40B4-BE49-F238E27FC236}">
                <a16:creationId xmlns:a16="http://schemas.microsoft.com/office/drawing/2014/main" id="{654ED562-3B65-3A8B-7BAD-382E221A3B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01" y="371474"/>
            <a:ext cx="1476376" cy="14763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3ACEB6-04E4-1661-2807-C07BA65F79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4412" y="1042987"/>
            <a:ext cx="5209989" cy="24907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43B5EA2-28E1-4DAB-BBF7-3ACA9F23A311}"/>
              </a:ext>
            </a:extLst>
          </p:cNvPr>
          <p:cNvGrpSpPr/>
          <p:nvPr/>
        </p:nvGrpSpPr>
        <p:grpSpPr>
          <a:xfrm>
            <a:off x="952499" y="3810000"/>
            <a:ext cx="5534025" cy="1493489"/>
            <a:chOff x="220394" y="27442"/>
            <a:chExt cx="4162483" cy="3094823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6" name="椭圆 31">
              <a:extLst>
                <a:ext uri="{FF2B5EF4-FFF2-40B4-BE49-F238E27FC236}">
                  <a16:creationId xmlns:a16="http://schemas.microsoft.com/office/drawing/2014/main" id="{2FD94652-899F-7891-AB3A-0021B6AB91DC}"/>
                </a:ext>
              </a:extLst>
            </p:cNvPr>
            <p:cNvSpPr/>
            <p:nvPr/>
          </p:nvSpPr>
          <p:spPr>
            <a:xfrm rot="10800000" flipH="1">
              <a:off x="220394" y="27442"/>
              <a:ext cx="4162483" cy="309482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grpFill/>
            <a:ln w="38100" cap="flat" cmpd="sng" algn="ctr">
              <a:solidFill>
                <a:sysClr val="windowText" lastClr="000000"/>
              </a:solidFill>
              <a:prstDash val="lgDash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639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8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7" name="Hộp Văn bản 23">
              <a:extLst>
                <a:ext uri="{FF2B5EF4-FFF2-40B4-BE49-F238E27FC236}">
                  <a16:creationId xmlns:a16="http://schemas.microsoft.com/office/drawing/2014/main" id="{B391BD5F-9B48-B4DB-D775-8A09F52CAF01}"/>
                </a:ext>
              </a:extLst>
            </p:cNvPr>
            <p:cNvSpPr txBox="1"/>
            <p:nvPr/>
          </p:nvSpPr>
          <p:spPr>
            <a:xfrm>
              <a:off x="298369" y="406503"/>
              <a:ext cx="4007496" cy="1977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4572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800" b="1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Nước</a:t>
              </a:r>
              <a:r>
                <a:rPr lang="en-GB" sz="28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GB" sz="2800" b="1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là</a:t>
              </a:r>
              <a:r>
                <a:rPr lang="en-GB" sz="28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GB" sz="2800" b="1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môi</a:t>
              </a:r>
              <a:r>
                <a:rPr lang="en-GB" sz="28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GB" sz="2800" b="1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trường</a:t>
              </a:r>
              <a:r>
                <a:rPr lang="en-GB" sz="28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GB" sz="2800" b="1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sống</a:t>
              </a:r>
              <a:r>
                <a:rPr lang="en-GB" sz="28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GB" sz="2800" b="1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cho</a:t>
              </a:r>
              <a:r>
                <a:rPr lang="en-GB" sz="28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GB" sz="2800" b="1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các</a:t>
              </a:r>
              <a:r>
                <a:rPr lang="en-GB" sz="28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GB" sz="2800" b="1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loài</a:t>
              </a:r>
              <a:r>
                <a:rPr lang="en-GB" sz="28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GB" sz="2800" b="1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động</a:t>
              </a:r>
              <a:r>
                <a:rPr lang="en-GB" sz="28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GB" sz="2800" b="1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vật</a:t>
              </a:r>
              <a:r>
                <a:rPr lang="en-GB" sz="28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GB" sz="2800" b="1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sống</a:t>
              </a:r>
              <a:r>
                <a:rPr lang="en-GB" sz="28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GB" sz="2800" b="1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trong</a:t>
              </a:r>
              <a:r>
                <a:rPr lang="en-GB" sz="28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GB" sz="2800" b="1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nước</a:t>
              </a:r>
              <a:r>
                <a:rPr lang="en-GB" sz="28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.</a:t>
              </a:r>
              <a:endParaRPr kumimoji="0" lang="en-US" sz="54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BC989077-31F3-E2BE-ECD5-20B2D32905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53212" y="1014412"/>
            <a:ext cx="4994349" cy="25669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8C198C24-6866-4160-1D38-1D928485C5D4}"/>
              </a:ext>
            </a:extLst>
          </p:cNvPr>
          <p:cNvGrpSpPr/>
          <p:nvPr/>
        </p:nvGrpSpPr>
        <p:grpSpPr>
          <a:xfrm>
            <a:off x="6657975" y="3838575"/>
            <a:ext cx="5534025" cy="1493489"/>
            <a:chOff x="220394" y="27442"/>
            <a:chExt cx="4162483" cy="3094823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23" name="椭圆 31">
              <a:extLst>
                <a:ext uri="{FF2B5EF4-FFF2-40B4-BE49-F238E27FC236}">
                  <a16:creationId xmlns:a16="http://schemas.microsoft.com/office/drawing/2014/main" id="{F9B43D4D-F7FA-4DCB-BBA1-CCC8E8F4491E}"/>
                </a:ext>
              </a:extLst>
            </p:cNvPr>
            <p:cNvSpPr/>
            <p:nvPr/>
          </p:nvSpPr>
          <p:spPr>
            <a:xfrm rot="10800000" flipH="1">
              <a:off x="220394" y="27442"/>
              <a:ext cx="4162483" cy="309482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grpFill/>
            <a:ln w="38100" cap="flat" cmpd="sng" algn="ctr">
              <a:solidFill>
                <a:sysClr val="windowText" lastClr="000000"/>
              </a:solidFill>
              <a:prstDash val="lgDash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639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8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5" name="Hộp Văn bản 23">
              <a:extLst>
                <a:ext uri="{FF2B5EF4-FFF2-40B4-BE49-F238E27FC236}">
                  <a16:creationId xmlns:a16="http://schemas.microsoft.com/office/drawing/2014/main" id="{1B3ED240-0048-E932-683F-711BC86D4FA6}"/>
                </a:ext>
              </a:extLst>
            </p:cNvPr>
            <p:cNvSpPr txBox="1"/>
            <p:nvPr/>
          </p:nvSpPr>
          <p:spPr>
            <a:xfrm>
              <a:off x="298369" y="406503"/>
              <a:ext cx="4007496" cy="2232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07315" marR="0" algn="ctr">
                <a:spcBef>
                  <a:spcPts val="0"/>
                </a:spcBef>
                <a:spcAft>
                  <a:spcPts val="800"/>
                </a:spcAft>
              </a:pPr>
              <a:r>
                <a:rPr lang="en-GB" sz="3200" b="1" kern="100" dirty="0" err="1">
                  <a:solidFill>
                    <a:srgbClr val="00206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G</a:t>
              </a:r>
              <a:r>
                <a:rPr lang="en-GB" sz="32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iúp</a:t>
              </a:r>
              <a:r>
                <a:rPr lang="en-GB" sz="32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32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phát</a:t>
              </a:r>
              <a:r>
                <a:rPr lang="en-GB" sz="32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32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triển</a:t>
              </a:r>
              <a:r>
                <a:rPr lang="en-GB" sz="32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32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kinh</a:t>
              </a:r>
              <a:r>
                <a:rPr lang="en-GB" sz="32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32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tế</a:t>
              </a:r>
              <a:r>
                <a:rPr lang="en-GB" sz="32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32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en-GB" sz="32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32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đời</a:t>
              </a:r>
              <a:r>
                <a:rPr lang="en-GB" sz="32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32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sống</a:t>
              </a:r>
              <a:r>
                <a:rPr lang="en-GB" sz="32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32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xã</a:t>
              </a:r>
              <a:r>
                <a:rPr lang="en-GB" sz="32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32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hội</a:t>
              </a:r>
              <a:r>
                <a:rPr lang="en-GB" sz="32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3200" b="1" kern="1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522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96CDD459-B427-4CF5-89EA-574CDD44FC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26704" y="0"/>
            <a:ext cx="12445408" cy="6858000"/>
          </a:xfrm>
          <a:prstGeom prst="rect">
            <a:avLst/>
          </a:prstGeom>
        </p:spPr>
      </p:pic>
      <p:sp>
        <p:nvSpPr>
          <p:cNvPr id="24" name="Rectangle: Diagonal Corners Rounded 2">
            <a:extLst>
              <a:ext uri="{FF2B5EF4-FFF2-40B4-BE49-F238E27FC236}">
                <a16:creationId xmlns:a16="http://schemas.microsoft.com/office/drawing/2014/main" id="{7EDEF26C-B0E6-4016-8C06-A86D8F176D0F}"/>
              </a:ext>
            </a:extLst>
          </p:cNvPr>
          <p:cNvSpPr/>
          <p:nvPr/>
        </p:nvSpPr>
        <p:spPr>
          <a:xfrm>
            <a:off x="466725" y="333375"/>
            <a:ext cx="11544299" cy="6372225"/>
          </a:xfrm>
          <a:prstGeom prst="round2SameRect">
            <a:avLst/>
          </a:prstGeom>
          <a:solidFill>
            <a:srgbClr val="CCFFFF"/>
          </a:solidFill>
          <a:ln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8" name="Picture 27" descr="A picture containing shape&#10;&#10;Description automatically generated">
            <a:extLst>
              <a:ext uri="{FF2B5EF4-FFF2-40B4-BE49-F238E27FC236}">
                <a16:creationId xmlns:a16="http://schemas.microsoft.com/office/drawing/2014/main" id="{654ED562-3B65-3A8B-7BAD-382E221A3B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01" y="371474"/>
            <a:ext cx="1476376" cy="147637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43B5EA2-28E1-4DAB-BBF7-3ACA9F23A311}"/>
              </a:ext>
            </a:extLst>
          </p:cNvPr>
          <p:cNvGrpSpPr/>
          <p:nvPr/>
        </p:nvGrpSpPr>
        <p:grpSpPr>
          <a:xfrm>
            <a:off x="952499" y="3810000"/>
            <a:ext cx="5534025" cy="1678474"/>
            <a:chOff x="220394" y="27442"/>
            <a:chExt cx="4162483" cy="3094823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6" name="椭圆 31">
              <a:extLst>
                <a:ext uri="{FF2B5EF4-FFF2-40B4-BE49-F238E27FC236}">
                  <a16:creationId xmlns:a16="http://schemas.microsoft.com/office/drawing/2014/main" id="{2FD94652-899F-7891-AB3A-0021B6AB91DC}"/>
                </a:ext>
              </a:extLst>
            </p:cNvPr>
            <p:cNvSpPr/>
            <p:nvPr/>
          </p:nvSpPr>
          <p:spPr>
            <a:xfrm rot="10800000" flipH="1">
              <a:off x="220394" y="27442"/>
              <a:ext cx="4162483" cy="309482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grpFill/>
            <a:ln w="38100" cap="flat" cmpd="sng" algn="ctr">
              <a:solidFill>
                <a:sysClr val="windowText" lastClr="000000"/>
              </a:solidFill>
              <a:prstDash val="lgDash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639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8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7" name="Hộp Văn bản 23">
              <a:extLst>
                <a:ext uri="{FF2B5EF4-FFF2-40B4-BE49-F238E27FC236}">
                  <a16:creationId xmlns:a16="http://schemas.microsoft.com/office/drawing/2014/main" id="{B391BD5F-9B48-B4DB-D775-8A09F52CAF01}"/>
                </a:ext>
              </a:extLst>
            </p:cNvPr>
            <p:cNvSpPr txBox="1"/>
            <p:nvPr/>
          </p:nvSpPr>
          <p:spPr>
            <a:xfrm>
              <a:off x="298369" y="406502"/>
              <a:ext cx="4007496" cy="25536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07315" marR="0" algn="ctr">
                <a:spcBef>
                  <a:spcPts val="0"/>
                </a:spcBef>
                <a:spcAft>
                  <a:spcPts val="800"/>
                </a:spcAft>
              </a:pP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Nước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dùng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để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cung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cấp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nước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chất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dinh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dưỡng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cho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thực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vật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phát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triển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2800" b="1" kern="1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6932536-F86C-EBE8-801F-B081A8EE76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0650" y="776287"/>
            <a:ext cx="4610100" cy="27336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CFCAE8-D824-DD8C-7C44-A31AE8376A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24624" y="776287"/>
            <a:ext cx="4699283" cy="28336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7435364-518B-B5BD-C89A-D423827A90F6}"/>
              </a:ext>
            </a:extLst>
          </p:cNvPr>
          <p:cNvGrpSpPr/>
          <p:nvPr/>
        </p:nvGrpSpPr>
        <p:grpSpPr>
          <a:xfrm>
            <a:off x="6657975" y="3771900"/>
            <a:ext cx="5534025" cy="1678474"/>
            <a:chOff x="220394" y="27442"/>
            <a:chExt cx="4162483" cy="3094823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2" name="椭圆 31">
              <a:extLst>
                <a:ext uri="{FF2B5EF4-FFF2-40B4-BE49-F238E27FC236}">
                  <a16:creationId xmlns:a16="http://schemas.microsoft.com/office/drawing/2014/main" id="{05D2C715-9643-4ECE-4286-8498E263A9D2}"/>
                </a:ext>
              </a:extLst>
            </p:cNvPr>
            <p:cNvSpPr/>
            <p:nvPr/>
          </p:nvSpPr>
          <p:spPr>
            <a:xfrm rot="10800000" flipH="1">
              <a:off x="220394" y="27442"/>
              <a:ext cx="4162483" cy="309482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grpFill/>
            <a:ln w="38100" cap="flat" cmpd="sng" algn="ctr">
              <a:solidFill>
                <a:sysClr val="windowText" lastClr="000000"/>
              </a:solidFill>
              <a:prstDash val="lgDash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639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8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3" name="Hộp Văn bản 23">
              <a:extLst>
                <a:ext uri="{FF2B5EF4-FFF2-40B4-BE49-F238E27FC236}">
                  <a16:creationId xmlns:a16="http://schemas.microsoft.com/office/drawing/2014/main" id="{B5854B2A-876A-8533-CD53-D452CE481042}"/>
                </a:ext>
              </a:extLst>
            </p:cNvPr>
            <p:cNvSpPr txBox="1"/>
            <p:nvPr/>
          </p:nvSpPr>
          <p:spPr>
            <a:xfrm>
              <a:off x="298369" y="406502"/>
              <a:ext cx="4007496" cy="25536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07315" marR="0" algn="ctr">
                <a:spcBef>
                  <a:spcPts val="0"/>
                </a:spcBef>
                <a:spcAft>
                  <a:spcPts val="800"/>
                </a:spcAft>
              </a:pP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Nước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được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dùng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để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trong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sản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xuất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sản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phẩm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bảo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vệ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thực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vật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xuất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công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nghiệp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2800" b="1" kern="1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9044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96CDD459-B427-4CF5-89EA-574CDD44FC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26704" y="0"/>
            <a:ext cx="12445408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EA21F0-7D9E-0A58-EF45-7FE610A1FB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587" y="200025"/>
            <a:ext cx="10887075" cy="20955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85D1EF-236F-4B83-B6C5-8709801489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8125" y="2513848"/>
            <a:ext cx="6057900" cy="434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32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3D9102-BD35-4338-9FAE-5DC7DCDF60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1958" y="3040354"/>
            <a:ext cx="11485859" cy="31458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2CEF437-1D1D-46FD-B3CD-AEB471CAF4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9271" y="6193057"/>
            <a:ext cx="6220968" cy="6580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07A097F-0421-44C9-A8D0-E43C0356E7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1697" y="6203087"/>
            <a:ext cx="6220968" cy="658049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C6717A8B-D5B5-40A2-AA44-276BDCC1D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9858">
            <a:off x="10898940" y="773845"/>
            <a:ext cx="1109709" cy="110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>
            <a:extLst>
              <a:ext uri="{FF2B5EF4-FFF2-40B4-BE49-F238E27FC236}">
                <a16:creationId xmlns:a16="http://schemas.microsoft.com/office/drawing/2014/main" id="{9520B1EA-F94A-43C3-93A9-0F4609107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84" y="320514"/>
            <a:ext cx="929640" cy="92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7463B7-6E6C-3489-9760-C6B9ABCADC9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55043" y="669306"/>
            <a:ext cx="805351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80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96CDD459-B427-4CF5-89EA-574CDD44FC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26704" y="0"/>
            <a:ext cx="12445408" cy="68580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CD90FAF-22DA-46DC-A861-DFFC230F59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6973" y="915192"/>
            <a:ext cx="2066723" cy="1237595"/>
          </a:xfrm>
          <a:prstGeom prst="rect">
            <a:avLst/>
          </a:prstGeom>
        </p:spPr>
      </p:pic>
      <p:sp>
        <p:nvSpPr>
          <p:cNvPr id="24" name="Rectangle: Diagonal Corners Rounded 2">
            <a:extLst>
              <a:ext uri="{FF2B5EF4-FFF2-40B4-BE49-F238E27FC236}">
                <a16:creationId xmlns:a16="http://schemas.microsoft.com/office/drawing/2014/main" id="{7EDEF26C-B0E6-4016-8C06-A86D8F176D0F}"/>
              </a:ext>
            </a:extLst>
          </p:cNvPr>
          <p:cNvSpPr/>
          <p:nvPr/>
        </p:nvSpPr>
        <p:spPr>
          <a:xfrm>
            <a:off x="645110" y="581025"/>
            <a:ext cx="10901779" cy="6124575"/>
          </a:xfrm>
          <a:prstGeom prst="round2SameRect">
            <a:avLst/>
          </a:prstGeom>
          <a:solidFill>
            <a:srgbClr val="CCFFFF"/>
          </a:solidFill>
          <a:ln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5D59CB30-E614-3134-01EF-0836982501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01" y="371474"/>
            <a:ext cx="1476376" cy="1476376"/>
          </a:xfrm>
          <a:prstGeom prst="rect">
            <a:avLst/>
          </a:prstGeom>
        </p:spPr>
      </p:pic>
      <p:sp>
        <p:nvSpPr>
          <p:cNvPr id="8" name="Hình chữ nhật: Góc Tròn 48">
            <a:extLst>
              <a:ext uri="{FF2B5EF4-FFF2-40B4-BE49-F238E27FC236}">
                <a16:creationId xmlns:a16="http://schemas.microsoft.com/office/drawing/2014/main" id="{0ACF10A9-BDD3-7A3D-FA72-54E1BD213DA1}"/>
              </a:ext>
            </a:extLst>
          </p:cNvPr>
          <p:cNvSpPr/>
          <p:nvPr/>
        </p:nvSpPr>
        <p:spPr>
          <a:xfrm>
            <a:off x="1104900" y="2301569"/>
            <a:ext cx="9877425" cy="2918131"/>
          </a:xfrm>
          <a:prstGeom prst="roundRect">
            <a:avLst/>
          </a:prstGeom>
          <a:solidFill>
            <a:srgbClr val="CCFFCC">
              <a:alpha val="95000"/>
            </a:srgbClr>
          </a:solidFill>
          <a:ln w="1905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886585217">
                  <a:custGeom>
                    <a:avLst/>
                    <a:gdLst>
                      <a:gd name="connsiteX0" fmla="*/ 0 w 3225130"/>
                      <a:gd name="connsiteY0" fmla="*/ 328143 h 1968821"/>
                      <a:gd name="connsiteX1" fmla="*/ 328143 w 3225130"/>
                      <a:gd name="connsiteY1" fmla="*/ 0 h 1968821"/>
                      <a:gd name="connsiteX2" fmla="*/ 841912 w 3225130"/>
                      <a:gd name="connsiteY2" fmla="*/ 0 h 1968821"/>
                      <a:gd name="connsiteX3" fmla="*/ 1278615 w 3225130"/>
                      <a:gd name="connsiteY3" fmla="*/ 0 h 1968821"/>
                      <a:gd name="connsiteX4" fmla="*/ 1843761 w 3225130"/>
                      <a:gd name="connsiteY4" fmla="*/ 0 h 1968821"/>
                      <a:gd name="connsiteX5" fmla="*/ 2408907 w 3225130"/>
                      <a:gd name="connsiteY5" fmla="*/ 0 h 1968821"/>
                      <a:gd name="connsiteX6" fmla="*/ 2896987 w 3225130"/>
                      <a:gd name="connsiteY6" fmla="*/ 0 h 1968821"/>
                      <a:gd name="connsiteX7" fmla="*/ 3225130 w 3225130"/>
                      <a:gd name="connsiteY7" fmla="*/ 328143 h 1968821"/>
                      <a:gd name="connsiteX8" fmla="*/ 3225130 w 3225130"/>
                      <a:gd name="connsiteY8" fmla="*/ 752529 h 1968821"/>
                      <a:gd name="connsiteX9" fmla="*/ 3225130 w 3225130"/>
                      <a:gd name="connsiteY9" fmla="*/ 1176916 h 1968821"/>
                      <a:gd name="connsiteX10" fmla="*/ 3225130 w 3225130"/>
                      <a:gd name="connsiteY10" fmla="*/ 1640678 h 1968821"/>
                      <a:gd name="connsiteX11" fmla="*/ 2896987 w 3225130"/>
                      <a:gd name="connsiteY11" fmla="*/ 1968821 h 1968821"/>
                      <a:gd name="connsiteX12" fmla="*/ 2460284 w 3225130"/>
                      <a:gd name="connsiteY12" fmla="*/ 1968821 h 1968821"/>
                      <a:gd name="connsiteX13" fmla="*/ 1895138 w 3225130"/>
                      <a:gd name="connsiteY13" fmla="*/ 1968821 h 1968821"/>
                      <a:gd name="connsiteX14" fmla="*/ 1407057 w 3225130"/>
                      <a:gd name="connsiteY14" fmla="*/ 1968821 h 1968821"/>
                      <a:gd name="connsiteX15" fmla="*/ 944666 w 3225130"/>
                      <a:gd name="connsiteY15" fmla="*/ 1968821 h 1968821"/>
                      <a:gd name="connsiteX16" fmla="*/ 328143 w 3225130"/>
                      <a:gd name="connsiteY16" fmla="*/ 1968821 h 1968821"/>
                      <a:gd name="connsiteX17" fmla="*/ 0 w 3225130"/>
                      <a:gd name="connsiteY17" fmla="*/ 1640678 h 1968821"/>
                      <a:gd name="connsiteX18" fmla="*/ 0 w 3225130"/>
                      <a:gd name="connsiteY18" fmla="*/ 1190041 h 1968821"/>
                      <a:gd name="connsiteX19" fmla="*/ 0 w 3225130"/>
                      <a:gd name="connsiteY19" fmla="*/ 739404 h 1968821"/>
                      <a:gd name="connsiteX20" fmla="*/ 0 w 3225130"/>
                      <a:gd name="connsiteY20" fmla="*/ 328143 h 19688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225130" h="1968821" fill="none" extrusionOk="0">
                        <a:moveTo>
                          <a:pt x="0" y="328143"/>
                        </a:moveTo>
                        <a:cubicBezTo>
                          <a:pt x="-7717" y="149145"/>
                          <a:pt x="137144" y="19545"/>
                          <a:pt x="328143" y="0"/>
                        </a:cubicBezTo>
                        <a:cubicBezTo>
                          <a:pt x="575886" y="-22998"/>
                          <a:pt x="643337" y="21327"/>
                          <a:pt x="841912" y="0"/>
                        </a:cubicBezTo>
                        <a:cubicBezTo>
                          <a:pt x="1040487" y="-21327"/>
                          <a:pt x="1107185" y="11163"/>
                          <a:pt x="1278615" y="0"/>
                        </a:cubicBezTo>
                        <a:cubicBezTo>
                          <a:pt x="1450045" y="-11163"/>
                          <a:pt x="1641428" y="533"/>
                          <a:pt x="1843761" y="0"/>
                        </a:cubicBezTo>
                        <a:cubicBezTo>
                          <a:pt x="2046094" y="-533"/>
                          <a:pt x="2232786" y="54792"/>
                          <a:pt x="2408907" y="0"/>
                        </a:cubicBezTo>
                        <a:cubicBezTo>
                          <a:pt x="2585028" y="-54792"/>
                          <a:pt x="2703733" y="12422"/>
                          <a:pt x="2896987" y="0"/>
                        </a:cubicBezTo>
                        <a:cubicBezTo>
                          <a:pt x="3076103" y="-22374"/>
                          <a:pt x="3208223" y="157708"/>
                          <a:pt x="3225130" y="328143"/>
                        </a:cubicBezTo>
                        <a:cubicBezTo>
                          <a:pt x="3239696" y="417861"/>
                          <a:pt x="3212665" y="649912"/>
                          <a:pt x="3225130" y="752529"/>
                        </a:cubicBezTo>
                        <a:cubicBezTo>
                          <a:pt x="3237595" y="855146"/>
                          <a:pt x="3180376" y="1013235"/>
                          <a:pt x="3225130" y="1176916"/>
                        </a:cubicBezTo>
                        <a:cubicBezTo>
                          <a:pt x="3269884" y="1340597"/>
                          <a:pt x="3181254" y="1542137"/>
                          <a:pt x="3225130" y="1640678"/>
                        </a:cubicBezTo>
                        <a:cubicBezTo>
                          <a:pt x="3223195" y="1826556"/>
                          <a:pt x="3086767" y="1934803"/>
                          <a:pt x="2896987" y="1968821"/>
                        </a:cubicBezTo>
                        <a:cubicBezTo>
                          <a:pt x="2750751" y="1997786"/>
                          <a:pt x="2631441" y="1957394"/>
                          <a:pt x="2460284" y="1968821"/>
                        </a:cubicBezTo>
                        <a:cubicBezTo>
                          <a:pt x="2289127" y="1980248"/>
                          <a:pt x="2076038" y="1954914"/>
                          <a:pt x="1895138" y="1968821"/>
                        </a:cubicBezTo>
                        <a:cubicBezTo>
                          <a:pt x="1714238" y="1982728"/>
                          <a:pt x="1561965" y="1946864"/>
                          <a:pt x="1407057" y="1968821"/>
                        </a:cubicBezTo>
                        <a:cubicBezTo>
                          <a:pt x="1252149" y="1990778"/>
                          <a:pt x="1161818" y="1954793"/>
                          <a:pt x="944666" y="1968821"/>
                        </a:cubicBezTo>
                        <a:cubicBezTo>
                          <a:pt x="727514" y="1982849"/>
                          <a:pt x="562493" y="1951218"/>
                          <a:pt x="328143" y="1968821"/>
                        </a:cubicBezTo>
                        <a:cubicBezTo>
                          <a:pt x="163122" y="1976628"/>
                          <a:pt x="23730" y="1823900"/>
                          <a:pt x="0" y="1640678"/>
                        </a:cubicBezTo>
                        <a:cubicBezTo>
                          <a:pt x="-12436" y="1550131"/>
                          <a:pt x="51566" y="1288897"/>
                          <a:pt x="0" y="1190041"/>
                        </a:cubicBezTo>
                        <a:cubicBezTo>
                          <a:pt x="-51566" y="1091185"/>
                          <a:pt x="7889" y="880938"/>
                          <a:pt x="0" y="739404"/>
                        </a:cubicBezTo>
                        <a:cubicBezTo>
                          <a:pt x="-7889" y="597870"/>
                          <a:pt x="26327" y="487052"/>
                          <a:pt x="0" y="328143"/>
                        </a:cubicBezTo>
                        <a:close/>
                      </a:path>
                      <a:path w="3225130" h="1968821" stroke="0" extrusionOk="0">
                        <a:moveTo>
                          <a:pt x="0" y="328143"/>
                        </a:moveTo>
                        <a:cubicBezTo>
                          <a:pt x="-429" y="176634"/>
                          <a:pt x="164947" y="-586"/>
                          <a:pt x="328143" y="0"/>
                        </a:cubicBezTo>
                        <a:cubicBezTo>
                          <a:pt x="531086" y="-21732"/>
                          <a:pt x="733552" y="23901"/>
                          <a:pt x="867600" y="0"/>
                        </a:cubicBezTo>
                        <a:cubicBezTo>
                          <a:pt x="1001648" y="-23901"/>
                          <a:pt x="1108377" y="16230"/>
                          <a:pt x="1329992" y="0"/>
                        </a:cubicBezTo>
                        <a:cubicBezTo>
                          <a:pt x="1551607" y="-16230"/>
                          <a:pt x="1708603" y="20518"/>
                          <a:pt x="1818073" y="0"/>
                        </a:cubicBezTo>
                        <a:cubicBezTo>
                          <a:pt x="1927543" y="-20518"/>
                          <a:pt x="2095944" y="22824"/>
                          <a:pt x="2331841" y="0"/>
                        </a:cubicBezTo>
                        <a:cubicBezTo>
                          <a:pt x="2567738" y="-22824"/>
                          <a:pt x="2631877" y="50852"/>
                          <a:pt x="2896987" y="0"/>
                        </a:cubicBezTo>
                        <a:cubicBezTo>
                          <a:pt x="3059424" y="5489"/>
                          <a:pt x="3199909" y="123313"/>
                          <a:pt x="3225130" y="328143"/>
                        </a:cubicBezTo>
                        <a:cubicBezTo>
                          <a:pt x="3263408" y="480715"/>
                          <a:pt x="3172093" y="658795"/>
                          <a:pt x="3225130" y="791905"/>
                        </a:cubicBezTo>
                        <a:cubicBezTo>
                          <a:pt x="3278167" y="925015"/>
                          <a:pt x="3190677" y="1048573"/>
                          <a:pt x="3225130" y="1203166"/>
                        </a:cubicBezTo>
                        <a:cubicBezTo>
                          <a:pt x="3259583" y="1357759"/>
                          <a:pt x="3190257" y="1499234"/>
                          <a:pt x="3225130" y="1640678"/>
                        </a:cubicBezTo>
                        <a:cubicBezTo>
                          <a:pt x="3207239" y="1785808"/>
                          <a:pt x="3076219" y="1918259"/>
                          <a:pt x="2896987" y="1968821"/>
                        </a:cubicBezTo>
                        <a:cubicBezTo>
                          <a:pt x="2772218" y="2002081"/>
                          <a:pt x="2601660" y="1929181"/>
                          <a:pt x="2460284" y="1968821"/>
                        </a:cubicBezTo>
                        <a:cubicBezTo>
                          <a:pt x="2318908" y="2008461"/>
                          <a:pt x="2150029" y="1934242"/>
                          <a:pt x="1972203" y="1968821"/>
                        </a:cubicBezTo>
                        <a:cubicBezTo>
                          <a:pt x="1794377" y="2003400"/>
                          <a:pt x="1691116" y="1917359"/>
                          <a:pt x="1509811" y="1968821"/>
                        </a:cubicBezTo>
                        <a:cubicBezTo>
                          <a:pt x="1328506" y="2020283"/>
                          <a:pt x="1107483" y="1921564"/>
                          <a:pt x="944666" y="1968821"/>
                        </a:cubicBezTo>
                        <a:cubicBezTo>
                          <a:pt x="781850" y="2016078"/>
                          <a:pt x="500576" y="1899117"/>
                          <a:pt x="328143" y="1968821"/>
                        </a:cubicBezTo>
                        <a:cubicBezTo>
                          <a:pt x="152528" y="1969075"/>
                          <a:pt x="16388" y="1790562"/>
                          <a:pt x="0" y="1640678"/>
                        </a:cubicBezTo>
                        <a:cubicBezTo>
                          <a:pt x="-10386" y="1555470"/>
                          <a:pt x="31356" y="1415247"/>
                          <a:pt x="0" y="1229417"/>
                        </a:cubicBezTo>
                        <a:cubicBezTo>
                          <a:pt x="-31356" y="1043587"/>
                          <a:pt x="24021" y="925084"/>
                          <a:pt x="0" y="831281"/>
                        </a:cubicBezTo>
                        <a:cubicBezTo>
                          <a:pt x="-24021" y="737478"/>
                          <a:pt x="54930" y="552246"/>
                          <a:pt x="0" y="32814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Hộp Văn bản 49">
            <a:extLst>
              <a:ext uri="{FF2B5EF4-FFF2-40B4-BE49-F238E27FC236}">
                <a16:creationId xmlns:a16="http://schemas.microsoft.com/office/drawing/2014/main" id="{8D16D0FF-39B2-E156-7176-AC12E9413794}"/>
              </a:ext>
            </a:extLst>
          </p:cNvPr>
          <p:cNvSpPr txBox="1"/>
          <p:nvPr/>
        </p:nvSpPr>
        <p:spPr>
          <a:xfrm>
            <a:off x="1323975" y="3149227"/>
            <a:ext cx="96393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400" b="1" dirty="0">
                <a:ln w="0"/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 thêm vai trò của nước trong đời sống sinh hoạt và sản xuất mà em biết?</a:t>
            </a:r>
            <a:endParaRPr kumimoji="0" lang="vi-VN" sz="4400" b="1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" name="Hình ảnh 58" descr="Ảnh có chứa đồ chơi, đồ họa véc-tơ&#10;&#10;Mô tả được tạo tự động">
            <a:extLst>
              <a:ext uri="{FF2B5EF4-FFF2-40B4-BE49-F238E27FC236}">
                <a16:creationId xmlns:a16="http://schemas.microsoft.com/office/drawing/2014/main" id="{F3F12995-CAFE-1F03-B1DE-9F4EEFD431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453" y="197635"/>
            <a:ext cx="4575827" cy="275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74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ai trò của nước_1080pFHR">
            <a:hlinkClick r:id="" action="ppaction://media"/>
            <a:extLst>
              <a:ext uri="{FF2B5EF4-FFF2-40B4-BE49-F238E27FC236}">
                <a16:creationId xmlns:a16="http://schemas.microsoft.com/office/drawing/2014/main" id="{C924212B-63E6-7A9C-431B-A03ADC106B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29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3D9102-BD35-4338-9FAE-5DC7DCDF60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1958" y="3040354"/>
            <a:ext cx="11485859" cy="31458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2CEF437-1D1D-46FD-B3CD-AEB471CAF4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9271" y="6193057"/>
            <a:ext cx="6220968" cy="6580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07A097F-0421-44C9-A8D0-E43C0356E7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1697" y="6203087"/>
            <a:ext cx="6220968" cy="658049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C6717A8B-D5B5-40A2-AA44-276BDCC1D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9858">
            <a:off x="10898940" y="773845"/>
            <a:ext cx="1109709" cy="110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>
            <a:extLst>
              <a:ext uri="{FF2B5EF4-FFF2-40B4-BE49-F238E27FC236}">
                <a16:creationId xmlns:a16="http://schemas.microsoft.com/office/drawing/2014/main" id="{9520B1EA-F94A-43C3-93A9-0F4609107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84" y="320514"/>
            <a:ext cx="929640" cy="92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D167E65-ED19-95F5-9B7B-68C26D6993C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09370" y="937880"/>
            <a:ext cx="7535309" cy="326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19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3D9102-BD35-4338-9FAE-5DC7DCDF60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1958" y="3040354"/>
            <a:ext cx="11485859" cy="31458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2CEF437-1D1D-46FD-B3CD-AEB471CAF4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9271" y="6193057"/>
            <a:ext cx="6220968" cy="6580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07A097F-0421-44C9-A8D0-E43C0356E7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1697" y="6203087"/>
            <a:ext cx="6220968" cy="658049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C6717A8B-D5B5-40A2-AA44-276BDCC1D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9858">
            <a:off x="10898940" y="773845"/>
            <a:ext cx="1109709" cy="110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>
            <a:extLst>
              <a:ext uri="{FF2B5EF4-FFF2-40B4-BE49-F238E27FC236}">
                <a16:creationId xmlns:a16="http://schemas.microsoft.com/office/drawing/2014/main" id="{9520B1EA-F94A-43C3-93A9-0F4609107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84" y="320514"/>
            <a:ext cx="929640" cy="92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49739B-2200-D37D-0C7F-D0C508DC6F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08842" y="1071270"/>
            <a:ext cx="6822015" cy="2353260"/>
          </a:xfrm>
          <a:prstGeom prst="rect">
            <a:avLst/>
          </a:prstGeom>
        </p:spPr>
      </p:pic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F840815E-B68C-8842-1B44-00F8A5F7D2B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01" y="371474"/>
            <a:ext cx="1476376" cy="14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367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124200" y="354496"/>
            <a:ext cx="6096000" cy="1066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ÔNG LÃO ĐÁNH CÁ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34"/>
          <a:stretch/>
        </p:blipFill>
        <p:spPr>
          <a:xfrm>
            <a:off x="8763000" y="5562601"/>
            <a:ext cx="1905000" cy="1295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023074" y="5633811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PLAY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Skip_To_My_Lo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600200" y="8878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48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7619467" y="2010397"/>
            <a:ext cx="18286934" cy="4870306"/>
            <a:chOff x="-9106358" y="3326821"/>
            <a:chExt cx="18286934" cy="4145349"/>
          </a:xfrm>
        </p:grpSpPr>
        <p:sp>
          <p:nvSpPr>
            <p:cNvPr id="4" name="Wave 3"/>
            <p:cNvSpPr/>
            <p:nvPr/>
          </p:nvSpPr>
          <p:spPr>
            <a:xfrm>
              <a:off x="36576" y="3326821"/>
              <a:ext cx="9144000" cy="4145349"/>
            </a:xfrm>
            <a:custGeom>
              <a:avLst/>
              <a:gdLst/>
              <a:ahLst/>
              <a:cxnLst/>
              <a:rect l="l" t="t" r="r" b="b"/>
              <a:pathLst>
                <a:path w="9144000" h="4145349">
                  <a:moveTo>
                    <a:pt x="1714500" y="2021"/>
                  </a:moveTo>
                  <a:cubicBezTo>
                    <a:pt x="4191000" y="-44535"/>
                    <a:pt x="6667500" y="734209"/>
                    <a:pt x="9144000" y="192474"/>
                  </a:cubicBezTo>
                  <a:lnTo>
                    <a:pt x="9144000" y="792549"/>
                  </a:lnTo>
                  <a:lnTo>
                    <a:pt x="9144000" y="1392624"/>
                  </a:lnTo>
                  <a:lnTo>
                    <a:pt x="9144000" y="4145349"/>
                  </a:lnTo>
                  <a:lnTo>
                    <a:pt x="0" y="4145349"/>
                  </a:lnTo>
                  <a:lnTo>
                    <a:pt x="0" y="1392624"/>
                  </a:lnTo>
                  <a:lnTo>
                    <a:pt x="0" y="792549"/>
                  </a:lnTo>
                  <a:lnTo>
                    <a:pt x="0" y="192474"/>
                  </a:lnTo>
                  <a:cubicBezTo>
                    <a:pt x="571500" y="67459"/>
                    <a:pt x="1143000" y="12764"/>
                    <a:pt x="1714500" y="202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" name="Wave 3"/>
            <p:cNvSpPr/>
            <p:nvPr/>
          </p:nvSpPr>
          <p:spPr>
            <a:xfrm>
              <a:off x="-9106358" y="3326821"/>
              <a:ext cx="9144000" cy="4145349"/>
            </a:xfrm>
            <a:custGeom>
              <a:avLst/>
              <a:gdLst/>
              <a:ahLst/>
              <a:cxnLst/>
              <a:rect l="l" t="t" r="r" b="b"/>
              <a:pathLst>
                <a:path w="9144000" h="4145349">
                  <a:moveTo>
                    <a:pt x="1714500" y="2021"/>
                  </a:moveTo>
                  <a:cubicBezTo>
                    <a:pt x="4191000" y="-44535"/>
                    <a:pt x="6667500" y="734209"/>
                    <a:pt x="9144000" y="192474"/>
                  </a:cubicBezTo>
                  <a:lnTo>
                    <a:pt x="9144000" y="792549"/>
                  </a:lnTo>
                  <a:lnTo>
                    <a:pt x="9144000" y="1392624"/>
                  </a:lnTo>
                  <a:lnTo>
                    <a:pt x="9144000" y="4145349"/>
                  </a:lnTo>
                  <a:lnTo>
                    <a:pt x="0" y="4145349"/>
                  </a:lnTo>
                  <a:lnTo>
                    <a:pt x="0" y="1392624"/>
                  </a:lnTo>
                  <a:lnTo>
                    <a:pt x="0" y="792549"/>
                  </a:lnTo>
                  <a:lnTo>
                    <a:pt x="0" y="192474"/>
                  </a:lnTo>
                  <a:cubicBezTo>
                    <a:pt x="571500" y="67459"/>
                    <a:pt x="1143000" y="12764"/>
                    <a:pt x="1714500" y="202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470783" y="1931625"/>
            <a:ext cx="18288000" cy="4960745"/>
            <a:chOff x="-9107424" y="3326821"/>
            <a:chExt cx="18288000" cy="4151445"/>
          </a:xfrm>
          <a:solidFill>
            <a:srgbClr val="81DEFF"/>
          </a:solidFill>
        </p:grpSpPr>
        <p:sp>
          <p:nvSpPr>
            <p:cNvPr id="21" name="Wave 3"/>
            <p:cNvSpPr/>
            <p:nvPr/>
          </p:nvSpPr>
          <p:spPr>
            <a:xfrm>
              <a:off x="36576" y="3326821"/>
              <a:ext cx="9144000" cy="4145349"/>
            </a:xfrm>
            <a:custGeom>
              <a:avLst/>
              <a:gdLst/>
              <a:ahLst/>
              <a:cxnLst/>
              <a:rect l="l" t="t" r="r" b="b"/>
              <a:pathLst>
                <a:path w="9144000" h="4145349">
                  <a:moveTo>
                    <a:pt x="1714500" y="2021"/>
                  </a:moveTo>
                  <a:cubicBezTo>
                    <a:pt x="4191000" y="-44535"/>
                    <a:pt x="6667500" y="734209"/>
                    <a:pt x="9144000" y="192474"/>
                  </a:cubicBezTo>
                  <a:lnTo>
                    <a:pt x="9144000" y="792549"/>
                  </a:lnTo>
                  <a:lnTo>
                    <a:pt x="9144000" y="1392624"/>
                  </a:lnTo>
                  <a:lnTo>
                    <a:pt x="9144000" y="4145349"/>
                  </a:lnTo>
                  <a:lnTo>
                    <a:pt x="0" y="4145349"/>
                  </a:lnTo>
                  <a:lnTo>
                    <a:pt x="0" y="1392624"/>
                  </a:lnTo>
                  <a:lnTo>
                    <a:pt x="0" y="792549"/>
                  </a:lnTo>
                  <a:lnTo>
                    <a:pt x="0" y="192474"/>
                  </a:lnTo>
                  <a:cubicBezTo>
                    <a:pt x="571500" y="67459"/>
                    <a:pt x="1143000" y="12764"/>
                    <a:pt x="1714500" y="20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Wave 3"/>
            <p:cNvSpPr/>
            <p:nvPr/>
          </p:nvSpPr>
          <p:spPr>
            <a:xfrm>
              <a:off x="-9107424" y="3332917"/>
              <a:ext cx="9144000" cy="4145349"/>
            </a:xfrm>
            <a:custGeom>
              <a:avLst/>
              <a:gdLst/>
              <a:ahLst/>
              <a:cxnLst/>
              <a:rect l="l" t="t" r="r" b="b"/>
              <a:pathLst>
                <a:path w="9144000" h="4145349">
                  <a:moveTo>
                    <a:pt x="1714500" y="2021"/>
                  </a:moveTo>
                  <a:cubicBezTo>
                    <a:pt x="4191000" y="-44535"/>
                    <a:pt x="6667500" y="734209"/>
                    <a:pt x="9144000" y="192474"/>
                  </a:cubicBezTo>
                  <a:lnTo>
                    <a:pt x="9144000" y="792549"/>
                  </a:lnTo>
                  <a:lnTo>
                    <a:pt x="9144000" y="1392624"/>
                  </a:lnTo>
                  <a:lnTo>
                    <a:pt x="9144000" y="4145349"/>
                  </a:lnTo>
                  <a:lnTo>
                    <a:pt x="0" y="4145349"/>
                  </a:lnTo>
                  <a:lnTo>
                    <a:pt x="0" y="1392624"/>
                  </a:lnTo>
                  <a:lnTo>
                    <a:pt x="0" y="792549"/>
                  </a:lnTo>
                  <a:lnTo>
                    <a:pt x="0" y="192474"/>
                  </a:lnTo>
                  <a:cubicBezTo>
                    <a:pt x="571500" y="67459"/>
                    <a:pt x="1143000" y="12764"/>
                    <a:pt x="1714500" y="20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3" name="Flowchart: Connector 22"/>
          <p:cNvSpPr/>
          <p:nvPr/>
        </p:nvSpPr>
        <p:spPr>
          <a:xfrm flipV="1">
            <a:off x="1745564" y="5319133"/>
            <a:ext cx="193098" cy="215809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Flowchart: Connector 23"/>
          <p:cNvSpPr/>
          <p:nvPr/>
        </p:nvSpPr>
        <p:spPr>
          <a:xfrm flipV="1">
            <a:off x="2888564" y="5323394"/>
            <a:ext cx="190500" cy="172036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Flowchart: Connector 24"/>
          <p:cNvSpPr/>
          <p:nvPr/>
        </p:nvSpPr>
        <p:spPr>
          <a:xfrm flipV="1">
            <a:off x="9354058" y="5809358"/>
            <a:ext cx="190500" cy="229058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Flowchart: Connector 25"/>
          <p:cNvSpPr/>
          <p:nvPr/>
        </p:nvSpPr>
        <p:spPr>
          <a:xfrm flipV="1">
            <a:off x="2251891" y="6011224"/>
            <a:ext cx="190500" cy="165893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Flowchart: Connector 26"/>
          <p:cNvSpPr/>
          <p:nvPr/>
        </p:nvSpPr>
        <p:spPr>
          <a:xfrm flipV="1">
            <a:off x="9554667" y="5167644"/>
            <a:ext cx="95250" cy="172036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Flowchart: Connector 27"/>
          <p:cNvSpPr/>
          <p:nvPr/>
        </p:nvSpPr>
        <p:spPr>
          <a:xfrm flipV="1">
            <a:off x="2139887" y="5159000"/>
            <a:ext cx="152400" cy="165893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Flowchart: Connector 28"/>
          <p:cNvSpPr/>
          <p:nvPr/>
        </p:nvSpPr>
        <p:spPr>
          <a:xfrm flipV="1">
            <a:off x="10019637" y="5577279"/>
            <a:ext cx="450908" cy="44017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663" y="365578"/>
            <a:ext cx="503729" cy="54832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564" y="-3337"/>
            <a:ext cx="464236" cy="50533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691" y="1768244"/>
            <a:ext cx="672379" cy="48305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3792" y="4802884"/>
            <a:ext cx="586483" cy="32689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51" b="93898" l="1111" r="97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374" y="691511"/>
            <a:ext cx="3081865" cy="250888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97599">
            <a:off x="1263490" y="5009627"/>
            <a:ext cx="535982" cy="298747"/>
          </a:xfrm>
          <a:prstGeom prst="rect">
            <a:avLst/>
          </a:prstGeom>
        </p:spPr>
      </p:pic>
      <p:grpSp>
        <p:nvGrpSpPr>
          <p:cNvPr id="63" name="Group 62"/>
          <p:cNvGrpSpPr/>
          <p:nvPr/>
        </p:nvGrpSpPr>
        <p:grpSpPr>
          <a:xfrm>
            <a:off x="10325100" y="249674"/>
            <a:ext cx="5136544" cy="3658604"/>
            <a:chOff x="10259844" y="-110167"/>
            <a:chExt cx="5136544" cy="3658604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470" b="87121" l="0" r="97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9844" y="825914"/>
              <a:ext cx="5136544" cy="2722523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9922" b="93750" l="12207" r="89844">
                          <a14:foregroundMark x1="41992" y1="66927" x2="44336" y2="64714"/>
                          <a14:foregroundMark x1="48535" y1="44141" x2="49512" y2="47005"/>
                          <a14:foregroundMark x1="62598" y1="47656" x2="67480" y2="59375"/>
                          <a14:foregroundMark x1="60156" y1="78776" x2="63867" y2="75521"/>
                          <a14:foregroundMark x1="79395" y1="60677" x2="80176" y2="64063"/>
                          <a14:foregroundMark x1="80078" y1="66927" x2="81445" y2="77604"/>
                          <a14:foregroundMark x1="80859" y1="78906" x2="86230" y2="76042"/>
                          <a14:foregroundMark x1="82910" y1="58203" x2="84082" y2="60938"/>
                          <a14:foregroundMark x1="84473" y1="62630" x2="88184" y2="68750"/>
                          <a14:foregroundMark x1="76270" y1="58984" x2="83008" y2="55990"/>
                          <a14:foregroundMark x1="74316" y1="60807" x2="76465" y2="64714"/>
                          <a14:foregroundMark x1="75684" y1="67839" x2="75684" y2="72917"/>
                          <a14:foregroundMark x1="75488" y1="73958" x2="79688" y2="79167"/>
                          <a14:foregroundMark x1="75684" y1="75651" x2="78516" y2="78516"/>
                          <a14:foregroundMark x1="74121" y1="60417" x2="74023" y2="59115"/>
                          <a14:foregroundMark x1="74512" y1="58464" x2="77734" y2="55729"/>
                          <a14:foregroundMark x1="79004" y1="55339" x2="82715" y2="55078"/>
                          <a14:foregroundMark x1="48145" y1="44141" x2="48633" y2="47266"/>
                          <a14:backgroundMark x1="20605" y1="31250" x2="44043" y2="28906"/>
                          <a14:backgroundMark x1="22168" y1="72786" x2="40137" y2="59505"/>
                          <a14:backgroundMark x1="24219" y1="67057" x2="23340" y2="47135"/>
                          <a14:backgroundMark x1="24707" y1="48307" x2="37695" y2="59505"/>
                          <a14:backgroundMark x1="20898" y1="41667" x2="23145" y2="48828"/>
                          <a14:backgroundMark x1="38086" y1="29818" x2="35352" y2="49740"/>
                          <a14:backgroundMark x1="42480" y1="33464" x2="42676" y2="55599"/>
                          <a14:backgroundMark x1="51074" y1="22786" x2="42480" y2="35807"/>
                          <a14:backgroundMark x1="56445" y1="25000" x2="58594" y2="25000"/>
                          <a14:backgroundMark x1="63184" y1="36328" x2="63867" y2="37891"/>
                          <a14:backgroundMark x1="64844" y1="41016" x2="64160" y2="44792"/>
                          <a14:backgroundMark x1="52148" y1="69661" x2="53613" y2="734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17" t="24916" r="10417" b="9821"/>
            <a:stretch/>
          </p:blipFill>
          <p:spPr>
            <a:xfrm>
              <a:off x="12954000" y="-110167"/>
              <a:ext cx="2110451" cy="2297342"/>
            </a:xfrm>
            <a:prstGeom prst="rect">
              <a:avLst/>
            </a:prstGeom>
          </p:spPr>
        </p:pic>
      </p:grpSp>
      <p:pic>
        <p:nvPicPr>
          <p:cNvPr id="44" name="Picture 5" descr="C:\Users\ADMIN\Desktop\Doreamon cau ca\source (1)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420" y="6011224"/>
            <a:ext cx="1001299" cy="901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3" descr="C:\Users\ADMIN\Desktop\Doreamon cau ca\allison-mcgrath-crayonsswimming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682" y="4569943"/>
            <a:ext cx="980624" cy="1154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Flowchart: Connector 45"/>
          <p:cNvSpPr/>
          <p:nvPr/>
        </p:nvSpPr>
        <p:spPr>
          <a:xfrm flipV="1">
            <a:off x="9845510" y="5147110"/>
            <a:ext cx="190500" cy="229058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Flowchart: Connector 46"/>
          <p:cNvSpPr/>
          <p:nvPr/>
        </p:nvSpPr>
        <p:spPr>
          <a:xfrm flipV="1">
            <a:off x="10134600" y="5788392"/>
            <a:ext cx="190500" cy="229058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667" b="99333" l="10000" r="97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785" y="4894860"/>
            <a:ext cx="2302453" cy="230245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100000" l="10000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675" y="5047887"/>
            <a:ext cx="2122003" cy="2122003"/>
          </a:xfrm>
          <a:prstGeom prst="rect">
            <a:avLst/>
          </a:prstGeom>
        </p:spPr>
      </p:pic>
      <p:pic>
        <p:nvPicPr>
          <p:cNvPr id="43" name="r5">
            <a:extLst>
              <a:ext uri="{FF2B5EF4-FFF2-40B4-BE49-F238E27FC236}">
                <a16:creationId xmlns:a16="http://schemas.microsoft.com/office/drawing/2014/main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43095" y="5797365"/>
            <a:ext cx="1085872" cy="975913"/>
          </a:xfrm>
          <a:prstGeom prst="rect">
            <a:avLst/>
          </a:prstGeom>
        </p:spPr>
      </p:pic>
      <p:sp>
        <p:nvSpPr>
          <p:cNvPr id="2" name="Flowchart: Connector 1">
            <a:hlinkClick r:id="rId19" action="ppaction://hlinksldjump"/>
          </p:cNvPr>
          <p:cNvSpPr/>
          <p:nvPr/>
        </p:nvSpPr>
        <p:spPr>
          <a:xfrm>
            <a:off x="3296093" y="4157330"/>
            <a:ext cx="451769" cy="47847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54" name="Flowchart: Connector 53">
            <a:hlinkClick r:id="rId20" action="ppaction://hlinksldjump"/>
          </p:cNvPr>
          <p:cNvSpPr/>
          <p:nvPr/>
        </p:nvSpPr>
        <p:spPr>
          <a:xfrm>
            <a:off x="6166884" y="5348178"/>
            <a:ext cx="368341" cy="43914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55" name="Flowchart: Connector 54">
            <a:hlinkClick r:id="rId21" action="ppaction://hlinksldjump"/>
          </p:cNvPr>
          <p:cNvSpPr/>
          <p:nvPr/>
        </p:nvSpPr>
        <p:spPr>
          <a:xfrm>
            <a:off x="4795284" y="4529471"/>
            <a:ext cx="403841" cy="46464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57" name="Flowchart: Connector 56">
            <a:hlinkClick r:id="rId22" action="ppaction://hlinksldjump"/>
          </p:cNvPr>
          <p:cNvSpPr/>
          <p:nvPr/>
        </p:nvSpPr>
        <p:spPr>
          <a:xfrm>
            <a:off x="4274023" y="5645889"/>
            <a:ext cx="393670" cy="43128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grpSp>
        <p:nvGrpSpPr>
          <p:cNvPr id="11" name="Group 10"/>
          <p:cNvGrpSpPr/>
          <p:nvPr/>
        </p:nvGrpSpPr>
        <p:grpSpPr>
          <a:xfrm rot="501631">
            <a:off x="3975791" y="439690"/>
            <a:ext cx="3792393" cy="3013824"/>
            <a:chOff x="3518711" y="605572"/>
            <a:chExt cx="3792393" cy="3013824"/>
          </a:xfrm>
        </p:grpSpPr>
        <p:cxnSp>
          <p:nvCxnSpPr>
            <p:cNvPr id="5" name="Straight Connector 4"/>
            <p:cNvCxnSpPr/>
            <p:nvPr/>
          </p:nvCxnSpPr>
          <p:spPr>
            <a:xfrm flipH="1" flipV="1">
              <a:off x="5205710" y="605572"/>
              <a:ext cx="2105394" cy="1749355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urved Connector 8"/>
            <p:cNvCxnSpPr/>
            <p:nvPr/>
          </p:nvCxnSpPr>
          <p:spPr>
            <a:xfrm rot="4898369">
              <a:off x="3093811" y="1200558"/>
              <a:ext cx="2843738" cy="1993938"/>
            </a:xfrm>
            <a:prstGeom prst="curvedConnector3">
              <a:avLst>
                <a:gd name="adj1" fmla="val 50000"/>
              </a:avLst>
            </a:prstGeom>
            <a:ln w="952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: Rounded Corners 2">
            <a:hlinkClick r:id="rId23" action="ppaction://hlinksldjump"/>
            <a:extLst>
              <a:ext uri="{FF2B5EF4-FFF2-40B4-BE49-F238E27FC236}">
                <a16:creationId xmlns:a16="http://schemas.microsoft.com/office/drawing/2014/main" id="{1973492A-1787-ED82-75E7-62686BDFEEB4}"/>
              </a:ext>
            </a:extLst>
          </p:cNvPr>
          <p:cNvSpPr/>
          <p:nvPr/>
        </p:nvSpPr>
        <p:spPr>
          <a:xfrm>
            <a:off x="10430540" y="106326"/>
            <a:ext cx="1477925" cy="4678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  <p:pic>
        <p:nvPicPr>
          <p:cNvPr id="6" name="Picture 6" descr="C:\Users\ADMIN\Desktop\Doreamon cau ca\giphy (4).gif">
            <a:hlinkClick r:id="" action="ppaction://noaction"/>
            <a:extLst>
              <a:ext uri="{FF2B5EF4-FFF2-40B4-BE49-F238E27FC236}">
                <a16:creationId xmlns:a16="http://schemas.microsoft.com/office/drawing/2014/main" id="{991CE502-8D06-505E-4259-3B95692692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26852" y="4949002"/>
            <a:ext cx="980558" cy="903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DF3BEF22-32B4-671C-0F07-4DEAEF5A91A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01" y="371474"/>
            <a:ext cx="1476376" cy="14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376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8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2" presetClass="entr" presetSubtype="4" repeatCount="indefinite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repeatCount="24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repeatCount="indefinite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3" presetClass="pat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885 -0.00648 L 0.90104 0.03793 " pathEditMode="relative" rAng="0" ptsTypes="AA">
                                      <p:cBhvr>
                                        <p:cTn id="38" dur="9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601" y="222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3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4.44444E-6 L 0.7875 0.01667 " pathEditMode="relative" rAng="0" ptsTypes="AA">
                                      <p:cBhvr>
                                        <p:cTn id="40" dur="9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75" y="833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982 -0.08948 L -0.81702 -0.11746 " pathEditMode="relative" rAng="0" ptsTypes="AA">
                                      <p:cBhvr>
                                        <p:cTn id="42" dur="7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351" y="-141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65 -0.08948 L 1.19983 -0.11769 " pathEditMode="relative" rAng="0" ptsTypes="AA">
                                      <p:cBhvr>
                                        <p:cTn id="44" dur="7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667" y="-141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" presetClass="entr" presetSubtype="4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1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1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1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1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2.77778E-6 7.40741E-7 L -0.65173 0.09699 " pathEditMode="relative" rAng="0" ptsTypes="AA">
                                      <p:cBhvr>
                                        <p:cTn id="54" dur="4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587" y="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5 -0.14375 C -0.07604 -0.15509 -0.07539 -0.14583 -0.07591 -0.16482 C -0.07604 -0.1706 -0.07643 -0.18171 -0.07643 -0.18148 C -0.07604 -0.22778 -0.07813 -0.23889 -0.07383 -0.24745 C -0.0724 -0.25718 -0.07188 -0.27616 -0.07409 -0.28125 C -0.07266 -0.30023 -0.07162 -0.32037 -0.07058 -0.34051 C -0.06979 -0.37639 -0.06849 -0.41227 -0.06667 -0.4463 C -0.06654 -0.45278 -0.06628 -0.46921 -0.06576 -0.47801 C -0.06537 -0.4875 -0.06472 -0.49607 -0.06433 -0.50556 C -0.06354 -0.52963 -0.06367 -0.56042 -0.06172 -0.58171 C -0.0612 -0.59722 -0.06068 -0.61389 -0.05964 -0.62824 C -0.05899 -0.64769 -0.05729 -0.66042 -0.05521 -0.67269 C -0.05495 -0.67407 -0.05482 -0.67616 -0.05456 -0.67708 C -0.05365 -0.68079 -0.05222 -0.68287 -0.05104 -0.68542 C -0.05065 -0.68634 -0.05052 -0.68843 -0.05013 -0.68958 C -0.04948 -0.69167 -0.0487 -0.69282 -0.04805 -0.69398 C -0.04649 -0.70069 -0.04505 -0.70394 -0.04336 -0.70671 C -0.02839 -0.70509 -0.02865 -0.71227 -0.02018 -0.70023 C -0.02005 -0.69884 -0.01966 -0.69722 -0.0194 -0.69607 C -0.01901 -0.69514 -0.01875 -0.69514 -0.01849 -0.69398 C -0.01654 -0.68519 -0.01953 -0.69329 -0.01706 -0.6875 C -0.01498 -0.67778 -0.01315 -0.66597 -0.01081 -0.65995 C -0.00873 -0.6456 -0.0112 -0.66042 -0.00873 -0.65162 C -0.00808 -0.64907 -0.00768 -0.64352 -0.0069 -0.64097 C -0.00599 -0.63773 -0.00495 -0.63704 -0.00404 -0.63472 C -0.00352 -0.6338 -0.00326 -0.63148 -0.00274 -0.63032 C -0.00248 -0.6294 -0.00209 -0.62894 -0.0017 -0.62824 C -0.00039 -0.62269 0.00052 -0.61667 0.00169 -0.61134 C 0.00286 -0.59699 0.00403 -0.58264 0.00547 -0.56898 C 0.00716 -0.55347 0.00794 -0.53796 0.01054 -0.52894 C 0.01093 -0.52593 0.01146 -0.52384 0.01172 -0.52037 C 0.01302 -0.50486 0.01093 -0.52245 0.01263 -0.50972 C 0.01263 -0.50764 0.01263 -0.50532 0.01289 -0.50347 C 0.01302 -0.50185 0.01341 -0.50116 0.01354 -0.49931 C 0.01406 -0.49005 0.01419 -0.48241 0.01497 -0.47384 C 0.01575 -0.4544 0.01575 -0.43426 0.01666 -0.41458 C 0.01692 -0.40926 0.01705 -0.40139 0.01771 -0.39769 " pathEditMode="relative" rAng="0" ptsTypes="AAAAAAAAAAAAAAAAAAAAAAAAAAAAAAAAAAAAA">
                                      <p:cBhvr>
                                        <p:cTn id="6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" y="-28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352 0.0625 C -0.05547 -0.05069 -0.05286 -0.17338 -0.0543 -0.28889 C -0.0543 -0.33611 -0.0543 -0.38357 -0.05443 -0.43079 C -0.05443 -0.4537 -0.0543 -0.49653 -0.05521 -0.51736 C -0.05547 -0.52477 -0.05586 -0.53287 -0.05612 -0.54074 C -0.05638 -0.55232 -0.05664 -0.56319 -0.05742 -0.57037 C -0.05781 -0.57986 -0.05807 -0.58218 -0.05872 -0.58727 C -0.05911 -0.59097 -0.05938 -0.59769 -0.0599 -0.6 C -0.06133 -0.6081 -0.06289 -0.61435 -0.06432 -0.62338 C -0.06745 -0.62245 -0.07161 -0.62801 -0.07487 -0.61482 C -0.07539 -0.61019 -0.0763 -0.59051 -0.07656 -0.58935 C -0.07695 -0.58681 -0.07721 -0.58264 -0.07747 -0.57894 C -0.07813 -0.57269 -0.07878 -0.56829 -0.07943 -0.55972 C -0.07969 -0.54468 -0.07943 -0.55069 -0.07982 -0.54074 C -0.07995 -0.53565 -0.08008 -0.53102 -0.08008 -0.52593 C -0.08008 -0.51736 -0.07995 -0.50903 -0.07995 -0.50046 " pathEditMode="relative" rAng="0" ptsTypes="AAAAAAAAAAAAAAAA">
                                      <p:cBhvr>
                                        <p:cTn id="7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8" y="-3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794 0.10717 C -0.46133 0.08263 -0.45989 0.05625 -0.46107 0.03078 C -0.46081 -0.07778 -0.46107 -0.18658 -0.46015 -0.29514 C -0.46002 -0.30209 -0.45794 -0.31598 -0.45794 -0.31575 C -0.45703 -0.34213 -0.45586 -0.37038 -0.44961 -0.39422 C -0.44805 -0.40672 -0.44726 -0.41482 -0.44453 -0.42593 C -0.44258 -0.44445 -0.43711 -0.45903 -0.4319 -0.47477 C -0.42851 -0.48496 -0.42513 -0.49306 -0.42135 -0.50232 C -0.41849 -0.50926 -0.41693 -0.51875 -0.41302 -0.52338 C -0.40963 -0.52732 -0.40521 -0.52987 -0.40169 -0.53195 C -0.39739 -0.54005 -0.39258 -0.54746 -0.38711 -0.55093 C -0.37292 -0.57801 -0.38125 -0.63149 -0.38711 -0.66737 C -0.38737 -0.67431 -0.38841 -0.68172 -0.38802 -0.68843 C -0.38763 -0.70556 -0.38229 -0.72686 -0.37435 -0.73496 C -0.37135 -0.7382 -0.36549 -0.73866 -0.36289 -0.73959 C -0.35807 -0.7426 -0.35299 -0.74237 -0.34818 -0.74561 C -0.3375 -0.76019 -0.31667 -0.75556 -0.30664 -0.75625 C -0.26614 -0.75487 -0.26224 -0.76389 -0.2375 -0.74769 C -0.23008 -0.74306 -0.22174 -0.74144 -0.21445 -0.73496 C -0.21172 -0.73241 -0.20872 -0.7301 -0.20625 -0.72663 C -0.20417 -0.72385 -0.19987 -0.71806 -0.19987 -0.71783 C -0.19974 -0.71598 -0.19974 -0.71366 -0.19883 -0.71181 C -0.19739 -0.70811 -0.19362 -0.70116 -0.19362 -0.70093 C -0.19219 -0.69167 -0.18958 -0.68241 -0.18737 -0.67362 C -0.18698 -0.67084 -0.18698 -0.66783 -0.18633 -0.66528 C -0.18515 -0.66065 -0.18216 -0.65255 -0.18216 -0.65232 C -0.1806 -0.63982 -0.17943 -0.62825 -0.17487 -0.61852 C -0.17409 -0.61436 -0.17396 -0.60973 -0.17265 -0.60602 C -0.172 -0.60417 -0.17109 -0.60186 -0.17057 -0.59954 C -0.1668 -0.58149 -0.16523 -0.56112 -0.16237 -0.54237 C -0.16302 -0.5176 -0.16081 -0.50649 -0.16654 -0.48959 C -0.16758 -0.48218 -0.1668 -0.48473 -0.16862 -0.48102 " pathEditMode="relative" rAng="0" ptsTypes="AAAAAAAAAAAAAAAAAAAAAAAAAAAAAAAA">
                                      <p:cBhvr>
                                        <p:cTn id="7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22" y="-4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654 0.06134 C -0.06758 0.04491 -0.06732 0.03079 -0.07448 0.01713 C -0.07708 0.00301 -0.0806 -0.00579 -0.08399 -0.01898 C -0.08867 -0.03727 -0.09011 -0.05556 -0.09831 -0.07176 C -0.10104 -0.08519 -0.10508 -0.0919 -0.10938 -0.10371 C -0.11263 -0.11273 -0.11315 -0.12523 -0.11732 -0.13333 C -0.12188 -0.14236 -0.12539 -0.15139 -0.13008 -0.16065 C -0.13373 -0.16783 -0.13607 -0.17639 -0.14115 -0.18195 C -0.14518 -0.18658 -0.16211 -0.20556 -0.16498 -0.20741 C -0.17487 -0.21389 -0.1849 -0.22083 -0.19336 -0.23056 C -0.20274 -0.24121 -0.20768 -0.25648 -0.21563 -0.26852 C -0.22774 -0.28681 -0.24479 -0.29977 -0.26185 -0.30857 C -0.26602 -0.31435 -0.27188 -0.31852 -0.27448 -0.3257 C -0.28021 -0.34121 -0.28763 -0.36366 -0.29024 -0.38056 C -0.29167 -0.39028 -0.2918 -0.40046 -0.29336 -0.41019 C -0.29414 -0.41458 -0.29675 -0.42292 -0.29675 -0.42269 C -0.29623 -0.4419 -0.29727 -0.46134 -0.29518 -0.48009 C -0.29427 -0.48796 -0.28268 -0.50162 -0.27917 -0.50764 C -0.27604 -0.52037 -0.26875 -0.52153 -0.26003 -0.52662 C -0.23893 -0.53912 -0.23802 -0.53565 -0.20781 -0.53727 C -0.19987 -0.5338 -0.19518 -0.52384 -0.18711 -0.52037 C -0.18086 -0.51204 -0.17188 -0.5007 -0.16341 -0.49699 C -0.15794 -0.49028 -0.15456 -0.48287 -0.15222 -0.47384 C -0.15052 -0.44445 -0.14831 -0.43681 -0.15065 -0.40602 C -0.15143 -0.39699 -0.15534 -0.38958 -0.15534 -0.38056 L -0.1569 -0.39746 " pathEditMode="relative" rAng="0" ptsTypes="AAAAAAAAAAAAAAAAAAAAAAAAAA">
                                      <p:cBhvr>
                                        <p:cTn id="8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10" y="-29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46" grpId="0" animBg="1"/>
      <p:bldP spid="4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-685800"/>
            <a:ext cx="7623412" cy="47749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E3F70C-F09D-45AE-8CDE-908B389F207A}"/>
              </a:ext>
            </a:extLst>
          </p:cNvPr>
          <p:cNvSpPr txBox="1"/>
          <p:nvPr/>
        </p:nvSpPr>
        <p:spPr>
          <a:xfrm>
            <a:off x="3215812" y="1103516"/>
            <a:ext cx="52395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1. </a:t>
            </a:r>
            <a:r>
              <a:rPr lang="vi-VN" sz="3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Tại sao nước có vai trò quan trọng đối với con người?</a:t>
            </a:r>
            <a:endParaRPr lang="en-US" sz="3600" b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606175" y="3873358"/>
            <a:ext cx="5133763" cy="128125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Vì ai cũng cần uống nước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468743" y="3708971"/>
            <a:ext cx="5510924" cy="144564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nước chiếm 70% cơ thể con người, tham gia vào nhiều hoạt động sống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544530" y="5311969"/>
            <a:ext cx="5195407" cy="96554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Vì không có nước sẽ không thể nấu ăn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442239" y="5347967"/>
            <a:ext cx="5475783" cy="83707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Vì nước là yếu tố chỉ có duy nhất ở Trái Đất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338" y="4478085"/>
            <a:ext cx="672947" cy="5913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3986" y="5346314"/>
            <a:ext cx="672129" cy="5906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9872" y="4303661"/>
            <a:ext cx="672128" cy="5377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809" y="5338535"/>
            <a:ext cx="672129" cy="590658"/>
          </a:xfrm>
          <a:prstGeom prst="rect">
            <a:avLst/>
          </a:prstGeom>
        </p:spPr>
      </p:pic>
      <p:sp>
        <p:nvSpPr>
          <p:cNvPr id="17" name="Right Arrow 16">
            <a:hlinkClick r:id="rId9" action="ppaction://hlinksldjump"/>
          </p:cNvPr>
          <p:cNvSpPr/>
          <p:nvPr/>
        </p:nvSpPr>
        <p:spPr>
          <a:xfrm>
            <a:off x="9495441" y="6061265"/>
            <a:ext cx="1043351" cy="8581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66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-685800"/>
            <a:ext cx="7623412" cy="57343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E3F70C-F09D-45AE-8CDE-908B389F207A}"/>
              </a:ext>
            </a:extLst>
          </p:cNvPr>
          <p:cNvSpPr txBox="1"/>
          <p:nvPr/>
        </p:nvSpPr>
        <p:spPr>
          <a:xfrm>
            <a:off x="3233943" y="1535030"/>
            <a:ext cx="54785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Địa điểm nào dưới đây thuận lợi để phát triển du lịch do có sự tồn tại và vận động của nước?</a:t>
            </a:r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350671" y="4510822"/>
            <a:ext cx="3389267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mạc</a:t>
            </a:r>
            <a:endParaRPr lang="vi-VN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2380981" y="5347966"/>
            <a:ext cx="3389267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endParaRPr lang="vi-VN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6442239" y="4533000"/>
            <a:ext cx="3389267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Núi</a:t>
            </a:r>
            <a:endParaRPr lang="vi-VN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442239" y="5347967"/>
            <a:ext cx="3389267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endParaRPr lang="vi-VN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338" y="4478085"/>
            <a:ext cx="672947" cy="5913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108" y="5449055"/>
            <a:ext cx="672129" cy="5906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119" y="5347966"/>
            <a:ext cx="672128" cy="5377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005" y="4478805"/>
            <a:ext cx="672129" cy="590658"/>
          </a:xfrm>
          <a:prstGeom prst="rect">
            <a:avLst/>
          </a:prstGeom>
        </p:spPr>
      </p:pic>
      <p:sp>
        <p:nvSpPr>
          <p:cNvPr id="2" name="Right Arrow 16">
            <a:hlinkClick r:id="rId9" action="ppaction://hlinksldjump"/>
            <a:extLst>
              <a:ext uri="{FF2B5EF4-FFF2-40B4-BE49-F238E27FC236}">
                <a16:creationId xmlns:a16="http://schemas.microsoft.com/office/drawing/2014/main" id="{91E8D257-42BC-43A5-848A-D8DA38585257}"/>
              </a:ext>
            </a:extLst>
          </p:cNvPr>
          <p:cNvSpPr/>
          <p:nvPr/>
        </p:nvSpPr>
        <p:spPr>
          <a:xfrm>
            <a:off x="9495441" y="6061265"/>
            <a:ext cx="1043351" cy="8581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649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-685800"/>
            <a:ext cx="7623412" cy="57343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E3F70C-F09D-45AE-8CDE-908B389F207A}"/>
              </a:ext>
            </a:extLst>
          </p:cNvPr>
          <p:cNvSpPr txBox="1"/>
          <p:nvPr/>
        </p:nvSpPr>
        <p:spPr>
          <a:xfrm>
            <a:off x="3233943" y="1535030"/>
            <a:ext cx="53449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Nước là môi trường sống của những loài sinh vật nào?</a:t>
            </a:r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513709" y="4510822"/>
            <a:ext cx="5226230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Trâu, bò, lợn, gà,…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322970" y="5311968"/>
            <a:ext cx="5256005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mực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 </a:t>
            </a:r>
            <a:endParaRPr lang="vi-VN" sz="3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523982" y="5311969"/>
            <a:ext cx="5215955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Các loài chim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322969" y="4510822"/>
            <a:ext cx="5564231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Con người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338" y="4478085"/>
            <a:ext cx="672947" cy="5913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4261" y="4353692"/>
            <a:ext cx="672129" cy="5906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9872" y="5369113"/>
            <a:ext cx="672128" cy="5377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809" y="5338535"/>
            <a:ext cx="672129" cy="590658"/>
          </a:xfrm>
          <a:prstGeom prst="rect">
            <a:avLst/>
          </a:prstGeom>
        </p:spPr>
      </p:pic>
      <p:sp>
        <p:nvSpPr>
          <p:cNvPr id="17" name="Right Arrow 16">
            <a:hlinkClick r:id="rId9" action="ppaction://hlinksldjump"/>
          </p:cNvPr>
          <p:cNvSpPr/>
          <p:nvPr/>
        </p:nvSpPr>
        <p:spPr>
          <a:xfrm>
            <a:off x="9495441" y="6061265"/>
            <a:ext cx="1043351" cy="8581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90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72" y="-685800"/>
            <a:ext cx="9760449" cy="57343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E3F70C-F09D-45AE-8CDE-908B389F207A}"/>
              </a:ext>
            </a:extLst>
          </p:cNvPr>
          <p:cNvSpPr txBox="1"/>
          <p:nvPr/>
        </p:nvSpPr>
        <p:spPr>
          <a:xfrm>
            <a:off x="2301412" y="1535030"/>
            <a:ext cx="7304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vi-VN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không được sử dụng trong hoạt động nào ở địa phương?</a:t>
            </a:r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6442239" y="4425671"/>
            <a:ext cx="3389267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B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Sinh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hoạt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1099335" y="4374554"/>
            <a:ext cx="4640603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A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Khai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thác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kim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loại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1119883" y="5311969"/>
            <a:ext cx="4620055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C.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Dịch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vụ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442239" y="5347967"/>
            <a:ext cx="3389267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D.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Nông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nghiệp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108" y="4457650"/>
            <a:ext cx="672947" cy="5913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108" y="5449055"/>
            <a:ext cx="672129" cy="5906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786" y="4414679"/>
            <a:ext cx="672128" cy="5377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809" y="5338535"/>
            <a:ext cx="672129" cy="590658"/>
          </a:xfrm>
          <a:prstGeom prst="rect">
            <a:avLst/>
          </a:prstGeom>
        </p:spPr>
      </p:pic>
      <p:sp>
        <p:nvSpPr>
          <p:cNvPr id="3" name="Right Arrow 16">
            <a:hlinkClick r:id="rId9" action="ppaction://hlinksldjump"/>
            <a:extLst>
              <a:ext uri="{FF2B5EF4-FFF2-40B4-BE49-F238E27FC236}">
                <a16:creationId xmlns:a16="http://schemas.microsoft.com/office/drawing/2014/main" id="{B0A1C19F-0DDE-46B4-4144-599DCE34F81E}"/>
              </a:ext>
            </a:extLst>
          </p:cNvPr>
          <p:cNvSpPr/>
          <p:nvPr/>
        </p:nvSpPr>
        <p:spPr>
          <a:xfrm>
            <a:off x="9495441" y="6061265"/>
            <a:ext cx="1043351" cy="8581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721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FBC495E2-D696-4DDC-82BD-8BB215A3D9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0" y="-30480"/>
            <a:ext cx="4181152" cy="506645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A1ED2E1-86F5-6C3E-A072-49453168BD51}"/>
              </a:ext>
            </a:extLst>
          </p:cNvPr>
          <p:cNvSpPr/>
          <p:nvPr/>
        </p:nvSpPr>
        <p:spPr>
          <a:xfrm>
            <a:off x="235591" y="86363"/>
            <a:ext cx="11720818" cy="6685273"/>
          </a:xfrm>
          <a:custGeom>
            <a:avLst/>
            <a:gdLst>
              <a:gd name="connsiteX0" fmla="*/ 0 w 11720818"/>
              <a:gd name="connsiteY0" fmla="*/ 666655 h 6685273"/>
              <a:gd name="connsiteX1" fmla="*/ 666655 w 11720818"/>
              <a:gd name="connsiteY1" fmla="*/ 0 h 6685273"/>
              <a:gd name="connsiteX2" fmla="*/ 11054163 w 11720818"/>
              <a:gd name="connsiteY2" fmla="*/ 0 h 6685273"/>
              <a:gd name="connsiteX3" fmla="*/ 11720818 w 11720818"/>
              <a:gd name="connsiteY3" fmla="*/ 666655 h 6685273"/>
              <a:gd name="connsiteX4" fmla="*/ 11720818 w 11720818"/>
              <a:gd name="connsiteY4" fmla="*/ 6018618 h 6685273"/>
              <a:gd name="connsiteX5" fmla="*/ 11054163 w 11720818"/>
              <a:gd name="connsiteY5" fmla="*/ 6685273 h 6685273"/>
              <a:gd name="connsiteX6" fmla="*/ 666655 w 11720818"/>
              <a:gd name="connsiteY6" fmla="*/ 6685273 h 6685273"/>
              <a:gd name="connsiteX7" fmla="*/ 0 w 11720818"/>
              <a:gd name="connsiteY7" fmla="*/ 6018618 h 6685273"/>
              <a:gd name="connsiteX8" fmla="*/ 0 w 11720818"/>
              <a:gd name="connsiteY8" fmla="*/ 666655 h 6685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20818" h="6685273" fill="none" extrusionOk="0">
                <a:moveTo>
                  <a:pt x="0" y="666655"/>
                </a:moveTo>
                <a:cubicBezTo>
                  <a:pt x="2027" y="353342"/>
                  <a:pt x="312607" y="23723"/>
                  <a:pt x="666655" y="0"/>
                </a:cubicBezTo>
                <a:cubicBezTo>
                  <a:pt x="5022528" y="72427"/>
                  <a:pt x="9113615" y="61419"/>
                  <a:pt x="11054163" y="0"/>
                </a:cubicBezTo>
                <a:cubicBezTo>
                  <a:pt x="11416817" y="-38058"/>
                  <a:pt x="11675639" y="284807"/>
                  <a:pt x="11720818" y="666655"/>
                </a:cubicBezTo>
                <a:cubicBezTo>
                  <a:pt x="11821694" y="1769157"/>
                  <a:pt x="11613505" y="3509150"/>
                  <a:pt x="11720818" y="6018618"/>
                </a:cubicBezTo>
                <a:cubicBezTo>
                  <a:pt x="11734482" y="6317455"/>
                  <a:pt x="11396820" y="6656658"/>
                  <a:pt x="11054163" y="6685273"/>
                </a:cubicBezTo>
                <a:cubicBezTo>
                  <a:pt x="6047159" y="6715100"/>
                  <a:pt x="5653155" y="6605967"/>
                  <a:pt x="666655" y="6685273"/>
                </a:cubicBezTo>
                <a:cubicBezTo>
                  <a:pt x="322865" y="6682515"/>
                  <a:pt x="-10619" y="6388901"/>
                  <a:pt x="0" y="6018618"/>
                </a:cubicBezTo>
                <a:cubicBezTo>
                  <a:pt x="50037" y="3347983"/>
                  <a:pt x="770" y="2350125"/>
                  <a:pt x="0" y="666655"/>
                </a:cubicBezTo>
                <a:close/>
              </a:path>
              <a:path w="11720818" h="6685273" stroke="0" extrusionOk="0">
                <a:moveTo>
                  <a:pt x="0" y="666655"/>
                </a:moveTo>
                <a:cubicBezTo>
                  <a:pt x="70129" y="317588"/>
                  <a:pt x="321181" y="47313"/>
                  <a:pt x="666655" y="0"/>
                </a:cubicBezTo>
                <a:cubicBezTo>
                  <a:pt x="4197087" y="123000"/>
                  <a:pt x="8689733" y="-96860"/>
                  <a:pt x="11054163" y="0"/>
                </a:cubicBezTo>
                <a:cubicBezTo>
                  <a:pt x="11378686" y="-33275"/>
                  <a:pt x="11750668" y="238293"/>
                  <a:pt x="11720818" y="666655"/>
                </a:cubicBezTo>
                <a:cubicBezTo>
                  <a:pt x="11723991" y="2382026"/>
                  <a:pt x="11815085" y="5111999"/>
                  <a:pt x="11720818" y="6018618"/>
                </a:cubicBezTo>
                <a:cubicBezTo>
                  <a:pt x="11700575" y="6394135"/>
                  <a:pt x="11389704" y="6679931"/>
                  <a:pt x="11054163" y="6685273"/>
                </a:cubicBezTo>
                <a:cubicBezTo>
                  <a:pt x="5947613" y="6524566"/>
                  <a:pt x="3023957" y="6724940"/>
                  <a:pt x="666655" y="6685273"/>
                </a:cubicBezTo>
                <a:cubicBezTo>
                  <a:pt x="257400" y="6676978"/>
                  <a:pt x="-65154" y="6357284"/>
                  <a:pt x="0" y="6018618"/>
                </a:cubicBezTo>
                <a:cubicBezTo>
                  <a:pt x="32216" y="4042986"/>
                  <a:pt x="57206" y="2394231"/>
                  <a:pt x="0" y="666655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04CE61F-142C-F51E-F4D8-D120B94AE09A}"/>
              </a:ext>
            </a:extLst>
          </p:cNvPr>
          <p:cNvSpPr/>
          <p:nvPr/>
        </p:nvSpPr>
        <p:spPr>
          <a:xfrm>
            <a:off x="710437" y="1824290"/>
            <a:ext cx="10527405" cy="218688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vi-VN" sz="4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Hoàn thiện sơ đồ tư duy về vai trò của nước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2C0C117-1941-1ED4-3D99-DD1E561EE6F2}"/>
              </a:ext>
            </a:extLst>
          </p:cNvPr>
          <p:cNvSpPr/>
          <p:nvPr/>
        </p:nvSpPr>
        <p:spPr>
          <a:xfrm>
            <a:off x="710437" y="4277875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vi-VN" sz="4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Chuẩn bị bài sau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F400B6B2-5B41-EE43-D6D6-FE521D6A2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158" y="2315137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7EAA1B63-5C12-EA4F-8A4D-73A282A94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4546102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7F6BC9-9D0F-F5DF-6EEC-F1B55EAFD8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03010" y="196537"/>
            <a:ext cx="6005080" cy="1359526"/>
          </a:xfrm>
          <a:prstGeom prst="rect">
            <a:avLst/>
          </a:prstGeom>
        </p:spPr>
      </p:pic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5E5F1695-EE93-FF33-980D-28033385E99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01" y="371474"/>
            <a:ext cx="1476376" cy="14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90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56B20B3-4C07-4935-8D84-679D377CFE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112B1782-225B-458B-98A4-75C0AA7F22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0830" y="0"/>
            <a:ext cx="11417490" cy="6628887"/>
          </a:xfrm>
          <a:prstGeom prst="rect">
            <a:avLst/>
          </a:prstGeom>
        </p:spPr>
      </p:pic>
      <p:sp>
        <p:nvSpPr>
          <p:cNvPr id="39" name="AutoShape 3">
            <a:extLst>
              <a:ext uri="{FF2B5EF4-FFF2-40B4-BE49-F238E27FC236}">
                <a16:creationId xmlns:a16="http://schemas.microsoft.com/office/drawing/2014/main" id="{99CAABE2-3DBF-4BE0-8522-24B8E178721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B5F0D0C6-F5A9-4E53-8FC7-457135C0840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792"/>
          <a:stretch/>
        </p:blipFill>
        <p:spPr>
          <a:xfrm rot="20851398">
            <a:off x="320883" y="-338876"/>
            <a:ext cx="2448479" cy="22511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9FFFFA6-9FEA-D483-7E2C-D960432AC3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25433" y="943557"/>
            <a:ext cx="7931583" cy="4151736"/>
          </a:xfrm>
          <a:prstGeom prst="rect">
            <a:avLst/>
          </a:prstGeom>
        </p:spPr>
      </p:pic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2A10D483-64C6-601A-5640-84E6914479C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01" y="371474"/>
            <a:ext cx="1476376" cy="14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94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6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477856-AF95-4977-9E0E-03EE765875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125" y="-46782"/>
            <a:ext cx="12416646" cy="696196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3F69FCF-02F2-434E-B5C6-3DF9CBB70D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8691">
            <a:off x="9621055" y="4944773"/>
            <a:ext cx="1279848" cy="1477763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88239B65-322F-454F-B229-8157648048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46031">
            <a:off x="1879310" y="5552227"/>
            <a:ext cx="594607" cy="9049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6D0D53F-81C6-4D58-A642-F5A73154EF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8898" y="5142450"/>
            <a:ext cx="1059945" cy="16132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8442B68-D676-4262-BD97-AD58B22812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747" y="5146072"/>
            <a:ext cx="1059945" cy="16132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9CC08C0-4770-40D8-8627-9619611AFE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880" y="5827878"/>
            <a:ext cx="613640" cy="93396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9F26EF0-AB2B-4367-BC35-0C018420BD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590" y="6514605"/>
            <a:ext cx="878033" cy="5068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7A3A82A-713C-4E66-91DE-4859BAF48E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110" y="6550403"/>
            <a:ext cx="691697" cy="39825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0DF6C87-9969-4992-83B3-A10530B85E1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9172" y="6541226"/>
            <a:ext cx="612349" cy="45359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8F00CE1-2A14-4DA2-AB62-D669A2A75B2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75297" y="6441471"/>
            <a:ext cx="612349" cy="45359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FDDD751-2D42-4886-8CFD-EC0181C9898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63" y="6403995"/>
            <a:ext cx="476697" cy="27446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B3787DC-88BE-4586-ACBD-5836F7A5A5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9017" y="6468442"/>
            <a:ext cx="878033" cy="50683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DEC0ECD-BF8D-4C0B-A5EE-D931C965442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65" y="6495063"/>
            <a:ext cx="612349" cy="45359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B3F5E26-5E21-4E78-9117-2E8499A0D62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95613" y="6495062"/>
            <a:ext cx="612349" cy="45359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2E8D12B-59CB-4112-ADC2-998261D62C8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35898" y="6678457"/>
            <a:ext cx="364765" cy="27019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26C022E-25D6-4FB9-B1FB-9AFD29B3AA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790" y="6541226"/>
            <a:ext cx="675797" cy="39009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3227E84-3E4A-4299-9F6C-6991A05A37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069" y="6603526"/>
            <a:ext cx="517035" cy="29845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536702C-92F2-4674-89CD-E74E8EE796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932" y="6616732"/>
            <a:ext cx="517035" cy="29845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84CE0D3-F177-4C6F-9F19-2F5578AD20A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591911" y="6330532"/>
            <a:ext cx="613640" cy="53207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35208DE-53D2-4C89-AFC0-3010B4CD5B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42">
            <a:off x="8387116" y="5047982"/>
            <a:ext cx="1298096" cy="149883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71973FF-FC10-45B9-82EC-5BD32FFC93A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284497" y="154739"/>
            <a:ext cx="613640" cy="53207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056825C9-19AC-49C9-8DBB-7F0F9DE9FD4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64958" y="6385222"/>
            <a:ext cx="818275" cy="50624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908C795F-DAB4-44D6-A02F-4C42E35A2A0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969" y="1040397"/>
            <a:ext cx="860496" cy="37034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1D8385E4-73E1-4B92-A121-93B213FA5F8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3394">
            <a:off x="4424896" y="5039814"/>
            <a:ext cx="1059945" cy="1415731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26FC8E0F-864E-4F1B-9502-28083F9DFF9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49" y="2159017"/>
            <a:ext cx="1195492" cy="547753"/>
          </a:xfrm>
          <a:prstGeom prst="rect">
            <a:avLst/>
          </a:prstGeom>
        </p:spPr>
      </p:pic>
      <p:sp>
        <p:nvSpPr>
          <p:cNvPr id="59" name="Oval 58">
            <a:extLst>
              <a:ext uri="{FF2B5EF4-FFF2-40B4-BE49-F238E27FC236}">
                <a16:creationId xmlns:a16="http://schemas.microsoft.com/office/drawing/2014/main" id="{9DAA9C02-E532-4104-B926-83CDDBEA02AC}"/>
              </a:ext>
            </a:extLst>
          </p:cNvPr>
          <p:cNvSpPr/>
          <p:nvPr/>
        </p:nvSpPr>
        <p:spPr>
          <a:xfrm>
            <a:off x="6247653" y="5619859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195F808D-F13A-4FA4-893A-A4287BD3A903}"/>
              </a:ext>
            </a:extLst>
          </p:cNvPr>
          <p:cNvSpPr/>
          <p:nvPr/>
        </p:nvSpPr>
        <p:spPr>
          <a:xfrm>
            <a:off x="5944348" y="5372524"/>
            <a:ext cx="247335" cy="247335"/>
          </a:xfrm>
          <a:prstGeom prst="ellipse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C2BFE55-1827-4479-8832-0B8E31C3FC93}"/>
              </a:ext>
            </a:extLst>
          </p:cNvPr>
          <p:cNvSpPr/>
          <p:nvPr/>
        </p:nvSpPr>
        <p:spPr>
          <a:xfrm>
            <a:off x="6231550" y="5305283"/>
            <a:ext cx="168238" cy="168238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A9839A7D-75B3-419B-9303-EAE109E3545B}"/>
              </a:ext>
            </a:extLst>
          </p:cNvPr>
          <p:cNvSpPr/>
          <p:nvPr/>
        </p:nvSpPr>
        <p:spPr>
          <a:xfrm>
            <a:off x="5955583" y="4860090"/>
            <a:ext cx="368095" cy="36809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14B8FA1B-33DF-4575-8029-4C7D9C76053E}"/>
              </a:ext>
            </a:extLst>
          </p:cNvPr>
          <p:cNvSpPr/>
          <p:nvPr/>
        </p:nvSpPr>
        <p:spPr>
          <a:xfrm>
            <a:off x="498644" y="4983420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3DF3766E-8313-42BC-A2E3-94DD99189FB5}"/>
              </a:ext>
            </a:extLst>
          </p:cNvPr>
          <p:cNvSpPr/>
          <p:nvPr/>
        </p:nvSpPr>
        <p:spPr>
          <a:xfrm>
            <a:off x="195339" y="4736085"/>
            <a:ext cx="247335" cy="24733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E943DB72-3111-400D-850E-5B8BCD657A84}"/>
              </a:ext>
            </a:extLst>
          </p:cNvPr>
          <p:cNvSpPr/>
          <p:nvPr/>
        </p:nvSpPr>
        <p:spPr>
          <a:xfrm>
            <a:off x="482541" y="4668844"/>
            <a:ext cx="168238" cy="168238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C309A840-A206-4789-825A-8777EFC229AB}"/>
              </a:ext>
            </a:extLst>
          </p:cNvPr>
          <p:cNvSpPr/>
          <p:nvPr/>
        </p:nvSpPr>
        <p:spPr>
          <a:xfrm>
            <a:off x="206574" y="4223651"/>
            <a:ext cx="368095" cy="36809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CFB844DD-7871-47F6-BCD7-913D7316657F}"/>
              </a:ext>
            </a:extLst>
          </p:cNvPr>
          <p:cNvSpPr/>
          <p:nvPr/>
        </p:nvSpPr>
        <p:spPr>
          <a:xfrm>
            <a:off x="101580" y="3962354"/>
            <a:ext cx="168238" cy="168238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6BE87D2F-003E-409B-BF23-26663F35807D}"/>
              </a:ext>
            </a:extLst>
          </p:cNvPr>
          <p:cNvSpPr/>
          <p:nvPr/>
        </p:nvSpPr>
        <p:spPr>
          <a:xfrm>
            <a:off x="11980623" y="5102682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51F4B795-86E2-4018-BD0F-4DB054CA6B47}"/>
              </a:ext>
            </a:extLst>
          </p:cNvPr>
          <p:cNvSpPr/>
          <p:nvPr/>
        </p:nvSpPr>
        <p:spPr>
          <a:xfrm>
            <a:off x="11677318" y="4855347"/>
            <a:ext cx="247335" cy="24733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F0712AA0-F059-44D9-B301-520B00DD6A9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duotone>
              <a:prstClr val="black"/>
              <a:schemeClr val="accent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5582">
            <a:off x="10531484" y="3174446"/>
            <a:ext cx="768755" cy="1026799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3A79962B-E5C1-4B4C-B7EA-3ABB9A3D21F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065">
            <a:off x="5573527" y="4175572"/>
            <a:ext cx="385978" cy="97871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69D890C3-5630-4A22-8F14-2782182115C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3730">
            <a:off x="1040888" y="3826561"/>
            <a:ext cx="1172023" cy="2104732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56D511A8-B6B4-4E3F-B069-0996D05C28B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94865" y="3049089"/>
            <a:ext cx="1099570" cy="659742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07F4A7F5-A286-4E4B-A4B0-77AB4EE1D14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0112">
            <a:off x="6756232" y="4644067"/>
            <a:ext cx="1654829" cy="2344899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CC9DD1EB-CA31-4AC4-BCC2-C30F338BD1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2054">
            <a:off x="9451670" y="6005985"/>
            <a:ext cx="2103252" cy="1214071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8AFF6CF3-A0CC-4119-B22F-9B47D24AB4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8851">
            <a:off x="1886098" y="5171195"/>
            <a:ext cx="1200380" cy="1826993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2D345DF9-F268-412A-9DB2-2796F8AB29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501" y="5722493"/>
            <a:ext cx="1725759" cy="1278340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F0217202-84A9-4AF6-A850-117227670F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89" y="4862993"/>
            <a:ext cx="1829081" cy="2111929"/>
          </a:xfrm>
          <a:prstGeom prst="rect">
            <a:avLst/>
          </a:prstGeom>
        </p:spPr>
      </p:pic>
      <p:sp>
        <p:nvSpPr>
          <p:cNvPr id="97" name="Oval 96">
            <a:extLst>
              <a:ext uri="{FF2B5EF4-FFF2-40B4-BE49-F238E27FC236}">
                <a16:creationId xmlns:a16="http://schemas.microsoft.com/office/drawing/2014/main" id="{81C645E3-952D-40D8-8A05-DC22B8F2F509}"/>
              </a:ext>
            </a:extLst>
          </p:cNvPr>
          <p:cNvSpPr/>
          <p:nvPr/>
        </p:nvSpPr>
        <p:spPr>
          <a:xfrm rot="20904273">
            <a:off x="2004017" y="3804147"/>
            <a:ext cx="205951" cy="20595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2C1357CC-177B-452F-9F01-8986EFD244AE}"/>
              </a:ext>
            </a:extLst>
          </p:cNvPr>
          <p:cNvSpPr/>
          <p:nvPr/>
        </p:nvSpPr>
        <p:spPr>
          <a:xfrm rot="3390765">
            <a:off x="1886956" y="3196280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FFA0F022-991F-4DFE-B890-F56E28595033}"/>
              </a:ext>
            </a:extLst>
          </p:cNvPr>
          <p:cNvSpPr/>
          <p:nvPr/>
        </p:nvSpPr>
        <p:spPr>
          <a:xfrm rot="3390765">
            <a:off x="10723076" y="5364895"/>
            <a:ext cx="164475" cy="164475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A9256B8A-9C43-434A-B198-4EDE9190BB1A}"/>
              </a:ext>
            </a:extLst>
          </p:cNvPr>
          <p:cNvSpPr/>
          <p:nvPr/>
        </p:nvSpPr>
        <p:spPr>
          <a:xfrm rot="3390765">
            <a:off x="10680967" y="5728889"/>
            <a:ext cx="164475" cy="164475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EF1135C3-1B8A-42FA-ABB2-5705AFC2B12B}"/>
              </a:ext>
            </a:extLst>
          </p:cNvPr>
          <p:cNvSpPr/>
          <p:nvPr/>
        </p:nvSpPr>
        <p:spPr>
          <a:xfrm rot="856175">
            <a:off x="10390458" y="6019477"/>
            <a:ext cx="336470" cy="336470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B9F788F8-14CB-4C92-B972-ED176D44DFBE}"/>
              </a:ext>
            </a:extLst>
          </p:cNvPr>
          <p:cNvSpPr/>
          <p:nvPr/>
        </p:nvSpPr>
        <p:spPr>
          <a:xfrm rot="20904273">
            <a:off x="10694727" y="6508310"/>
            <a:ext cx="205951" cy="20595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7615E523-9379-407A-ABAC-3865F46D9E92}"/>
              </a:ext>
            </a:extLst>
          </p:cNvPr>
          <p:cNvSpPr/>
          <p:nvPr/>
        </p:nvSpPr>
        <p:spPr>
          <a:xfrm rot="3390765">
            <a:off x="7316068" y="5543405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222BD86B-EB1E-4F03-99A9-9136CF538290}"/>
              </a:ext>
            </a:extLst>
          </p:cNvPr>
          <p:cNvSpPr/>
          <p:nvPr/>
        </p:nvSpPr>
        <p:spPr>
          <a:xfrm rot="3390765">
            <a:off x="6920357" y="5269577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7" name="Picture 106">
            <a:extLst>
              <a:ext uri="{FF2B5EF4-FFF2-40B4-BE49-F238E27FC236}">
                <a16:creationId xmlns:a16="http://schemas.microsoft.com/office/drawing/2014/main" id="{CD0E5FA0-6260-4EE9-B110-EBAEC97CADD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5192">
            <a:off x="3848414" y="6048949"/>
            <a:ext cx="1279687" cy="748854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19250DEB-E2F2-4776-B22E-79044D8E638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88761">
            <a:off x="3616635" y="4336177"/>
            <a:ext cx="1279687" cy="791713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23CD6FC4-FCFB-43E6-82E2-9525C935A04C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520" y="3907122"/>
            <a:ext cx="1073520" cy="489498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7DDA4ED5-AA6D-4C6F-BBBD-1ECFC0BC893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1307" y="5058663"/>
            <a:ext cx="1073520" cy="489498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1617E372-A09E-47E8-93BC-A61BA9D3F3CA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200" y="6235991"/>
            <a:ext cx="587146" cy="557228"/>
          </a:xfrm>
          <a:prstGeom prst="rect">
            <a:avLst/>
          </a:prstGeom>
        </p:spPr>
      </p:pic>
      <p:pic>
        <p:nvPicPr>
          <p:cNvPr id="113" name="图片 22">
            <a:extLst>
              <a:ext uri="{FF2B5EF4-FFF2-40B4-BE49-F238E27FC236}">
                <a16:creationId xmlns:a16="http://schemas.microsoft.com/office/drawing/2014/main" id="{B1C6C8AD-3B8F-43A4-B714-D75AF0CAD60B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00294" y="-46782"/>
            <a:ext cx="1342288" cy="1475449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4075C52C-8680-4793-9442-BBD15BA4F9D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6726" y="4233238"/>
            <a:ext cx="3242521" cy="1027488"/>
          </a:xfrm>
          <a:prstGeom prst="rect">
            <a:avLst/>
          </a:prstGeom>
        </p:spPr>
      </p:pic>
      <p:pic>
        <p:nvPicPr>
          <p:cNvPr id="115" name="图片 22">
            <a:extLst>
              <a:ext uri="{FF2B5EF4-FFF2-40B4-BE49-F238E27FC236}">
                <a16:creationId xmlns:a16="http://schemas.microsoft.com/office/drawing/2014/main" id="{1C551E9F-B1B9-4E1C-BB6F-76F9680B633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74790" y="910785"/>
            <a:ext cx="1342288" cy="1475449"/>
          </a:xfrm>
          <a:prstGeom prst="rect">
            <a:avLst/>
          </a:prstGeom>
        </p:spPr>
      </p:pic>
      <p:pic>
        <p:nvPicPr>
          <p:cNvPr id="71" name="图片 22">
            <a:extLst>
              <a:ext uri="{FF2B5EF4-FFF2-40B4-BE49-F238E27FC236}">
                <a16:creationId xmlns:a16="http://schemas.microsoft.com/office/drawing/2014/main" id="{56D4DC73-E08B-4920-9F8E-15EA481896D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83498" y="3271533"/>
            <a:ext cx="1342288" cy="1475449"/>
          </a:xfrm>
          <a:prstGeom prst="rect">
            <a:avLst/>
          </a:prstGeom>
        </p:spPr>
      </p:pic>
      <p:pic>
        <p:nvPicPr>
          <p:cNvPr id="72" name="图片 22">
            <a:extLst>
              <a:ext uri="{FF2B5EF4-FFF2-40B4-BE49-F238E27FC236}">
                <a16:creationId xmlns:a16="http://schemas.microsoft.com/office/drawing/2014/main" id="{C086AA4E-5C44-4C67-95B3-310873F554A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87549" y="195187"/>
            <a:ext cx="1342288" cy="1475449"/>
          </a:xfrm>
          <a:prstGeom prst="rect">
            <a:avLst/>
          </a:prstGeom>
        </p:spPr>
      </p:pic>
      <p:pic>
        <p:nvPicPr>
          <p:cNvPr id="73" name="图片 22">
            <a:extLst>
              <a:ext uri="{FF2B5EF4-FFF2-40B4-BE49-F238E27FC236}">
                <a16:creationId xmlns:a16="http://schemas.microsoft.com/office/drawing/2014/main" id="{0E2A7994-E2BB-4455-B2E0-7E1A75738C26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30427" y="3891375"/>
            <a:ext cx="1342288" cy="1475449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896C0C32-7803-42F4-8958-B6EB4580EB6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87" y="1038169"/>
            <a:ext cx="354649" cy="3326367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A4693C88-CE50-4089-95A1-5790E1CCA136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B9287EED-DFDD-4359-B437-5CE9E566D65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AA006F9A-4375-44C0-AC59-C0B24FE27F8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557" y="3615645"/>
            <a:ext cx="354649" cy="3326367"/>
          </a:xfrm>
          <a:prstGeom prst="rect">
            <a:avLst/>
          </a:prstGeom>
        </p:spPr>
      </p:pic>
      <p:pic>
        <p:nvPicPr>
          <p:cNvPr id="3" name="nhạc vui">
            <a:hlinkClick r:id="" action="ppaction://media"/>
            <a:extLst>
              <a:ext uri="{FF2B5EF4-FFF2-40B4-BE49-F238E27FC236}">
                <a16:creationId xmlns:a16="http://schemas.microsoft.com/office/drawing/2014/main" id="{7B81DB35-EED3-4DAF-BF96-5610C82580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-737808" y="377688"/>
            <a:ext cx="655982" cy="655982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41448F53-1EDE-4701-B042-E7B541A8ACCE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47370" y="4464194"/>
            <a:ext cx="1098354" cy="685081"/>
          </a:xfrm>
          <a:prstGeom prst="rect">
            <a:avLst/>
          </a:prstGeom>
        </p:spPr>
      </p:pic>
      <p:pic>
        <p:nvPicPr>
          <p:cNvPr id="109" name="Picture 108" descr="A picture containing diagram&#10;&#10;Description automatically generated">
            <a:extLst>
              <a:ext uri="{FF2B5EF4-FFF2-40B4-BE49-F238E27FC236}">
                <a16:creationId xmlns:a16="http://schemas.microsoft.com/office/drawing/2014/main" id="{85E246ED-CF6C-4EA8-89CB-3A6ECA97D482}"/>
              </a:ext>
            </a:extLst>
          </p:cNvPr>
          <p:cNvPicPr>
            <a:picLocks noChangeAspect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68702" b="91549" l="54940" r="95042">
                        <a14:foregroundMark x1="63288" y1="79296" x2="92162" y2="81035"/>
                        <a14:foregroundMark x1="72986" y1="77800" x2="65038" y2="83583"/>
                        <a14:foregroundMark x1="63471" y1="78447" x2="68392" y2="83300"/>
                        <a14:foregroundMark x1="68392" y1="83300" x2="76741" y2="81440"/>
                        <a14:foregroundMark x1="76741" y1="81440" x2="69267" y2="83259"/>
                        <a14:foregroundMark x1="69267" y1="83259" x2="78345" y2="80873"/>
                        <a14:foregroundMark x1="78345" y1="80873" x2="67554" y2="80146"/>
                        <a14:foregroundMark x1="67554" y1="80146" x2="69304" y2="81682"/>
                        <a14:foregroundMark x1="61939" y1="78002" x2="70580" y2="77638"/>
                        <a14:foregroundMark x1="70580" y1="77638" x2="82464" y2="78447"/>
                        <a14:foregroundMark x1="65038" y1="83381" x2="81517" y2="85968"/>
                        <a14:foregroundMark x1="84214" y1="76506" x2="85199" y2="86413"/>
                        <a14:foregroundMark x1="85199" y1="86413" x2="85199" y2="86413"/>
                        <a14:foregroundMark x1="85600" y1="79094" x2="85600" y2="79094"/>
                        <a14:foregroundMark x1="80933" y1="82329" x2="80933" y2="82329"/>
                        <a14:foregroundMark x1="85381" y1="77800" x2="85381" y2="77800"/>
                        <a14:foregroundMark x1="85600" y1="79094" x2="85600" y2="83381"/>
                        <a14:foregroundMark x1="63872" y1="81237" x2="65221" y2="81440"/>
                        <a14:foregroundMark x1="63106" y1="86171" x2="65221" y2="85766"/>
                        <a14:foregroundMark x1="64856" y1="85119" x2="64856" y2="85119"/>
                        <a14:foregroundMark x1="65804" y1="84230" x2="64273" y2="84472"/>
                        <a14:foregroundMark x1="74736" y1="84027" x2="76668" y2="83825"/>
                        <a14:foregroundMark x1="75684" y1="82087" x2="76085" y2="83381"/>
                        <a14:foregroundMark x1="63288" y1="84674" x2="63288" y2="84674"/>
                        <a14:foregroundMark x1="79366" y1="81237" x2="78782" y2="85321"/>
                        <a14:foregroundMark x1="80751" y1="81682" x2="81517" y2="81884"/>
                        <a14:foregroundMark x1="81918" y1="84230" x2="81918" y2="84230"/>
                        <a14:foregroundMark x1="87532" y1="78002" x2="88115" y2="77800"/>
                        <a14:foregroundMark x1="54940" y1="81682" x2="54940" y2="81682"/>
                        <a14:foregroundMark x1="80933" y1="82329" x2="81918" y2="83825"/>
                        <a14:foregroundMark x1="85600" y1="83381" x2="85600" y2="84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41" t="65888" b="5589"/>
          <a:stretch/>
        </p:blipFill>
        <p:spPr>
          <a:xfrm>
            <a:off x="4371546" y="2820492"/>
            <a:ext cx="3427893" cy="1789609"/>
          </a:xfrm>
          <a:prstGeom prst="rect">
            <a:avLst/>
          </a:prstGeom>
        </p:spPr>
      </p:pic>
      <p:grpSp>
        <p:nvGrpSpPr>
          <p:cNvPr id="117" name="Group 116">
            <a:extLst>
              <a:ext uri="{FF2B5EF4-FFF2-40B4-BE49-F238E27FC236}">
                <a16:creationId xmlns:a16="http://schemas.microsoft.com/office/drawing/2014/main" id="{EA8DECE9-D545-4E6D-90AC-9DE36228EA5E}"/>
              </a:ext>
            </a:extLst>
          </p:cNvPr>
          <p:cNvGrpSpPr/>
          <p:nvPr/>
        </p:nvGrpSpPr>
        <p:grpSpPr>
          <a:xfrm>
            <a:off x="600660" y="791107"/>
            <a:ext cx="12675737" cy="1325907"/>
            <a:chOff x="1766870" y="987951"/>
            <a:chExt cx="9485618" cy="1325907"/>
          </a:xfrm>
        </p:grpSpPr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B6908062-2344-4613-B413-B8BAE63B624F}"/>
                </a:ext>
              </a:extLst>
            </p:cNvPr>
            <p:cNvSpPr txBox="1"/>
            <p:nvPr/>
          </p:nvSpPr>
          <p:spPr>
            <a:xfrm>
              <a:off x="1780986" y="987951"/>
              <a:ext cx="947150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>
                  <a:ln w="23495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63500">
                      <a:srgbClr val="4472C4">
                        <a:satMod val="175000"/>
                        <a:alpha val="40000"/>
                      </a:srgbClr>
                    </a:glow>
                    <a:reflection blurRad="6350" stA="55000" endA="300" endPos="45500" dir="5400000" sy="-100000" algn="bl" rotWithShape="0"/>
                  </a:effectLst>
                  <a:uLnTx/>
                  <a:uFillTx/>
                  <a:latin typeface="#9Slide07 IcielStormtrooper" panose="020B0500000000000000" pitchFamily="34" charset="0"/>
                  <a:ea typeface="+mn-ea"/>
                  <a:cs typeface="+mn-cs"/>
                </a:rPr>
                <a:t>KHO BÁU ĐẠI DƯƠNG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3E713740-9904-4C3A-BF38-0889EEFE396A}"/>
                </a:ext>
              </a:extLst>
            </p:cNvPr>
            <p:cNvSpPr txBox="1"/>
            <p:nvPr/>
          </p:nvSpPr>
          <p:spPr>
            <a:xfrm>
              <a:off x="1766870" y="990419"/>
              <a:ext cx="854262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>
                  <a:ln>
                    <a:solidFill>
                      <a:srgbClr val="5B9BD5">
                        <a:lumMod val="50000"/>
                      </a:srgbClr>
                    </a:solidFill>
                  </a:ln>
                  <a:gradFill>
                    <a:gsLst>
                      <a:gs pos="0">
                        <a:srgbClr val="4472C4">
                          <a:lumMod val="5000"/>
                          <a:lumOff val="95000"/>
                        </a:srgbClr>
                      </a:gs>
                      <a:gs pos="25000">
                        <a:srgbClr val="5B9BD5">
                          <a:lumMod val="50000"/>
                        </a:srgbClr>
                      </a:gs>
                      <a:gs pos="46000">
                        <a:srgbClr val="5B9BD5">
                          <a:lumMod val="60000"/>
                          <a:lumOff val="40000"/>
                        </a:srgbClr>
                      </a:gs>
                      <a:gs pos="70000">
                        <a:srgbClr val="D63A75"/>
                      </a:gs>
                      <a:gs pos="90000">
                        <a:srgbClr val="ED7D31">
                          <a:lumMod val="75000"/>
                        </a:srgbClr>
                      </a:gs>
                    </a:gsLst>
                    <a:lin ang="5400000" scaled="1"/>
                  </a:gradFill>
                  <a:effectLst>
                    <a:glow rad="63500">
                      <a:srgbClr val="4472C4">
                        <a:satMod val="175000"/>
                        <a:alpha val="40000"/>
                      </a:srgbClr>
                    </a:glow>
                    <a:reflection blurRad="6350" stA="55000" endA="300" endPos="45500" dir="5400000" sy="-100000" algn="bl" rotWithShape="0"/>
                  </a:effectLst>
                  <a:uLnTx/>
                  <a:uFillTx/>
                  <a:latin typeface="#9Slide07 IcielStormtrooper" panose="020B0500000000000000" pitchFamily="34" charset="0"/>
                  <a:ea typeface="+mn-ea"/>
                  <a:cs typeface="+mn-cs"/>
                </a:rPr>
                <a:t>KHO BÁU ĐẠI DƯƠNG</a:t>
              </a:r>
            </a:p>
          </p:txBody>
        </p:sp>
      </p:grpSp>
      <p:sp>
        <p:nvSpPr>
          <p:cNvPr id="124" name="Title 1">
            <a:extLst>
              <a:ext uri="{FF2B5EF4-FFF2-40B4-BE49-F238E27FC236}">
                <a16:creationId xmlns:a16="http://schemas.microsoft.com/office/drawing/2014/main" id="{E260A336-E3B2-4103-83EC-F6F4E8BAB9B5}"/>
              </a:ext>
            </a:extLst>
          </p:cNvPr>
          <p:cNvSpPr txBox="1">
            <a:spLocks/>
          </p:cNvSpPr>
          <p:nvPr/>
        </p:nvSpPr>
        <p:spPr>
          <a:xfrm>
            <a:off x="10164373" y="-7874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By:Linh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D63A75"/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&amp;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Hiền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30" name="Title 1">
            <a:extLst>
              <a:ext uri="{FF2B5EF4-FFF2-40B4-BE49-F238E27FC236}">
                <a16:creationId xmlns:a16="http://schemas.microsoft.com/office/drawing/2014/main" id="{23548724-2F97-47C6-BCB7-55899F8C916F}"/>
              </a:ext>
            </a:extLst>
          </p:cNvPr>
          <p:cNvSpPr txBox="1">
            <a:spLocks/>
          </p:cNvSpPr>
          <p:nvPr/>
        </p:nvSpPr>
        <p:spPr>
          <a:xfrm>
            <a:off x="1927386" y="5926450"/>
            <a:ext cx="2462712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2F47AE15-59B5-49E3-B387-F2F78052A1E0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694185" y="239673"/>
            <a:ext cx="1331645" cy="83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58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6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3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7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21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7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3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22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6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28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32" dur="26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5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6 C 0.01146 -0.03773 -0.07083 -0.17106 -0.12461 -0.20578 C -0.17838 -0.24074 -0.27409 -0.17662 -0.32265 -0.20879 C -0.37135 -0.2412 -0.36745 -0.35555 -0.41653 -0.39976 C -0.61745 -0.5368 -0.9082 -0.31018 -0.9082 -0.34537 " pathEditMode="relative" rAng="0" ptsTypes="AAAAA">
                                      <p:cBhvr>
                                        <p:cTn id="38" dur="2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52" y="-22222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3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1.11706 3.7037E-7 " pathEditMode="relative" rAng="0" ptsTypes="AA">
                                      <p:cBhvr>
                                        <p:cTn id="40" dur="2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46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5000" fill="hold"/>
                                        <p:tgtEl>
                                          <p:spTgt spid="41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3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0.00023 C -2.08333E-7 0.03473 0.02786 0.06204 0.06172 0.06204 C 0.09675 0.06204 0.09271 0.03935 0.12487 -0.00023 C 0.1569 -0.03958 0.2207 -0.15277 0.25456 -0.175 C 0.28958 -0.21203 0.50313 -0.14815 0.50313 -0.11296 " pathEditMode="relative" rAng="0" ptsTypes="AAAAA">
                                      <p:cBhvr>
                                        <p:cTn id="44" dur="2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56" y="-6204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5000" fill="hold"/>
                                        <p:tgtEl>
                                          <p:spTgt spid="5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54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56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58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10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10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112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0.19023 -1.08356 " pathEditMode="relative" rAng="0" ptsTypes="AA">
                                      <p:cBhvr>
                                        <p:cTn id="66" dur="20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-5419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7 L -0.95651 0.02199 " pathEditMode="relative" rAng="0" ptsTypes="AA">
                                      <p:cBhvr>
                                        <p:cTn id="68" dur="282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826" y="1088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11111E-6 L 0.83256 -0.0088 " pathEditMode="relative" rAng="0" ptsTypes="AA">
                                      <p:cBhvr>
                                        <p:cTn id="70" dur="242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28" y="-44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59259E-6 L 0.83255 -0.00879 " pathEditMode="relative" rAng="0" ptsTypes="AA">
                                      <p:cBhvr>
                                        <p:cTn id="72" dur="2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28" y="-440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59259E-6 L 0.34349 -1.19421 " pathEditMode="relative" rAng="0" ptsTypes="AA">
                                      <p:cBhvr>
                                        <p:cTn id="74" dur="3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-59722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59259E-6 L -0.53464 -1.23287 " pathEditMode="relative" rAng="0" ptsTypes="AA">
                                      <p:cBhvr>
                                        <p:cTn id="76" dur="2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32" y="-61644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2000" fill="hold"/>
                                        <p:tgtEl>
                                          <p:spTgt spid="86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80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7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4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5" presetClass="emph" presetSubtype="0" repeatCount="indefinite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6" dur="39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5" presetClass="emph" presetSubtype="0" repeatCount="indefinite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8" dur="4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41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2" dur="3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5" presetClass="emph" presetSubtype="0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4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35" presetClass="emph" presetSubtype="0" repeatCount="indefinite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3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9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4 -0.00023 C 0.12851 -0.00069 0.17383 -0.11458 0.17383 -0.2537 C 0.17383 -0.39699 0.12812 -0.51157 0.0694 -0.51157 C 0.01055 -0.51203 -0.03503 -0.62662 -0.03503 -0.76944 C -0.03477 -0.90833 0.01055 -1.02291 0.06966 -1.02361 " pathEditMode="relative" rAng="16200000" ptsTypes="AAAAA">
                                      <p:cBhvr>
                                        <p:cTn id="98" dur="20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1157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7 L -1.27956 3.7037E-7 " pathEditMode="relative" rAng="0" ptsTypes="AA">
                                      <p:cBhvr>
                                        <p:cTn id="100" dur="4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984" y="0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1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1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7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7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7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905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9" grpId="0" animBg="1"/>
      <p:bldP spid="60" grpId="0" animBg="1"/>
      <p:bldP spid="61" grpId="0" animBg="1"/>
      <p:bldP spid="62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97" grpId="0" animBg="1"/>
      <p:bldP spid="99" grpId="0" animBg="1"/>
      <p:bldP spid="101" grpId="0" animBg="1"/>
      <p:bldP spid="102" grpId="0" animBg="1"/>
      <p:bldP spid="103" grpId="0" animBg="1"/>
      <p:bldP spid="105" grpId="0" animBg="1"/>
      <p:bldP spid="105" grpId="1" animBg="1"/>
      <p:bldP spid="10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468915" y="896106"/>
            <a:ext cx="9388451" cy="1130181"/>
            <a:chOff x="1000125" y="741363"/>
            <a:chExt cx="8341696" cy="1130181"/>
          </a:xfrm>
        </p:grpSpPr>
        <p:sp>
          <p:nvSpPr>
            <p:cNvPr id="3" name="TextBox 2"/>
            <p:cNvSpPr txBox="1"/>
            <p:nvPr/>
          </p:nvSpPr>
          <p:spPr>
            <a:xfrm>
              <a:off x="1000125" y="763548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5B9BD5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SVN-SAF" panose="02040603050506020204" pitchFamily="18" charset="0"/>
                  <a:ea typeface="+mn-ea"/>
                  <a:cs typeface="+mn-cs"/>
                </a:rPr>
                <a:t>Treasure hunt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75223" y="754348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VN-SAF" panose="02040603050506020204" pitchFamily="18" charset="0"/>
                  <a:ea typeface="+mn-ea"/>
                  <a:cs typeface="+mn-cs"/>
                </a:rPr>
                <a:t>Treasure hunt</a:t>
              </a:r>
            </a:p>
          </p:txBody>
        </p:sp>
        <p:sp>
          <p:nvSpPr>
            <p:cNvPr id="2" name="TextBox 1">
              <a:hlinkClick r:id="rId4" action="ppaction://hlinksldjump"/>
            </p:cNvPr>
            <p:cNvSpPr txBox="1"/>
            <p:nvPr/>
          </p:nvSpPr>
          <p:spPr>
            <a:xfrm>
              <a:off x="1150321" y="741363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SAF" panose="02040603050506020204" pitchFamily="18" charset="0"/>
                  <a:ea typeface="+mn-ea"/>
                  <a:cs typeface="+mn-cs"/>
                </a:rPr>
                <a:t>Treasure hunt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CFDE8BE6-B504-415F-8841-D03827B0F3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5689" y="5335403"/>
            <a:ext cx="1059945" cy="16132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F8BBE88-BC36-4D38-9F12-3C0C48CC36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3" y="5189914"/>
            <a:ext cx="925229" cy="14082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E8BDB1D-40BE-47F8-97CE-0C44BF0032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110" y="6550403"/>
            <a:ext cx="691697" cy="3982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6F25EC2-A699-477F-965A-F1D71DC8B28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591911" y="6330532"/>
            <a:ext cx="613640" cy="53207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4507555-8DBA-4A5F-8181-085476771C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42">
            <a:off x="10711260" y="5655653"/>
            <a:ext cx="1042938" cy="120421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867ECFF-4793-463B-8F22-A790EF56691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3394">
            <a:off x="5189687" y="2285328"/>
            <a:ext cx="1059945" cy="141573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4EDAB7A-3DEB-418E-A5CC-CE597E733DE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5582">
            <a:off x="4290452" y="5570766"/>
            <a:ext cx="768755" cy="102679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98CC335-1D8C-4B68-861F-7A40E65EF0A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065">
            <a:off x="5573527" y="4175572"/>
            <a:ext cx="385978" cy="97871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6247E47-D369-487C-BC54-D42CD277144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3730">
            <a:off x="10848862" y="1562390"/>
            <a:ext cx="751493" cy="134954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61DD841-EF6E-4F83-92C4-0A581D37166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0112">
            <a:off x="787825" y="1696796"/>
            <a:ext cx="1328735" cy="188282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6024ED1-707C-43B6-9F91-24680B616B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371" y="5668375"/>
            <a:ext cx="1058134" cy="122176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06C2500-7D66-452A-B2B3-F7CFE4C06B2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59380" y="2210401"/>
            <a:ext cx="1073520" cy="489498"/>
          </a:xfrm>
          <a:prstGeom prst="rect">
            <a:avLst/>
          </a:prstGeom>
        </p:spPr>
      </p:pic>
      <p:pic>
        <p:nvPicPr>
          <p:cNvPr id="35" name="图片 22">
            <a:extLst>
              <a:ext uri="{FF2B5EF4-FFF2-40B4-BE49-F238E27FC236}">
                <a16:creationId xmlns:a16="http://schemas.microsoft.com/office/drawing/2014/main" id="{C62F2DB9-E639-43BB-B38E-6047E521B3A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00294" y="-46782"/>
            <a:ext cx="1342288" cy="1475449"/>
          </a:xfrm>
          <a:prstGeom prst="rect">
            <a:avLst/>
          </a:prstGeom>
        </p:spPr>
      </p:pic>
      <p:pic>
        <p:nvPicPr>
          <p:cNvPr id="36" name="图片 22">
            <a:extLst>
              <a:ext uri="{FF2B5EF4-FFF2-40B4-BE49-F238E27FC236}">
                <a16:creationId xmlns:a16="http://schemas.microsoft.com/office/drawing/2014/main" id="{83771B9D-B316-4274-8F9B-0F3CF060B1A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40962" y="249824"/>
            <a:ext cx="1342288" cy="1475449"/>
          </a:xfrm>
          <a:prstGeom prst="rect">
            <a:avLst/>
          </a:prstGeom>
        </p:spPr>
      </p:pic>
      <p:pic>
        <p:nvPicPr>
          <p:cNvPr id="38" name="图片 22">
            <a:extLst>
              <a:ext uri="{FF2B5EF4-FFF2-40B4-BE49-F238E27FC236}">
                <a16:creationId xmlns:a16="http://schemas.microsoft.com/office/drawing/2014/main" id="{CE173C20-FCD0-410E-8003-03F2FA7FCDB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83498" y="3271533"/>
            <a:ext cx="1342288" cy="1475449"/>
          </a:xfrm>
          <a:prstGeom prst="rect">
            <a:avLst/>
          </a:prstGeom>
        </p:spPr>
      </p:pic>
      <p:pic>
        <p:nvPicPr>
          <p:cNvPr id="39" name="图片 22">
            <a:extLst>
              <a:ext uri="{FF2B5EF4-FFF2-40B4-BE49-F238E27FC236}">
                <a16:creationId xmlns:a16="http://schemas.microsoft.com/office/drawing/2014/main" id="{BC028A83-2254-4951-8A43-8BF9764B67F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28372" y="1638692"/>
            <a:ext cx="1342288" cy="147544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8A36776-0AB6-4821-9462-05AE36AEAD6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883B65D-08D4-450D-B147-DA925CA8255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8F5DED4-A36C-4DA3-BCF2-26E99A64F1B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7" y="2757798"/>
            <a:ext cx="354649" cy="332636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723C263-7981-49AF-B0BC-AED3FDF27B8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3" y="3498939"/>
            <a:ext cx="354649" cy="332636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FA213518-0D6C-4D37-BBC1-EEFCAA6FCB3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596" y="-519364"/>
            <a:ext cx="354649" cy="332636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895D4DE-7AF9-49CC-9920-B94C953B136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047" y="3724611"/>
            <a:ext cx="354649" cy="332636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8AE3A4C0-1C4F-414E-8E4D-DD622F0E095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0001" y="5778400"/>
            <a:ext cx="1194516" cy="74506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2E374B17-02F7-41EF-AE06-38EFF52FB3B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8561" y="2785234"/>
            <a:ext cx="842000" cy="525184"/>
          </a:xfrm>
          <a:prstGeom prst="rect">
            <a:avLst/>
          </a:prstGeom>
        </p:spPr>
      </p:pic>
      <p:pic>
        <p:nvPicPr>
          <p:cNvPr id="47" name="Picture 46">
            <a:hlinkClick r:id="rId21" action="ppaction://hlinksldjump"/>
            <a:extLst>
              <a:ext uri="{FF2B5EF4-FFF2-40B4-BE49-F238E27FC236}">
                <a16:creationId xmlns:a16="http://schemas.microsoft.com/office/drawing/2014/main" id="{C6D5F890-7169-4E14-B1CC-A742816B125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4863" y="3928015"/>
            <a:ext cx="2322777" cy="2365453"/>
          </a:xfrm>
          <a:prstGeom prst="rect">
            <a:avLst/>
          </a:prstGeom>
        </p:spPr>
      </p:pic>
      <p:pic>
        <p:nvPicPr>
          <p:cNvPr id="52" name="Picture 51">
            <a:hlinkClick r:id="rId23" action="ppaction://hlinksldjump"/>
            <a:extLst>
              <a:ext uri="{FF2B5EF4-FFF2-40B4-BE49-F238E27FC236}">
                <a16:creationId xmlns:a16="http://schemas.microsoft.com/office/drawing/2014/main" id="{B924FED3-D051-472E-A285-EE633696B9B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396257" y="3022397"/>
            <a:ext cx="2139881" cy="1950889"/>
          </a:xfrm>
          <a:prstGeom prst="rect">
            <a:avLst/>
          </a:prstGeom>
        </p:spPr>
      </p:pic>
      <p:pic>
        <p:nvPicPr>
          <p:cNvPr id="53" name="Picture 52">
            <a:hlinkClick r:id="rId25" action="ppaction://hlinksldjump"/>
            <a:extLst>
              <a:ext uri="{FF2B5EF4-FFF2-40B4-BE49-F238E27FC236}">
                <a16:creationId xmlns:a16="http://schemas.microsoft.com/office/drawing/2014/main" id="{5A2F2462-FDAA-4EBC-95FB-38CE494A103B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668168" y="4514016"/>
            <a:ext cx="2170364" cy="1999661"/>
          </a:xfrm>
          <a:prstGeom prst="rect">
            <a:avLst/>
          </a:prstGeom>
        </p:spPr>
      </p:pic>
      <p:sp>
        <p:nvSpPr>
          <p:cNvPr id="6" name="Arrow: Right 5">
            <a:hlinkClick r:id="rId27" action="ppaction://hlinksldjump"/>
            <a:extLst>
              <a:ext uri="{FF2B5EF4-FFF2-40B4-BE49-F238E27FC236}">
                <a16:creationId xmlns:a16="http://schemas.microsoft.com/office/drawing/2014/main" id="{49200B08-752B-617F-FFB6-BF1A2F4C7460}"/>
              </a:ext>
            </a:extLst>
          </p:cNvPr>
          <p:cNvSpPr/>
          <p:nvPr/>
        </p:nvSpPr>
        <p:spPr>
          <a:xfrm>
            <a:off x="10677525" y="-76201"/>
            <a:ext cx="1438275" cy="581025"/>
          </a:xfrm>
          <a:prstGeom prst="rightArrow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819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0" fill="hold"/>
                                        <p:tgtEl>
                                          <p:spTgt spid="25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3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0.00023 C -6.25E-7 0.03472 0.02787 0.06204 0.06172 0.06204 C 0.09675 0.06204 0.09271 0.03935 0.12487 -0.00023 C 0.1569 -0.03958 0.2207 -0.15278 0.25456 -0.175 C 0.28958 -0.21203 0.50313 -0.14815 0.50313 -0.11296 " pathEditMode="relative" rAng="0" ptsTypes="AAAAA">
                                      <p:cBhvr>
                                        <p:cTn id="16" dur="2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56" y="-620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5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2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0.19023 -1.08356 " pathEditMode="relative" rAng="0" ptsTypes="AA">
                                      <p:cBhvr>
                                        <p:cTn id="24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-5419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7 L -0.95651 0.02199 " pathEditMode="relative" rAng="0" ptsTypes="AA">
                                      <p:cBhvr>
                                        <p:cTn id="26" dur="28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826" y="10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59259E-6 L 0.34349 -1.19422 " pathEditMode="relative" rAng="0" ptsTypes="AA">
                                      <p:cBhvr>
                                        <p:cTn id="28" dur="3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-5969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96296E-6 L -0.53463 -1.23287 " pathEditMode="relative" rAng="0" ptsTypes="AA">
                                      <p:cBhvr>
                                        <p:cTn id="30" dur="2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32" y="-6164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3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9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9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9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9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195752" y="257908"/>
            <a:ext cx="9910398" cy="280181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476500" y="871108"/>
            <a:ext cx="76580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Nước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màu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3657600" y="2472952"/>
            <a:ext cx="5468930" cy="4789573"/>
            <a:chOff x="3657600" y="2472952"/>
            <a:chExt cx="5468930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4667250" y="3810001"/>
              <a:ext cx="3619499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Không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màu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0" name="Picture 2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000" b="94830" l="62574" r="960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56" t="48431"/>
          <a:stretch/>
        </p:blipFill>
        <p:spPr>
          <a:xfrm>
            <a:off x="7115907" y="3454172"/>
            <a:ext cx="4585042" cy="3850978"/>
          </a:xfrm>
          <a:prstGeom prst="rect">
            <a:avLst/>
          </a:prstGeom>
        </p:spPr>
      </p:pic>
      <p:sp>
        <p:nvSpPr>
          <p:cNvPr id="2" name="Arrow: Striped Right 1">
            <a:hlinkClick r:id="rId11" action="ppaction://hlinksldjump"/>
            <a:extLst>
              <a:ext uri="{FF2B5EF4-FFF2-40B4-BE49-F238E27FC236}">
                <a16:creationId xmlns:a16="http://schemas.microsoft.com/office/drawing/2014/main" id="{76FDE3AD-8366-42A4-AAAE-E406F4828B46}"/>
              </a:ext>
            </a:extLst>
          </p:cNvPr>
          <p:cNvSpPr/>
          <p:nvPr/>
        </p:nvSpPr>
        <p:spPr>
          <a:xfrm>
            <a:off x="11272007" y="6084165"/>
            <a:ext cx="766261" cy="609600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A950D90-EB88-4AEE-ABA9-CBF69E8D0CE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53F45D-8841-4C7A-B5E7-23ECC5893A3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FC37107-4A2B-4695-B4BB-BE382E4CFCA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7" y="2757798"/>
            <a:ext cx="354649" cy="332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9F40EBA-884A-40F5-96D5-080820C5DD4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3" y="3498939"/>
            <a:ext cx="354649" cy="332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2DAA7BE-D8CE-4F30-92C2-09544D48932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01" y="-393237"/>
            <a:ext cx="354649" cy="3326367"/>
          </a:xfrm>
          <a:prstGeom prst="rect">
            <a:avLst/>
          </a:prstGeom>
        </p:spPr>
      </p:pic>
      <p:pic>
        <p:nvPicPr>
          <p:cNvPr id="15" name="Picture 14">
            <a:hlinkClick r:id="rId11" action="ppaction://hlinksldjump"/>
            <a:extLst>
              <a:ext uri="{FF2B5EF4-FFF2-40B4-BE49-F238E27FC236}">
                <a16:creationId xmlns:a16="http://schemas.microsoft.com/office/drawing/2014/main" id="{E891FA11-601B-444B-8509-BE6D0360975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77" y="3938005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16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195752" y="257908"/>
            <a:ext cx="10105294" cy="280181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133601" y="623458"/>
            <a:ext cx="80156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Nước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hòa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tan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chất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3657600" y="2472952"/>
            <a:ext cx="5468930" cy="4789573"/>
            <a:chOff x="3657600" y="2472952"/>
            <a:chExt cx="5468930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4695825" y="3810001"/>
              <a:ext cx="3905250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Mì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giấm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ăn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…</a:t>
              </a:r>
            </a:p>
          </p:txBody>
        </p:sp>
      </p:grpSp>
      <p:pic>
        <p:nvPicPr>
          <p:cNvPr id="30" name="Picture 2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953" b="91296" l="1262" r="32801">
                        <a14:backgroundMark x1="10135" y1="61191" x2="10135" y2="61191"/>
                        <a14:backgroundMark x1="13162" y1="59817" x2="13162" y2="59817"/>
                        <a14:backgroundMark x1="10513" y1="64660" x2="8116" y2="52880"/>
                        <a14:backgroundMark x1="9714" y1="66230" x2="9714" y2="662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5" t="23212" r="67481" b="-1"/>
          <a:stretch/>
        </p:blipFill>
        <p:spPr>
          <a:xfrm>
            <a:off x="7795846" y="1622415"/>
            <a:ext cx="3505200" cy="5734258"/>
          </a:xfrm>
          <a:prstGeom prst="rect">
            <a:avLst/>
          </a:prstGeom>
        </p:spPr>
      </p:pic>
      <p:sp>
        <p:nvSpPr>
          <p:cNvPr id="9" name="Arrow: Striped Right 8">
            <a:hlinkClick r:id="rId10" action="ppaction://hlinksldjump"/>
            <a:extLst>
              <a:ext uri="{FF2B5EF4-FFF2-40B4-BE49-F238E27FC236}">
                <a16:creationId xmlns:a16="http://schemas.microsoft.com/office/drawing/2014/main" id="{3C2909CB-0982-4D3A-8C25-33CB2023458E}"/>
              </a:ext>
            </a:extLst>
          </p:cNvPr>
          <p:cNvSpPr/>
          <p:nvPr/>
        </p:nvSpPr>
        <p:spPr>
          <a:xfrm>
            <a:off x="11317818" y="6109855"/>
            <a:ext cx="766261" cy="609600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B5575B8-9370-4F0C-BE8A-716632A390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B56CBB-ECF0-4DB8-ABE0-D916489B6A9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156AAB-CF7C-4333-8011-8539BCDB73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7" y="2757798"/>
            <a:ext cx="354649" cy="332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4BCC129-C917-4946-867C-864F3D16DFD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3" y="3498939"/>
            <a:ext cx="354649" cy="332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0FB3CA3-976E-4EA9-9ABC-4715C618711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01" y="-393237"/>
            <a:ext cx="354649" cy="332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D33F5CC-C197-47BB-BF3E-A1594E6B447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77" y="3938005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3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195751" y="257908"/>
            <a:ext cx="10527325" cy="280181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085975" y="652033"/>
            <a:ext cx="86977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Nước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hòa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tan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chất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3657600" y="2472952"/>
            <a:ext cx="5468930" cy="4789573"/>
            <a:chOff x="3657600" y="2472952"/>
            <a:chExt cx="5468930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4781550" y="3971926"/>
              <a:ext cx="371474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Xăng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dầu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ăn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…</a:t>
              </a:r>
            </a:p>
          </p:txBody>
        </p:sp>
      </p:grpSp>
      <p:pic>
        <p:nvPicPr>
          <p:cNvPr id="30" name="Picture 2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5388" b="63162" l="36743" r="627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92" t="34375" r="34156" b="36186"/>
          <a:stretch/>
        </p:blipFill>
        <p:spPr>
          <a:xfrm>
            <a:off x="7897242" y="3711024"/>
            <a:ext cx="2857154" cy="2798845"/>
          </a:xfrm>
          <a:prstGeom prst="rect">
            <a:avLst/>
          </a:prstGeom>
        </p:spPr>
      </p:pic>
      <p:sp>
        <p:nvSpPr>
          <p:cNvPr id="9" name="Arrow: Striped Right 8">
            <a:hlinkClick r:id="rId10" action="ppaction://hlinksldjump"/>
            <a:extLst>
              <a:ext uri="{FF2B5EF4-FFF2-40B4-BE49-F238E27FC236}">
                <a16:creationId xmlns:a16="http://schemas.microsoft.com/office/drawing/2014/main" id="{7D92C532-7BC2-4D78-88E3-58D9A1E0247C}"/>
              </a:ext>
            </a:extLst>
          </p:cNvPr>
          <p:cNvSpPr/>
          <p:nvPr/>
        </p:nvSpPr>
        <p:spPr>
          <a:xfrm>
            <a:off x="11317818" y="6109855"/>
            <a:ext cx="766261" cy="609600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9AF6E0E-E26E-4733-B4FA-AA0F4849732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42D807-44CF-4DB8-8CD6-2888ACE0A19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7" y="2757798"/>
            <a:ext cx="354649" cy="332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962201D-1E88-4F3F-823C-9DF2727C68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3" y="3498939"/>
            <a:ext cx="354649" cy="332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2474E5-64E4-4A0C-9B2D-68A67A46071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01" y="-393237"/>
            <a:ext cx="354649" cy="332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AFCEC7-B8CA-41B0-BCEC-2BC9DF3226A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77" y="3938005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0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3D9102-BD35-4338-9FAE-5DC7DCDF60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1958" y="3040354"/>
            <a:ext cx="11485859" cy="31458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2CEF437-1D1D-46FD-B3CD-AEB471CAF4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9271" y="6193057"/>
            <a:ext cx="6220968" cy="6580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07A097F-0421-44C9-A8D0-E43C0356E7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1697" y="6203087"/>
            <a:ext cx="6220968" cy="658049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C6717A8B-D5B5-40A2-AA44-276BDCC1D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9858">
            <a:off x="10898940" y="773845"/>
            <a:ext cx="1109709" cy="110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>
            <a:extLst>
              <a:ext uri="{FF2B5EF4-FFF2-40B4-BE49-F238E27FC236}">
                <a16:creationId xmlns:a16="http://schemas.microsoft.com/office/drawing/2014/main" id="{9520B1EA-F94A-43C3-93A9-0F4609107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84" y="320514"/>
            <a:ext cx="929640" cy="92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68648BC-7EE5-6FEE-BF35-6355BC6950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94722" y="785520"/>
            <a:ext cx="7364606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098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96CDD459-B427-4CF5-89EA-574CDD44FC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26704" y="0"/>
            <a:ext cx="12445408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71A4B0-E280-31FE-AB38-D1CC520B57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3025" y="228600"/>
            <a:ext cx="1026642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B4AEBF-830C-E7CE-216D-982BD3F15D19}"/>
              </a:ext>
            </a:extLst>
          </p:cNvPr>
          <p:cNvSpPr txBox="1"/>
          <p:nvPr/>
        </p:nvSpPr>
        <p:spPr>
          <a:xfrm rot="21351650">
            <a:off x="1633965" y="1495206"/>
            <a:ext cx="58578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Vai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nước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9B58F126-05C0-A805-CE3C-670FD0C9CA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01" y="371474"/>
            <a:ext cx="1476376" cy="14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56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588</Words>
  <Application>Microsoft Office PowerPoint</Application>
  <PresentationFormat>Màn hình rộng</PresentationFormat>
  <Paragraphs>109</Paragraphs>
  <Slides>28</Slides>
  <Notes>19</Notes>
  <HiddenSlides>0</HiddenSlides>
  <MMClips>3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5</vt:i4>
      </vt:variant>
      <vt:variant>
        <vt:lpstr>Tiêu đề Bản chiếu</vt:lpstr>
      </vt:variant>
      <vt:variant>
        <vt:i4>28</vt:i4>
      </vt:variant>
    </vt:vector>
  </HeadingPairs>
  <TitlesOfParts>
    <vt:vector size="42" baseType="lpstr">
      <vt:lpstr>#9Slide07 Altus</vt:lpstr>
      <vt:lpstr>#9Slide07 HoneyCream</vt:lpstr>
      <vt:lpstr>#9Slide07 IcielStormtrooper</vt:lpstr>
      <vt:lpstr>Arial</vt:lpstr>
      <vt:lpstr>Calibri</vt:lpstr>
      <vt:lpstr>Cambria</vt:lpstr>
      <vt:lpstr>Pattaya</vt:lpstr>
      <vt:lpstr>SVN-SAF</vt:lpstr>
      <vt:lpstr>Times New Roman</vt:lpstr>
      <vt:lpstr>1_Office Theme</vt:lpstr>
      <vt:lpstr>2_Office Theme</vt:lpstr>
      <vt:lpstr>3_Office Theme</vt:lpstr>
      <vt:lpstr>4_Office Theme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Tho</cp:lastModifiedBy>
  <cp:revision>32</cp:revision>
  <dcterms:created xsi:type="dcterms:W3CDTF">2023-08-13T02:09:52Z</dcterms:created>
  <dcterms:modified xsi:type="dcterms:W3CDTF">2025-09-06T15:35:17Z</dcterms:modified>
</cp:coreProperties>
</file>