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2" r:id="rId2"/>
    <p:sldId id="257" r:id="rId3"/>
    <p:sldId id="256" r:id="rId4"/>
    <p:sldId id="258" r:id="rId5"/>
    <p:sldId id="260" r:id="rId6"/>
    <p:sldId id="261" r:id="rId7"/>
    <p:sldId id="262" r:id="rId8"/>
    <p:sldId id="274" r:id="rId9"/>
    <p:sldId id="277" r:id="rId10"/>
    <p:sldId id="278" r:id="rId11"/>
    <p:sldId id="279" r:id="rId12"/>
    <p:sldId id="275" r:id="rId13"/>
    <p:sldId id="267" r:id="rId14"/>
    <p:sldId id="265" r:id="rId15"/>
    <p:sldId id="276" r:id="rId16"/>
    <p:sldId id="266" r:id="rId17"/>
    <p:sldId id="271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edoka One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9"/>
    <a:srgbClr val="8577E9"/>
    <a:srgbClr val="CFE5FD"/>
    <a:srgbClr val="FEEDE2"/>
    <a:srgbClr val="F9EEFC"/>
    <a:srgbClr val="F2DBF9"/>
    <a:srgbClr val="FEF8F0"/>
    <a:srgbClr val="F6E164"/>
    <a:srgbClr val="E4FCCC"/>
    <a:srgbClr val="CDF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5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AF547-3A07-4A49-914E-4B2713C2C324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9C10F-0F30-4424-BB24-43FA2D470E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976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9C10F-0F30-4424-BB24-43FA2D470E5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763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9C10F-0F30-4424-BB24-43FA2D470E5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65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1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1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svg"/><Relationship Id="rId7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svg"/><Relationship Id="rId7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svg"/><Relationship Id="rId7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7.sv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svg"/><Relationship Id="rId7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1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9211186" y="1026028"/>
            <a:ext cx="13926572" cy="85206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572614" y="740278"/>
            <a:ext cx="13926572" cy="85206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18242" y="3900922"/>
            <a:ext cx="13651515" cy="2454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06782" y="6368210"/>
            <a:ext cx="6122665" cy="3161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32632" y="7294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08600" y="1387576"/>
            <a:ext cx="846672" cy="8935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97658" y="8543824"/>
            <a:ext cx="554799" cy="5855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75057" y="1552474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74707" y="5973435"/>
            <a:ext cx="289867" cy="281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63666" y="8695646"/>
            <a:ext cx="289867" cy="2818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06782" y="5145427"/>
            <a:ext cx="289867" cy="2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1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4237" y="421331"/>
            <a:ext cx="11351133" cy="2448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3583" y="8678598"/>
            <a:ext cx="18726775" cy="1732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43018" y="40060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3323" y="2649036"/>
            <a:ext cx="1655977" cy="15776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72017" y="6493573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695" y="8378058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07458" y="1726935"/>
            <a:ext cx="289867" cy="281896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64D68FD-F80B-4DC3-A3C4-4C9BA4236A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37" y="3223944"/>
            <a:ext cx="11351133" cy="54546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797DF4-3081-4AD2-AB6D-BE6B2D99DDED}"/>
              </a:ext>
            </a:extLst>
          </p:cNvPr>
          <p:cNvSpPr/>
          <p:nvPr/>
        </p:nvSpPr>
        <p:spPr>
          <a:xfrm>
            <a:off x="5715000" y="4962102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CEA14-D6F8-4229-B4CA-E6F0E32AE86F}"/>
              </a:ext>
            </a:extLst>
          </p:cNvPr>
          <p:cNvSpPr/>
          <p:nvPr/>
        </p:nvSpPr>
        <p:spPr>
          <a:xfrm>
            <a:off x="11843255" y="4962102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C8CD3F-F64D-4233-AA23-9427C234D540}"/>
              </a:ext>
            </a:extLst>
          </p:cNvPr>
          <p:cNvSpPr/>
          <p:nvPr/>
        </p:nvSpPr>
        <p:spPr>
          <a:xfrm>
            <a:off x="5715000" y="7775642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5D3BE-DB72-4539-86A1-7056750F7824}"/>
              </a:ext>
            </a:extLst>
          </p:cNvPr>
          <p:cNvSpPr/>
          <p:nvPr/>
        </p:nvSpPr>
        <p:spPr>
          <a:xfrm>
            <a:off x="11811002" y="7719673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4237" y="421331"/>
            <a:ext cx="11351133" cy="2448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3583" y="8678598"/>
            <a:ext cx="18726775" cy="1732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43018" y="40060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3323" y="2649036"/>
            <a:ext cx="1655977" cy="15776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72017" y="6493573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695" y="8378058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07458" y="1726935"/>
            <a:ext cx="289867" cy="281896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37748B8C-26BD-4C4A-8B24-D944515E6B12}"/>
              </a:ext>
            </a:extLst>
          </p:cNvPr>
          <p:cNvGrpSpPr/>
          <p:nvPr/>
        </p:nvGrpSpPr>
        <p:grpSpPr>
          <a:xfrm>
            <a:off x="3486987" y="3291143"/>
            <a:ext cx="11351134" cy="4595557"/>
            <a:chOff x="0" y="0"/>
            <a:chExt cx="4371974" cy="57492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A234AF70-AB78-4D52-B923-67EBB08DB6F2}"/>
                </a:ext>
              </a:extLst>
            </p:cNvPr>
            <p:cNvSpPr/>
            <p:nvPr/>
          </p:nvSpPr>
          <p:spPr>
            <a:xfrm>
              <a:off x="0" y="0"/>
              <a:ext cx="4371973" cy="574928"/>
            </a:xfrm>
            <a:custGeom>
              <a:avLst/>
              <a:gdLst/>
              <a:ahLst/>
              <a:cxnLst/>
              <a:rect l="l" t="t" r="r" b="b"/>
              <a:pathLst>
                <a:path w="4371973" h="574928">
                  <a:moveTo>
                    <a:pt x="0" y="0"/>
                  </a:moveTo>
                  <a:lnTo>
                    <a:pt x="4371973" y="0"/>
                  </a:lnTo>
                  <a:lnTo>
                    <a:pt x="4371973" y="574928"/>
                  </a:lnTo>
                  <a:lnTo>
                    <a:pt x="0" y="574928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724A70D-920D-40E4-9507-51D13B662A3C}"/>
              </a:ext>
            </a:extLst>
          </p:cNvPr>
          <p:cNvSpPr txBox="1"/>
          <p:nvPr/>
        </p:nvSpPr>
        <p:spPr>
          <a:xfrm>
            <a:off x="4191000" y="3732841"/>
            <a:ext cx="10647118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9 + 7 = 			9 + 9 =			8 + 7 =</a:t>
            </a:r>
          </a:p>
          <a:p>
            <a:pPr>
              <a:lnSpc>
                <a:spcPct val="2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9 + 8 = 			8 + 8 =			8 + 9 =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411C4F-92DF-44EE-9E07-1BCDFBA8F8C7}"/>
              </a:ext>
            </a:extLst>
          </p:cNvPr>
          <p:cNvSpPr/>
          <p:nvPr/>
        </p:nvSpPr>
        <p:spPr>
          <a:xfrm>
            <a:off x="6172200" y="4312672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60313E-BDA9-4834-AF86-CAB9E015D068}"/>
              </a:ext>
            </a:extLst>
          </p:cNvPr>
          <p:cNvSpPr/>
          <p:nvPr/>
        </p:nvSpPr>
        <p:spPr>
          <a:xfrm>
            <a:off x="9743159" y="434470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6C1886-1C70-4885-8567-AD5EF2CA6021}"/>
              </a:ext>
            </a:extLst>
          </p:cNvPr>
          <p:cNvSpPr/>
          <p:nvPr/>
        </p:nvSpPr>
        <p:spPr>
          <a:xfrm>
            <a:off x="13335000" y="4346323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2B7212-15E9-48AE-9623-C126F83612B1}"/>
              </a:ext>
            </a:extLst>
          </p:cNvPr>
          <p:cNvSpPr/>
          <p:nvPr/>
        </p:nvSpPr>
        <p:spPr>
          <a:xfrm>
            <a:off x="6172200" y="5886281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F9D60A-8352-4229-92AA-A1410A2E9BE3}"/>
              </a:ext>
            </a:extLst>
          </p:cNvPr>
          <p:cNvSpPr/>
          <p:nvPr/>
        </p:nvSpPr>
        <p:spPr>
          <a:xfrm>
            <a:off x="9743159" y="5982037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5101C-7101-4294-B6F9-586FDF3CA88E}"/>
              </a:ext>
            </a:extLst>
          </p:cNvPr>
          <p:cNvSpPr/>
          <p:nvPr/>
        </p:nvSpPr>
        <p:spPr>
          <a:xfrm>
            <a:off x="13335000" y="5972715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B93DB2-40FA-45EC-8237-A0E417A91CA7}"/>
              </a:ext>
            </a:extLst>
          </p:cNvPr>
          <p:cNvSpPr/>
          <p:nvPr/>
        </p:nvSpPr>
        <p:spPr>
          <a:xfrm>
            <a:off x="6172200" y="432199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8C1CA9-6DEF-4563-8BE2-7159047A00C4}"/>
              </a:ext>
            </a:extLst>
          </p:cNvPr>
          <p:cNvSpPr/>
          <p:nvPr/>
        </p:nvSpPr>
        <p:spPr>
          <a:xfrm>
            <a:off x="9764041" y="434470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5F8063-A1B4-4079-971B-4003426DB610}"/>
              </a:ext>
            </a:extLst>
          </p:cNvPr>
          <p:cNvSpPr/>
          <p:nvPr/>
        </p:nvSpPr>
        <p:spPr>
          <a:xfrm>
            <a:off x="13335000" y="4337001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72D001-447A-49AD-88E5-D7A8366276B8}"/>
              </a:ext>
            </a:extLst>
          </p:cNvPr>
          <p:cNvSpPr/>
          <p:nvPr/>
        </p:nvSpPr>
        <p:spPr>
          <a:xfrm>
            <a:off x="6172200" y="585542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3EDB90-25A1-490B-BF4B-EE027432032F}"/>
              </a:ext>
            </a:extLst>
          </p:cNvPr>
          <p:cNvSpPr/>
          <p:nvPr/>
        </p:nvSpPr>
        <p:spPr>
          <a:xfrm>
            <a:off x="9732718" y="596805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8C2BC9-9A87-416B-A41B-14E3570ED771}"/>
              </a:ext>
            </a:extLst>
          </p:cNvPr>
          <p:cNvSpPr/>
          <p:nvPr/>
        </p:nvSpPr>
        <p:spPr>
          <a:xfrm>
            <a:off x="13335000" y="5991359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5361" y="3990096"/>
            <a:ext cx="11277278" cy="110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VẬN DỤNG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7096" y="7952003"/>
            <a:ext cx="2092871" cy="11824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8612" y="3753580"/>
            <a:ext cx="1655977" cy="1577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57825" y="6185811"/>
            <a:ext cx="8084829" cy="53056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82639" y="5331274"/>
            <a:ext cx="1241229" cy="13100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2639" y="-552061"/>
            <a:ext cx="6122665" cy="31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6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5151" y="0"/>
            <a:ext cx="1973580" cy="2095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1641" y="4076700"/>
            <a:ext cx="1600948" cy="15252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09894" y="7947581"/>
            <a:ext cx="15068210" cy="1819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=</a:t>
            </a:r>
          </a:p>
          <a:p>
            <a:pPr>
              <a:lnSpc>
                <a:spcPct val="150000"/>
              </a:lnSpc>
            </a:pPr>
            <a:r>
              <a:rPr lang="en-US" sz="42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8833" y="1560296"/>
            <a:ext cx="289867" cy="2818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7665685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3767" y="8919131"/>
            <a:ext cx="289867" cy="281896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E210EA88-86EC-4490-8D20-3D5F4BB8FA9D}"/>
              </a:ext>
            </a:extLst>
          </p:cNvPr>
          <p:cNvSpPr txBox="1"/>
          <p:nvPr/>
        </p:nvSpPr>
        <p:spPr>
          <a:xfrm>
            <a:off x="1371601" y="41154"/>
            <a:ext cx="15068210" cy="3296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</a:t>
            </a:r>
          </a:p>
          <a:p>
            <a:pPr algn="just">
              <a:lnSpc>
                <a:spcPct val="150000"/>
              </a:lnSpc>
            </a:pP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10A61E-C793-404F-861A-09330A4D84CA}"/>
              </a:ext>
            </a:extLst>
          </p:cNvPr>
          <p:cNvSpPr/>
          <p:nvPr/>
        </p:nvSpPr>
        <p:spPr>
          <a:xfrm>
            <a:off x="4495800" y="8088529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38E8D4-4605-4B7B-9557-51CB84C3092C}"/>
              </a:ext>
            </a:extLst>
          </p:cNvPr>
          <p:cNvSpPr/>
          <p:nvPr/>
        </p:nvSpPr>
        <p:spPr>
          <a:xfrm>
            <a:off x="5482642" y="8095255"/>
            <a:ext cx="823876" cy="82387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9A40BD-8DF7-4EF9-9C68-CD2B2A67A97C}"/>
              </a:ext>
            </a:extLst>
          </p:cNvPr>
          <p:cNvSpPr/>
          <p:nvPr/>
        </p:nvSpPr>
        <p:spPr>
          <a:xfrm>
            <a:off x="6742556" y="8102623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7CEBD8-1495-43A7-9E0C-2066E2995C62}"/>
              </a:ext>
            </a:extLst>
          </p:cNvPr>
          <p:cNvSpPr/>
          <p:nvPr/>
        </p:nvSpPr>
        <p:spPr>
          <a:xfrm>
            <a:off x="8701574" y="8102623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112B7E-EE98-4B98-8338-E072DA2819A8}"/>
              </a:ext>
            </a:extLst>
          </p:cNvPr>
          <p:cNvSpPr/>
          <p:nvPr/>
        </p:nvSpPr>
        <p:spPr>
          <a:xfrm>
            <a:off x="5894580" y="9029700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DBFB8B-2195-4C88-B25B-AE5CFB90DC30}"/>
              </a:ext>
            </a:extLst>
          </p:cNvPr>
          <p:cNvSpPr/>
          <p:nvPr/>
        </p:nvSpPr>
        <p:spPr>
          <a:xfrm>
            <a:off x="4503133" y="8082238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111AAD-F049-4DC7-85C9-767CD99E4C9F}"/>
              </a:ext>
            </a:extLst>
          </p:cNvPr>
          <p:cNvSpPr/>
          <p:nvPr/>
        </p:nvSpPr>
        <p:spPr>
          <a:xfrm>
            <a:off x="5489975" y="8088529"/>
            <a:ext cx="823876" cy="82387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C8C92C-BD54-428B-9DAD-7433DCA5926F}"/>
              </a:ext>
            </a:extLst>
          </p:cNvPr>
          <p:cNvSpPr/>
          <p:nvPr/>
        </p:nvSpPr>
        <p:spPr>
          <a:xfrm>
            <a:off x="6759738" y="8095255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2EBC7D-BF77-4DE9-9A24-1DDD668F43BB}"/>
              </a:ext>
            </a:extLst>
          </p:cNvPr>
          <p:cNvSpPr/>
          <p:nvPr/>
        </p:nvSpPr>
        <p:spPr>
          <a:xfrm>
            <a:off x="8692629" y="8109954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C0ADEF-48E4-4DA3-A466-6D602A0DD7E3}"/>
              </a:ext>
            </a:extLst>
          </p:cNvPr>
          <p:cNvSpPr/>
          <p:nvPr/>
        </p:nvSpPr>
        <p:spPr>
          <a:xfrm>
            <a:off x="5894580" y="9029700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bedroom&#10;&#10;Description automatically generated">
            <a:extLst>
              <a:ext uri="{FF2B5EF4-FFF2-40B4-BE49-F238E27FC236}">
                <a16:creationId xmlns:a16="http://schemas.microsoft.com/office/drawing/2014/main" id="{EAA35DBD-5207-4B76-9773-DED3CD014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90" y="3448266"/>
            <a:ext cx="14987078" cy="4278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67000" y="310974"/>
            <a:ext cx="15621000" cy="2409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40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ts val="9840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NÀO ĐÚNG, CÂU NÀO SAI?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007" y="10175755"/>
            <a:ext cx="18462014" cy="50539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81001" y="-266700"/>
            <a:ext cx="4462753" cy="23044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7200" y="3064750"/>
            <a:ext cx="4523022" cy="2335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DC497F-3E93-4530-BEEC-A682D6ABE475}"/>
              </a:ext>
            </a:extLst>
          </p:cNvPr>
          <p:cNvSpPr txBox="1"/>
          <p:nvPr/>
        </p:nvSpPr>
        <p:spPr>
          <a:xfrm>
            <a:off x="4800600" y="3064750"/>
            <a:ext cx="9296400" cy="612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4 + 9 = 15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6 + 7 = 14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5 + 6 = 11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9 + 4 = 13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8 + 8 = 16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9 + 5 = 16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7 + 8 = 17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D1C991-D088-46D2-B3A2-47A907E632C8}"/>
              </a:ext>
            </a:extLst>
          </p:cNvPr>
          <p:cNvSpPr/>
          <p:nvPr/>
        </p:nvSpPr>
        <p:spPr>
          <a:xfrm>
            <a:off x="8991600" y="3335585"/>
            <a:ext cx="685800" cy="54994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vi-VN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C4F66D-7890-418B-88DF-80F89B847035}"/>
              </a:ext>
            </a:extLst>
          </p:cNvPr>
          <p:cNvSpPr/>
          <p:nvPr/>
        </p:nvSpPr>
        <p:spPr>
          <a:xfrm>
            <a:off x="8991600" y="4152900"/>
            <a:ext cx="685800" cy="54994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vi-VN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ABCDC-F68E-4E56-A7E0-9BBE3EB9AA7C}"/>
              </a:ext>
            </a:extLst>
          </p:cNvPr>
          <p:cNvSpPr/>
          <p:nvPr/>
        </p:nvSpPr>
        <p:spPr>
          <a:xfrm>
            <a:off x="8991600" y="5048043"/>
            <a:ext cx="685800" cy="54994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vi-VN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747BC0-7623-4627-97F9-1E4A538B9523}"/>
              </a:ext>
            </a:extLst>
          </p:cNvPr>
          <p:cNvSpPr/>
          <p:nvPr/>
        </p:nvSpPr>
        <p:spPr>
          <a:xfrm>
            <a:off x="8991600" y="5898171"/>
            <a:ext cx="685800" cy="54994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vi-VN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6DBA43-7B48-4EE0-A4EA-73A06BDE03EF}"/>
              </a:ext>
            </a:extLst>
          </p:cNvPr>
          <p:cNvSpPr/>
          <p:nvPr/>
        </p:nvSpPr>
        <p:spPr>
          <a:xfrm>
            <a:off x="8991600" y="6748299"/>
            <a:ext cx="685800" cy="54994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vi-VN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5907C3-F603-4665-82C2-77FAA250E30C}"/>
              </a:ext>
            </a:extLst>
          </p:cNvPr>
          <p:cNvSpPr/>
          <p:nvPr/>
        </p:nvSpPr>
        <p:spPr>
          <a:xfrm>
            <a:off x="8991600" y="7604927"/>
            <a:ext cx="685800" cy="54994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vi-VN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381508-BBDD-4E50-876C-95FCBDE916EF}"/>
              </a:ext>
            </a:extLst>
          </p:cNvPr>
          <p:cNvSpPr/>
          <p:nvPr/>
        </p:nvSpPr>
        <p:spPr>
          <a:xfrm>
            <a:off x="8991600" y="8461555"/>
            <a:ext cx="685800" cy="54994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vi-VN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861DA2AB-C5CE-42E0-8910-EA3A49ED57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658600" y="6173144"/>
            <a:ext cx="3724869" cy="423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5361" y="3990096"/>
            <a:ext cx="11277278" cy="110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HƯỚNG DẪN VỀ  NHÀ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7096" y="7952003"/>
            <a:ext cx="2092871" cy="11824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8612" y="3753580"/>
            <a:ext cx="1655977" cy="1577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57825" y="6185811"/>
            <a:ext cx="8084829" cy="53056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82639" y="5331274"/>
            <a:ext cx="1241229" cy="13100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2639" y="-552061"/>
            <a:ext cx="6122665" cy="31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5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391731" y="1420047"/>
            <a:ext cx="950453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209800" y="3011955"/>
            <a:ext cx="14728139" cy="6039114"/>
            <a:chOff x="0" y="0"/>
            <a:chExt cx="1476920" cy="20428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76919" cy="2042861"/>
            </a:xfrm>
            <a:custGeom>
              <a:avLst/>
              <a:gdLst/>
              <a:ahLst/>
              <a:cxnLst/>
              <a:rect l="l" t="t" r="r" b="b"/>
              <a:pathLst>
                <a:path w="1476919" h="2042861">
                  <a:moveTo>
                    <a:pt x="0" y="0"/>
                  </a:moveTo>
                  <a:lnTo>
                    <a:pt x="1476919" y="0"/>
                  </a:lnTo>
                  <a:lnTo>
                    <a:pt x="1476919" y="2042861"/>
                  </a:lnTo>
                  <a:lnTo>
                    <a:pt x="0" y="2042861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8350" y="14004"/>
            <a:ext cx="3325892" cy="18791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26489" y="-481962"/>
            <a:ext cx="4523022" cy="23355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85211" y="-729612"/>
            <a:ext cx="4523022" cy="2335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82ECA5-2EF5-46AC-B185-C04F70C926D5}"/>
              </a:ext>
            </a:extLst>
          </p:cNvPr>
          <p:cNvSpPr txBox="1"/>
          <p:nvPr/>
        </p:nvSpPr>
        <p:spPr>
          <a:xfrm>
            <a:off x="4643292" y="2676842"/>
            <a:ext cx="114349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vi 20</a:t>
            </a:r>
          </a:p>
          <a:p>
            <a:pPr>
              <a:lnSpc>
                <a:spcPct val="2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dirty="0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A306117C-AD73-4F0F-BE3D-0EDCCD4BDB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3795" y="3300095"/>
            <a:ext cx="1241229" cy="1310005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A9C70122-0A2A-42E6-9A9E-B019771EB6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57613" y="4976495"/>
            <a:ext cx="1241229" cy="1310005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D10448D8-4111-41B2-ABCA-BA636972B4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8428" y="6762850"/>
            <a:ext cx="1241229" cy="13100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9211186" y="1026028"/>
            <a:ext cx="13926572" cy="85206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572614" y="740278"/>
            <a:ext cx="13926572" cy="85206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29893" y="3800941"/>
            <a:ext cx="11821822" cy="2454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06782" y="6368210"/>
            <a:ext cx="6122665" cy="3161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32632" y="7294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08600" y="1387576"/>
            <a:ext cx="846672" cy="8935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97658" y="8543824"/>
            <a:ext cx="554799" cy="5855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75057" y="1552474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74707" y="5973435"/>
            <a:ext cx="289867" cy="281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63666" y="8695646"/>
            <a:ext cx="289867" cy="2818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06782" y="5145427"/>
            <a:ext cx="289867" cy="2818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00445" y="1962565"/>
            <a:ext cx="10730086" cy="2867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“TRUYỀN ĐIỆN</a:t>
            </a:r>
            <a:r>
              <a:rPr lang="en-US" sz="6400" b="1" i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5200" b="1" i="1" dirty="0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6999"/>
              </a:lnSpc>
            </a:pPr>
            <a:endParaRPr lang="en-US" sz="7000" dirty="0">
              <a:solidFill>
                <a:srgbClr val="3B2F57"/>
              </a:solidFill>
              <a:latin typeface="Fredoka On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76897" y="6721670"/>
            <a:ext cx="5763247" cy="3782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5400" y="7403367"/>
            <a:ext cx="2009105" cy="19141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940647" y="-545234"/>
            <a:ext cx="6759152" cy="34901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519966" y="0"/>
            <a:ext cx="2432840" cy="2583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2131CF-2C1C-42D4-899C-31950AC2EA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201400" y="3895490"/>
            <a:ext cx="6414026" cy="5652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FC9CFB-241C-4972-906D-D31DA28D1ED5}"/>
              </a:ext>
            </a:extLst>
          </p:cNvPr>
          <p:cNvSpPr txBox="1"/>
          <p:nvPr/>
        </p:nvSpPr>
        <p:spPr>
          <a:xfrm>
            <a:off x="1076646" y="3676858"/>
            <a:ext cx="10048554" cy="349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Cô </a:t>
            </a:r>
            <a:r>
              <a:rPr lang="vi-VN" sz="3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nhiên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xong,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(tương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như trên)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97632" y="2317817"/>
            <a:ext cx="6292735" cy="5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64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27969" y="3003914"/>
            <a:ext cx="1344586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 CÓ NHỚ TRONG PHẠM VI 20 (</a:t>
            </a:r>
            <a:r>
              <a:rPr lang="en-US" sz="72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-10935952"/>
            <a:ext cx="20580377" cy="125916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20000" y="6499007"/>
            <a:ext cx="3582663" cy="2024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263950"/>
            <a:ext cx="20580377" cy="12591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00145" y="7156863"/>
            <a:ext cx="245059" cy="2383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56498" y="5204521"/>
            <a:ext cx="290370" cy="2823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7921" y="3038640"/>
            <a:ext cx="242367" cy="235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1727" y="7511110"/>
            <a:ext cx="270180" cy="2627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96017" y="5386568"/>
            <a:ext cx="248290" cy="2414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14167" y="2775890"/>
            <a:ext cx="270180" cy="262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20227">
            <a:off x="-1672317" y="-465884"/>
            <a:ext cx="5290563" cy="298916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25206" y="3843506"/>
            <a:ext cx="3730797" cy="2954650"/>
            <a:chOff x="0" y="0"/>
            <a:chExt cx="1619879" cy="12063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9879" cy="1206327"/>
            </a:xfrm>
            <a:custGeom>
              <a:avLst/>
              <a:gdLst/>
              <a:ahLst/>
              <a:cxnLst/>
              <a:rect l="l" t="t" r="r" b="b"/>
              <a:pathLst>
                <a:path w="1619879" h="1206327">
                  <a:moveTo>
                    <a:pt x="0" y="0"/>
                  </a:moveTo>
                  <a:lnTo>
                    <a:pt x="1619879" y="0"/>
                  </a:lnTo>
                  <a:lnTo>
                    <a:pt x="1619879" y="1206327"/>
                  </a:lnTo>
                  <a:lnTo>
                    <a:pt x="0" y="1206327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769074" y="1518364"/>
            <a:ext cx="8749851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82779" y="3150660"/>
            <a:ext cx="1559152" cy="9678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18926" y="-566460"/>
            <a:ext cx="5405596" cy="279125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93568" y="4278348"/>
            <a:ext cx="3662435" cy="2124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PHÉP CỘNG CÓ NHỚ TRONG PHẠM VI 20 (</a:t>
            </a:r>
            <a:r>
              <a:rPr lang="en-US" sz="3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BCA0306C-E5D8-49F3-B8A1-52037E0509CE}"/>
              </a:ext>
            </a:extLst>
          </p:cNvPr>
          <p:cNvGrpSpPr/>
          <p:nvPr/>
        </p:nvGrpSpPr>
        <p:grpSpPr>
          <a:xfrm>
            <a:off x="5345051" y="3828055"/>
            <a:ext cx="3730797" cy="2954650"/>
            <a:chOff x="0" y="0"/>
            <a:chExt cx="1619879" cy="120632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86FC387-D8CC-48E0-8FF9-9772C55BA0B1}"/>
                </a:ext>
              </a:extLst>
            </p:cNvPr>
            <p:cNvSpPr/>
            <p:nvPr/>
          </p:nvSpPr>
          <p:spPr>
            <a:xfrm>
              <a:off x="0" y="0"/>
              <a:ext cx="1619879" cy="1206327"/>
            </a:xfrm>
            <a:custGeom>
              <a:avLst/>
              <a:gdLst/>
              <a:ahLst/>
              <a:cxnLst/>
              <a:rect l="l" t="t" r="r" b="b"/>
              <a:pathLst>
                <a:path w="1619879" h="1206327">
                  <a:moveTo>
                    <a:pt x="0" y="0"/>
                  </a:moveTo>
                  <a:lnTo>
                    <a:pt x="1619879" y="0"/>
                  </a:lnTo>
                  <a:lnTo>
                    <a:pt x="1619879" y="1206327"/>
                  </a:lnTo>
                  <a:lnTo>
                    <a:pt x="0" y="1206327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42D6C31B-BD7E-40EC-856E-870560E1D40D}"/>
              </a:ext>
            </a:extLst>
          </p:cNvPr>
          <p:cNvGrpSpPr/>
          <p:nvPr/>
        </p:nvGrpSpPr>
        <p:grpSpPr>
          <a:xfrm>
            <a:off x="9436011" y="3843506"/>
            <a:ext cx="3730797" cy="2954650"/>
            <a:chOff x="0" y="0"/>
            <a:chExt cx="1619879" cy="120632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569623D-DDA8-490F-9BAE-03C931CB7A99}"/>
                </a:ext>
              </a:extLst>
            </p:cNvPr>
            <p:cNvSpPr/>
            <p:nvPr/>
          </p:nvSpPr>
          <p:spPr>
            <a:xfrm>
              <a:off x="0" y="0"/>
              <a:ext cx="1619879" cy="1206327"/>
            </a:xfrm>
            <a:custGeom>
              <a:avLst/>
              <a:gdLst/>
              <a:ahLst/>
              <a:cxnLst/>
              <a:rect l="l" t="t" r="r" b="b"/>
              <a:pathLst>
                <a:path w="1619879" h="1206327">
                  <a:moveTo>
                    <a:pt x="0" y="0"/>
                  </a:moveTo>
                  <a:lnTo>
                    <a:pt x="1619879" y="0"/>
                  </a:lnTo>
                  <a:lnTo>
                    <a:pt x="1619879" y="1206327"/>
                  </a:lnTo>
                  <a:lnTo>
                    <a:pt x="0" y="1206327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grpSp>
        <p:nvGrpSpPr>
          <p:cNvPr id="22" name="Group 4">
            <a:extLst>
              <a:ext uri="{FF2B5EF4-FFF2-40B4-BE49-F238E27FC236}">
                <a16:creationId xmlns:a16="http://schemas.microsoft.com/office/drawing/2014/main" id="{1A05FD1F-FAB2-40EF-97D9-C81865EFA3AD}"/>
              </a:ext>
            </a:extLst>
          </p:cNvPr>
          <p:cNvGrpSpPr/>
          <p:nvPr/>
        </p:nvGrpSpPr>
        <p:grpSpPr>
          <a:xfrm>
            <a:off x="13555856" y="3769704"/>
            <a:ext cx="3730797" cy="2954650"/>
            <a:chOff x="0" y="0"/>
            <a:chExt cx="1619879" cy="1206327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3184896-9CF5-4932-9225-6EFA5AC42398}"/>
                </a:ext>
              </a:extLst>
            </p:cNvPr>
            <p:cNvSpPr/>
            <p:nvPr/>
          </p:nvSpPr>
          <p:spPr>
            <a:xfrm>
              <a:off x="0" y="0"/>
              <a:ext cx="1619879" cy="1206327"/>
            </a:xfrm>
            <a:custGeom>
              <a:avLst/>
              <a:gdLst/>
              <a:ahLst/>
              <a:cxnLst/>
              <a:rect l="l" t="t" r="r" b="b"/>
              <a:pathLst>
                <a:path w="1619879" h="1206327">
                  <a:moveTo>
                    <a:pt x="0" y="0"/>
                  </a:moveTo>
                  <a:lnTo>
                    <a:pt x="1619879" y="0"/>
                  </a:lnTo>
                  <a:lnTo>
                    <a:pt x="1619879" y="1206327"/>
                  </a:lnTo>
                  <a:lnTo>
                    <a:pt x="0" y="1206327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pic>
        <p:nvPicPr>
          <p:cNvPr id="24" name="Picture 12">
            <a:extLst>
              <a:ext uri="{FF2B5EF4-FFF2-40B4-BE49-F238E27FC236}">
                <a16:creationId xmlns:a16="http://schemas.microsoft.com/office/drawing/2014/main" id="{8E2770DE-58A0-4C7B-A492-7E5A2E48B7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34171" y="3139320"/>
            <a:ext cx="1559152" cy="967815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BF418642-B9CF-4455-9310-F5DADDAB1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78968" y="3064176"/>
            <a:ext cx="1559152" cy="967815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6E786A01-44EE-4FFD-901A-E5B175CC88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85741" y="3064176"/>
            <a:ext cx="1559152" cy="967815"/>
          </a:xfrm>
          <a:prstGeom prst="rect">
            <a:avLst/>
          </a:prstGeom>
        </p:spPr>
      </p:pic>
      <p:sp>
        <p:nvSpPr>
          <p:cNvPr id="27" name="TextBox 15">
            <a:extLst>
              <a:ext uri="{FF2B5EF4-FFF2-40B4-BE49-F238E27FC236}">
                <a16:creationId xmlns:a16="http://schemas.microsoft.com/office/drawing/2014/main" id="{ED7DA0DC-EAC7-4780-B504-B478C6F5ED1B}"/>
              </a:ext>
            </a:extLst>
          </p:cNvPr>
          <p:cNvSpPr txBox="1"/>
          <p:nvPr/>
        </p:nvSpPr>
        <p:spPr>
          <a:xfrm>
            <a:off x="5384528" y="4278348"/>
            <a:ext cx="3662435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LUYỆN TẬP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D9C0BADE-B24C-477D-B0E7-752F95486710}"/>
              </a:ext>
            </a:extLst>
          </p:cNvPr>
          <p:cNvSpPr txBox="1"/>
          <p:nvPr/>
        </p:nvSpPr>
        <p:spPr>
          <a:xfrm>
            <a:off x="9231204" y="4278348"/>
            <a:ext cx="3662435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VẬN DỤNG</a:t>
            </a: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C6D17D8E-04D2-4A99-A10D-6B99F8EF7E73}"/>
              </a:ext>
            </a:extLst>
          </p:cNvPr>
          <p:cNvSpPr txBox="1"/>
          <p:nvPr/>
        </p:nvSpPr>
        <p:spPr>
          <a:xfrm>
            <a:off x="13590036" y="4325597"/>
            <a:ext cx="3662435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HƯỚNG DẪN VỀ NHÀ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5361" y="3712320"/>
            <a:ext cx="11277278" cy="229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PHÉP CỘNG CÓ NHỚ TRONG PHẠM VI 20 (</a:t>
            </a:r>
            <a:r>
              <a:rPr lang="en-US" sz="72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7096" y="7952003"/>
            <a:ext cx="2092871" cy="11824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8612" y="3753580"/>
            <a:ext cx="1655977" cy="1577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57825" y="6185811"/>
            <a:ext cx="8084829" cy="53056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82639" y="5331274"/>
            <a:ext cx="1241229" cy="13100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2639" y="-552061"/>
            <a:ext cx="6122665" cy="31615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-10489372"/>
            <a:ext cx="20580377" cy="125916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488798" y="-1706568"/>
            <a:ext cx="12232998" cy="13979030"/>
            <a:chOff x="0" y="0"/>
            <a:chExt cx="1811986" cy="2294019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FFE6E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9319" y="-379777"/>
            <a:ext cx="2432840" cy="25831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6000" y="8039100"/>
            <a:ext cx="2161354" cy="12211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31192" y="911788"/>
            <a:ext cx="7641331" cy="20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TRANH &amp;  TRẢ LỜI CÂU HỎI: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57884" y="2476500"/>
            <a:ext cx="6315423" cy="3773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 err="1">
                <a:solidFill>
                  <a:srgbClr val="3B2F57"/>
                </a:solidFill>
              </a:rPr>
              <a:t>Bạn</a:t>
            </a:r>
            <a:r>
              <a:rPr lang="vi-VN" sz="4200" dirty="0">
                <a:solidFill>
                  <a:srgbClr val="3B2F57"/>
                </a:solidFill>
              </a:rPr>
              <a:t> Hà </a:t>
            </a:r>
            <a:r>
              <a:rPr lang="vi-VN" sz="4200" dirty="0" err="1">
                <a:solidFill>
                  <a:srgbClr val="3B2F57"/>
                </a:solidFill>
              </a:rPr>
              <a:t>có</a:t>
            </a:r>
            <a:r>
              <a:rPr lang="vi-VN" sz="4200" dirty="0">
                <a:solidFill>
                  <a:srgbClr val="3B2F57"/>
                </a:solidFill>
              </a:rPr>
              <a:t> 9 </a:t>
            </a:r>
            <a:r>
              <a:rPr lang="vi-VN" sz="4200" dirty="0" err="1">
                <a:solidFill>
                  <a:srgbClr val="3B2F57"/>
                </a:solidFill>
              </a:rPr>
              <a:t>quả</a:t>
            </a:r>
            <a:r>
              <a:rPr lang="vi-VN" sz="4200" dirty="0">
                <a:solidFill>
                  <a:srgbClr val="3B2F57"/>
                </a:solidFill>
              </a:rPr>
              <a:t> na. </a:t>
            </a:r>
            <a:r>
              <a:rPr lang="vi-VN" sz="4200" dirty="0" err="1">
                <a:solidFill>
                  <a:srgbClr val="3B2F57"/>
                </a:solidFill>
              </a:rPr>
              <a:t>Bạn</a:t>
            </a:r>
            <a:r>
              <a:rPr lang="vi-VN" sz="4200" dirty="0">
                <a:solidFill>
                  <a:srgbClr val="3B2F57"/>
                </a:solidFill>
              </a:rPr>
              <a:t> </a:t>
            </a:r>
            <a:r>
              <a:rPr lang="vi-VN" sz="4200" dirty="0" err="1">
                <a:solidFill>
                  <a:srgbClr val="3B2F57"/>
                </a:solidFill>
              </a:rPr>
              <a:t>có</a:t>
            </a:r>
            <a:r>
              <a:rPr lang="vi-VN" sz="4200" dirty="0">
                <a:solidFill>
                  <a:srgbClr val="3B2F57"/>
                </a:solidFill>
              </a:rPr>
              <a:t> thêm 4 </a:t>
            </a:r>
            <a:r>
              <a:rPr lang="vi-VN" sz="4200" dirty="0" err="1">
                <a:solidFill>
                  <a:srgbClr val="3B2F57"/>
                </a:solidFill>
              </a:rPr>
              <a:t>quả</a:t>
            </a:r>
            <a:r>
              <a:rPr lang="vi-VN" sz="4200" dirty="0">
                <a:solidFill>
                  <a:srgbClr val="3B2F57"/>
                </a:solidFill>
              </a:rPr>
              <a:t> na </a:t>
            </a:r>
            <a:r>
              <a:rPr lang="vi-VN" sz="4200" dirty="0" err="1">
                <a:solidFill>
                  <a:srgbClr val="3B2F57"/>
                </a:solidFill>
              </a:rPr>
              <a:t>nữa</a:t>
            </a:r>
            <a:r>
              <a:rPr lang="vi-VN" sz="4200" dirty="0">
                <a:solidFill>
                  <a:srgbClr val="3B2F57"/>
                </a:solidFill>
              </a:rPr>
              <a:t>. </a:t>
            </a:r>
            <a:r>
              <a:rPr lang="vi-VN" sz="4200" dirty="0" err="1">
                <a:solidFill>
                  <a:srgbClr val="3B2F57"/>
                </a:solidFill>
              </a:rPr>
              <a:t>Hỏi</a:t>
            </a:r>
            <a:r>
              <a:rPr lang="vi-VN" sz="4200" dirty="0">
                <a:solidFill>
                  <a:srgbClr val="3B2F57"/>
                </a:solidFill>
              </a:rPr>
              <a:t> </a:t>
            </a:r>
            <a:r>
              <a:rPr lang="vi-VN" sz="4200" dirty="0" err="1">
                <a:solidFill>
                  <a:srgbClr val="3B2F57"/>
                </a:solidFill>
              </a:rPr>
              <a:t>Bạn</a:t>
            </a:r>
            <a:r>
              <a:rPr lang="vi-VN" sz="4200" dirty="0">
                <a:solidFill>
                  <a:srgbClr val="3B2F57"/>
                </a:solidFill>
              </a:rPr>
              <a:t> Hà </a:t>
            </a:r>
            <a:r>
              <a:rPr lang="vi-VN" sz="4200" dirty="0" err="1">
                <a:solidFill>
                  <a:srgbClr val="3B2F57"/>
                </a:solidFill>
              </a:rPr>
              <a:t>có</a:t>
            </a:r>
            <a:r>
              <a:rPr lang="vi-VN" sz="4200" dirty="0">
                <a:solidFill>
                  <a:srgbClr val="3B2F57"/>
                </a:solidFill>
              </a:rPr>
              <a:t> </a:t>
            </a:r>
            <a:r>
              <a:rPr lang="vi-VN" sz="4200" dirty="0" err="1">
                <a:solidFill>
                  <a:srgbClr val="3B2F57"/>
                </a:solidFill>
              </a:rPr>
              <a:t>tất</a:t>
            </a:r>
            <a:r>
              <a:rPr lang="vi-VN" sz="4200" dirty="0">
                <a:solidFill>
                  <a:srgbClr val="3B2F57"/>
                </a:solidFill>
              </a:rPr>
              <a:t> </a:t>
            </a:r>
            <a:r>
              <a:rPr lang="vi-VN" sz="4200" dirty="0" err="1">
                <a:solidFill>
                  <a:srgbClr val="3B2F57"/>
                </a:solidFill>
              </a:rPr>
              <a:t>cả</a:t>
            </a:r>
            <a:r>
              <a:rPr lang="vi-VN" sz="4200" dirty="0">
                <a:solidFill>
                  <a:srgbClr val="3B2F57"/>
                </a:solidFill>
              </a:rPr>
              <a:t> bao nhiêu </a:t>
            </a:r>
            <a:r>
              <a:rPr lang="vi-VN" sz="4200" dirty="0" err="1">
                <a:solidFill>
                  <a:srgbClr val="3B2F57"/>
                </a:solidFill>
              </a:rPr>
              <a:t>quả</a:t>
            </a:r>
            <a:r>
              <a:rPr lang="vi-VN" sz="4200" dirty="0">
                <a:solidFill>
                  <a:srgbClr val="3B2F57"/>
                </a:solidFill>
              </a:rPr>
              <a:t> na?</a:t>
            </a:r>
            <a:endParaRPr lang="en-US" sz="4200" dirty="0">
              <a:solidFill>
                <a:srgbClr val="3B2F57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CB7B7D-1F49-4E24-A052-F9EC602AF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7" y="3374835"/>
            <a:ext cx="8763000" cy="58343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83583" y="8678598"/>
            <a:ext cx="18726775" cy="1732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33600" y="2331199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88961" y="649904"/>
            <a:ext cx="1655977" cy="15776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72017" y="6493573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828695" y="8378058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07458" y="1726935"/>
            <a:ext cx="289867" cy="281896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0D034BA2-85A1-488D-AB6D-53776E1522E0}"/>
              </a:ext>
            </a:extLst>
          </p:cNvPr>
          <p:cNvGrpSpPr/>
          <p:nvPr/>
        </p:nvGrpSpPr>
        <p:grpSpPr>
          <a:xfrm>
            <a:off x="2761182" y="6524240"/>
            <a:ext cx="12783923" cy="2135713"/>
            <a:chOff x="0" y="0"/>
            <a:chExt cx="3996554" cy="51636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AA7EA2F-6298-4EF0-A2EA-393FAC119E46}"/>
                </a:ext>
              </a:extLst>
            </p:cNvPr>
            <p:cNvSpPr/>
            <p:nvPr/>
          </p:nvSpPr>
          <p:spPr>
            <a:xfrm>
              <a:off x="0" y="0"/>
              <a:ext cx="3996553" cy="516362"/>
            </a:xfrm>
            <a:custGeom>
              <a:avLst/>
              <a:gdLst/>
              <a:ahLst/>
              <a:cxnLst/>
              <a:rect l="l" t="t" r="r" b="b"/>
              <a:pathLst>
                <a:path w="3996553" h="516362">
                  <a:moveTo>
                    <a:pt x="0" y="0"/>
                  </a:moveTo>
                  <a:lnTo>
                    <a:pt x="3996553" y="0"/>
                  </a:lnTo>
                  <a:lnTo>
                    <a:pt x="3996553" y="516362"/>
                  </a:lnTo>
                  <a:lnTo>
                    <a:pt x="0" y="516362"/>
                  </a:lnTo>
                  <a:close/>
                </a:path>
              </a:pathLst>
            </a:custGeom>
            <a:solidFill>
              <a:srgbClr val="FFDBDC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BD47FF7-AE02-4C64-8BB8-4EE138D4B2B3}"/>
              </a:ext>
            </a:extLst>
          </p:cNvPr>
          <p:cNvSpPr txBox="1"/>
          <p:nvPr/>
        </p:nvSpPr>
        <p:spPr>
          <a:xfrm>
            <a:off x="3137728" y="6539058"/>
            <a:ext cx="12407374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THỰC HÀNH TÍNH: 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9 + 5 = 				9 + 7 = 		 	9 + 3 = 		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D430A1-3384-4E8B-AB9D-DB6DBA120CD3}"/>
              </a:ext>
            </a:extLst>
          </p:cNvPr>
          <p:cNvSpPr/>
          <p:nvPr/>
        </p:nvSpPr>
        <p:spPr>
          <a:xfrm>
            <a:off x="4936177" y="7654073"/>
            <a:ext cx="778824" cy="543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756789-909E-4803-9BF7-60ECAADFDB7F}"/>
              </a:ext>
            </a:extLst>
          </p:cNvPr>
          <p:cNvSpPr/>
          <p:nvPr/>
        </p:nvSpPr>
        <p:spPr>
          <a:xfrm>
            <a:off x="4936177" y="7654073"/>
            <a:ext cx="778824" cy="543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63D9A7-EBD0-4A4F-B0F7-73F20BC96911}"/>
              </a:ext>
            </a:extLst>
          </p:cNvPr>
          <p:cNvSpPr/>
          <p:nvPr/>
        </p:nvSpPr>
        <p:spPr>
          <a:xfrm>
            <a:off x="9435719" y="7658100"/>
            <a:ext cx="778824" cy="543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CAA52B-D37A-4E7C-B175-C2023800FBE5}"/>
              </a:ext>
            </a:extLst>
          </p:cNvPr>
          <p:cNvSpPr/>
          <p:nvPr/>
        </p:nvSpPr>
        <p:spPr>
          <a:xfrm>
            <a:off x="13106400" y="7654073"/>
            <a:ext cx="778824" cy="543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81F880-E35B-415B-8F42-4DB1422DCBAF}"/>
              </a:ext>
            </a:extLst>
          </p:cNvPr>
          <p:cNvSpPr/>
          <p:nvPr/>
        </p:nvSpPr>
        <p:spPr>
          <a:xfrm>
            <a:off x="9435719" y="7658100"/>
            <a:ext cx="778824" cy="543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3512DC-1AE6-4B5C-9331-F7AA8C5ED612}"/>
              </a:ext>
            </a:extLst>
          </p:cNvPr>
          <p:cNvSpPr/>
          <p:nvPr/>
        </p:nvSpPr>
        <p:spPr>
          <a:xfrm>
            <a:off x="13106400" y="7644551"/>
            <a:ext cx="778824" cy="543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22939551-441E-4DC3-AD6B-2FE066B710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82" y="891395"/>
            <a:ext cx="12783920" cy="526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5361" y="3990096"/>
            <a:ext cx="11277278" cy="110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LUYỆN TẬP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7096" y="7952003"/>
            <a:ext cx="2092871" cy="11824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8612" y="3753580"/>
            <a:ext cx="1655977" cy="1577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57825" y="6185811"/>
            <a:ext cx="8084829" cy="53056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82639" y="5331274"/>
            <a:ext cx="1241229" cy="13100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2639" y="-552061"/>
            <a:ext cx="6122665" cy="31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4237" y="421331"/>
            <a:ext cx="11351133" cy="2448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3583" y="8678598"/>
            <a:ext cx="18726775" cy="1732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43018" y="40060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3323" y="2649036"/>
            <a:ext cx="1655977" cy="15776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72017" y="6493573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695" y="8378058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07458" y="1726935"/>
            <a:ext cx="289867" cy="281896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810690-C4A5-4A5A-8F12-00E73EB0F5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37" y="3233470"/>
            <a:ext cx="11351132" cy="54264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A653470-2C45-40C6-BDCF-30AAA2C83DA1}"/>
              </a:ext>
            </a:extLst>
          </p:cNvPr>
          <p:cNvSpPr/>
          <p:nvPr/>
        </p:nvSpPr>
        <p:spPr>
          <a:xfrm>
            <a:off x="6419850" y="486482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C10DA6-5A6B-4B7B-B7BA-C265C058D595}"/>
              </a:ext>
            </a:extLst>
          </p:cNvPr>
          <p:cNvSpPr/>
          <p:nvPr/>
        </p:nvSpPr>
        <p:spPr>
          <a:xfrm>
            <a:off x="6457950" y="7805291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167285-A8A0-467E-8F60-FBDCB848F8C0}"/>
              </a:ext>
            </a:extLst>
          </p:cNvPr>
          <p:cNvSpPr/>
          <p:nvPr/>
        </p:nvSpPr>
        <p:spPr>
          <a:xfrm>
            <a:off x="11887200" y="3586057"/>
            <a:ext cx="533400" cy="56684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ABC2B5-7B0B-47AD-A13B-42248DC68B85}"/>
              </a:ext>
            </a:extLst>
          </p:cNvPr>
          <p:cNvSpPr/>
          <p:nvPr/>
        </p:nvSpPr>
        <p:spPr>
          <a:xfrm>
            <a:off x="11887200" y="4248150"/>
            <a:ext cx="533400" cy="56684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135D4-CDBA-4438-AD07-777FD14828AF}"/>
              </a:ext>
            </a:extLst>
          </p:cNvPr>
          <p:cNvSpPr/>
          <p:nvPr/>
        </p:nvSpPr>
        <p:spPr>
          <a:xfrm>
            <a:off x="13439574" y="4280262"/>
            <a:ext cx="657425" cy="56684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4691A7-8711-4AF0-8D24-319CC02AF6C9}"/>
              </a:ext>
            </a:extLst>
          </p:cNvPr>
          <p:cNvSpPr/>
          <p:nvPr/>
        </p:nvSpPr>
        <p:spPr>
          <a:xfrm>
            <a:off x="11887200" y="6492047"/>
            <a:ext cx="533400" cy="56684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255F64-251E-423D-AE36-BB5128F19851}"/>
              </a:ext>
            </a:extLst>
          </p:cNvPr>
          <p:cNvSpPr/>
          <p:nvPr/>
        </p:nvSpPr>
        <p:spPr>
          <a:xfrm>
            <a:off x="11887200" y="7167531"/>
            <a:ext cx="533400" cy="56684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33B7FA-1B78-4D5A-9550-3A3955722284}"/>
              </a:ext>
            </a:extLst>
          </p:cNvPr>
          <p:cNvSpPr/>
          <p:nvPr/>
        </p:nvSpPr>
        <p:spPr>
          <a:xfrm>
            <a:off x="13377562" y="7174978"/>
            <a:ext cx="657425" cy="56684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430</Words>
  <Application>Microsoft Office PowerPoint</Application>
  <PresentationFormat>Custom</PresentationFormat>
  <Paragraphs>93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Fredoka One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Hà Nguyễn</cp:lastModifiedBy>
  <cp:revision>10</cp:revision>
  <dcterms:created xsi:type="dcterms:W3CDTF">2006-08-16T00:00:00Z</dcterms:created>
  <dcterms:modified xsi:type="dcterms:W3CDTF">2021-08-27T15:32:21Z</dcterms:modified>
  <dc:identifier>DAEoNn5vFYM</dc:identifier>
</cp:coreProperties>
</file>