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57" r:id="rId3"/>
    <p:sldId id="274" r:id="rId4"/>
    <p:sldId id="275" r:id="rId5"/>
    <p:sldId id="276" r:id="rId6"/>
    <p:sldId id="277" r:id="rId7"/>
    <p:sldId id="278" r:id="rId8"/>
    <p:sldId id="256" r:id="rId9"/>
    <p:sldId id="263" r:id="rId10"/>
    <p:sldId id="261" r:id="rId11"/>
    <p:sldId id="281" r:id="rId12"/>
    <p:sldId id="270" r:id="rId13"/>
    <p:sldId id="282" r:id="rId14"/>
    <p:sldId id="279" r:id="rId15"/>
    <p:sldId id="259" r:id="rId16"/>
    <p:sldId id="280" r:id="rId17"/>
    <p:sldId id="260" r:id="rId18"/>
    <p:sldId id="271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5.svg"/><Relationship Id="rId18" Type="http://schemas.openxmlformats.org/officeDocument/2006/relationships/image" Target="../media/image36.png"/><Relationship Id="rId3" Type="http://schemas.openxmlformats.org/officeDocument/2006/relationships/image" Target="../media/image47.svg"/><Relationship Id="rId7" Type="http://schemas.openxmlformats.org/officeDocument/2006/relationships/image" Target="../media/image6.svg"/><Relationship Id="rId12" Type="http://schemas.openxmlformats.org/officeDocument/2006/relationships/image" Target="../media/image33.png"/><Relationship Id="rId17" Type="http://schemas.openxmlformats.org/officeDocument/2006/relationships/image" Target="../media/image59.svg"/><Relationship Id="rId2" Type="http://schemas.openxmlformats.org/officeDocument/2006/relationships/image" Target="../media/image29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3.svg"/><Relationship Id="rId5" Type="http://schemas.openxmlformats.org/officeDocument/2006/relationships/image" Target="../media/image49.svg"/><Relationship Id="rId15" Type="http://schemas.openxmlformats.org/officeDocument/2006/relationships/image" Target="../media/image57.svg"/><Relationship Id="rId10" Type="http://schemas.openxmlformats.org/officeDocument/2006/relationships/image" Target="../media/image32.png"/><Relationship Id="rId19" Type="http://schemas.openxmlformats.org/officeDocument/2006/relationships/image" Target="../media/image61.svg"/><Relationship Id="rId4" Type="http://schemas.openxmlformats.org/officeDocument/2006/relationships/image" Target="../media/image30.png"/><Relationship Id="rId9" Type="http://schemas.openxmlformats.org/officeDocument/2006/relationships/image" Target="../media/image51.sv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3.sv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12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69.sv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3.sv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12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5" Type="http://schemas.openxmlformats.org/officeDocument/2006/relationships/image" Target="../media/image76.sv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69.sv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3.sv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12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5" Type="http://schemas.openxmlformats.org/officeDocument/2006/relationships/image" Target="../media/image76.sv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69.sv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5.svg"/><Relationship Id="rId18" Type="http://schemas.openxmlformats.org/officeDocument/2006/relationships/image" Target="../media/image36.png"/><Relationship Id="rId3" Type="http://schemas.openxmlformats.org/officeDocument/2006/relationships/image" Target="../media/image47.svg"/><Relationship Id="rId7" Type="http://schemas.openxmlformats.org/officeDocument/2006/relationships/image" Target="../media/image6.svg"/><Relationship Id="rId12" Type="http://schemas.openxmlformats.org/officeDocument/2006/relationships/image" Target="../media/image33.png"/><Relationship Id="rId17" Type="http://schemas.openxmlformats.org/officeDocument/2006/relationships/image" Target="../media/image59.svg"/><Relationship Id="rId2" Type="http://schemas.openxmlformats.org/officeDocument/2006/relationships/image" Target="../media/image29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3.svg"/><Relationship Id="rId5" Type="http://schemas.openxmlformats.org/officeDocument/2006/relationships/image" Target="../media/image49.svg"/><Relationship Id="rId15" Type="http://schemas.openxmlformats.org/officeDocument/2006/relationships/image" Target="../media/image57.svg"/><Relationship Id="rId10" Type="http://schemas.openxmlformats.org/officeDocument/2006/relationships/image" Target="../media/image32.png"/><Relationship Id="rId19" Type="http://schemas.openxmlformats.org/officeDocument/2006/relationships/image" Target="../media/image61.svg"/><Relationship Id="rId4" Type="http://schemas.openxmlformats.org/officeDocument/2006/relationships/image" Target="../media/image30.png"/><Relationship Id="rId9" Type="http://schemas.openxmlformats.org/officeDocument/2006/relationships/image" Target="../media/image51.sv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svg"/><Relationship Id="rId7" Type="http://schemas.openxmlformats.org/officeDocument/2006/relationships/image" Target="../media/image80.svg"/><Relationship Id="rId12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14.svg"/><Relationship Id="rId5" Type="http://schemas.openxmlformats.org/officeDocument/2006/relationships/image" Target="../media/image78.svg"/><Relationship Id="rId10" Type="http://schemas.openxmlformats.org/officeDocument/2006/relationships/image" Target="../media/image7.png"/><Relationship Id="rId4" Type="http://schemas.openxmlformats.org/officeDocument/2006/relationships/image" Target="../media/image45.png"/><Relationship Id="rId9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5.svg"/><Relationship Id="rId18" Type="http://schemas.openxmlformats.org/officeDocument/2006/relationships/image" Target="../media/image36.png"/><Relationship Id="rId3" Type="http://schemas.openxmlformats.org/officeDocument/2006/relationships/image" Target="../media/image47.svg"/><Relationship Id="rId7" Type="http://schemas.openxmlformats.org/officeDocument/2006/relationships/image" Target="../media/image6.svg"/><Relationship Id="rId12" Type="http://schemas.openxmlformats.org/officeDocument/2006/relationships/image" Target="../media/image33.png"/><Relationship Id="rId17" Type="http://schemas.openxmlformats.org/officeDocument/2006/relationships/image" Target="../media/image59.svg"/><Relationship Id="rId2" Type="http://schemas.openxmlformats.org/officeDocument/2006/relationships/image" Target="../media/image29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3.svg"/><Relationship Id="rId5" Type="http://schemas.openxmlformats.org/officeDocument/2006/relationships/image" Target="../media/image49.svg"/><Relationship Id="rId15" Type="http://schemas.openxmlformats.org/officeDocument/2006/relationships/image" Target="../media/image57.svg"/><Relationship Id="rId10" Type="http://schemas.openxmlformats.org/officeDocument/2006/relationships/image" Target="../media/image32.png"/><Relationship Id="rId19" Type="http://schemas.openxmlformats.org/officeDocument/2006/relationships/image" Target="../media/image61.svg"/><Relationship Id="rId4" Type="http://schemas.openxmlformats.org/officeDocument/2006/relationships/image" Target="../media/image30.png"/><Relationship Id="rId9" Type="http://schemas.openxmlformats.org/officeDocument/2006/relationships/image" Target="../media/image51.sv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91.svg"/><Relationship Id="rId3" Type="http://schemas.openxmlformats.org/officeDocument/2006/relationships/image" Target="../media/image69.svg"/><Relationship Id="rId7" Type="http://schemas.openxmlformats.org/officeDocument/2006/relationships/image" Target="../media/image85.svg"/><Relationship Id="rId12" Type="http://schemas.openxmlformats.org/officeDocument/2006/relationships/image" Target="../media/image52.png"/><Relationship Id="rId17" Type="http://schemas.openxmlformats.org/officeDocument/2006/relationships/image" Target="../media/image95.sv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9.svg"/><Relationship Id="rId5" Type="http://schemas.openxmlformats.org/officeDocument/2006/relationships/image" Target="../media/image83.svg"/><Relationship Id="rId15" Type="http://schemas.openxmlformats.org/officeDocument/2006/relationships/image" Target="../media/image93.svg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87.svg"/><Relationship Id="rId1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slide" Target="slide6.xml"/><Relationship Id="rId3" Type="http://schemas.openxmlformats.org/officeDocument/2006/relationships/image" Target="../media/image5.pn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16.svg"/><Relationship Id="rId17" Type="http://schemas.openxmlformats.org/officeDocument/2006/relationships/image" Target="../media/image12.png"/><Relationship Id="rId25" Type="http://schemas.openxmlformats.org/officeDocument/2006/relationships/slide" Target="slide5.xml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8.png"/><Relationship Id="rId24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23" Type="http://schemas.openxmlformats.org/officeDocument/2006/relationships/slide" Target="slide3.xml"/><Relationship Id="rId28" Type="http://schemas.openxmlformats.org/officeDocument/2006/relationships/slide" Target="slide8.xml"/><Relationship Id="rId10" Type="http://schemas.openxmlformats.org/officeDocument/2006/relationships/image" Target="../media/image2.svg"/><Relationship Id="rId19" Type="http://schemas.openxmlformats.org/officeDocument/2006/relationships/image" Target="../media/image14.png"/><Relationship Id="rId4" Type="http://schemas.openxmlformats.org/officeDocument/2006/relationships/image" Target="../media/image10.svg"/><Relationship Id="rId9" Type="http://schemas.openxmlformats.org/officeDocument/2006/relationships/image" Target="../media/image1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slide" Target="slide7.xml"/><Relationship Id="rId30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32.svg"/><Relationship Id="rId10" Type="http://schemas.openxmlformats.org/officeDocument/2006/relationships/slide" Target="slide2.xml"/><Relationship Id="rId4" Type="http://schemas.openxmlformats.org/officeDocument/2006/relationships/image" Target="../media/image19.png"/><Relationship Id="rId9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32.svg"/><Relationship Id="rId10" Type="http://schemas.openxmlformats.org/officeDocument/2006/relationships/slide" Target="slide2.xml"/><Relationship Id="rId4" Type="http://schemas.openxmlformats.org/officeDocument/2006/relationships/image" Target="../media/image19.png"/><Relationship Id="rId9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32.svg"/><Relationship Id="rId10" Type="http://schemas.openxmlformats.org/officeDocument/2006/relationships/slide" Target="slide2.xml"/><Relationship Id="rId4" Type="http://schemas.openxmlformats.org/officeDocument/2006/relationships/image" Target="../media/image19.png"/><Relationship Id="rId9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32.svg"/><Relationship Id="rId10" Type="http://schemas.openxmlformats.org/officeDocument/2006/relationships/slide" Target="slide2.xml"/><Relationship Id="rId4" Type="http://schemas.openxmlformats.org/officeDocument/2006/relationships/image" Target="../media/image19.png"/><Relationship Id="rId9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32.svg"/><Relationship Id="rId10" Type="http://schemas.openxmlformats.org/officeDocument/2006/relationships/slide" Target="slide2.xml"/><Relationship Id="rId4" Type="http://schemas.openxmlformats.org/officeDocument/2006/relationships/image" Target="../media/image19.png"/><Relationship Id="rId9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39.svg"/><Relationship Id="rId12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.png"/><Relationship Id="rId5" Type="http://schemas.openxmlformats.org/officeDocument/2006/relationships/image" Target="../media/image30.svg"/><Relationship Id="rId10" Type="http://schemas.openxmlformats.org/officeDocument/2006/relationships/image" Target="../media/image41.sv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5.svg"/><Relationship Id="rId7" Type="http://schemas.openxmlformats.org/officeDocument/2006/relationships/image" Target="../media/image3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1784"/>
          <a:stretch>
            <a:fillRect/>
          </a:stretch>
        </p:blipFill>
        <p:spPr>
          <a:xfrm>
            <a:off x="0" y="0"/>
            <a:ext cx="18288000" cy="70088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23892" y="1087828"/>
            <a:ext cx="15544800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</a:pPr>
            <a:r>
              <a:rPr lang="en-US" sz="7200" b="1" spc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02772" y="5078886"/>
            <a:ext cx="1642240" cy="19299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232279" y="0"/>
            <a:ext cx="2055721" cy="16371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38058" y="8986966"/>
            <a:ext cx="1849942" cy="12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6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89725">
            <a:off x="15021753" y="8657099"/>
            <a:ext cx="3957772" cy="14944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6682"/>
          <a:stretch>
            <a:fillRect/>
          </a:stretch>
        </p:blipFill>
        <p:spPr>
          <a:xfrm rot="-10800000">
            <a:off x="2076744" y="0"/>
            <a:ext cx="1541832" cy="13457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87072" y="3709068"/>
            <a:ext cx="11695947" cy="1434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9600" b="1" spc="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LUYỆN TẬP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8057"/>
          <a:stretch>
            <a:fillRect/>
          </a:stretch>
        </p:blipFill>
        <p:spPr>
          <a:xfrm>
            <a:off x="0" y="6640478"/>
            <a:ext cx="2843850" cy="27638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528280" y="1086284"/>
            <a:ext cx="1810892" cy="21281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834588" y="3524684"/>
            <a:ext cx="484313" cy="4649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16395240" y="5759889"/>
            <a:ext cx="605399" cy="7164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170459" y="9007147"/>
            <a:ext cx="553995" cy="794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b="25189"/>
          <a:stretch>
            <a:fillRect/>
          </a:stretch>
        </p:blipFill>
        <p:spPr>
          <a:xfrm>
            <a:off x="10229712" y="736854"/>
            <a:ext cx="563207" cy="1135955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30363A08-84E8-423B-8D89-76032D5B0CF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3182600" y="4583078"/>
            <a:ext cx="1993106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93494" y="2222903"/>
            <a:ext cx="9793705" cy="849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4200" b="1" spc="21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b="1" spc="21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spc="21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21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200" b="1" spc="21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21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b="1" spc="21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21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spc="21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21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200" b="1" spc="21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21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b="1" spc="21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21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200" b="1" u="none" spc="210" dirty="0">
              <a:solidFill>
                <a:srgbClr val="00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480920" y="785578"/>
            <a:ext cx="11326159" cy="956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6400" b="1" spc="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  <a:endParaRPr lang="en-US" sz="6400" b="1" u="none" spc="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452724" y="-44294"/>
            <a:ext cx="1926947" cy="2895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4071722" y="-84479"/>
            <a:ext cx="4307949" cy="1407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65072" y="-4109"/>
            <a:ext cx="2742060" cy="28549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145441" y="-124663"/>
            <a:ext cx="4361719" cy="1447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2614">
            <a:off x="1344227" y="3001935"/>
            <a:ext cx="15937726" cy="50421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5895601" y="6178666"/>
            <a:ext cx="2392399" cy="19561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1137598" y="6579719"/>
            <a:ext cx="1395292" cy="10781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596698" y="193139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1ECB86EC-E3C4-4892-9B08-12C9EAEE57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28" y="3889227"/>
            <a:ext cx="9593014" cy="3267531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F5571451-73E5-41AE-98D7-FFB345EA71E0}"/>
              </a:ext>
            </a:extLst>
          </p:cNvPr>
          <p:cNvSpPr txBox="1"/>
          <p:nvPr/>
        </p:nvSpPr>
        <p:spPr>
          <a:xfrm>
            <a:off x="2093494" y="7906442"/>
            <a:ext cx="14594305" cy="1819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</a:pPr>
            <a:r>
              <a:rPr lang="en-US" sz="4200" b="1" spc="21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4200" b="1" spc="21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b="1" spc="21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0" indent="0">
              <a:lnSpc>
                <a:spcPct val="150000"/>
              </a:lnSpc>
            </a:pPr>
            <a:r>
              <a:rPr lang="en-US" sz="4200" spc="21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9 +     = 10		8 +     = 10		7 +     = 10	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5D9D9B-6649-4215-9BD5-04E7E2763069}"/>
              </a:ext>
            </a:extLst>
          </p:cNvPr>
          <p:cNvSpPr/>
          <p:nvPr/>
        </p:nvSpPr>
        <p:spPr>
          <a:xfrm>
            <a:off x="3962400" y="9029700"/>
            <a:ext cx="685800" cy="69305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2601B6-70DF-424E-AD67-EA5ADB2B86E4}"/>
              </a:ext>
            </a:extLst>
          </p:cNvPr>
          <p:cNvSpPr/>
          <p:nvPr/>
        </p:nvSpPr>
        <p:spPr>
          <a:xfrm>
            <a:off x="8458199" y="9016912"/>
            <a:ext cx="685800" cy="69305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FCDDB3-F518-464E-ABB9-690D0616B05F}"/>
              </a:ext>
            </a:extLst>
          </p:cNvPr>
          <p:cNvSpPr/>
          <p:nvPr/>
        </p:nvSpPr>
        <p:spPr>
          <a:xfrm>
            <a:off x="13092042" y="9016912"/>
            <a:ext cx="685800" cy="69305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370E8C-C235-4ABF-864D-F3A1CEBBA633}"/>
              </a:ext>
            </a:extLst>
          </p:cNvPr>
          <p:cNvSpPr/>
          <p:nvPr/>
        </p:nvSpPr>
        <p:spPr>
          <a:xfrm>
            <a:off x="3962400" y="9016912"/>
            <a:ext cx="685800" cy="69305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26C4D3-F810-44EF-9C6D-11CD769FEBB7}"/>
              </a:ext>
            </a:extLst>
          </p:cNvPr>
          <p:cNvSpPr/>
          <p:nvPr/>
        </p:nvSpPr>
        <p:spPr>
          <a:xfrm>
            <a:off x="8458199" y="9001216"/>
            <a:ext cx="685800" cy="69305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94B0E4-F49C-47D0-ABA2-B3B30BB8F077}"/>
              </a:ext>
            </a:extLst>
          </p:cNvPr>
          <p:cNvSpPr/>
          <p:nvPr/>
        </p:nvSpPr>
        <p:spPr>
          <a:xfrm>
            <a:off x="13092042" y="9001216"/>
            <a:ext cx="685800" cy="69305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8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452724" y="-44294"/>
            <a:ext cx="1926947" cy="2895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4071722" y="-84479"/>
            <a:ext cx="4307949" cy="1407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65072" y="-4109"/>
            <a:ext cx="2742060" cy="28549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145441" y="-124663"/>
            <a:ext cx="4361719" cy="1447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2614">
            <a:off x="1640104" y="3477232"/>
            <a:ext cx="15937726" cy="50421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5826689" y="7099460"/>
            <a:ext cx="2392399" cy="19561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1851062" y="7386966"/>
            <a:ext cx="1395292" cy="10781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596698" y="193139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47522" y="3335207"/>
            <a:ext cx="597807" cy="857130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045FE547-BA63-48F4-BC36-C539B2B741AC}"/>
              </a:ext>
            </a:extLst>
          </p:cNvPr>
          <p:cNvSpPr txBox="1"/>
          <p:nvPr/>
        </p:nvSpPr>
        <p:spPr>
          <a:xfrm>
            <a:off x="3480920" y="785578"/>
            <a:ext cx="11326159" cy="956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6400" b="1" spc="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  <a:endParaRPr lang="en-US" sz="6400" b="1" u="none" spc="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A06AF783-9D29-4DE8-B851-6A2539E3A0CB}"/>
              </a:ext>
            </a:extLst>
          </p:cNvPr>
          <p:cNvSpPr txBox="1"/>
          <p:nvPr/>
        </p:nvSpPr>
        <p:spPr>
          <a:xfrm>
            <a:off x="2093494" y="2222903"/>
            <a:ext cx="9793705" cy="849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</a:pPr>
            <a:r>
              <a:rPr lang="en-US" sz="4200" b="1" spc="21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spc="21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u="none" spc="210" dirty="0">
              <a:solidFill>
                <a:srgbClr val="00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B8EFCA-E9AD-402B-A566-ACA179F770C2}"/>
              </a:ext>
            </a:extLst>
          </p:cNvPr>
          <p:cNvSpPr txBox="1"/>
          <p:nvPr/>
        </p:nvSpPr>
        <p:spPr>
          <a:xfrm>
            <a:off x="2381577" y="4499140"/>
            <a:ext cx="14101522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10 + 1 =    			10 + 4 =				10 + 9 =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10 + 5 =				10 + 7 =				10 + 3 =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343721-1F26-44C6-8246-C8A901B6D363}"/>
              </a:ext>
            </a:extLst>
          </p:cNvPr>
          <p:cNvSpPr/>
          <p:nvPr/>
        </p:nvSpPr>
        <p:spPr>
          <a:xfrm>
            <a:off x="4876800" y="4838700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1C66CA-339D-4162-8D59-A30545DB3519}"/>
              </a:ext>
            </a:extLst>
          </p:cNvPr>
          <p:cNvSpPr/>
          <p:nvPr/>
        </p:nvSpPr>
        <p:spPr>
          <a:xfrm>
            <a:off x="4876800" y="5879314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23A428-EB9E-46FA-BE3B-4F52E5E12BB9}"/>
              </a:ext>
            </a:extLst>
          </p:cNvPr>
          <p:cNvSpPr/>
          <p:nvPr/>
        </p:nvSpPr>
        <p:spPr>
          <a:xfrm>
            <a:off x="10298949" y="4800600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D5B942-B10D-4A3B-AF77-90371F4E1E20}"/>
              </a:ext>
            </a:extLst>
          </p:cNvPr>
          <p:cNvSpPr/>
          <p:nvPr/>
        </p:nvSpPr>
        <p:spPr>
          <a:xfrm>
            <a:off x="10317760" y="5910437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CF8EA4-440C-4319-ACCD-D0653E927905}"/>
              </a:ext>
            </a:extLst>
          </p:cNvPr>
          <p:cNvSpPr/>
          <p:nvPr/>
        </p:nvSpPr>
        <p:spPr>
          <a:xfrm>
            <a:off x="15844696" y="4801174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E223A1-8C03-4512-8D03-12E0854135A3}"/>
              </a:ext>
            </a:extLst>
          </p:cNvPr>
          <p:cNvSpPr/>
          <p:nvPr/>
        </p:nvSpPr>
        <p:spPr>
          <a:xfrm>
            <a:off x="15844696" y="5936793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022689-9A6D-499F-A7F8-C0A5355993DB}"/>
              </a:ext>
            </a:extLst>
          </p:cNvPr>
          <p:cNvSpPr/>
          <p:nvPr/>
        </p:nvSpPr>
        <p:spPr>
          <a:xfrm>
            <a:off x="4876800" y="4838700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B8FE9A-9F26-4054-A1C1-A36830BD15AB}"/>
              </a:ext>
            </a:extLst>
          </p:cNvPr>
          <p:cNvSpPr/>
          <p:nvPr/>
        </p:nvSpPr>
        <p:spPr>
          <a:xfrm>
            <a:off x="10298949" y="4805411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9ED5A2-FD16-4ACB-8754-900255D45280}"/>
              </a:ext>
            </a:extLst>
          </p:cNvPr>
          <p:cNvSpPr/>
          <p:nvPr/>
        </p:nvSpPr>
        <p:spPr>
          <a:xfrm>
            <a:off x="15832144" y="4814128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7D2488-711B-4623-8621-EF0DB561EF41}"/>
              </a:ext>
            </a:extLst>
          </p:cNvPr>
          <p:cNvSpPr/>
          <p:nvPr/>
        </p:nvSpPr>
        <p:spPr>
          <a:xfrm>
            <a:off x="4859214" y="5864060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197F3A-9580-4DC4-B353-5E38FC929A94}"/>
              </a:ext>
            </a:extLst>
          </p:cNvPr>
          <p:cNvSpPr/>
          <p:nvPr/>
        </p:nvSpPr>
        <p:spPr>
          <a:xfrm>
            <a:off x="10324034" y="5905626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31DB04-0DA9-4D14-9B98-1AFF8740DEFF}"/>
              </a:ext>
            </a:extLst>
          </p:cNvPr>
          <p:cNvSpPr/>
          <p:nvPr/>
        </p:nvSpPr>
        <p:spPr>
          <a:xfrm>
            <a:off x="15838422" y="5905626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2">
            <a:extLst>
              <a:ext uri="{FF2B5EF4-FFF2-40B4-BE49-F238E27FC236}">
                <a16:creationId xmlns:a16="http://schemas.microsoft.com/office/drawing/2014/main" id="{EAC97470-7299-4204-A97B-1E7C6541DE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528722" y="1352365"/>
            <a:ext cx="1321574" cy="1733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452724" y="-44294"/>
            <a:ext cx="1926947" cy="2895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4071722" y="-84479"/>
            <a:ext cx="4307949" cy="1407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65072" y="-4109"/>
            <a:ext cx="2742060" cy="28549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145441" y="-124663"/>
            <a:ext cx="4361719" cy="1447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2614">
            <a:off x="1640104" y="3477232"/>
            <a:ext cx="15937726" cy="50421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5826689" y="7099460"/>
            <a:ext cx="2392399" cy="19561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1851062" y="7386966"/>
            <a:ext cx="1395292" cy="10781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596698" y="193139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47522" y="3335207"/>
            <a:ext cx="597807" cy="857130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045FE547-BA63-48F4-BC36-C539B2B741AC}"/>
              </a:ext>
            </a:extLst>
          </p:cNvPr>
          <p:cNvSpPr txBox="1"/>
          <p:nvPr/>
        </p:nvSpPr>
        <p:spPr>
          <a:xfrm>
            <a:off x="3480920" y="785578"/>
            <a:ext cx="11326159" cy="956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6400" b="1" spc="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  <a:endParaRPr lang="en-US" sz="6400" b="1" u="none" spc="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A06AF783-9D29-4DE8-B851-6A2539E3A0CB}"/>
              </a:ext>
            </a:extLst>
          </p:cNvPr>
          <p:cNvSpPr txBox="1"/>
          <p:nvPr/>
        </p:nvSpPr>
        <p:spPr>
          <a:xfrm>
            <a:off x="2093494" y="2222903"/>
            <a:ext cx="9793705" cy="849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</a:pPr>
            <a:r>
              <a:rPr lang="en-US" sz="4200" b="1" spc="21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spc="21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21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4200" b="1" spc="21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u="none" spc="210" dirty="0">
              <a:solidFill>
                <a:srgbClr val="00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B8EFCA-E9AD-402B-A566-ACA179F770C2}"/>
              </a:ext>
            </a:extLst>
          </p:cNvPr>
          <p:cNvSpPr txBox="1"/>
          <p:nvPr/>
        </p:nvSpPr>
        <p:spPr>
          <a:xfrm>
            <a:off x="2381576" y="4499140"/>
            <a:ext cx="14992023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9 + 1 =    			8 + 2 =				7 + 3 =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9 + 1 + 4 =			8 + 2 + 3 =			7 + 3 + 5 =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343721-1F26-44C6-8246-C8A901B6D363}"/>
              </a:ext>
            </a:extLst>
          </p:cNvPr>
          <p:cNvSpPr/>
          <p:nvPr/>
        </p:nvSpPr>
        <p:spPr>
          <a:xfrm>
            <a:off x="4876800" y="4838700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1C66CA-339D-4162-8D59-A30545DB3519}"/>
              </a:ext>
            </a:extLst>
          </p:cNvPr>
          <p:cNvSpPr/>
          <p:nvPr/>
        </p:nvSpPr>
        <p:spPr>
          <a:xfrm>
            <a:off x="5928869" y="5868187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23A428-EB9E-46FA-BE3B-4F52E5E12BB9}"/>
              </a:ext>
            </a:extLst>
          </p:cNvPr>
          <p:cNvSpPr/>
          <p:nvPr/>
        </p:nvSpPr>
        <p:spPr>
          <a:xfrm>
            <a:off x="10298949" y="4800600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D5B942-B10D-4A3B-AF77-90371F4E1E20}"/>
              </a:ext>
            </a:extLst>
          </p:cNvPr>
          <p:cNvSpPr/>
          <p:nvPr/>
        </p:nvSpPr>
        <p:spPr>
          <a:xfrm>
            <a:off x="11060949" y="5887985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CF8EA4-440C-4319-ACCD-D0653E927905}"/>
              </a:ext>
            </a:extLst>
          </p:cNvPr>
          <p:cNvSpPr/>
          <p:nvPr/>
        </p:nvSpPr>
        <p:spPr>
          <a:xfrm>
            <a:off x="15514601" y="4763033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E223A1-8C03-4512-8D03-12E0854135A3}"/>
              </a:ext>
            </a:extLst>
          </p:cNvPr>
          <p:cNvSpPr/>
          <p:nvPr/>
        </p:nvSpPr>
        <p:spPr>
          <a:xfrm>
            <a:off x="16478010" y="5856314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022689-9A6D-499F-A7F8-C0A5355993DB}"/>
              </a:ext>
            </a:extLst>
          </p:cNvPr>
          <p:cNvSpPr/>
          <p:nvPr/>
        </p:nvSpPr>
        <p:spPr>
          <a:xfrm>
            <a:off x="4876800" y="4838700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B8FE9A-9F26-4054-A1C1-A36830BD15AB}"/>
              </a:ext>
            </a:extLst>
          </p:cNvPr>
          <p:cNvSpPr/>
          <p:nvPr/>
        </p:nvSpPr>
        <p:spPr>
          <a:xfrm>
            <a:off x="10298949" y="4805411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9ED5A2-FD16-4ACB-8754-900255D45280}"/>
              </a:ext>
            </a:extLst>
          </p:cNvPr>
          <p:cNvSpPr/>
          <p:nvPr/>
        </p:nvSpPr>
        <p:spPr>
          <a:xfrm>
            <a:off x="15525424" y="4763033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7D2488-711B-4623-8621-EF0DB561EF41}"/>
              </a:ext>
            </a:extLst>
          </p:cNvPr>
          <p:cNvSpPr/>
          <p:nvPr/>
        </p:nvSpPr>
        <p:spPr>
          <a:xfrm>
            <a:off x="5922595" y="5878801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197F3A-9580-4DC4-B353-5E38FC929A94}"/>
              </a:ext>
            </a:extLst>
          </p:cNvPr>
          <p:cNvSpPr/>
          <p:nvPr/>
        </p:nvSpPr>
        <p:spPr>
          <a:xfrm>
            <a:off x="11054675" y="5907503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31DB04-0DA9-4D14-9B98-1AFF8740DEFF}"/>
              </a:ext>
            </a:extLst>
          </p:cNvPr>
          <p:cNvSpPr/>
          <p:nvPr/>
        </p:nvSpPr>
        <p:spPr>
          <a:xfrm>
            <a:off x="16452724" y="5838236"/>
            <a:ext cx="76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2">
            <a:extLst>
              <a:ext uri="{FF2B5EF4-FFF2-40B4-BE49-F238E27FC236}">
                <a16:creationId xmlns:a16="http://schemas.microsoft.com/office/drawing/2014/main" id="{90969F77-2EA9-4C57-93B4-40A4133FE2A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998234" y="1310926"/>
            <a:ext cx="1321574" cy="173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4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89725">
            <a:off x="15021753" y="8657099"/>
            <a:ext cx="3957772" cy="14944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6682"/>
          <a:stretch>
            <a:fillRect/>
          </a:stretch>
        </p:blipFill>
        <p:spPr>
          <a:xfrm rot="-10800000">
            <a:off x="2076744" y="0"/>
            <a:ext cx="1541832" cy="13457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87072" y="3709068"/>
            <a:ext cx="11695947" cy="1434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9600" b="1" spc="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VẬN DỤNG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8057"/>
          <a:stretch>
            <a:fillRect/>
          </a:stretch>
        </p:blipFill>
        <p:spPr>
          <a:xfrm>
            <a:off x="0" y="6640478"/>
            <a:ext cx="2843850" cy="27638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528280" y="1086284"/>
            <a:ext cx="1810892" cy="21281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834588" y="3524684"/>
            <a:ext cx="484313" cy="4649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16395240" y="5759889"/>
            <a:ext cx="605399" cy="7164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170459" y="9007147"/>
            <a:ext cx="553995" cy="794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b="25189"/>
          <a:stretch>
            <a:fillRect/>
          </a:stretch>
        </p:blipFill>
        <p:spPr>
          <a:xfrm>
            <a:off x="10229712" y="736854"/>
            <a:ext cx="563207" cy="1135955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30363A08-84E8-423B-8D89-76032D5B0CF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3258800" y="4426284"/>
            <a:ext cx="199310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0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514" y="8408151"/>
            <a:ext cx="2674680" cy="1877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10156" y="2361288"/>
            <a:ext cx="14877644" cy="6985432"/>
            <a:chOff x="0" y="0"/>
            <a:chExt cx="1913890" cy="21747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0" y="-47625"/>
            <a:ext cx="9935432" cy="3576572"/>
            <a:chOff x="0" y="0"/>
            <a:chExt cx="4166870" cy="14999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9935432" y="-47625"/>
            <a:ext cx="9935432" cy="3812654"/>
            <a:chOff x="0" y="0"/>
            <a:chExt cx="4166870" cy="15990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1678" y="4203202"/>
            <a:ext cx="990753" cy="14687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0670"/>
          <a:stretch>
            <a:fillRect/>
          </a:stretch>
        </p:blipFill>
        <p:spPr>
          <a:xfrm>
            <a:off x="15888124" y="8589818"/>
            <a:ext cx="2534290" cy="18587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18645"/>
          <a:stretch>
            <a:fillRect/>
          </a:stretch>
        </p:blipFill>
        <p:spPr>
          <a:xfrm>
            <a:off x="-53095" y="908422"/>
            <a:ext cx="1693323" cy="1646208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663043" y="4536472"/>
            <a:ext cx="4445522" cy="3426576"/>
            <a:chOff x="0" y="0"/>
            <a:chExt cx="3290570" cy="32956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02205" cy="1152275"/>
            </a:xfrm>
            <a:custGeom>
              <a:avLst/>
              <a:gdLst/>
              <a:ahLst/>
              <a:cxnLst/>
              <a:rect l="l" t="t" r="r" b="b"/>
              <a:pathLst>
                <a:path w="1702205" h="1152275">
                  <a:moveTo>
                    <a:pt x="1702205" y="4045"/>
                  </a:moveTo>
                  <a:lnTo>
                    <a:pt x="0" y="4045"/>
                  </a:lnTo>
                  <a:lnTo>
                    <a:pt x="0" y="0"/>
                  </a:lnTo>
                  <a:lnTo>
                    <a:pt x="1702205" y="0"/>
                  </a:lnTo>
                  <a:lnTo>
                    <a:pt x="1702205" y="4045"/>
                  </a:lnTo>
                  <a:close/>
                  <a:moveTo>
                    <a:pt x="1702205" y="163816"/>
                  </a:moveTo>
                  <a:lnTo>
                    <a:pt x="0" y="163816"/>
                  </a:lnTo>
                  <a:lnTo>
                    <a:pt x="0" y="167861"/>
                  </a:lnTo>
                  <a:lnTo>
                    <a:pt x="1702205" y="167861"/>
                  </a:lnTo>
                  <a:lnTo>
                    <a:pt x="1702205" y="163816"/>
                  </a:lnTo>
                  <a:close/>
                  <a:moveTo>
                    <a:pt x="1702205" y="328138"/>
                  </a:moveTo>
                  <a:lnTo>
                    <a:pt x="0" y="328138"/>
                  </a:lnTo>
                  <a:lnTo>
                    <a:pt x="0" y="332183"/>
                  </a:lnTo>
                  <a:lnTo>
                    <a:pt x="1702205" y="332183"/>
                  </a:lnTo>
                  <a:lnTo>
                    <a:pt x="1702205" y="328138"/>
                  </a:lnTo>
                  <a:close/>
                  <a:moveTo>
                    <a:pt x="1702205" y="491954"/>
                  </a:moveTo>
                  <a:lnTo>
                    <a:pt x="0" y="491954"/>
                  </a:lnTo>
                  <a:lnTo>
                    <a:pt x="0" y="495999"/>
                  </a:lnTo>
                  <a:lnTo>
                    <a:pt x="1702205" y="495999"/>
                  </a:lnTo>
                  <a:lnTo>
                    <a:pt x="1702205" y="491954"/>
                  </a:lnTo>
                  <a:close/>
                  <a:moveTo>
                    <a:pt x="1702205" y="655770"/>
                  </a:moveTo>
                  <a:lnTo>
                    <a:pt x="0" y="655770"/>
                  </a:lnTo>
                  <a:lnTo>
                    <a:pt x="0" y="659815"/>
                  </a:lnTo>
                  <a:lnTo>
                    <a:pt x="1702205" y="659815"/>
                  </a:lnTo>
                  <a:lnTo>
                    <a:pt x="1702205" y="655770"/>
                  </a:lnTo>
                  <a:close/>
                  <a:moveTo>
                    <a:pt x="1702205" y="820092"/>
                  </a:moveTo>
                  <a:lnTo>
                    <a:pt x="0" y="820092"/>
                  </a:lnTo>
                  <a:lnTo>
                    <a:pt x="0" y="824137"/>
                  </a:lnTo>
                  <a:lnTo>
                    <a:pt x="1702205" y="824137"/>
                  </a:lnTo>
                  <a:lnTo>
                    <a:pt x="1702205" y="820092"/>
                  </a:lnTo>
                  <a:close/>
                  <a:moveTo>
                    <a:pt x="1702205" y="983909"/>
                  </a:moveTo>
                  <a:lnTo>
                    <a:pt x="0" y="983909"/>
                  </a:lnTo>
                  <a:lnTo>
                    <a:pt x="0" y="987953"/>
                  </a:lnTo>
                  <a:lnTo>
                    <a:pt x="1702205" y="987953"/>
                  </a:lnTo>
                  <a:lnTo>
                    <a:pt x="1702205" y="983909"/>
                  </a:lnTo>
                  <a:close/>
                  <a:moveTo>
                    <a:pt x="1702205" y="1148230"/>
                  </a:moveTo>
                  <a:lnTo>
                    <a:pt x="0" y="1148230"/>
                  </a:lnTo>
                  <a:lnTo>
                    <a:pt x="0" y="1152275"/>
                  </a:lnTo>
                  <a:lnTo>
                    <a:pt x="1702205" y="1152275"/>
                  </a:lnTo>
                  <a:lnTo>
                    <a:pt x="1702205" y="1148230"/>
                  </a:lnTo>
                  <a:close/>
                </a:path>
              </a:pathLst>
            </a:custGeom>
            <a:solidFill>
              <a:srgbClr val="DEE4E8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1179434" y="4536472"/>
            <a:ext cx="4445522" cy="3426576"/>
            <a:chOff x="0" y="0"/>
            <a:chExt cx="3290570" cy="32956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02205" cy="1152275"/>
            </a:xfrm>
            <a:custGeom>
              <a:avLst/>
              <a:gdLst/>
              <a:ahLst/>
              <a:cxnLst/>
              <a:rect l="l" t="t" r="r" b="b"/>
              <a:pathLst>
                <a:path w="1702205" h="1152275">
                  <a:moveTo>
                    <a:pt x="1702205" y="4045"/>
                  </a:moveTo>
                  <a:lnTo>
                    <a:pt x="0" y="4045"/>
                  </a:lnTo>
                  <a:lnTo>
                    <a:pt x="0" y="0"/>
                  </a:lnTo>
                  <a:lnTo>
                    <a:pt x="1702205" y="0"/>
                  </a:lnTo>
                  <a:lnTo>
                    <a:pt x="1702205" y="4045"/>
                  </a:lnTo>
                  <a:close/>
                  <a:moveTo>
                    <a:pt x="1702205" y="163816"/>
                  </a:moveTo>
                  <a:lnTo>
                    <a:pt x="0" y="163816"/>
                  </a:lnTo>
                  <a:lnTo>
                    <a:pt x="0" y="167861"/>
                  </a:lnTo>
                  <a:lnTo>
                    <a:pt x="1702205" y="167861"/>
                  </a:lnTo>
                  <a:lnTo>
                    <a:pt x="1702205" y="163816"/>
                  </a:lnTo>
                  <a:close/>
                  <a:moveTo>
                    <a:pt x="1702205" y="328138"/>
                  </a:moveTo>
                  <a:lnTo>
                    <a:pt x="0" y="328138"/>
                  </a:lnTo>
                  <a:lnTo>
                    <a:pt x="0" y="332183"/>
                  </a:lnTo>
                  <a:lnTo>
                    <a:pt x="1702205" y="332183"/>
                  </a:lnTo>
                  <a:lnTo>
                    <a:pt x="1702205" y="328138"/>
                  </a:lnTo>
                  <a:close/>
                  <a:moveTo>
                    <a:pt x="1702205" y="491954"/>
                  </a:moveTo>
                  <a:lnTo>
                    <a:pt x="0" y="491954"/>
                  </a:lnTo>
                  <a:lnTo>
                    <a:pt x="0" y="495999"/>
                  </a:lnTo>
                  <a:lnTo>
                    <a:pt x="1702205" y="495999"/>
                  </a:lnTo>
                  <a:lnTo>
                    <a:pt x="1702205" y="491954"/>
                  </a:lnTo>
                  <a:close/>
                  <a:moveTo>
                    <a:pt x="1702205" y="655770"/>
                  </a:moveTo>
                  <a:lnTo>
                    <a:pt x="0" y="655770"/>
                  </a:lnTo>
                  <a:lnTo>
                    <a:pt x="0" y="659815"/>
                  </a:lnTo>
                  <a:lnTo>
                    <a:pt x="1702205" y="659815"/>
                  </a:lnTo>
                  <a:lnTo>
                    <a:pt x="1702205" y="655770"/>
                  </a:lnTo>
                  <a:close/>
                  <a:moveTo>
                    <a:pt x="1702205" y="820092"/>
                  </a:moveTo>
                  <a:lnTo>
                    <a:pt x="0" y="820092"/>
                  </a:lnTo>
                  <a:lnTo>
                    <a:pt x="0" y="824137"/>
                  </a:lnTo>
                  <a:lnTo>
                    <a:pt x="1702205" y="824137"/>
                  </a:lnTo>
                  <a:lnTo>
                    <a:pt x="1702205" y="820092"/>
                  </a:lnTo>
                  <a:close/>
                  <a:moveTo>
                    <a:pt x="1702205" y="983909"/>
                  </a:moveTo>
                  <a:lnTo>
                    <a:pt x="0" y="983909"/>
                  </a:lnTo>
                  <a:lnTo>
                    <a:pt x="0" y="987953"/>
                  </a:lnTo>
                  <a:lnTo>
                    <a:pt x="1702205" y="987953"/>
                  </a:lnTo>
                  <a:lnTo>
                    <a:pt x="1702205" y="983909"/>
                  </a:lnTo>
                  <a:close/>
                  <a:moveTo>
                    <a:pt x="1702205" y="1148230"/>
                  </a:moveTo>
                  <a:lnTo>
                    <a:pt x="0" y="1148230"/>
                  </a:lnTo>
                  <a:lnTo>
                    <a:pt x="0" y="1152275"/>
                  </a:lnTo>
                  <a:lnTo>
                    <a:pt x="1702205" y="1152275"/>
                  </a:lnTo>
                  <a:lnTo>
                    <a:pt x="1702205" y="1148230"/>
                  </a:lnTo>
                  <a:close/>
                </a:path>
              </a:pathLst>
            </a:custGeom>
            <a:solidFill>
              <a:srgbClr val="DEE4E8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6051636" y="88918"/>
            <a:ext cx="2415328" cy="939782"/>
          </a:xfrm>
          <a:prstGeom prst="rect">
            <a:avLst/>
          </a:prstGeom>
        </p:spPr>
      </p:pic>
      <p:pic>
        <p:nvPicPr>
          <p:cNvPr id="27" name="Picture 26" descr="A screenshot of a game&#10;&#10;Description automatically generated with low confidence">
            <a:extLst>
              <a:ext uri="{FF2B5EF4-FFF2-40B4-BE49-F238E27FC236}">
                <a16:creationId xmlns:a16="http://schemas.microsoft.com/office/drawing/2014/main" id="{ADE42DC9-CE42-4446-91DA-8BA8896C81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56" y="3702328"/>
            <a:ext cx="15030044" cy="5764130"/>
          </a:xfrm>
          <a:prstGeom prst="rect">
            <a:avLst/>
          </a:prstGeom>
        </p:spPr>
      </p:pic>
      <p:sp>
        <p:nvSpPr>
          <p:cNvPr id="28" name="TextBox 3">
            <a:extLst>
              <a:ext uri="{FF2B5EF4-FFF2-40B4-BE49-F238E27FC236}">
                <a16:creationId xmlns:a16="http://schemas.microsoft.com/office/drawing/2014/main" id="{AB980F2E-11E6-4F7E-81C6-4EF4F8398DE7}"/>
              </a:ext>
            </a:extLst>
          </p:cNvPr>
          <p:cNvSpPr txBox="1"/>
          <p:nvPr/>
        </p:nvSpPr>
        <p:spPr>
          <a:xfrm>
            <a:off x="3480920" y="785578"/>
            <a:ext cx="11326159" cy="956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6400" b="1" spc="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4</a:t>
            </a:r>
            <a:endParaRPr lang="en-US" sz="6400" b="1" u="none" spc="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AA2D1E7B-AD57-44F1-A588-54D05CAA592F}"/>
              </a:ext>
            </a:extLst>
          </p:cNvPr>
          <p:cNvSpPr txBox="1"/>
          <p:nvPr/>
        </p:nvSpPr>
        <p:spPr>
          <a:xfrm>
            <a:off x="2286000" y="1804099"/>
            <a:ext cx="9793705" cy="849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</a:pPr>
            <a:r>
              <a:rPr lang="en-US" sz="4200" b="1" spc="21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b="1" spc="21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u="none" spc="210" dirty="0">
              <a:solidFill>
                <a:srgbClr val="00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D10353-FDB7-436F-B36A-83DF1B77D147}"/>
              </a:ext>
            </a:extLst>
          </p:cNvPr>
          <p:cNvSpPr/>
          <p:nvPr/>
        </p:nvSpPr>
        <p:spPr>
          <a:xfrm>
            <a:off x="6881753" y="5683570"/>
            <a:ext cx="814963" cy="6907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BB637-2A92-47A2-B355-F4C073D4811C}"/>
              </a:ext>
            </a:extLst>
          </p:cNvPr>
          <p:cNvSpPr/>
          <p:nvPr/>
        </p:nvSpPr>
        <p:spPr>
          <a:xfrm>
            <a:off x="8981727" y="5702980"/>
            <a:ext cx="814963" cy="6907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7BD904-778E-477D-967D-B47C52B05806}"/>
              </a:ext>
            </a:extLst>
          </p:cNvPr>
          <p:cNvSpPr/>
          <p:nvPr/>
        </p:nvSpPr>
        <p:spPr>
          <a:xfrm>
            <a:off x="11124599" y="5663220"/>
            <a:ext cx="814963" cy="6907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654694-A919-4B64-B270-755BBAACBFEC}"/>
              </a:ext>
            </a:extLst>
          </p:cNvPr>
          <p:cNvSpPr/>
          <p:nvPr/>
        </p:nvSpPr>
        <p:spPr>
          <a:xfrm>
            <a:off x="13258071" y="5671974"/>
            <a:ext cx="814963" cy="6907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D76135-57B0-4649-B31B-4566F9B813B9}"/>
              </a:ext>
            </a:extLst>
          </p:cNvPr>
          <p:cNvSpPr/>
          <p:nvPr/>
        </p:nvSpPr>
        <p:spPr>
          <a:xfrm>
            <a:off x="8150199" y="6584393"/>
            <a:ext cx="814963" cy="5118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3A1912-7337-4A54-954D-99E48770D722}"/>
              </a:ext>
            </a:extLst>
          </p:cNvPr>
          <p:cNvSpPr/>
          <p:nvPr/>
        </p:nvSpPr>
        <p:spPr>
          <a:xfrm>
            <a:off x="8166764" y="7331333"/>
            <a:ext cx="814963" cy="5118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2300A3-DB43-4117-A962-C6FD608995D2}"/>
              </a:ext>
            </a:extLst>
          </p:cNvPr>
          <p:cNvSpPr/>
          <p:nvPr/>
        </p:nvSpPr>
        <p:spPr>
          <a:xfrm>
            <a:off x="10236839" y="6584393"/>
            <a:ext cx="814963" cy="5118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1ACC53-925B-47C4-8C97-DBB84DF9444E}"/>
              </a:ext>
            </a:extLst>
          </p:cNvPr>
          <p:cNvSpPr/>
          <p:nvPr/>
        </p:nvSpPr>
        <p:spPr>
          <a:xfrm>
            <a:off x="12330195" y="6584393"/>
            <a:ext cx="814963" cy="5118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A6BC00-F7EA-437D-B89A-77B6B84D8773}"/>
              </a:ext>
            </a:extLst>
          </p:cNvPr>
          <p:cNvSpPr/>
          <p:nvPr/>
        </p:nvSpPr>
        <p:spPr>
          <a:xfrm>
            <a:off x="10236838" y="7298682"/>
            <a:ext cx="814963" cy="5118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251A5EC-FC9D-4B8A-83E7-3FE30C57A789}"/>
              </a:ext>
            </a:extLst>
          </p:cNvPr>
          <p:cNvSpPr/>
          <p:nvPr/>
        </p:nvSpPr>
        <p:spPr>
          <a:xfrm>
            <a:off x="12306912" y="7331333"/>
            <a:ext cx="814963" cy="5118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89725">
            <a:off x="15021753" y="8657099"/>
            <a:ext cx="3957772" cy="14944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6682"/>
          <a:stretch>
            <a:fillRect/>
          </a:stretch>
        </p:blipFill>
        <p:spPr>
          <a:xfrm rot="-10800000">
            <a:off x="2076744" y="0"/>
            <a:ext cx="1541832" cy="13457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96026" y="3656843"/>
            <a:ext cx="11695947" cy="2973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9600" b="1" spc="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HƯỚNG DẪN VỀ NHÀ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8057"/>
          <a:stretch>
            <a:fillRect/>
          </a:stretch>
        </p:blipFill>
        <p:spPr>
          <a:xfrm>
            <a:off x="0" y="6640478"/>
            <a:ext cx="2843850" cy="27638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528280" y="1086284"/>
            <a:ext cx="1810892" cy="21281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834588" y="3524684"/>
            <a:ext cx="484313" cy="4649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16395240" y="5759889"/>
            <a:ext cx="605399" cy="7164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170459" y="9007147"/>
            <a:ext cx="553995" cy="794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b="25189"/>
          <a:stretch>
            <a:fillRect/>
          </a:stretch>
        </p:blipFill>
        <p:spPr>
          <a:xfrm>
            <a:off x="10229712" y="736854"/>
            <a:ext cx="563207" cy="1135955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30363A08-84E8-423B-8D89-76032D5B0CF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1734800" y="5295900"/>
            <a:ext cx="199310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54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90898" y="575163"/>
            <a:ext cx="2704531" cy="29294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4146"/>
          <a:stretch>
            <a:fillRect/>
          </a:stretch>
        </p:blipFill>
        <p:spPr>
          <a:xfrm>
            <a:off x="9144000" y="8166543"/>
            <a:ext cx="7456909" cy="22008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7318" r="13293"/>
          <a:stretch>
            <a:fillRect/>
          </a:stretch>
        </p:blipFill>
        <p:spPr>
          <a:xfrm rot="-10800000">
            <a:off x="0" y="1367688"/>
            <a:ext cx="13054293" cy="90046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83052" y="5038498"/>
            <a:ext cx="826900" cy="6765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825077" y="3372231"/>
            <a:ext cx="6234323" cy="2772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6400" b="1" spc="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400" b="1" u="none" spc="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53981" y="4367615"/>
            <a:ext cx="11142834" cy="5593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250000"/>
              </a:lnSpc>
            </a:pP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tâp</a:t>
            </a:r>
            <a:endParaRPr lang="en-US" sz="3800" u="none" spc="120" dirty="0">
              <a:solidFill>
                <a:srgbClr val="00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250000"/>
              </a:lnSpc>
            </a:pP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“10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lvl="0" indent="0">
              <a:lnSpc>
                <a:spcPct val="250000"/>
              </a:lnSpc>
            </a:pP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800" u="none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none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b="1" i="1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b="1" i="1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800" b="1" i="1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b="1" i="1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b="1" i="1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800" b="1" i="1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b="1" i="1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b="1" i="1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spc="12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800" b="1" i="1" spc="12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20 </a:t>
            </a:r>
            <a:endParaRPr lang="en-US" sz="3800" b="1" i="1" u="none" spc="120" dirty="0">
              <a:solidFill>
                <a:srgbClr val="00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85885" y="4694394"/>
            <a:ext cx="614050" cy="8982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907437" y="7803746"/>
            <a:ext cx="1010254" cy="145455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879591">
            <a:off x="7838425" y="1252721"/>
            <a:ext cx="2611150" cy="79284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flipH="1">
            <a:off x="16600909" y="249253"/>
            <a:ext cx="1911396" cy="1198967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31E86F80-E320-44AC-98A7-6D16C2CE3B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83052" y="6385130"/>
            <a:ext cx="826900" cy="676554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7A9AD5A4-59BA-40F3-8171-4B4DC9C6CD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72435" y="7854469"/>
            <a:ext cx="826900" cy="676554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7A01710A-2046-4B52-8F71-B1115A8F09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95902" y="6058470"/>
            <a:ext cx="614050" cy="898212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921ACA0F-7572-4CE0-AEE2-2AE193CD18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90898" y="7494160"/>
            <a:ext cx="614050" cy="8982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1784"/>
          <a:stretch>
            <a:fillRect/>
          </a:stretch>
        </p:blipFill>
        <p:spPr>
          <a:xfrm>
            <a:off x="0" y="0"/>
            <a:ext cx="18288000" cy="70088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43200" y="1254639"/>
            <a:ext cx="13146150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</a:pPr>
            <a:r>
              <a:rPr lang="en-US" sz="7200" b="1" spc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02772" y="5078886"/>
            <a:ext cx="1642240" cy="19299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232279" y="0"/>
            <a:ext cx="2055721" cy="16371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38058" y="8986966"/>
            <a:ext cx="1849942" cy="12983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736987" y="1085850"/>
            <a:ext cx="9218184" cy="956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6400" b="1" spc="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HÁI TÁO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6927" b="16666"/>
          <a:stretch>
            <a:fillRect/>
          </a:stretch>
        </p:blipFill>
        <p:spPr>
          <a:xfrm>
            <a:off x="-92504" y="7822868"/>
            <a:ext cx="4693283" cy="27734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116105">
            <a:off x="12984829" y="400013"/>
            <a:ext cx="5881940" cy="16394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54476" b="27132"/>
          <a:stretch>
            <a:fillRect/>
          </a:stretch>
        </p:blipFill>
        <p:spPr>
          <a:xfrm>
            <a:off x="-65072" y="8812388"/>
            <a:ext cx="2565152" cy="15975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4338" t="24768"/>
          <a:stretch>
            <a:fillRect/>
          </a:stretch>
        </p:blipFill>
        <p:spPr>
          <a:xfrm>
            <a:off x="-65072" y="-30709"/>
            <a:ext cx="3097828" cy="173053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539463" y="425862"/>
            <a:ext cx="2065530" cy="4790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694897" y="4046746"/>
            <a:ext cx="1820192" cy="1217874"/>
          </a:xfrm>
          <a:prstGeom prst="rect">
            <a:avLst/>
          </a:prstGeom>
        </p:spPr>
      </p:pic>
      <p:pic>
        <p:nvPicPr>
          <p:cNvPr id="18" name="Picture 17" descr="A picture containing plant&#10;&#10;Description automatically generated">
            <a:extLst>
              <a:ext uri="{FF2B5EF4-FFF2-40B4-BE49-F238E27FC236}">
                <a16:creationId xmlns:a16="http://schemas.microsoft.com/office/drawing/2014/main" id="{E9AD70A2-FF88-4452-9D00-F6BF7FD5C8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12" y="1919728"/>
            <a:ext cx="8679675" cy="86796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0C8E044-C7FF-4AF5-BB56-CE7175D0A1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40122" y="5641776"/>
            <a:ext cx="1322947" cy="117053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2CAD933-C720-457B-913B-BCCBCFFBAF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25617" y="3893076"/>
            <a:ext cx="1322947" cy="117663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33D48A1-4B22-4578-86DF-287B973957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58983" y="3631971"/>
            <a:ext cx="1316850" cy="117053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CB42D53-C2B5-4F50-B4C2-2C1A6FEC62D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65063" y="5338762"/>
            <a:ext cx="1322947" cy="117053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5F0D90C-6570-4595-AD67-81753DDE782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28010" y="2630826"/>
            <a:ext cx="1322947" cy="117663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3080760" y="5223829"/>
            <a:ext cx="1161360" cy="1089567"/>
          </a:xfrm>
          <a:prstGeom prst="rect">
            <a:avLst/>
          </a:prstGeom>
        </p:spPr>
      </p:pic>
      <p:pic>
        <p:nvPicPr>
          <p:cNvPr id="34" name="Picture 33">
            <a:hlinkClick r:id="rId23" action="ppaction://hlinksldjump"/>
            <a:extLst>
              <a:ext uri="{FF2B5EF4-FFF2-40B4-BE49-F238E27FC236}">
                <a16:creationId xmlns:a16="http://schemas.microsoft.com/office/drawing/2014/main" id="{4DAD9E2C-2AD2-4819-BBEC-A1FD7E734CA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57505" y="5641775"/>
            <a:ext cx="1322947" cy="1170533"/>
          </a:xfrm>
          <a:prstGeom prst="rect">
            <a:avLst/>
          </a:prstGeom>
        </p:spPr>
      </p:pic>
      <p:pic>
        <p:nvPicPr>
          <p:cNvPr id="37" name="Picture 36">
            <a:hlinkClick r:id="rId24" action="ppaction://hlinksldjump"/>
            <a:extLst>
              <a:ext uri="{FF2B5EF4-FFF2-40B4-BE49-F238E27FC236}">
                <a16:creationId xmlns:a16="http://schemas.microsoft.com/office/drawing/2014/main" id="{C773F32F-FEF9-4CD6-86F8-D5985368AF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25617" y="3893076"/>
            <a:ext cx="1322947" cy="1176630"/>
          </a:xfrm>
          <a:prstGeom prst="rect">
            <a:avLst/>
          </a:prstGeom>
        </p:spPr>
      </p:pic>
      <p:pic>
        <p:nvPicPr>
          <p:cNvPr id="40" name="Picture 39">
            <a:hlinkClick r:id="rId25" action="ppaction://hlinksldjump"/>
            <a:extLst>
              <a:ext uri="{FF2B5EF4-FFF2-40B4-BE49-F238E27FC236}">
                <a16:creationId xmlns:a16="http://schemas.microsoft.com/office/drawing/2014/main" id="{6F6DA98D-87B0-4F14-8AD8-DF85F422A3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58983" y="3623287"/>
            <a:ext cx="1316850" cy="1170533"/>
          </a:xfrm>
          <a:prstGeom prst="rect">
            <a:avLst/>
          </a:prstGeom>
        </p:spPr>
      </p:pic>
      <p:pic>
        <p:nvPicPr>
          <p:cNvPr id="43" name="Picture 42">
            <a:hlinkClick r:id="rId26" action="ppaction://hlinksldjump"/>
            <a:extLst>
              <a:ext uri="{FF2B5EF4-FFF2-40B4-BE49-F238E27FC236}">
                <a16:creationId xmlns:a16="http://schemas.microsoft.com/office/drawing/2014/main" id="{C9646DC7-DE7C-48BF-9E70-67F8E2051D6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65062" y="5344567"/>
            <a:ext cx="1322947" cy="1170533"/>
          </a:xfrm>
          <a:prstGeom prst="rect">
            <a:avLst/>
          </a:prstGeom>
        </p:spPr>
      </p:pic>
      <p:pic>
        <p:nvPicPr>
          <p:cNvPr id="46" name="Picture 45">
            <a:hlinkClick r:id="rId27" action="ppaction://hlinksldjump"/>
            <a:extLst>
              <a:ext uri="{FF2B5EF4-FFF2-40B4-BE49-F238E27FC236}">
                <a16:creationId xmlns:a16="http://schemas.microsoft.com/office/drawing/2014/main" id="{7C8223D7-49E8-4729-8724-0FFD59CAEEE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28010" y="2628900"/>
            <a:ext cx="1322947" cy="1176630"/>
          </a:xfrm>
          <a:prstGeom prst="rect">
            <a:avLst/>
          </a:prstGeom>
        </p:spPr>
      </p:pic>
      <p:pic>
        <p:nvPicPr>
          <p:cNvPr id="52" name="Picture 13">
            <a:hlinkClick r:id="rId28" action="ppaction://hlinksldjump"/>
            <a:extLst>
              <a:ext uri="{FF2B5EF4-FFF2-40B4-BE49-F238E27FC236}">
                <a16:creationId xmlns:a16="http://schemas.microsoft.com/office/drawing/2014/main" id="{DA33CCB2-C709-4CB2-B2B2-06DACAD1FC7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>
            <a:off x="15625386" y="7352274"/>
            <a:ext cx="2139021" cy="2773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0" y="8108114"/>
            <a:ext cx="10252769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108769" y="7894972"/>
            <a:ext cx="10252769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746425" y="474074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901134" y="2011722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909772" y="8874859"/>
            <a:ext cx="605399" cy="716448"/>
          </a:xfrm>
          <a:prstGeom prst="rect">
            <a:avLst/>
          </a:prstGeom>
        </p:spPr>
      </p:pic>
      <p:pic>
        <p:nvPicPr>
          <p:cNvPr id="30" name="Picture 29">
            <a:hlinkClick r:id="rId10" action="ppaction://hlinksldjump"/>
            <a:extLst>
              <a:ext uri="{FF2B5EF4-FFF2-40B4-BE49-F238E27FC236}">
                <a16:creationId xmlns:a16="http://schemas.microsoft.com/office/drawing/2014/main" id="{E9652A07-5418-4E33-896B-953DCBE93B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818" y="6275185"/>
            <a:ext cx="1493756" cy="132747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C9BE0D7-CF87-4853-89B3-8B14065B55D1}"/>
              </a:ext>
            </a:extLst>
          </p:cNvPr>
          <p:cNvSpPr txBox="1"/>
          <p:nvPr/>
        </p:nvSpPr>
        <p:spPr>
          <a:xfrm>
            <a:off x="2362200" y="801617"/>
            <a:ext cx="13563600" cy="6603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1: Hà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23 que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Lan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26 que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A. 48 que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B. 49 que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C. 50 que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D. 51 que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674AB13-81B4-4403-9E0A-A3E39D453EDB}"/>
              </a:ext>
            </a:extLst>
          </p:cNvPr>
          <p:cNvSpPr/>
          <p:nvPr/>
        </p:nvSpPr>
        <p:spPr>
          <a:xfrm>
            <a:off x="2286000" y="4364285"/>
            <a:ext cx="7620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215020" y="7213022"/>
            <a:ext cx="10252769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010394" y="6969400"/>
            <a:ext cx="10252769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746425" y="474074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901134" y="2011722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909772" y="8874859"/>
            <a:ext cx="605399" cy="716448"/>
          </a:xfrm>
          <a:prstGeom prst="rect">
            <a:avLst/>
          </a:prstGeom>
        </p:spPr>
      </p:pic>
      <p:pic>
        <p:nvPicPr>
          <p:cNvPr id="13" name="Picture 12">
            <a:hlinkClick r:id="rId10" action="ppaction://hlinksldjump"/>
            <a:extLst>
              <a:ext uri="{FF2B5EF4-FFF2-40B4-BE49-F238E27FC236}">
                <a16:creationId xmlns:a16="http://schemas.microsoft.com/office/drawing/2014/main" id="{851667D6-C8FC-4F42-A906-EFCCF1FA1C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818" y="6275185"/>
            <a:ext cx="1493756" cy="13274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691E3F-979F-47EE-85C2-8B86F3D05B6E}"/>
              </a:ext>
            </a:extLst>
          </p:cNvPr>
          <p:cNvSpPr txBox="1"/>
          <p:nvPr/>
        </p:nvSpPr>
        <p:spPr>
          <a:xfrm>
            <a:off x="2362200" y="801617"/>
            <a:ext cx="13563600" cy="54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 14 + 3 + 2 = ?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A. 20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B. 18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C. 19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D. 21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C955B2-D0E6-4703-BF62-E3C2631ABE82}"/>
              </a:ext>
            </a:extLst>
          </p:cNvPr>
          <p:cNvSpPr/>
          <p:nvPr/>
        </p:nvSpPr>
        <p:spPr>
          <a:xfrm>
            <a:off x="2286000" y="4364285"/>
            <a:ext cx="7620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149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62365" y="7509490"/>
            <a:ext cx="10252769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093529" y="7265868"/>
            <a:ext cx="10252769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746425" y="474074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901134" y="2011722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909772" y="8874859"/>
            <a:ext cx="605399" cy="716448"/>
          </a:xfrm>
          <a:prstGeom prst="rect">
            <a:avLst/>
          </a:prstGeom>
        </p:spPr>
      </p:pic>
      <p:pic>
        <p:nvPicPr>
          <p:cNvPr id="13" name="Picture 12">
            <a:hlinkClick r:id="rId10" action="ppaction://hlinksldjump"/>
            <a:extLst>
              <a:ext uri="{FF2B5EF4-FFF2-40B4-BE49-F238E27FC236}">
                <a16:creationId xmlns:a16="http://schemas.microsoft.com/office/drawing/2014/main" id="{0E976325-1572-4E67-9F55-57A999E7B3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818" y="6275185"/>
            <a:ext cx="1493756" cy="13274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BB4A6B-6089-49F9-AC69-0CBFAEB65026}"/>
              </a:ext>
            </a:extLst>
          </p:cNvPr>
          <p:cNvSpPr txBox="1"/>
          <p:nvPr/>
        </p:nvSpPr>
        <p:spPr>
          <a:xfrm>
            <a:off x="2362200" y="801617"/>
            <a:ext cx="13563600" cy="54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 12 + 4 + 4 = ?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A. 20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B. 18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C. 19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D. 21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1F25BE-91DB-4ABA-8809-22DDB1827396}"/>
              </a:ext>
            </a:extLst>
          </p:cNvPr>
          <p:cNvSpPr/>
          <p:nvPr/>
        </p:nvSpPr>
        <p:spPr>
          <a:xfrm>
            <a:off x="2362200" y="2171700"/>
            <a:ext cx="7620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661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0" y="7494250"/>
            <a:ext cx="10252769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108769" y="7265868"/>
            <a:ext cx="10252769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746425" y="474074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901134" y="2011722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909772" y="8874859"/>
            <a:ext cx="605399" cy="716448"/>
          </a:xfrm>
          <a:prstGeom prst="rect">
            <a:avLst/>
          </a:prstGeom>
        </p:spPr>
      </p:pic>
      <p:pic>
        <p:nvPicPr>
          <p:cNvPr id="13" name="Picture 12">
            <a:hlinkClick r:id="rId10" action="ppaction://hlinksldjump"/>
            <a:extLst>
              <a:ext uri="{FF2B5EF4-FFF2-40B4-BE49-F238E27FC236}">
                <a16:creationId xmlns:a16="http://schemas.microsoft.com/office/drawing/2014/main" id="{E8EF2C17-65B0-4900-BE4B-756BE558E4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818" y="6275185"/>
            <a:ext cx="1493756" cy="13274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0112F3-B756-4076-A426-487DB5B4ED95}"/>
              </a:ext>
            </a:extLst>
          </p:cNvPr>
          <p:cNvSpPr txBox="1"/>
          <p:nvPr/>
        </p:nvSpPr>
        <p:spPr>
          <a:xfrm>
            <a:off x="2362200" y="801617"/>
            <a:ext cx="13563600" cy="54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A. 20 &gt; 16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B. 18 &lt; 15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C. 38 &gt; 39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D. 21 = 20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78C9252-5C65-443B-8470-9561090CE06A}"/>
              </a:ext>
            </a:extLst>
          </p:cNvPr>
          <p:cNvSpPr/>
          <p:nvPr/>
        </p:nvSpPr>
        <p:spPr>
          <a:xfrm>
            <a:off x="2362200" y="2171700"/>
            <a:ext cx="7620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132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0" y="7509490"/>
            <a:ext cx="10252769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108769" y="7265868"/>
            <a:ext cx="10252769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746425" y="474074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901134" y="2011722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909772" y="8874859"/>
            <a:ext cx="605399" cy="716448"/>
          </a:xfrm>
          <a:prstGeom prst="rect">
            <a:avLst/>
          </a:prstGeom>
        </p:spPr>
      </p:pic>
      <p:pic>
        <p:nvPicPr>
          <p:cNvPr id="13" name="Picture 12">
            <a:hlinkClick r:id="rId10" action="ppaction://hlinksldjump"/>
            <a:extLst>
              <a:ext uri="{FF2B5EF4-FFF2-40B4-BE49-F238E27FC236}">
                <a16:creationId xmlns:a16="http://schemas.microsoft.com/office/drawing/2014/main" id="{AEFFD2A0-49E0-4861-8481-D0A352C35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818" y="6275185"/>
            <a:ext cx="1493756" cy="13274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57C3D9-AB0D-44CB-A7B7-6636A40EE6CC}"/>
              </a:ext>
            </a:extLst>
          </p:cNvPr>
          <p:cNvSpPr txBox="1"/>
          <p:nvPr/>
        </p:nvSpPr>
        <p:spPr>
          <a:xfrm>
            <a:off x="2362200" y="801617"/>
            <a:ext cx="13563600" cy="54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A. 20 = 20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B. 18 &gt; 15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C. 38 &gt; 39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D. 21 &lt; 29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7FF348-2E90-4B79-85AF-2A59176ED195}"/>
              </a:ext>
            </a:extLst>
          </p:cNvPr>
          <p:cNvSpPr/>
          <p:nvPr/>
        </p:nvSpPr>
        <p:spPr>
          <a:xfrm>
            <a:off x="2343912" y="4364736"/>
            <a:ext cx="7620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26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9613" y="584177"/>
            <a:ext cx="17236178" cy="911864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4171" y="3343139"/>
            <a:ext cx="16459658" cy="3418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6400" b="1" spc="7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PHÉP CỘNG </a:t>
            </a:r>
          </a:p>
          <a:p>
            <a:pPr algn="ctr">
              <a:lnSpc>
                <a:spcPts val="14400"/>
              </a:lnSpc>
            </a:pPr>
            <a:r>
              <a:rPr lang="en-US" sz="6400" b="1" spc="7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(KHÔNG NHỚ) TRONG PHẠM VI 20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028700" y="1341125"/>
            <a:ext cx="1327236" cy="14687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071867" y="7942164"/>
            <a:ext cx="776520" cy="13161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48681" y="9077325"/>
            <a:ext cx="380574" cy="6450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952139">
            <a:off x="937112" y="8117301"/>
            <a:ext cx="1250669" cy="157316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738413" y="2654182"/>
            <a:ext cx="10638577" cy="748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7200" spc="280" dirty="0" err="1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spc="280" dirty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2799974" y="847977"/>
            <a:ext cx="3701495" cy="29477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700000">
            <a:off x="10529241" y="773043"/>
            <a:ext cx="484313" cy="4649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460715"/>
            <a:ext cx="16230600" cy="956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6400" b="1" u="none" spc="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6596192"/>
            <a:ext cx="10252769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108769" y="6352570"/>
            <a:ext cx="10252769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3639720"/>
            <a:ext cx="4428356" cy="5705999"/>
            <a:chOff x="0" y="0"/>
            <a:chExt cx="3137604" cy="4042847"/>
          </a:xfrm>
        </p:grpSpPr>
        <p:sp>
          <p:nvSpPr>
            <p:cNvPr id="8" name="Freeform 8"/>
            <p:cNvSpPr/>
            <p:nvPr/>
          </p:nvSpPr>
          <p:spPr>
            <a:xfrm>
              <a:off x="15240" y="248920"/>
              <a:ext cx="3109664" cy="3772337"/>
            </a:xfrm>
            <a:custGeom>
              <a:avLst/>
              <a:gdLst/>
              <a:ahLst/>
              <a:cxnLst/>
              <a:rect l="l" t="t" r="r" b="b"/>
              <a:pathLst>
                <a:path w="3109664" h="3772337">
                  <a:moveTo>
                    <a:pt x="3107124" y="645160"/>
                  </a:moveTo>
                  <a:cubicBezTo>
                    <a:pt x="3109664" y="488950"/>
                    <a:pt x="3088074" y="30480"/>
                    <a:pt x="3088074" y="30480"/>
                  </a:cubicBezTo>
                  <a:cubicBezTo>
                    <a:pt x="3088074" y="30480"/>
                    <a:pt x="2703264" y="40640"/>
                    <a:pt x="2451960" y="40640"/>
                  </a:cubicBezTo>
                  <a:cubicBezTo>
                    <a:pt x="2451960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923977"/>
                    <a:pt x="21590" y="3115747"/>
                  </a:cubicBezTo>
                  <a:cubicBezTo>
                    <a:pt x="6350" y="3360857"/>
                    <a:pt x="0" y="3734237"/>
                    <a:pt x="0" y="3734237"/>
                  </a:cubicBezTo>
                  <a:cubicBezTo>
                    <a:pt x="204470" y="3764717"/>
                    <a:pt x="450850" y="3772337"/>
                    <a:pt x="657860" y="3769797"/>
                  </a:cubicBezTo>
                  <a:cubicBezTo>
                    <a:pt x="891540" y="3769797"/>
                    <a:pt x="2451960" y="3769797"/>
                    <a:pt x="2451960" y="3769797"/>
                  </a:cubicBezTo>
                  <a:lnTo>
                    <a:pt x="3067754" y="3755827"/>
                  </a:lnTo>
                  <a:cubicBezTo>
                    <a:pt x="3067754" y="3755827"/>
                    <a:pt x="3107124" y="3053517"/>
                    <a:pt x="3107124" y="2927787"/>
                  </a:cubicBezTo>
                  <a:cubicBezTo>
                    <a:pt x="3107124" y="2753797"/>
                    <a:pt x="3104584" y="803910"/>
                    <a:pt x="3107124" y="6451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469900" y="10160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2C0B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929822" y="3552301"/>
            <a:ext cx="4428356" cy="5705999"/>
            <a:chOff x="0" y="0"/>
            <a:chExt cx="3137604" cy="4042847"/>
          </a:xfrm>
        </p:grpSpPr>
        <p:sp>
          <p:nvSpPr>
            <p:cNvPr id="11" name="Freeform 11"/>
            <p:cNvSpPr/>
            <p:nvPr/>
          </p:nvSpPr>
          <p:spPr>
            <a:xfrm>
              <a:off x="15240" y="248920"/>
              <a:ext cx="3109664" cy="3772337"/>
            </a:xfrm>
            <a:custGeom>
              <a:avLst/>
              <a:gdLst/>
              <a:ahLst/>
              <a:cxnLst/>
              <a:rect l="l" t="t" r="r" b="b"/>
              <a:pathLst>
                <a:path w="3109664" h="3772337">
                  <a:moveTo>
                    <a:pt x="3107124" y="645160"/>
                  </a:moveTo>
                  <a:cubicBezTo>
                    <a:pt x="3109664" y="488950"/>
                    <a:pt x="3088074" y="30480"/>
                    <a:pt x="3088074" y="30480"/>
                  </a:cubicBezTo>
                  <a:cubicBezTo>
                    <a:pt x="3088074" y="30480"/>
                    <a:pt x="2703264" y="40640"/>
                    <a:pt x="2451960" y="40640"/>
                  </a:cubicBezTo>
                  <a:cubicBezTo>
                    <a:pt x="2451960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923977"/>
                    <a:pt x="21590" y="3115747"/>
                  </a:cubicBezTo>
                  <a:cubicBezTo>
                    <a:pt x="6350" y="3360857"/>
                    <a:pt x="0" y="3734237"/>
                    <a:pt x="0" y="3734237"/>
                  </a:cubicBezTo>
                  <a:cubicBezTo>
                    <a:pt x="204470" y="3764717"/>
                    <a:pt x="450850" y="3772337"/>
                    <a:pt x="657860" y="3769797"/>
                  </a:cubicBezTo>
                  <a:cubicBezTo>
                    <a:pt x="891540" y="3769797"/>
                    <a:pt x="2451960" y="3769797"/>
                    <a:pt x="2451960" y="3769797"/>
                  </a:cubicBezTo>
                  <a:lnTo>
                    <a:pt x="3067754" y="3755827"/>
                  </a:lnTo>
                  <a:cubicBezTo>
                    <a:pt x="3067754" y="3755827"/>
                    <a:pt x="3107124" y="3053517"/>
                    <a:pt x="3107124" y="2927787"/>
                  </a:cubicBezTo>
                  <a:cubicBezTo>
                    <a:pt x="3107124" y="2753797"/>
                    <a:pt x="3104584" y="803910"/>
                    <a:pt x="3107124" y="6451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469900" y="10160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2C0BA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2830944" y="3552301"/>
            <a:ext cx="4428356" cy="5705999"/>
            <a:chOff x="0" y="0"/>
            <a:chExt cx="3137604" cy="4042847"/>
          </a:xfrm>
        </p:grpSpPr>
        <p:sp>
          <p:nvSpPr>
            <p:cNvPr id="14" name="Freeform 14"/>
            <p:cNvSpPr/>
            <p:nvPr/>
          </p:nvSpPr>
          <p:spPr>
            <a:xfrm>
              <a:off x="15240" y="248920"/>
              <a:ext cx="3109664" cy="3772337"/>
            </a:xfrm>
            <a:custGeom>
              <a:avLst/>
              <a:gdLst/>
              <a:ahLst/>
              <a:cxnLst/>
              <a:rect l="l" t="t" r="r" b="b"/>
              <a:pathLst>
                <a:path w="3109664" h="3772337">
                  <a:moveTo>
                    <a:pt x="3107124" y="645160"/>
                  </a:moveTo>
                  <a:cubicBezTo>
                    <a:pt x="3109664" y="488950"/>
                    <a:pt x="3088074" y="30480"/>
                    <a:pt x="3088074" y="30480"/>
                  </a:cubicBezTo>
                  <a:cubicBezTo>
                    <a:pt x="3088074" y="30480"/>
                    <a:pt x="2703264" y="40640"/>
                    <a:pt x="2451960" y="40640"/>
                  </a:cubicBezTo>
                  <a:cubicBezTo>
                    <a:pt x="2451960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923977"/>
                    <a:pt x="21590" y="3115747"/>
                  </a:cubicBezTo>
                  <a:cubicBezTo>
                    <a:pt x="6350" y="3360857"/>
                    <a:pt x="0" y="3734237"/>
                    <a:pt x="0" y="3734237"/>
                  </a:cubicBezTo>
                  <a:cubicBezTo>
                    <a:pt x="204470" y="3764717"/>
                    <a:pt x="450850" y="3772337"/>
                    <a:pt x="657860" y="3769797"/>
                  </a:cubicBezTo>
                  <a:cubicBezTo>
                    <a:pt x="891540" y="3769797"/>
                    <a:pt x="2451960" y="3769797"/>
                    <a:pt x="2451960" y="3769797"/>
                  </a:cubicBezTo>
                  <a:lnTo>
                    <a:pt x="3067754" y="3755827"/>
                  </a:lnTo>
                  <a:cubicBezTo>
                    <a:pt x="3067754" y="3755827"/>
                    <a:pt x="3107124" y="3053517"/>
                    <a:pt x="3107124" y="2927787"/>
                  </a:cubicBezTo>
                  <a:cubicBezTo>
                    <a:pt x="3107124" y="2753797"/>
                    <a:pt x="3104584" y="803910"/>
                    <a:pt x="3107124" y="6451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469900" y="10160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2C0BA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83902">
            <a:off x="1476887" y="3394040"/>
            <a:ext cx="3531982" cy="11173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83902">
            <a:off x="7309657" y="3394040"/>
            <a:ext cx="3531982" cy="111739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83902">
            <a:off x="13279131" y="3394040"/>
            <a:ext cx="3531982" cy="11173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46425" y="474074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901134" y="2011722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909772" y="8874859"/>
            <a:ext cx="605399" cy="7164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9B54301-9637-474F-A486-D693F5554FCB}"/>
              </a:ext>
            </a:extLst>
          </p:cNvPr>
          <p:cNvSpPr txBox="1"/>
          <p:nvPr/>
        </p:nvSpPr>
        <p:spPr>
          <a:xfrm>
            <a:off x="1129120" y="5937071"/>
            <a:ext cx="4227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I. LUYỆN TẬP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287704-5528-4B48-BC94-051A870FB271}"/>
              </a:ext>
            </a:extLst>
          </p:cNvPr>
          <p:cNvSpPr txBox="1"/>
          <p:nvPr/>
        </p:nvSpPr>
        <p:spPr>
          <a:xfrm>
            <a:off x="7030242" y="5944257"/>
            <a:ext cx="4227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II. VẬN DỤNG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959429-97AB-43FA-9302-8C5FA1F3E8DC}"/>
              </a:ext>
            </a:extLst>
          </p:cNvPr>
          <p:cNvSpPr txBox="1"/>
          <p:nvPr/>
        </p:nvSpPr>
        <p:spPr>
          <a:xfrm>
            <a:off x="12931364" y="6058883"/>
            <a:ext cx="4227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III. HƯỚNG DẪN VỀ NHÀ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356</Words>
  <Application>Microsoft Office PowerPoint</Application>
  <PresentationFormat>Custom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5</cp:revision>
  <dcterms:created xsi:type="dcterms:W3CDTF">2006-08-16T00:00:00Z</dcterms:created>
  <dcterms:modified xsi:type="dcterms:W3CDTF">2022-09-21T06:39:06Z</dcterms:modified>
  <dc:identifier>DAEoNn5vFYM</dc:identifier>
</cp:coreProperties>
</file>