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78" r:id="rId3"/>
    <p:sldId id="279" r:id="rId4"/>
    <p:sldId id="274" r:id="rId5"/>
    <p:sldId id="256" r:id="rId6"/>
    <p:sldId id="259" r:id="rId7"/>
    <p:sldId id="275" r:id="rId8"/>
    <p:sldId id="273" r:id="rId9"/>
    <p:sldId id="261" r:id="rId10"/>
    <p:sldId id="260" r:id="rId11"/>
    <p:sldId id="266" r:id="rId12"/>
    <p:sldId id="258" r:id="rId13"/>
    <p:sldId id="276" r:id="rId14"/>
    <p:sldId id="264" r:id="rId15"/>
    <p:sldId id="277" r:id="rId16"/>
    <p:sldId id="268" r:id="rId17"/>
    <p:sldId id="272" r:id="rId18"/>
  </p:sldIdLst>
  <p:sldSz cx="18288000" cy="10287000"/>
  <p:notesSz cx="6858000" cy="9144000"/>
  <p:embeddedFontLst>
    <p:embeddedFont>
      <p:font typeface="VNI-Avo" pitchFamily="2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200"/>
    <a:srgbClr val="E6AF00"/>
    <a:srgbClr val="A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DCBAE-AA64-421C-8467-1304026CFCD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1DBEE-D69C-4178-BA36-54C2E10F2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0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15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4.svg"/><Relationship Id="rId3" Type="http://schemas.openxmlformats.org/officeDocument/2006/relationships/image" Target="../media/image2.svg"/><Relationship Id="rId21" Type="http://schemas.openxmlformats.org/officeDocument/2006/relationships/image" Target="../media/image1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26" Type="http://schemas.openxmlformats.org/officeDocument/2006/relationships/image" Target="../media/image41.pn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17" Type="http://schemas.openxmlformats.org/officeDocument/2006/relationships/image" Target="../media/image30.svg"/><Relationship Id="rId25" Type="http://schemas.openxmlformats.org/officeDocument/2006/relationships/image" Target="../media/image40.png"/><Relationship Id="rId2" Type="http://schemas.openxmlformats.org/officeDocument/2006/relationships/image" Target="../media/image4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24" Type="http://schemas.openxmlformats.org/officeDocument/2006/relationships/image" Target="../media/image39.pn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23" Type="http://schemas.openxmlformats.org/officeDocument/2006/relationships/image" Target="../media/image28.sv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2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svg"/><Relationship Id="rId3" Type="http://schemas.openxmlformats.org/officeDocument/2006/relationships/image" Target="../media/image55.svg"/><Relationship Id="rId7" Type="http://schemas.openxmlformats.org/officeDocument/2006/relationships/image" Target="../media/image26.svg"/><Relationship Id="rId12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9.svg"/><Relationship Id="rId5" Type="http://schemas.openxmlformats.org/officeDocument/2006/relationships/image" Target="../media/image57.sv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svg"/><Relationship Id="rId3" Type="http://schemas.openxmlformats.org/officeDocument/2006/relationships/image" Target="../media/image44.svg"/><Relationship Id="rId7" Type="http://schemas.openxmlformats.org/officeDocument/2006/relationships/image" Target="../media/image24.svg"/><Relationship Id="rId12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26" Type="http://schemas.openxmlformats.org/officeDocument/2006/relationships/image" Target="../media/image41.pn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17" Type="http://schemas.openxmlformats.org/officeDocument/2006/relationships/image" Target="../media/image30.svg"/><Relationship Id="rId25" Type="http://schemas.openxmlformats.org/officeDocument/2006/relationships/image" Target="../media/image40.png"/><Relationship Id="rId2" Type="http://schemas.openxmlformats.org/officeDocument/2006/relationships/image" Target="../media/image4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24" Type="http://schemas.openxmlformats.org/officeDocument/2006/relationships/image" Target="../media/image39.pn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23" Type="http://schemas.openxmlformats.org/officeDocument/2006/relationships/image" Target="../media/image28.sv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2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26" Type="http://schemas.openxmlformats.org/officeDocument/2006/relationships/image" Target="../media/image41.pn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17" Type="http://schemas.openxmlformats.org/officeDocument/2006/relationships/image" Target="../media/image30.svg"/><Relationship Id="rId25" Type="http://schemas.openxmlformats.org/officeDocument/2006/relationships/image" Target="../media/image40.png"/><Relationship Id="rId2" Type="http://schemas.openxmlformats.org/officeDocument/2006/relationships/image" Target="../media/image4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24" Type="http://schemas.openxmlformats.org/officeDocument/2006/relationships/image" Target="../media/image39.pn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23" Type="http://schemas.openxmlformats.org/officeDocument/2006/relationships/image" Target="../media/image28.sv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2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8.svg"/><Relationship Id="rId7" Type="http://schemas.openxmlformats.org/officeDocument/2006/relationships/image" Target="../media/image4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4.svg"/><Relationship Id="rId3" Type="http://schemas.openxmlformats.org/officeDocument/2006/relationships/image" Target="../media/image2.svg"/><Relationship Id="rId21" Type="http://schemas.openxmlformats.org/officeDocument/2006/relationships/image" Target="../media/image1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1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25.png"/><Relationship Id="rId12" Type="http://schemas.openxmlformats.org/officeDocument/2006/relationships/image" Target="../media/image6.svg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5" Type="http://schemas.openxmlformats.org/officeDocument/2006/relationships/image" Target="../media/image10.svg"/><Relationship Id="rId10" Type="http://schemas.openxmlformats.org/officeDocument/2006/relationships/image" Target="../media/image2.svg"/><Relationship Id="rId19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svg"/><Relationship Id="rId18" Type="http://schemas.openxmlformats.org/officeDocument/2006/relationships/image" Target="../media/image36.png"/><Relationship Id="rId26" Type="http://schemas.openxmlformats.org/officeDocument/2006/relationships/image" Target="../media/image32.svg"/><Relationship Id="rId3" Type="http://schemas.openxmlformats.org/officeDocument/2006/relationships/image" Target="../media/image18.svg"/><Relationship Id="rId21" Type="http://schemas.openxmlformats.org/officeDocument/2006/relationships/image" Target="../media/image39.png"/><Relationship Id="rId7" Type="http://schemas.openxmlformats.org/officeDocument/2006/relationships/image" Target="../media/image24.sv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8.svg"/><Relationship Id="rId24" Type="http://schemas.openxmlformats.org/officeDocument/2006/relationships/image" Target="../media/image42.png"/><Relationship Id="rId5" Type="http://schemas.openxmlformats.org/officeDocument/2006/relationships/image" Target="../media/image22.sv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26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.png"/><Relationship Id="rId18" Type="http://schemas.openxmlformats.org/officeDocument/2006/relationships/image" Target="../media/image15.png"/><Relationship Id="rId3" Type="http://schemas.openxmlformats.org/officeDocument/2006/relationships/image" Target="../media/image4.svg"/><Relationship Id="rId21" Type="http://schemas.openxmlformats.org/officeDocument/2006/relationships/image" Target="../media/image9.png"/><Relationship Id="rId7" Type="http://schemas.openxmlformats.org/officeDocument/2006/relationships/image" Target="../media/image46.png"/><Relationship Id="rId12" Type="http://schemas.openxmlformats.org/officeDocument/2006/relationships/image" Target="../media/image36.svg"/><Relationship Id="rId1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6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7.png"/><Relationship Id="rId24" Type="http://schemas.openxmlformats.org/officeDocument/2006/relationships/image" Target="../media/image38.svg"/><Relationship Id="rId5" Type="http://schemas.openxmlformats.org/officeDocument/2006/relationships/image" Target="../media/image24.png"/><Relationship Id="rId15" Type="http://schemas.openxmlformats.org/officeDocument/2006/relationships/image" Target="../media/image3.png"/><Relationship Id="rId23" Type="http://schemas.openxmlformats.org/officeDocument/2006/relationships/image" Target="../media/image48.png"/><Relationship Id="rId10" Type="http://schemas.openxmlformats.org/officeDocument/2006/relationships/image" Target="../media/image18.svg"/><Relationship Id="rId19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25.png"/><Relationship Id="rId14" Type="http://schemas.openxmlformats.org/officeDocument/2006/relationships/image" Target="../media/image2.sv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26" Type="http://schemas.openxmlformats.org/officeDocument/2006/relationships/image" Target="../media/image41.pn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17" Type="http://schemas.openxmlformats.org/officeDocument/2006/relationships/image" Target="../media/image30.svg"/><Relationship Id="rId25" Type="http://schemas.openxmlformats.org/officeDocument/2006/relationships/image" Target="../media/image40.png"/><Relationship Id="rId2" Type="http://schemas.openxmlformats.org/officeDocument/2006/relationships/image" Target="../media/image4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24" Type="http://schemas.openxmlformats.org/officeDocument/2006/relationships/image" Target="../media/image39.pn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23" Type="http://schemas.openxmlformats.org/officeDocument/2006/relationships/image" Target="../media/image28.sv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2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sv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6.sv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.svg"/><Relationship Id="rId18" Type="http://schemas.openxmlformats.org/officeDocument/2006/relationships/image" Target="../media/image13.png"/><Relationship Id="rId3" Type="http://schemas.openxmlformats.org/officeDocument/2006/relationships/image" Target="../media/image51.svg"/><Relationship Id="rId21" Type="http://schemas.openxmlformats.org/officeDocument/2006/relationships/image" Target="../media/image10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17" Type="http://schemas.openxmlformats.org/officeDocument/2006/relationships/image" Target="../media/image8.svg"/><Relationship Id="rId2" Type="http://schemas.openxmlformats.org/officeDocument/2006/relationships/image" Target="../media/image55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svg"/><Relationship Id="rId24" Type="http://schemas.openxmlformats.org/officeDocument/2006/relationships/image" Target="../media/image16.png"/><Relationship Id="rId5" Type="http://schemas.openxmlformats.org/officeDocument/2006/relationships/image" Target="../media/image18.svg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10" Type="http://schemas.openxmlformats.org/officeDocument/2006/relationships/image" Target="../media/image1.png"/><Relationship Id="rId19" Type="http://schemas.openxmlformats.org/officeDocument/2006/relationships/image" Target="../media/image6.svg"/><Relationship Id="rId4" Type="http://schemas.openxmlformats.org/officeDocument/2006/relationships/image" Target="../media/image25.png"/><Relationship Id="rId9" Type="http://schemas.openxmlformats.org/officeDocument/2006/relationships/image" Target="../media/image53.svg"/><Relationship Id="rId14" Type="http://schemas.openxmlformats.org/officeDocument/2006/relationships/image" Target="../media/image7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084657">
            <a:off x="3312608" y="1124663"/>
            <a:ext cx="541332" cy="519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0983">
            <a:off x="777185" y="7462234"/>
            <a:ext cx="1748898" cy="21998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59206">
            <a:off x="832448" y="4643017"/>
            <a:ext cx="662036" cy="11220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89714" y="8963138"/>
            <a:ext cx="758759" cy="8379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10274">
            <a:off x="15351211" y="518240"/>
            <a:ext cx="1675438" cy="2107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83644">
            <a:off x="2830753" y="8871512"/>
            <a:ext cx="509049" cy="488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51397">
            <a:off x="9271959" y="1713339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019461">
            <a:off x="13499925" y="132402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83107">
            <a:off x="16927791" y="4752167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915872">
            <a:off x="15810002" y="7779769"/>
            <a:ext cx="424393" cy="4074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45741">
            <a:off x="11907084" y="8803734"/>
            <a:ext cx="511678" cy="8672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00043">
            <a:off x="11268667" y="590515"/>
            <a:ext cx="567418" cy="6266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154087">
            <a:off x="16165001" y="2797208"/>
            <a:ext cx="489149" cy="8290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39255">
            <a:off x="9001924" y="9254121"/>
            <a:ext cx="554415" cy="5322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2419102">
            <a:off x="16411918" y="7034178"/>
            <a:ext cx="927423" cy="1329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872845" y="2554345"/>
            <a:ext cx="12862096" cy="529944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5400000" flipV="1">
            <a:off x="6745988" y="-1371520"/>
            <a:ext cx="5472744" cy="1321903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186918" y="3419511"/>
            <a:ext cx="12051434" cy="285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8977" y="5147200"/>
            <a:ext cx="13135462" cy="215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238487" y="3107075"/>
            <a:ext cx="6433290" cy="60355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38487" y="3191557"/>
            <a:ext cx="6678694" cy="56586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192640">
            <a:off x="16670561" y="7695388"/>
            <a:ext cx="1801962" cy="22666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E6F3181-2A81-425D-804E-DB83D56623C2}"/>
              </a:ext>
            </a:extLst>
          </p:cNvPr>
          <p:cNvSpPr txBox="1"/>
          <p:nvPr/>
        </p:nvSpPr>
        <p:spPr>
          <a:xfrm>
            <a:off x="6629400" y="419931"/>
            <a:ext cx="43873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1D1F0-DDF1-4A48-B66D-16D0E25A21C9}"/>
              </a:ext>
            </a:extLst>
          </p:cNvPr>
          <p:cNvSpPr txBox="1"/>
          <p:nvPr/>
        </p:nvSpPr>
        <p:spPr>
          <a:xfrm>
            <a:off x="2667000" y="1574244"/>
            <a:ext cx="14097000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38693E-141B-48CD-B7C9-3E3CD69FFEF1}"/>
              </a:ext>
            </a:extLst>
          </p:cNvPr>
          <p:cNvSpPr/>
          <p:nvPr/>
        </p:nvSpPr>
        <p:spPr>
          <a:xfrm>
            <a:off x="1981200" y="4580503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975377-7F42-4F87-8157-89159AB7B6C2}"/>
              </a:ext>
            </a:extLst>
          </p:cNvPr>
          <p:cNvSpPr/>
          <p:nvPr/>
        </p:nvSpPr>
        <p:spPr>
          <a:xfrm>
            <a:off x="3048000" y="4580503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641283-C9A4-4E96-921D-98A7175CA5D2}"/>
              </a:ext>
            </a:extLst>
          </p:cNvPr>
          <p:cNvSpPr/>
          <p:nvPr/>
        </p:nvSpPr>
        <p:spPr>
          <a:xfrm>
            <a:off x="4076118" y="4608884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A3BD7A-9E3C-47FD-A1C1-F3A14F82EAD2}"/>
              </a:ext>
            </a:extLst>
          </p:cNvPr>
          <p:cNvSpPr/>
          <p:nvPr/>
        </p:nvSpPr>
        <p:spPr>
          <a:xfrm>
            <a:off x="5159483" y="4637265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C3C12F-7453-4D1C-8667-54470FFFF0A2}"/>
              </a:ext>
            </a:extLst>
          </p:cNvPr>
          <p:cNvSpPr/>
          <p:nvPr/>
        </p:nvSpPr>
        <p:spPr>
          <a:xfrm>
            <a:off x="6181263" y="4662113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70D4A3-EE13-4291-8F8E-5D5032B4E56A}"/>
              </a:ext>
            </a:extLst>
          </p:cNvPr>
          <p:cNvCxnSpPr>
            <a:cxnSpLocks/>
          </p:cNvCxnSpPr>
          <p:nvPr/>
        </p:nvCxnSpPr>
        <p:spPr>
          <a:xfrm>
            <a:off x="2438400" y="5500313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C49BC-AA5B-4C0E-979C-5F271FA1AA97}"/>
              </a:ext>
            </a:extLst>
          </p:cNvPr>
          <p:cNvSpPr/>
          <p:nvPr/>
        </p:nvSpPr>
        <p:spPr>
          <a:xfrm>
            <a:off x="1645297" y="6205439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E0FFA-B272-4454-AB1B-568A5D8E9155}"/>
              </a:ext>
            </a:extLst>
          </p:cNvPr>
          <p:cNvSpPr/>
          <p:nvPr/>
        </p:nvSpPr>
        <p:spPr>
          <a:xfrm>
            <a:off x="3591404" y="6203782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5FF0CF-469D-4E73-91AA-6EB44CE63210}"/>
              </a:ext>
            </a:extLst>
          </p:cNvPr>
          <p:cNvSpPr/>
          <p:nvPr/>
        </p:nvSpPr>
        <p:spPr>
          <a:xfrm>
            <a:off x="5596110" y="6203782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53F465-DBD0-429C-AF55-74E33D17D0A5}"/>
              </a:ext>
            </a:extLst>
          </p:cNvPr>
          <p:cNvCxnSpPr>
            <a:cxnSpLocks/>
          </p:cNvCxnSpPr>
          <p:nvPr/>
        </p:nvCxnSpPr>
        <p:spPr>
          <a:xfrm>
            <a:off x="4495800" y="5500313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41DA3C-C1F7-4ADF-9DFF-913A6FE09130}"/>
              </a:ext>
            </a:extLst>
          </p:cNvPr>
          <p:cNvCxnSpPr>
            <a:cxnSpLocks/>
          </p:cNvCxnSpPr>
          <p:nvPr/>
        </p:nvCxnSpPr>
        <p:spPr>
          <a:xfrm>
            <a:off x="6629400" y="5552680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>
            <a:extLst>
              <a:ext uri="{FF2B5EF4-FFF2-40B4-BE49-F238E27FC236}">
                <a16:creationId xmlns:a16="http://schemas.microsoft.com/office/drawing/2014/main" id="{3032621C-752D-44A6-8B5B-577F6E83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0045425" y="3215132"/>
            <a:ext cx="6433290" cy="6035596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3DB31775-F866-46DB-A227-E86D8EFDC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11926" y="3322077"/>
            <a:ext cx="6678694" cy="56586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3586F73-0F58-4168-8528-129147EE373B}"/>
              </a:ext>
            </a:extLst>
          </p:cNvPr>
          <p:cNvSpPr/>
          <p:nvPr/>
        </p:nvSpPr>
        <p:spPr>
          <a:xfrm>
            <a:off x="10726999" y="4624013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7C9EC3B-23B0-474C-9D90-B5399CEBA969}"/>
              </a:ext>
            </a:extLst>
          </p:cNvPr>
          <p:cNvSpPr/>
          <p:nvPr/>
        </p:nvSpPr>
        <p:spPr>
          <a:xfrm>
            <a:off x="11793799" y="4624013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D9859C-BAFC-42FF-89DC-D173E1DE96DB}"/>
              </a:ext>
            </a:extLst>
          </p:cNvPr>
          <p:cNvSpPr/>
          <p:nvPr/>
        </p:nvSpPr>
        <p:spPr>
          <a:xfrm>
            <a:off x="12821917" y="4652394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8AD863-F0F1-42A8-855A-3E83C3C5E515}"/>
              </a:ext>
            </a:extLst>
          </p:cNvPr>
          <p:cNvSpPr/>
          <p:nvPr/>
        </p:nvSpPr>
        <p:spPr>
          <a:xfrm>
            <a:off x="13905282" y="4680775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04B308-88DC-40C2-ABFB-12133E9E577A}"/>
              </a:ext>
            </a:extLst>
          </p:cNvPr>
          <p:cNvSpPr/>
          <p:nvPr/>
        </p:nvSpPr>
        <p:spPr>
          <a:xfrm>
            <a:off x="14927062" y="4705623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5A9EE0E-F960-4290-8078-3F6512714145}"/>
              </a:ext>
            </a:extLst>
          </p:cNvPr>
          <p:cNvCxnSpPr>
            <a:cxnSpLocks/>
          </p:cNvCxnSpPr>
          <p:nvPr/>
        </p:nvCxnSpPr>
        <p:spPr>
          <a:xfrm>
            <a:off x="11184199" y="5543823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774A006-6B1F-40DF-B4B9-60069A8838D8}"/>
              </a:ext>
            </a:extLst>
          </p:cNvPr>
          <p:cNvSpPr/>
          <p:nvPr/>
        </p:nvSpPr>
        <p:spPr>
          <a:xfrm>
            <a:off x="10391096" y="6248949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588A3A-EA64-4734-8F9C-BD2EB7C37B8D}"/>
              </a:ext>
            </a:extLst>
          </p:cNvPr>
          <p:cNvSpPr/>
          <p:nvPr/>
        </p:nvSpPr>
        <p:spPr>
          <a:xfrm>
            <a:off x="12337203" y="6247292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23B968-1B89-4A6D-9224-17FD51FE0C32}"/>
              </a:ext>
            </a:extLst>
          </p:cNvPr>
          <p:cNvSpPr/>
          <p:nvPr/>
        </p:nvSpPr>
        <p:spPr>
          <a:xfrm>
            <a:off x="14341909" y="6247292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8A8D53C-CEE5-4B96-8E24-80BCEF52FF09}"/>
              </a:ext>
            </a:extLst>
          </p:cNvPr>
          <p:cNvCxnSpPr>
            <a:cxnSpLocks/>
          </p:cNvCxnSpPr>
          <p:nvPr/>
        </p:nvCxnSpPr>
        <p:spPr>
          <a:xfrm>
            <a:off x="13241599" y="5543823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7C8910C-B81E-42FB-89DE-4B0BF5D47A64}"/>
              </a:ext>
            </a:extLst>
          </p:cNvPr>
          <p:cNvCxnSpPr>
            <a:cxnSpLocks/>
          </p:cNvCxnSpPr>
          <p:nvPr/>
        </p:nvCxnSpPr>
        <p:spPr>
          <a:xfrm>
            <a:off x="15375199" y="5596190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Picture 5">
            <a:extLst>
              <a:ext uri="{FF2B5EF4-FFF2-40B4-BE49-F238E27FC236}">
                <a16:creationId xmlns:a16="http://schemas.microsoft.com/office/drawing/2014/main" id="{D1DD4C8E-140A-45BB-B24D-49FB43565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61835" y="67502"/>
            <a:ext cx="1823962" cy="1714525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BF4EBF3D-B158-4586-88E1-38BA78D35D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2160" t="17796" r="14927" b="21823"/>
          <a:stretch>
            <a:fillRect/>
          </a:stretch>
        </p:blipFill>
        <p:spPr>
          <a:xfrm rot="-311875">
            <a:off x="3742137" y="484467"/>
            <a:ext cx="1063358" cy="880593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B1603679-A5E3-4FDB-9769-F15FEBDF52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67651">
            <a:off x="3447611" y="86730"/>
            <a:ext cx="513645" cy="49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91274" y="125711"/>
            <a:ext cx="1823962" cy="1714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2160" t="17796" r="14927" b="21823"/>
          <a:stretch>
            <a:fillRect/>
          </a:stretch>
        </p:blipFill>
        <p:spPr>
          <a:xfrm rot="-311875">
            <a:off x="2758352" y="492156"/>
            <a:ext cx="1063358" cy="8805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89926">
            <a:off x="2608663" y="173381"/>
            <a:ext cx="513645" cy="493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62007">
            <a:off x="-827416" y="8685343"/>
            <a:ext cx="20474267" cy="647731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A8D187AA-AE8D-4242-9C47-B9CF0EBFFB0B}"/>
              </a:ext>
            </a:extLst>
          </p:cNvPr>
          <p:cNvSpPr txBox="1"/>
          <p:nvPr/>
        </p:nvSpPr>
        <p:spPr>
          <a:xfrm>
            <a:off x="6629400" y="419931"/>
            <a:ext cx="43873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A22B9C-D661-4E1A-B611-3E0E2D8B127C}"/>
              </a:ext>
            </a:extLst>
          </p:cNvPr>
          <p:cNvSpPr txBox="1"/>
          <p:nvPr/>
        </p:nvSpPr>
        <p:spPr>
          <a:xfrm>
            <a:off x="4544611" y="1419107"/>
            <a:ext cx="14097000" cy="288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12,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60,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lang="vi-VN" sz="4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EB4A849-D233-4A68-9BCA-3B6817C35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20649" y="5034234"/>
            <a:ext cx="5692885" cy="534096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2E05096-69B8-4801-9D18-00A854C29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10800" y="5016544"/>
            <a:ext cx="5692885" cy="5340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42ED15-9376-4966-8D74-467C13AC1DDD}"/>
              </a:ext>
            </a:extLst>
          </p:cNvPr>
          <p:cNvSpPr txBox="1"/>
          <p:nvPr/>
        </p:nvSpPr>
        <p:spPr>
          <a:xfrm>
            <a:off x="3421256" y="5479649"/>
            <a:ext cx="4648200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– 2 = 10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9DC9C2-CC12-49F5-B4F4-90662525A4B4}"/>
              </a:ext>
            </a:extLst>
          </p:cNvPr>
          <p:cNvSpPr txBox="1"/>
          <p:nvPr/>
        </p:nvSpPr>
        <p:spPr>
          <a:xfrm>
            <a:off x="10733142" y="5479649"/>
            <a:ext cx="4648200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– 20 = 40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</a:t>
            </a:r>
          </a:p>
        </p:txBody>
      </p:sp>
      <p:pic>
        <p:nvPicPr>
          <p:cNvPr id="21" name="Picture 27">
            <a:extLst>
              <a:ext uri="{FF2B5EF4-FFF2-40B4-BE49-F238E27FC236}">
                <a16:creationId xmlns:a16="http://schemas.microsoft.com/office/drawing/2014/main" id="{C2CAD652-59DC-47BC-ACE3-6A05F5ADBE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85899" y="4300152"/>
            <a:ext cx="1688130" cy="1599503"/>
          </a:xfrm>
          <a:prstGeom prst="rect">
            <a:avLst/>
          </a:prstGeom>
        </p:spPr>
      </p:pic>
      <p:pic>
        <p:nvPicPr>
          <p:cNvPr id="22" name="Picture 27">
            <a:extLst>
              <a:ext uri="{FF2B5EF4-FFF2-40B4-BE49-F238E27FC236}">
                <a16:creationId xmlns:a16="http://schemas.microsoft.com/office/drawing/2014/main" id="{FD48ADFB-A09C-4BBA-BDC7-86DD51FB63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61036" y="4387346"/>
            <a:ext cx="1688130" cy="1599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8977" y="5147200"/>
            <a:ext cx="13135462" cy="215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4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children holding signs&#10;&#10;Description automatically generated with low confidence">
            <a:extLst>
              <a:ext uri="{FF2B5EF4-FFF2-40B4-BE49-F238E27FC236}">
                <a16:creationId xmlns:a16="http://schemas.microsoft.com/office/drawing/2014/main" id="{49771814-F7D9-4BE2-9E85-F0AD31C8F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0"/>
            <a:ext cx="18258183" cy="65913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E9424A-49E7-49EA-9CE3-D978273D4207}"/>
              </a:ext>
            </a:extLst>
          </p:cNvPr>
          <p:cNvSpPr txBox="1"/>
          <p:nvPr/>
        </p:nvSpPr>
        <p:spPr>
          <a:xfrm>
            <a:off x="738808" y="6586330"/>
            <a:ext cx="16840200" cy="3620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Mỗi nhóm được phát hai bộ </a:t>
            </a:r>
            <a:r>
              <a:rPr lang="nl-NL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 như hình.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 đó, các em nhanh chóng </a:t>
            </a: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 chuyển tìm bạn của mình sao cho 3 bạn tìm được nhau có thể tạo nên một phép tính đúng với tên gọi thành phần và kết quả phù hợp.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Nhóm nào tìm nhanh, đúng sẽ thắng cuộc. </a:t>
            </a:r>
            <a:endParaRPr lang="vi-VN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8977" y="5147200"/>
            <a:ext cx="13135462" cy="215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HƯỚNG DẪN VỀ NHÀ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95478" y="4344405"/>
            <a:ext cx="4992504" cy="4560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46693" y="4344405"/>
            <a:ext cx="4861392" cy="4560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379592" y="4355073"/>
            <a:ext cx="4861392" cy="456086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5496" y="5077115"/>
            <a:ext cx="4898153" cy="2801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200000"/>
              </a:lnSpc>
              <a:spcBef>
                <a:spcPct val="0"/>
              </a:spcBef>
            </a:pP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en-US" sz="3200" u="none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u="none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u="none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u="none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u="none" spc="7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200" u="none" spc="7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8700" y="4132512"/>
            <a:ext cx="1158212" cy="1258207"/>
            <a:chOff x="0" y="0"/>
            <a:chExt cx="1544282" cy="1677609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4681" t="19957" r="25654" b="19187"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6579915" y="4132512"/>
            <a:ext cx="1158212" cy="1258207"/>
            <a:chOff x="0" y="0"/>
            <a:chExt cx="1544282" cy="167760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4681" t="19957" r="25654" b="19187"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12131130" y="4132512"/>
            <a:ext cx="1158212" cy="1258207"/>
            <a:chOff x="0" y="0"/>
            <a:chExt cx="1544282" cy="1677609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902287">
              <a:off x="22929" y="168600"/>
              <a:ext cx="1498424" cy="1340409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4681" t="19957" r="25654" b="19187"/>
            <a:stretch>
              <a:fillRect/>
            </a:stretch>
          </p:blipFill>
          <p:spPr>
            <a:xfrm rot="489684">
              <a:off x="249959" y="276757"/>
              <a:ext cx="917365" cy="1124095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62007">
            <a:off x="4863159" y="1101890"/>
            <a:ext cx="8561682" cy="2708605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5180147" y="1096651"/>
            <a:ext cx="7909079" cy="181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14"/>
              </a:lnSpc>
              <a:spcBef>
                <a:spcPct val="0"/>
              </a:spcBef>
            </a:pPr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37957">
            <a:off x="4008767" y="1449399"/>
            <a:ext cx="1321100" cy="113614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359667" flipV="1">
            <a:off x="12974891" y="2535916"/>
            <a:ext cx="1321100" cy="1136146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229CF80A-23B8-4A51-807F-5EE57A540E80}"/>
              </a:ext>
            </a:extLst>
          </p:cNvPr>
          <p:cNvSpPr txBox="1"/>
          <p:nvPr/>
        </p:nvSpPr>
        <p:spPr>
          <a:xfrm>
            <a:off x="7172273" y="5143500"/>
            <a:ext cx="4410127" cy="181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200000"/>
              </a:lnSpc>
              <a:spcBef>
                <a:spcPct val="0"/>
              </a:spcBef>
            </a:pP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u="none" spc="7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B4ED15B4-6258-4BF8-844A-07ACF8C94199}"/>
              </a:ext>
            </a:extLst>
          </p:cNvPr>
          <p:cNvSpPr txBox="1"/>
          <p:nvPr/>
        </p:nvSpPr>
        <p:spPr>
          <a:xfrm>
            <a:off x="12830857" y="5091185"/>
            <a:ext cx="4410127" cy="181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200000"/>
              </a:lnSpc>
              <a:spcBef>
                <a:spcPct val="0"/>
              </a:spcBef>
            </a:pPr>
            <a:r>
              <a:rPr lang="en-US" sz="3200" b="1" u="none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u="none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i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spc="7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spc="72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3200" i="1" u="none" spc="7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084657">
            <a:off x="3312608" y="1124663"/>
            <a:ext cx="541332" cy="519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0983">
            <a:off x="777185" y="7462234"/>
            <a:ext cx="1748898" cy="21998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59206">
            <a:off x="832448" y="4643017"/>
            <a:ext cx="662036" cy="11220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89714" y="8963138"/>
            <a:ext cx="758759" cy="8379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10274">
            <a:off x="15351211" y="518240"/>
            <a:ext cx="1675438" cy="2107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83644">
            <a:off x="2830753" y="8871512"/>
            <a:ext cx="509049" cy="488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51397">
            <a:off x="9271959" y="1713339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019461">
            <a:off x="13499925" y="132402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83107">
            <a:off x="16927791" y="4752167"/>
            <a:ext cx="513645" cy="4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915872">
            <a:off x="15810002" y="7779769"/>
            <a:ext cx="424393" cy="4074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45741">
            <a:off x="11907084" y="8803734"/>
            <a:ext cx="511678" cy="8672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00043">
            <a:off x="11268667" y="590515"/>
            <a:ext cx="567418" cy="6266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154087">
            <a:off x="16165001" y="2797208"/>
            <a:ext cx="489149" cy="8290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39255">
            <a:off x="9001924" y="9254121"/>
            <a:ext cx="554415" cy="5322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2419102">
            <a:off x="16411918" y="7034178"/>
            <a:ext cx="927423" cy="1329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872845" y="2554345"/>
            <a:ext cx="12862096" cy="529944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5400000" flipV="1">
            <a:off x="6745988" y="-1371520"/>
            <a:ext cx="5472744" cy="1321903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184909" y="3617236"/>
            <a:ext cx="12051434" cy="285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74748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330" y="6019852"/>
            <a:ext cx="21106533" cy="43619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6065" y="-672129"/>
            <a:ext cx="19269384" cy="116312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3055" y="974585"/>
            <a:ext cx="5404596" cy="10090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862517" y="5665925"/>
            <a:ext cx="3933012" cy="2169770"/>
          </a:xfrm>
          <a:prstGeom prst="rect">
            <a:avLst/>
          </a:prstGeom>
          <a:noFill/>
        </p:spPr>
        <p:txBody>
          <a:bodyPr wrap="none" lIns="136944" tIns="68553" rIns="136944" bIns="685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69248"/>
            <a:r>
              <a:rPr lang="en-US" sz="132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132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9455136" y="2071313"/>
            <a:ext cx="4736117" cy="2169770"/>
          </a:xfrm>
          <a:prstGeom prst="rect">
            <a:avLst/>
          </a:prstGeom>
          <a:noFill/>
        </p:spPr>
        <p:txBody>
          <a:bodyPr wrap="none" lIns="136944" tIns="68553" rIns="136944" bIns="685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69248"/>
            <a:r>
              <a:rPr lang="en-US" sz="132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132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90422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D057D-7A61-4A68-A904-A5E7A8531B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67862" y="8425546"/>
            <a:ext cx="918212" cy="857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ECDBB-05BB-40ED-896E-32618F12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Join_file_211615273">
            <a:hlinkClick r:id="" action="ppaction://media"/>
            <a:extLst>
              <a:ext uri="{FF2B5EF4-FFF2-40B4-BE49-F238E27FC236}">
                <a16:creationId xmlns:a16="http://schemas.microsoft.com/office/drawing/2014/main" id="{8F1A7946-DCC0-4FE7-BBE9-617DD84B26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005474"/>
          </a:xfrm>
        </p:spPr>
      </p:pic>
    </p:spTree>
    <p:extLst>
      <p:ext uri="{BB962C8B-B14F-4D97-AF65-F5344CB8AC3E}">
        <p14:creationId xmlns:p14="http://schemas.microsoft.com/office/powerpoint/2010/main" val="144037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60983">
            <a:off x="1235743" y="6151559"/>
            <a:ext cx="1748898" cy="21998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810274">
            <a:off x="15425225" y="324206"/>
            <a:ext cx="1675438" cy="2107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53196" y="1159414"/>
            <a:ext cx="14181609" cy="85863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4838">
            <a:off x="3848543" y="679393"/>
            <a:ext cx="10590914" cy="21181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01985" y="1066800"/>
            <a:ext cx="8884030" cy="103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084657">
            <a:off x="3221913" y="633590"/>
            <a:ext cx="541332" cy="5196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59206">
            <a:off x="3252256" y="4267841"/>
            <a:ext cx="662036" cy="11220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483644">
            <a:off x="541517" y="9362339"/>
            <a:ext cx="509049" cy="4886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383107">
            <a:off x="17308741" y="4581008"/>
            <a:ext cx="513645" cy="493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4C5072-0D8F-44F7-9A88-F604286351BD}"/>
              </a:ext>
            </a:extLst>
          </p:cNvPr>
          <p:cNvSpPr txBox="1"/>
          <p:nvPr/>
        </p:nvSpPr>
        <p:spPr>
          <a:xfrm>
            <a:off x="4065820" y="3059271"/>
            <a:ext cx="11463529" cy="429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45 – 4 = ?		47 – 7 = ?		24 – 2 = ?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29 – 6 = ?		56 – 3 = ?		36 – 5 = ?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69D1E1-F620-449A-80B9-54A9712890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1812887" y="965911"/>
            <a:ext cx="1479052" cy="12350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65FB5F9-5824-4710-8CB5-FC1BD64D0E3D}"/>
              </a:ext>
            </a:extLst>
          </p:cNvPr>
          <p:cNvSpPr/>
          <p:nvPr/>
        </p:nvSpPr>
        <p:spPr>
          <a:xfrm>
            <a:off x="6400800" y="5067300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1AC508-2298-4AB1-A345-06A44308D382}"/>
              </a:ext>
            </a:extLst>
          </p:cNvPr>
          <p:cNvSpPr/>
          <p:nvPr/>
        </p:nvSpPr>
        <p:spPr>
          <a:xfrm>
            <a:off x="6379464" y="6577565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9B294D-CCF4-41AC-AE4B-77CA9A7B68DB}"/>
              </a:ext>
            </a:extLst>
          </p:cNvPr>
          <p:cNvSpPr/>
          <p:nvPr/>
        </p:nvSpPr>
        <p:spPr>
          <a:xfrm>
            <a:off x="10114006" y="5084740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9EF61C-14B0-46C1-8C9E-C0C4335F35D5}"/>
              </a:ext>
            </a:extLst>
          </p:cNvPr>
          <p:cNvSpPr/>
          <p:nvPr/>
        </p:nvSpPr>
        <p:spPr>
          <a:xfrm>
            <a:off x="10119426" y="6577565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ECE99F-DE2F-48A5-9EB7-DAD21DDC3EAD}"/>
              </a:ext>
            </a:extLst>
          </p:cNvPr>
          <p:cNvSpPr/>
          <p:nvPr/>
        </p:nvSpPr>
        <p:spPr>
          <a:xfrm>
            <a:off x="13796056" y="5143627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BABF8D-BF7E-46E7-A047-4794CC2ED565}"/>
              </a:ext>
            </a:extLst>
          </p:cNvPr>
          <p:cNvSpPr/>
          <p:nvPr/>
        </p:nvSpPr>
        <p:spPr>
          <a:xfrm>
            <a:off x="13859388" y="6559557"/>
            <a:ext cx="838200" cy="629156"/>
          </a:xfrm>
          <a:prstGeom prst="rect">
            <a:avLst/>
          </a:prstGeom>
          <a:solidFill>
            <a:srgbClr val="FEC2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3738">
            <a:off x="6589189" y="1798150"/>
            <a:ext cx="5109623" cy="13138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97725">
            <a:off x="3287456" y="3609798"/>
            <a:ext cx="11563515" cy="32442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78638" y="3617523"/>
            <a:ext cx="11130723" cy="2071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35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TRỪ - SỐ BỊ TRỪ - HIỆU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84657">
            <a:off x="3627756" y="1869066"/>
            <a:ext cx="541332" cy="519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0983">
            <a:off x="691221" y="6297296"/>
            <a:ext cx="1748898" cy="2199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59206">
            <a:off x="1087258" y="4922095"/>
            <a:ext cx="662036" cy="11220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10274">
            <a:off x="15575808" y="739774"/>
            <a:ext cx="1675438" cy="210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43703">
            <a:off x="591883" y="541041"/>
            <a:ext cx="437368" cy="419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51397">
            <a:off x="9208285" y="507545"/>
            <a:ext cx="319992" cy="3071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019461">
            <a:off x="13288030" y="1319249"/>
            <a:ext cx="516571" cy="4959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83107">
            <a:off x="16927791" y="5017806"/>
            <a:ext cx="513645" cy="493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915872">
            <a:off x="14407882" y="638302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756806">
            <a:off x="4802333" y="6847344"/>
            <a:ext cx="424393" cy="4074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800043">
            <a:off x="11671035" y="347808"/>
            <a:ext cx="567418" cy="6266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154087">
            <a:off x="15305381" y="3449328"/>
            <a:ext cx="489149" cy="829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69974">
            <a:off x="6165299" y="822791"/>
            <a:ext cx="530353" cy="8989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2011406">
            <a:off x="16900845" y="2684915"/>
            <a:ext cx="716911" cy="1027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7027168" y="2197765"/>
            <a:ext cx="4525208" cy="69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400" spc="-7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spc="-7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60983">
            <a:off x="1235743" y="6151559"/>
            <a:ext cx="1748898" cy="21998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810274">
            <a:off x="15425225" y="324206"/>
            <a:ext cx="1675438" cy="2107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22460" y="1583416"/>
            <a:ext cx="14181609" cy="85863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05516" y="3384247"/>
            <a:ext cx="995995" cy="8909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77838" y="3305029"/>
            <a:ext cx="9968783" cy="429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TRỪ - SỐ BỊ TRỪ - HIỆU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romanUcPeriod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34838">
            <a:off x="3848543" y="679393"/>
            <a:ext cx="10590914" cy="21181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01985" y="1066800"/>
            <a:ext cx="8884030" cy="103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4274" t="12627" r="27335" b="10210"/>
          <a:stretch>
            <a:fillRect/>
          </a:stretch>
        </p:blipFill>
        <p:spPr>
          <a:xfrm>
            <a:off x="4689698" y="3368772"/>
            <a:ext cx="493401" cy="7867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084657">
            <a:off x="3221913" y="633590"/>
            <a:ext cx="541332" cy="5196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159206">
            <a:off x="3252256" y="4267841"/>
            <a:ext cx="662036" cy="11220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483644">
            <a:off x="541517" y="9362339"/>
            <a:ext cx="509049" cy="4886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6383107">
            <a:off x="17308741" y="4581008"/>
            <a:ext cx="513645" cy="493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D8993E1-C5ED-444F-B11F-D87305DA9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25329" y="4492885"/>
            <a:ext cx="995995" cy="890963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F59AF8DB-585B-48BE-B702-9E243785DB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4274" t="12627" r="27335" b="10210"/>
          <a:stretch>
            <a:fillRect/>
          </a:stretch>
        </p:blipFill>
        <p:spPr>
          <a:xfrm>
            <a:off x="4689698" y="4501184"/>
            <a:ext cx="493401" cy="786774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6F994319-B01D-4B0B-A775-3B013F32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92445" y="5640165"/>
            <a:ext cx="995995" cy="890963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747F10F2-DE14-4205-8E6B-7A70C97EF6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4274" t="12627" r="27335" b="10210"/>
          <a:stretch>
            <a:fillRect/>
          </a:stretch>
        </p:blipFill>
        <p:spPr>
          <a:xfrm>
            <a:off x="4656814" y="5648464"/>
            <a:ext cx="493401" cy="78677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294522-726F-40F7-95E2-DB95DA894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92445" y="6822840"/>
            <a:ext cx="995995" cy="890963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2E3B6B1E-F730-4515-A7D6-BED1ED789E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4274" t="12627" r="27335" b="10210"/>
          <a:stretch>
            <a:fillRect/>
          </a:stretch>
        </p:blipFill>
        <p:spPr>
          <a:xfrm>
            <a:off x="4656814" y="6831139"/>
            <a:ext cx="493401" cy="786774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2B6711F1-F632-4046-83C5-F10BB39CB69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248322" y="7375538"/>
            <a:ext cx="2283584" cy="27226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8977" y="5147200"/>
            <a:ext cx="13135462" cy="215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SỐ TRỪ - SỐ BỊ TRỪ - HIỆU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2925" y="376313"/>
            <a:ext cx="1694645" cy="15929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62007">
            <a:off x="-773724" y="9221684"/>
            <a:ext cx="20474267" cy="647731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D48145-B19A-4A54-A241-64309A538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312748"/>
            <a:ext cx="18288000" cy="4811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0786F7-2629-40F7-866B-370CC777B6A2}"/>
              </a:ext>
            </a:extLst>
          </p:cNvPr>
          <p:cNvSpPr txBox="1"/>
          <p:nvPr/>
        </p:nvSpPr>
        <p:spPr>
          <a:xfrm>
            <a:off x="2865031" y="241089"/>
            <a:ext cx="1544202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quay.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quay?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6948300C-8FD7-4E50-B88F-08DDDAA9F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91508" y="571821"/>
            <a:ext cx="749862" cy="8331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700CEA-B5A8-4154-B80F-696FD088A7D0}"/>
              </a:ext>
            </a:extLst>
          </p:cNvPr>
          <p:cNvSpPr txBox="1"/>
          <p:nvPr/>
        </p:nvSpPr>
        <p:spPr>
          <a:xfrm>
            <a:off x="4419600" y="7468168"/>
            <a:ext cx="89154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6 - 2 = 4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vi-VN" sz="4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3082636" y="2045020"/>
            <a:ext cx="4629513" cy="8255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3821" flipH="1">
            <a:off x="1391436" y="2597902"/>
            <a:ext cx="8135529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1315905" y="2700032"/>
            <a:ext cx="5649302" cy="694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69665" y="3609306"/>
            <a:ext cx="6941783" cy="53214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4036" y="2938023"/>
            <a:ext cx="8866712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THEO CẶP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810274">
            <a:off x="1020104" y="8204565"/>
            <a:ext cx="1675438" cy="21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0850024" y="2008572"/>
            <a:ext cx="319992" cy="3071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9719602" y="8977417"/>
            <a:ext cx="567418" cy="626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4148934" y="8357039"/>
            <a:ext cx="509049" cy="4886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7718892" y="8992181"/>
            <a:ext cx="554415" cy="5322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2419102">
            <a:off x="13640883" y="778757"/>
            <a:ext cx="927423" cy="1329729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DAE77C9F-0114-4477-ABC5-318E85927C98}"/>
              </a:ext>
            </a:extLst>
          </p:cNvPr>
          <p:cNvSpPr txBox="1"/>
          <p:nvPr/>
        </p:nvSpPr>
        <p:spPr>
          <a:xfrm>
            <a:off x="2748958" y="4140042"/>
            <a:ext cx="9211554" cy="564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6 - 2 = 4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- 6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- 2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- 4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75F324-7BDC-43B4-9BF5-6046E110E759}"/>
              </a:ext>
            </a:extLst>
          </p:cNvPr>
          <p:cNvSpPr/>
          <p:nvPr/>
        </p:nvSpPr>
        <p:spPr>
          <a:xfrm>
            <a:off x="11383660" y="4457699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266234-AB21-4E5F-8DD6-1C70F3DD3A74}"/>
              </a:ext>
            </a:extLst>
          </p:cNvPr>
          <p:cNvSpPr/>
          <p:nvPr/>
        </p:nvSpPr>
        <p:spPr>
          <a:xfrm>
            <a:off x="13565487" y="4457699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A6FB8B-BE35-4E33-9ADE-D6E20EC2DE69}"/>
              </a:ext>
            </a:extLst>
          </p:cNvPr>
          <p:cNvSpPr/>
          <p:nvPr/>
        </p:nvSpPr>
        <p:spPr>
          <a:xfrm>
            <a:off x="15660804" y="4457699"/>
            <a:ext cx="896274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28BB15-8E7B-4D89-B5DF-639A2CFEE96C}"/>
              </a:ext>
            </a:extLst>
          </p:cNvPr>
          <p:cNvSpPr/>
          <p:nvPr/>
        </p:nvSpPr>
        <p:spPr>
          <a:xfrm>
            <a:off x="12499862" y="4457699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E7D7D3-2477-49A8-A61B-BA8666EA6BB6}"/>
              </a:ext>
            </a:extLst>
          </p:cNvPr>
          <p:cNvSpPr/>
          <p:nvPr/>
        </p:nvSpPr>
        <p:spPr>
          <a:xfrm>
            <a:off x="14640769" y="4457699"/>
            <a:ext cx="841027" cy="838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06AE31-2BBA-441A-80A6-98E4C5496143}"/>
              </a:ext>
            </a:extLst>
          </p:cNvPr>
          <p:cNvSpPr/>
          <p:nvPr/>
        </p:nvSpPr>
        <p:spPr>
          <a:xfrm>
            <a:off x="11194920" y="5994557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E1320D-04D0-498E-B303-C26F286CA713}"/>
              </a:ext>
            </a:extLst>
          </p:cNvPr>
          <p:cNvSpPr/>
          <p:nvPr/>
        </p:nvSpPr>
        <p:spPr>
          <a:xfrm>
            <a:off x="13356516" y="6004386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063E1-6DEA-4793-BB95-39ADE334AD26}"/>
              </a:ext>
            </a:extLst>
          </p:cNvPr>
          <p:cNvSpPr/>
          <p:nvPr/>
        </p:nvSpPr>
        <p:spPr>
          <a:xfrm>
            <a:off x="15324901" y="5972479"/>
            <a:ext cx="1568079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vi-VN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5876CA-268F-4956-9E42-D44557BC4D56}"/>
              </a:ext>
            </a:extLst>
          </p:cNvPr>
          <p:cNvCxnSpPr>
            <a:cxnSpLocks/>
          </p:cNvCxnSpPr>
          <p:nvPr/>
        </p:nvCxnSpPr>
        <p:spPr>
          <a:xfrm>
            <a:off x="11887200" y="5353284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0215CD-E00B-4912-AFC6-8E4AEBB4C327}"/>
              </a:ext>
            </a:extLst>
          </p:cNvPr>
          <p:cNvCxnSpPr>
            <a:cxnSpLocks/>
          </p:cNvCxnSpPr>
          <p:nvPr/>
        </p:nvCxnSpPr>
        <p:spPr>
          <a:xfrm>
            <a:off x="14104594" y="5343455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12CDEF-CE97-4CA7-A13C-7E3FB1621141}"/>
              </a:ext>
            </a:extLst>
          </p:cNvPr>
          <p:cNvCxnSpPr>
            <a:cxnSpLocks/>
          </p:cNvCxnSpPr>
          <p:nvPr/>
        </p:nvCxnSpPr>
        <p:spPr>
          <a:xfrm>
            <a:off x="16147040" y="5295899"/>
            <a:ext cx="0" cy="651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8ABFD6C-8DFE-479A-BDBF-943902DDBAF3}"/>
              </a:ext>
            </a:extLst>
          </p:cNvPr>
          <p:cNvSpPr txBox="1"/>
          <p:nvPr/>
        </p:nvSpPr>
        <p:spPr>
          <a:xfrm>
            <a:off x="11161790" y="7287973"/>
            <a:ext cx="58383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mbol" panose="05050102010706020507" pitchFamily="18" charset="2"/>
              <a:buChar char="Þ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6 - 2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360</Words>
  <Application>Microsoft Office PowerPoint</Application>
  <PresentationFormat>Custom</PresentationFormat>
  <Paragraphs>81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VNI-Avo</vt:lpstr>
      <vt:lpstr>宋体</vt:lpstr>
      <vt:lpstr>Symbol</vt:lpstr>
      <vt:lpstr>黑体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iconn</dc:title>
  <cp:lastModifiedBy>dell</cp:lastModifiedBy>
  <cp:revision>6</cp:revision>
  <dcterms:created xsi:type="dcterms:W3CDTF">2006-08-16T00:00:00Z</dcterms:created>
  <dcterms:modified xsi:type="dcterms:W3CDTF">2022-09-21T06:38:24Z</dcterms:modified>
  <dc:identifier>DAEoHveERBA</dc:identifier>
</cp:coreProperties>
</file>