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2" r:id="rId2"/>
    <p:sldId id="284" r:id="rId3"/>
    <p:sldId id="285" r:id="rId4"/>
    <p:sldId id="286" r:id="rId5"/>
    <p:sldId id="283" r:id="rId6"/>
    <p:sldId id="256" r:id="rId7"/>
    <p:sldId id="273" r:id="rId8"/>
    <p:sldId id="260" r:id="rId9"/>
    <p:sldId id="257" r:id="rId10"/>
    <p:sldId id="277" r:id="rId11"/>
    <p:sldId id="274" r:id="rId12"/>
    <p:sldId id="267" r:id="rId13"/>
    <p:sldId id="279" r:id="rId14"/>
    <p:sldId id="280" r:id="rId15"/>
    <p:sldId id="281" r:id="rId16"/>
    <p:sldId id="282" r:id="rId17"/>
    <p:sldId id="275" r:id="rId18"/>
    <p:sldId id="264" r:id="rId19"/>
    <p:sldId id="276" r:id="rId20"/>
    <p:sldId id="268" r:id="rId21"/>
    <p:sldId id="269" r:id="rId22"/>
  </p:sldIdLst>
  <p:sldSz cx="18288000" cy="10287000"/>
  <p:notesSz cx="6858000" cy="9144000"/>
  <p:embeddedFontLst>
    <p:embeddedFont>
      <p:font typeface="Arial Unicode MS" panose="020B0604020202020204" pitchFamily="34" charset="-128"/>
      <p:regular r:id="rId24"/>
    </p:embeddedFont>
    <p:embeddedFont>
      <p:font typeface="宋体" panose="02010600030101010101" pitchFamily="2" charset="-122"/>
      <p:regular r:id="rId25"/>
    </p:embeddedFont>
    <p:embeddedFont>
      <p:font typeface="VNI-Avo" pitchFamily="2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4622" autoAdjust="0"/>
  </p:normalViewPr>
  <p:slideViewPr>
    <p:cSldViewPr>
      <p:cViewPr varScale="1">
        <p:scale>
          <a:sx n="45" d="100"/>
          <a:sy n="45" d="100"/>
        </p:scale>
        <p:origin x="157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3917E-6626-4E67-AE02-C7EC8A63ED44}" type="datetimeFigureOut">
              <a:rPr lang="vi-VN" smtClean="0"/>
              <a:t>21/09/2022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B0D54-4751-4BF7-A8B5-FC8D6CC1F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87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66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0D54-4751-4BF7-A8B5-FC8D6CC1F23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96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6916424"/>
            <a:ext cx="18288022" cy="33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40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4.svg"/><Relationship Id="rId5" Type="http://schemas.openxmlformats.org/officeDocument/2006/relationships/image" Target="../media/image30.sv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0.svg"/><Relationship Id="rId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6.svg"/><Relationship Id="rId4" Type="http://schemas.openxmlformats.org/officeDocument/2006/relationships/image" Target="../media/image39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6.svg"/><Relationship Id="rId4" Type="http://schemas.openxmlformats.org/officeDocument/2006/relationships/image" Target="../media/image39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0.svg"/><Relationship Id="rId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1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3.svg"/><Relationship Id="rId5" Type="http://schemas.openxmlformats.org/officeDocument/2006/relationships/image" Target="../media/image30.sv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4.svg"/><Relationship Id="rId5" Type="http://schemas.openxmlformats.org/officeDocument/2006/relationships/image" Target="../media/image30.sv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4.svg"/><Relationship Id="rId5" Type="http://schemas.openxmlformats.org/officeDocument/2006/relationships/image" Target="../media/image30.sv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6.svg"/><Relationship Id="rId5" Type="http://schemas.openxmlformats.org/officeDocument/2006/relationships/image" Target="../media/image56.svg"/><Relationship Id="rId10" Type="http://schemas.openxmlformats.org/officeDocument/2006/relationships/image" Target="../media/image28.png"/><Relationship Id="rId4" Type="http://schemas.openxmlformats.org/officeDocument/2006/relationships/image" Target="../media/image55.png"/><Relationship Id="rId9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.svg"/><Relationship Id="rId18" Type="http://schemas.openxmlformats.org/officeDocument/2006/relationships/image" Target="../media/image3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6.png"/><Relationship Id="rId17" Type="http://schemas.openxmlformats.org/officeDocument/2006/relationships/image" Target="../media/image34.sv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2.svg"/><Relationship Id="rId10" Type="http://schemas.openxmlformats.org/officeDocument/2006/relationships/image" Target="../media/image35.png"/><Relationship Id="rId19" Type="http://schemas.openxmlformats.org/officeDocument/2006/relationships/image" Target="../media/image36.svg"/><Relationship Id="rId4" Type="http://schemas.openxmlformats.org/officeDocument/2006/relationships/image" Target="../media/image32.png"/><Relationship Id="rId9" Type="http://schemas.openxmlformats.org/officeDocument/2006/relationships/image" Target="../media/image28.sv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svg"/><Relationship Id="rId5" Type="http://schemas.openxmlformats.org/officeDocument/2006/relationships/image" Target="../media/image38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4.svg"/><Relationship Id="rId5" Type="http://schemas.openxmlformats.org/officeDocument/2006/relationships/image" Target="../media/image30.sv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1" y="2563785"/>
            <a:ext cx="13866219" cy="5159427"/>
            <a:chOff x="-377191" y="-2"/>
            <a:chExt cx="9516272" cy="68792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6200000" flipV="1">
              <a:off x="941327" y="-1318520"/>
              <a:ext cx="6879235" cy="951627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284769" y="1513695"/>
              <a:ext cx="9331425" cy="2940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52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ĐẾN VỚI BÀI HỌC NGÀY HÔM NAY!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3603">
            <a:off x="501899" y="385614"/>
            <a:ext cx="1958297" cy="204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12737">
            <a:off x="13770382" y="2501482"/>
            <a:ext cx="2805810" cy="10767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5881">
            <a:off x="3176854" y="6502691"/>
            <a:ext cx="1290355" cy="1365455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8DA1BB87-0DA3-4E02-95A5-8D072F2531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43800" y="1177762"/>
            <a:ext cx="3657600" cy="18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>
            <a:extLst>
              <a:ext uri="{FF2B5EF4-FFF2-40B4-BE49-F238E27FC236}">
                <a16:creationId xmlns:a16="http://schemas.microsoft.com/office/drawing/2014/main" id="{B3B15A74-C5DD-485A-9A48-25AA710FC8CA}"/>
              </a:ext>
            </a:extLst>
          </p:cNvPr>
          <p:cNvSpPr/>
          <p:nvPr/>
        </p:nvSpPr>
        <p:spPr>
          <a:xfrm>
            <a:off x="8478699" y="1696786"/>
            <a:ext cx="9226320" cy="7848601"/>
          </a:xfrm>
          <a:custGeom>
            <a:avLst/>
            <a:gdLst/>
            <a:ahLst/>
            <a:cxnLst/>
            <a:rect l="l" t="t" r="r" b="b"/>
            <a:pathLst>
              <a:path w="13009880" h="1164463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696048" y="1856651"/>
            <a:ext cx="7848602" cy="69546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55809" y="2280257"/>
            <a:ext cx="6081321" cy="726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THEO CẶP</a:t>
            </a:r>
          </a:p>
          <a:p>
            <a:pPr>
              <a:lnSpc>
                <a:spcPct val="20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+2 = 6</a:t>
            </a:r>
          </a:p>
          <a:p>
            <a:pPr>
              <a:lnSpc>
                <a:spcPct val="20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- 4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- 6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29193">
            <a:off x="6721686" y="198144"/>
            <a:ext cx="2080113" cy="3081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7437131" y="6211226"/>
            <a:ext cx="747024" cy="7171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654509">
            <a:off x="951025" y="7833835"/>
            <a:ext cx="1156846" cy="1020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83D8C7-4C5F-4A78-808D-F35AF5126F50}"/>
              </a:ext>
            </a:extLst>
          </p:cNvPr>
          <p:cNvSpPr/>
          <p:nvPr/>
        </p:nvSpPr>
        <p:spPr>
          <a:xfrm>
            <a:off x="10363200" y="3771900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E3A283-2E67-4045-8FE1-3D4D8BA4E698}"/>
              </a:ext>
            </a:extLst>
          </p:cNvPr>
          <p:cNvSpPr/>
          <p:nvPr/>
        </p:nvSpPr>
        <p:spPr>
          <a:xfrm>
            <a:off x="11606795" y="3771900"/>
            <a:ext cx="1041569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824090-3116-48C0-BB97-1D21D66C69FD}"/>
              </a:ext>
            </a:extLst>
          </p:cNvPr>
          <p:cNvSpPr/>
          <p:nvPr/>
        </p:nvSpPr>
        <p:spPr>
          <a:xfrm>
            <a:off x="12825159" y="3790122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269977-EF19-4A9D-98E8-CA0B65DE9708}"/>
              </a:ext>
            </a:extLst>
          </p:cNvPr>
          <p:cNvSpPr/>
          <p:nvPr/>
        </p:nvSpPr>
        <p:spPr>
          <a:xfrm>
            <a:off x="15287118" y="3771900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58DD8CD-C230-4486-8F5B-D929F888BBFE}"/>
              </a:ext>
            </a:extLst>
          </p:cNvPr>
          <p:cNvSpPr/>
          <p:nvPr/>
        </p:nvSpPr>
        <p:spPr>
          <a:xfrm>
            <a:off x="14114301" y="3771900"/>
            <a:ext cx="1041569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D11150-AD15-4C56-8A16-277775A74257}"/>
              </a:ext>
            </a:extLst>
          </p:cNvPr>
          <p:cNvSpPr/>
          <p:nvPr/>
        </p:nvSpPr>
        <p:spPr>
          <a:xfrm>
            <a:off x="9864877" y="5760882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HẠNG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78D78E-945E-48C9-AF41-D37731897092}"/>
              </a:ext>
            </a:extLst>
          </p:cNvPr>
          <p:cNvSpPr/>
          <p:nvPr/>
        </p:nvSpPr>
        <p:spPr>
          <a:xfrm>
            <a:off x="12353576" y="5760883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HẠNG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5C32D0-0DE7-4DA7-B409-13EF51373D25}"/>
              </a:ext>
            </a:extLst>
          </p:cNvPr>
          <p:cNvSpPr/>
          <p:nvPr/>
        </p:nvSpPr>
        <p:spPr>
          <a:xfrm>
            <a:off x="14842275" y="5760883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5AF4BC-3F87-4508-9DAA-AF39236FE693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0918726" y="4856922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C24E48-2F1C-4EA6-B08B-A36BC8A1EF24}"/>
              </a:ext>
            </a:extLst>
          </p:cNvPr>
          <p:cNvCxnSpPr>
            <a:cxnSpLocks/>
          </p:cNvCxnSpPr>
          <p:nvPr/>
        </p:nvCxnSpPr>
        <p:spPr>
          <a:xfrm>
            <a:off x="13337615" y="4838700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6B168F-7368-4EFA-BD09-C66C957ED5BC}"/>
              </a:ext>
            </a:extLst>
          </p:cNvPr>
          <p:cNvCxnSpPr>
            <a:cxnSpLocks/>
          </p:cNvCxnSpPr>
          <p:nvPr/>
        </p:nvCxnSpPr>
        <p:spPr>
          <a:xfrm>
            <a:off x="15820518" y="4838700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D3D91A-DEC4-413C-A4BF-DFC5F7108DCB}"/>
              </a:ext>
            </a:extLst>
          </p:cNvPr>
          <p:cNvSpPr txBox="1"/>
          <p:nvPr/>
        </p:nvSpPr>
        <p:spPr>
          <a:xfrm>
            <a:off x="10363199" y="7277100"/>
            <a:ext cx="58383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mbol" panose="05050102010706020507" pitchFamily="18" charset="2"/>
              <a:buChar char="Þ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4 + 2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4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827" y="3449130"/>
            <a:ext cx="12190345" cy="46988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00552" y="4968398"/>
            <a:ext cx="10486896" cy="105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54509">
            <a:off x="14424874" y="6240777"/>
            <a:ext cx="1156846" cy="1020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2885367" y="3563658"/>
            <a:ext cx="483689" cy="15466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359232" y="976337"/>
            <a:ext cx="276205" cy="952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52563" y="8358232"/>
            <a:ext cx="276205" cy="9524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97443" y="1630352"/>
            <a:ext cx="2693114" cy="27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63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905335" y="1442523"/>
            <a:ext cx="4619570" cy="61371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52986" y="3881615"/>
            <a:ext cx="43873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4290">
            <a:off x="5928053" y="4420756"/>
            <a:ext cx="1864122" cy="2118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6841280" y="2020793"/>
            <a:ext cx="276205" cy="9524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71518">
            <a:off x="1010682" y="5544050"/>
            <a:ext cx="533905" cy="5125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332F96-2DE9-4361-BE4A-8E6D117A9EE0}"/>
              </a:ext>
            </a:extLst>
          </p:cNvPr>
          <p:cNvSpPr txBox="1"/>
          <p:nvPr/>
        </p:nvSpPr>
        <p:spPr>
          <a:xfrm>
            <a:off x="6581970" y="766006"/>
            <a:ext cx="11611608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CC1438D9-A372-4D3B-BA92-CD58324D8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206902" flipH="1">
            <a:off x="8368996" y="2994101"/>
            <a:ext cx="4005056" cy="439676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388D01D-CE24-426E-BDF5-74F179D07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206902" flipH="1">
            <a:off x="12983676" y="2982708"/>
            <a:ext cx="4005056" cy="43967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295B0E-9AE8-42D4-A528-068BC9F99A5C}"/>
              </a:ext>
            </a:extLst>
          </p:cNvPr>
          <p:cNvSpPr txBox="1"/>
          <p:nvPr/>
        </p:nvSpPr>
        <p:spPr>
          <a:xfrm>
            <a:off x="8991600" y="4728001"/>
            <a:ext cx="3396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35 + 2 =37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15581-43F6-44B5-A4F2-D0B03AF494E5}"/>
              </a:ext>
            </a:extLst>
          </p:cNvPr>
          <p:cNvSpPr txBox="1"/>
          <p:nvPr/>
        </p:nvSpPr>
        <p:spPr>
          <a:xfrm>
            <a:off x="13339746" y="4705098"/>
            <a:ext cx="3670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 + 50 = 68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1922AE2F-C4C3-458F-B593-A8A8AED5A6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81912" y="6635108"/>
            <a:ext cx="3432779" cy="36518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>
            <a:extLst>
              <a:ext uri="{FF2B5EF4-FFF2-40B4-BE49-F238E27FC236}">
                <a16:creationId xmlns:a16="http://schemas.microsoft.com/office/drawing/2014/main" id="{B3B15A74-C5DD-485A-9A48-25AA710FC8CA}"/>
              </a:ext>
            </a:extLst>
          </p:cNvPr>
          <p:cNvSpPr/>
          <p:nvPr/>
        </p:nvSpPr>
        <p:spPr>
          <a:xfrm>
            <a:off x="8478699" y="1696786"/>
            <a:ext cx="9226320" cy="7848601"/>
          </a:xfrm>
          <a:custGeom>
            <a:avLst/>
            <a:gdLst/>
            <a:ahLst/>
            <a:cxnLst/>
            <a:rect l="l" t="t" r="r" b="b"/>
            <a:pathLst>
              <a:path w="13009880" h="1164463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783419" y="1523728"/>
            <a:ext cx="5794082" cy="69546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7437131" y="6211226"/>
            <a:ext cx="747024" cy="7171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654509">
            <a:off x="1351202" y="6636132"/>
            <a:ext cx="1156846" cy="1020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83D8C7-4C5F-4A78-808D-F35AF5126F50}"/>
              </a:ext>
            </a:extLst>
          </p:cNvPr>
          <p:cNvSpPr/>
          <p:nvPr/>
        </p:nvSpPr>
        <p:spPr>
          <a:xfrm>
            <a:off x="10363200" y="3771900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E3A283-2E67-4045-8FE1-3D4D8BA4E698}"/>
              </a:ext>
            </a:extLst>
          </p:cNvPr>
          <p:cNvSpPr/>
          <p:nvPr/>
        </p:nvSpPr>
        <p:spPr>
          <a:xfrm>
            <a:off x="11606795" y="3771900"/>
            <a:ext cx="1041569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824090-3116-48C0-BB97-1D21D66C69FD}"/>
              </a:ext>
            </a:extLst>
          </p:cNvPr>
          <p:cNvSpPr/>
          <p:nvPr/>
        </p:nvSpPr>
        <p:spPr>
          <a:xfrm>
            <a:off x="12825159" y="3790122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269977-EF19-4A9D-98E8-CA0B65DE9708}"/>
              </a:ext>
            </a:extLst>
          </p:cNvPr>
          <p:cNvSpPr/>
          <p:nvPr/>
        </p:nvSpPr>
        <p:spPr>
          <a:xfrm>
            <a:off x="15287118" y="3771900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58DD8CD-C230-4486-8F5B-D929F888BBFE}"/>
              </a:ext>
            </a:extLst>
          </p:cNvPr>
          <p:cNvSpPr/>
          <p:nvPr/>
        </p:nvSpPr>
        <p:spPr>
          <a:xfrm>
            <a:off x="14114301" y="3771900"/>
            <a:ext cx="1041569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D11150-AD15-4C56-8A16-277775A74257}"/>
              </a:ext>
            </a:extLst>
          </p:cNvPr>
          <p:cNvSpPr/>
          <p:nvPr/>
        </p:nvSpPr>
        <p:spPr>
          <a:xfrm>
            <a:off x="9864877" y="5760882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HẠNG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78D78E-945E-48C9-AF41-D37731897092}"/>
              </a:ext>
            </a:extLst>
          </p:cNvPr>
          <p:cNvSpPr/>
          <p:nvPr/>
        </p:nvSpPr>
        <p:spPr>
          <a:xfrm>
            <a:off x="12353576" y="5760883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HẠNG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5C32D0-0DE7-4DA7-B409-13EF51373D25}"/>
              </a:ext>
            </a:extLst>
          </p:cNvPr>
          <p:cNvSpPr/>
          <p:nvPr/>
        </p:nvSpPr>
        <p:spPr>
          <a:xfrm>
            <a:off x="14842275" y="5760883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5AF4BC-3F87-4508-9DAA-AF39236FE693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0918726" y="4856922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C24E48-2F1C-4EA6-B08B-A36BC8A1EF24}"/>
              </a:ext>
            </a:extLst>
          </p:cNvPr>
          <p:cNvCxnSpPr>
            <a:cxnSpLocks/>
          </p:cNvCxnSpPr>
          <p:nvPr/>
        </p:nvCxnSpPr>
        <p:spPr>
          <a:xfrm>
            <a:off x="13337615" y="4838700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6B168F-7368-4EFA-BD09-C66C957ED5BC}"/>
              </a:ext>
            </a:extLst>
          </p:cNvPr>
          <p:cNvCxnSpPr>
            <a:cxnSpLocks/>
          </p:cNvCxnSpPr>
          <p:nvPr/>
        </p:nvCxnSpPr>
        <p:spPr>
          <a:xfrm>
            <a:off x="15820518" y="4838700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53A6F7-9854-420C-BD37-198E6171B420}"/>
              </a:ext>
            </a:extLst>
          </p:cNvPr>
          <p:cNvSpPr txBox="1"/>
          <p:nvPr/>
        </p:nvSpPr>
        <p:spPr>
          <a:xfrm>
            <a:off x="2260913" y="4068816"/>
            <a:ext cx="4588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35 + 2 =37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DF08D209-7151-4F21-BAA5-09111C1AF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35990" y="689556"/>
            <a:ext cx="4074653" cy="24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>
            <a:extLst>
              <a:ext uri="{FF2B5EF4-FFF2-40B4-BE49-F238E27FC236}">
                <a16:creationId xmlns:a16="http://schemas.microsoft.com/office/drawing/2014/main" id="{B3B15A74-C5DD-485A-9A48-25AA710FC8CA}"/>
              </a:ext>
            </a:extLst>
          </p:cNvPr>
          <p:cNvSpPr/>
          <p:nvPr/>
        </p:nvSpPr>
        <p:spPr>
          <a:xfrm>
            <a:off x="8478699" y="1696786"/>
            <a:ext cx="9226320" cy="7848601"/>
          </a:xfrm>
          <a:custGeom>
            <a:avLst/>
            <a:gdLst/>
            <a:ahLst/>
            <a:cxnLst/>
            <a:rect l="l" t="t" r="r" b="b"/>
            <a:pathLst>
              <a:path w="13009880" h="1164463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783419" y="1523728"/>
            <a:ext cx="5794082" cy="69546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7437131" y="6211226"/>
            <a:ext cx="747024" cy="7171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654509">
            <a:off x="1351202" y="6636132"/>
            <a:ext cx="1156846" cy="1020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83D8C7-4C5F-4A78-808D-F35AF5126F50}"/>
              </a:ext>
            </a:extLst>
          </p:cNvPr>
          <p:cNvSpPr/>
          <p:nvPr/>
        </p:nvSpPr>
        <p:spPr>
          <a:xfrm>
            <a:off x="10363200" y="3771900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E3A283-2E67-4045-8FE1-3D4D8BA4E698}"/>
              </a:ext>
            </a:extLst>
          </p:cNvPr>
          <p:cNvSpPr/>
          <p:nvPr/>
        </p:nvSpPr>
        <p:spPr>
          <a:xfrm>
            <a:off x="11606795" y="3771900"/>
            <a:ext cx="1041569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824090-3116-48C0-BB97-1D21D66C69FD}"/>
              </a:ext>
            </a:extLst>
          </p:cNvPr>
          <p:cNvSpPr/>
          <p:nvPr/>
        </p:nvSpPr>
        <p:spPr>
          <a:xfrm>
            <a:off x="12825159" y="3790122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269977-EF19-4A9D-98E8-CA0B65DE9708}"/>
              </a:ext>
            </a:extLst>
          </p:cNvPr>
          <p:cNvSpPr/>
          <p:nvPr/>
        </p:nvSpPr>
        <p:spPr>
          <a:xfrm>
            <a:off x="15287118" y="3771900"/>
            <a:ext cx="1066800" cy="10668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58DD8CD-C230-4486-8F5B-D929F888BBFE}"/>
              </a:ext>
            </a:extLst>
          </p:cNvPr>
          <p:cNvSpPr/>
          <p:nvPr/>
        </p:nvSpPr>
        <p:spPr>
          <a:xfrm>
            <a:off x="14114301" y="3771900"/>
            <a:ext cx="1041569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D11150-AD15-4C56-8A16-277775A74257}"/>
              </a:ext>
            </a:extLst>
          </p:cNvPr>
          <p:cNvSpPr/>
          <p:nvPr/>
        </p:nvSpPr>
        <p:spPr>
          <a:xfrm>
            <a:off x="9864877" y="5760882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HẠNG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78D78E-945E-48C9-AF41-D37731897092}"/>
              </a:ext>
            </a:extLst>
          </p:cNvPr>
          <p:cNvSpPr/>
          <p:nvPr/>
        </p:nvSpPr>
        <p:spPr>
          <a:xfrm>
            <a:off x="12353576" y="5760883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HẠNG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5C32D0-0DE7-4DA7-B409-13EF51373D25}"/>
              </a:ext>
            </a:extLst>
          </p:cNvPr>
          <p:cNvSpPr/>
          <p:nvPr/>
        </p:nvSpPr>
        <p:spPr>
          <a:xfrm>
            <a:off x="14842275" y="5760883"/>
            <a:ext cx="2107698" cy="9006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5AF4BC-3F87-4508-9DAA-AF39236FE693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0918726" y="4856922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C24E48-2F1C-4EA6-B08B-A36BC8A1EF24}"/>
              </a:ext>
            </a:extLst>
          </p:cNvPr>
          <p:cNvCxnSpPr>
            <a:cxnSpLocks/>
          </p:cNvCxnSpPr>
          <p:nvPr/>
        </p:nvCxnSpPr>
        <p:spPr>
          <a:xfrm>
            <a:off x="13337615" y="4838700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6B168F-7368-4EFA-BD09-C66C957ED5BC}"/>
              </a:ext>
            </a:extLst>
          </p:cNvPr>
          <p:cNvCxnSpPr>
            <a:cxnSpLocks/>
          </p:cNvCxnSpPr>
          <p:nvPr/>
        </p:nvCxnSpPr>
        <p:spPr>
          <a:xfrm>
            <a:off x="15820518" y="4838700"/>
            <a:ext cx="0" cy="903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53A6F7-9854-420C-BD37-198E6171B420}"/>
              </a:ext>
            </a:extLst>
          </p:cNvPr>
          <p:cNvSpPr txBox="1"/>
          <p:nvPr/>
        </p:nvSpPr>
        <p:spPr>
          <a:xfrm>
            <a:off x="1852542" y="4073786"/>
            <a:ext cx="5511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18 + 50 = 68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1EF6DB61-8BC1-40D7-AB04-DF21FD869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35990" y="689556"/>
            <a:ext cx="4074653" cy="24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905335" y="1442523"/>
            <a:ext cx="4619570" cy="61371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52986" y="3881615"/>
            <a:ext cx="43873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4290">
            <a:off x="5928053" y="4420756"/>
            <a:ext cx="1864122" cy="2118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6841280" y="2020793"/>
            <a:ext cx="276205" cy="9524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71518">
            <a:off x="1010682" y="5544050"/>
            <a:ext cx="533905" cy="5125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332F96-2DE9-4361-BE4A-8E6D117A9EE0}"/>
              </a:ext>
            </a:extLst>
          </p:cNvPr>
          <p:cNvSpPr txBox="1"/>
          <p:nvPr/>
        </p:nvSpPr>
        <p:spPr>
          <a:xfrm>
            <a:off x="7772400" y="1084013"/>
            <a:ext cx="11611608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CC1438D9-A372-4D3B-BA92-CD58324D8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206902" flipH="1">
            <a:off x="8368996" y="2994101"/>
            <a:ext cx="4005056" cy="439676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388D01D-CE24-426E-BDF5-74F179D07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206902" flipH="1">
            <a:off x="12983676" y="2982708"/>
            <a:ext cx="4005056" cy="43967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295B0E-9AE8-42D4-A528-068BC9F99A5C}"/>
              </a:ext>
            </a:extLst>
          </p:cNvPr>
          <p:cNvSpPr txBox="1"/>
          <p:nvPr/>
        </p:nvSpPr>
        <p:spPr>
          <a:xfrm>
            <a:off x="9457969" y="4685219"/>
            <a:ext cx="2408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15581-43F6-44B5-A4F2-D0B03AF494E5}"/>
              </a:ext>
            </a:extLst>
          </p:cNvPr>
          <p:cNvSpPr txBox="1"/>
          <p:nvPr/>
        </p:nvSpPr>
        <p:spPr>
          <a:xfrm>
            <a:off x="13944600" y="4674198"/>
            <a:ext cx="289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1922AE2F-C4C3-458F-B593-A8A8AED5A6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81912" y="6635108"/>
            <a:ext cx="3432779" cy="3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612405" flipH="1">
            <a:off x="2249483" y="2269253"/>
            <a:ext cx="5487954" cy="6024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54509">
            <a:off x="6670616" y="3151656"/>
            <a:ext cx="1058436" cy="9333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2147917" y="6037149"/>
            <a:ext cx="483689" cy="1546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954534" y="1310892"/>
            <a:ext cx="276205" cy="952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C93D6A-AE90-4B59-A020-FA4AB5184D9B}"/>
              </a:ext>
            </a:extLst>
          </p:cNvPr>
          <p:cNvSpPr txBox="1"/>
          <p:nvPr/>
        </p:nvSpPr>
        <p:spPr>
          <a:xfrm>
            <a:off x="2811454" y="3192719"/>
            <a:ext cx="4364011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685800" indent="-6858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10 + 5 = 15</a:t>
            </a:r>
          </a:p>
          <a:p>
            <a:pPr marL="685800" indent="-6858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15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DDDF639-4340-4D6A-8778-1EB8F45F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612405" flipH="1">
            <a:off x="10370797" y="2269254"/>
            <a:ext cx="5487954" cy="60247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D66D6D36-86FC-44CC-8780-B050C4D97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54509">
            <a:off x="14245164" y="2726044"/>
            <a:ext cx="1058436" cy="93334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BDBB77E-02F1-4A34-9BCB-6B96F7CF3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0228662" y="6038388"/>
            <a:ext cx="483689" cy="15466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763B88-40AD-4567-B107-D67F3BFF036D}"/>
              </a:ext>
            </a:extLst>
          </p:cNvPr>
          <p:cNvSpPr txBox="1"/>
          <p:nvPr/>
        </p:nvSpPr>
        <p:spPr>
          <a:xfrm>
            <a:off x="10882510" y="3272824"/>
            <a:ext cx="4364011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</a:p>
          <a:p>
            <a:pPr marL="685800" indent="-6858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20 + 30 = 50</a:t>
            </a:r>
          </a:p>
          <a:p>
            <a:pPr marL="685800" indent="-6858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50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E30F5BF3-697D-439F-9E0C-D817F5D416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569655" y="6601507"/>
            <a:ext cx="2684431" cy="352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827" y="3449130"/>
            <a:ext cx="12190345" cy="46988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00552" y="4968398"/>
            <a:ext cx="10486896" cy="105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54509">
            <a:off x="14424874" y="6240777"/>
            <a:ext cx="1156846" cy="1020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2885367" y="3563658"/>
            <a:ext cx="483689" cy="15466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359232" y="976337"/>
            <a:ext cx="276205" cy="952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52563" y="8358232"/>
            <a:ext cx="276205" cy="9524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97443" y="1630352"/>
            <a:ext cx="2693114" cy="27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3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6BE0D91-2393-430F-BC8E-A7DF3ACD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" y="1257300"/>
            <a:ext cx="18264809" cy="65201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37D355-6542-47A0-B5D4-84067D769A75}"/>
              </a:ext>
            </a:extLst>
          </p:cNvPr>
          <p:cNvSpPr txBox="1"/>
          <p:nvPr/>
        </p:nvSpPr>
        <p:spPr>
          <a:xfrm>
            <a:off x="3200400" y="7788145"/>
            <a:ext cx="12801600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BA45B-5DBD-42AF-915C-42224352784E}"/>
              </a:ext>
            </a:extLst>
          </p:cNvPr>
          <p:cNvSpPr txBox="1"/>
          <p:nvPr/>
        </p:nvSpPr>
        <p:spPr>
          <a:xfrm>
            <a:off x="2971800" y="-7620"/>
            <a:ext cx="128016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 CHƠI</a:t>
            </a:r>
            <a:endParaRPr lang="vi-VN" sz="4800" b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827" y="3449130"/>
            <a:ext cx="12190345" cy="46988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88575" y="4942347"/>
            <a:ext cx="11110848" cy="1056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HƯỚNG DẪN VỀ NHÀ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54509">
            <a:off x="14424874" y="6240777"/>
            <a:ext cx="1156846" cy="1020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2885367" y="3563658"/>
            <a:ext cx="483689" cy="15466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359232" y="976337"/>
            <a:ext cx="276205" cy="952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52563" y="8358232"/>
            <a:ext cx="276205" cy="9524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97443" y="1630352"/>
            <a:ext cx="2693114" cy="27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6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4946709" y="6193261"/>
            <a:ext cx="3432082" cy="343208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44" tIns="68554" rIns="136944" bIns="68554" rtlCol="0" anchor="ctr"/>
          <a:lstStyle/>
          <a:p>
            <a:pPr algn="ctr" defTabSz="1369248">
              <a:defRPr/>
            </a:pPr>
            <a:endParaRPr lang="zh-CN" altLang="en-US" sz="28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100269" y="6468429"/>
            <a:ext cx="3156914" cy="315691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44" tIns="68554" rIns="136944" bIns="68554" rtlCol="0" anchor="ctr"/>
          <a:lstStyle/>
          <a:p>
            <a:pPr algn="ctr" defTabSz="1369248">
              <a:defRPr/>
            </a:pPr>
            <a:endParaRPr lang="zh-CN" altLang="en-US" sz="28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5662222" y="4045058"/>
            <a:ext cx="2423212" cy="242321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44" tIns="68554" rIns="136944" bIns="68554" rtlCol="0" anchor="ctr"/>
          <a:lstStyle/>
          <a:p>
            <a:pPr algn="ctr" defTabSz="1369248">
              <a:defRPr/>
            </a:pPr>
            <a:endParaRPr lang="zh-CN" altLang="en-US" sz="28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4144667" y="-730865"/>
            <a:ext cx="10310670" cy="9793858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5031025" y="4804121"/>
            <a:ext cx="2478714" cy="247871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44" tIns="68554" rIns="136944" bIns="68554" rtlCol="0" anchor="ctr"/>
          <a:lstStyle/>
          <a:p>
            <a:pPr algn="ctr" defTabSz="1369248">
              <a:defRPr/>
            </a:pPr>
            <a:endParaRPr lang="zh-CN" altLang="en-US" sz="28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14127270" y="-92810"/>
            <a:ext cx="3519992" cy="1468856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614774" y="-518284"/>
            <a:ext cx="1775296" cy="177529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44" tIns="68554" rIns="136944" bIns="68554" rtlCol="0" anchor="ctr"/>
          <a:lstStyle/>
          <a:p>
            <a:pPr algn="ctr" defTabSz="1369248">
              <a:defRPr/>
            </a:pPr>
            <a:endParaRPr lang="zh-CN" altLang="en-US" sz="28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72915" y="718871"/>
            <a:ext cx="1076286" cy="1076286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44" tIns="68554" rIns="136944" bIns="68554" rtlCol="0" anchor="ctr"/>
          <a:lstStyle/>
          <a:p>
            <a:pPr algn="ctr" defTabSz="1369248">
              <a:defRPr/>
            </a:pPr>
            <a:endParaRPr lang="zh-CN" altLang="en-US" sz="285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44099" y="4298533"/>
            <a:ext cx="8883085" cy="2169772"/>
          </a:xfrm>
          <a:prstGeom prst="rect">
            <a:avLst/>
          </a:prstGeom>
          <a:noFill/>
        </p:spPr>
        <p:txBody>
          <a:bodyPr wrap="none" lIns="136944" tIns="68554" rIns="136944" bIns="6855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69248"/>
            <a:r>
              <a:rPr lang="en-US" sz="132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r>
              <a:rPr lang="en-US" sz="13200" b="1" dirty="0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 </a:t>
            </a:r>
            <a:r>
              <a:rPr lang="en-US" sz="132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132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8" y="3861065"/>
            <a:ext cx="15637108" cy="88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35581" y="1689660"/>
            <a:ext cx="10616838" cy="103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59799" y="3839932"/>
            <a:ext cx="7383761" cy="3618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406130" y="3839932"/>
            <a:ext cx="7098420" cy="3641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09311" y="4469999"/>
            <a:ext cx="4648200" cy="164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807862">
            <a:off x="16309731" y="4182718"/>
            <a:ext cx="651562" cy="574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2846542" y="3528219"/>
            <a:ext cx="316980" cy="101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C75916-FA92-4DB3-8E76-6B7473668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4910519"/>
            <a:ext cx="2528129" cy="538145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51C1FC8C-5CE7-413B-AC90-592B686DC801}"/>
              </a:ext>
            </a:extLst>
          </p:cNvPr>
          <p:cNvSpPr txBox="1"/>
          <p:nvPr/>
        </p:nvSpPr>
        <p:spPr>
          <a:xfrm>
            <a:off x="11402640" y="4309195"/>
            <a:ext cx="5105400" cy="164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1810" y="2563786"/>
            <a:ext cx="13316611" cy="5159427"/>
            <a:chOff x="1" y="-1"/>
            <a:chExt cx="9139080" cy="68792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 flipV="1">
              <a:off x="1129923" y="-1129923"/>
              <a:ext cx="6879235" cy="913908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812391" y="1818157"/>
              <a:ext cx="7514297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2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EM ĐÃ LẮNG NGHE BÀI GIẢNG!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3603">
            <a:off x="501899" y="385614"/>
            <a:ext cx="1958297" cy="204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12737">
            <a:off x="13770382" y="2501482"/>
            <a:ext cx="2805810" cy="10767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5881">
            <a:off x="3176854" y="6502691"/>
            <a:ext cx="1290355" cy="1365455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8DA1BB87-0DA3-4E02-95A5-8D072F2531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43800" y="1177762"/>
            <a:ext cx="3657600" cy="18753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263072" y="6743791"/>
            <a:ext cx="3121692" cy="35432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endParaRPr lang="en-US" sz="4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84416" y="6743791"/>
            <a:ext cx="3121692" cy="3579394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endParaRPr lang="en-US" sz="4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556686" y="6743789"/>
            <a:ext cx="3121692" cy="362150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endParaRPr lang="en-US" sz="4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50980" y="6743791"/>
            <a:ext cx="3432220" cy="3531262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endParaRPr lang="en-US" sz="4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457200"/>
            <a:ext cx="18288000" cy="19431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0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5072469" y="4572010"/>
            <a:ext cx="3916546" cy="3074992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27406"/>
              <a:ext cx="1751676" cy="57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7540"/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998" y="2178987"/>
            <a:ext cx="4973132" cy="17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00" y="-308610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565694" y="13"/>
            <a:ext cx="4160584" cy="3074992"/>
            <a:chOff x="1429275" y="3146678"/>
            <a:chExt cx="2914126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429275" y="3862017"/>
              <a:ext cx="1751676" cy="57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754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 + 3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263072" y="6743791"/>
            <a:ext cx="3121692" cy="35432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r>
                <a:rPr lang="en-US" sz="405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84416" y="6743791"/>
            <a:ext cx="3121692" cy="3579394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r>
                <a:rPr lang="en-US" sz="405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556686" y="6743789"/>
            <a:ext cx="3121692" cy="362150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r>
                <a:rPr lang="en-US" sz="405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50980" y="6743791"/>
            <a:ext cx="3432220" cy="3531262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40"/>
              <a:r>
                <a:rPr lang="en-US" sz="405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4306524" y="1023730"/>
            <a:ext cx="3962608" cy="3074992"/>
            <a:chOff x="1567940" y="3146678"/>
            <a:chExt cx="2775461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567940" y="3823552"/>
              <a:ext cx="1751676" cy="57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754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 + 6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8900303" y="416994"/>
            <a:ext cx="4052218" cy="3074991"/>
            <a:chOff x="1505176" y="3146678"/>
            <a:chExt cx="2838225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505176" y="3827308"/>
              <a:ext cx="1751676" cy="57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754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 + 5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13502615" y="416997"/>
            <a:ext cx="3916546" cy="3074992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27407"/>
              <a:ext cx="1751676" cy="57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754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+ 2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344400" y="1497256"/>
            <a:ext cx="1219200" cy="9144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0" y="8799650"/>
            <a:ext cx="1219200" cy="9144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515600" y="-1371600"/>
            <a:ext cx="1219200" cy="9144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692056" y="11315700"/>
            <a:ext cx="1219200" cy="9144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490"/>
            <a:ext cx="5156772" cy="38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25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0.00977 0.00625 0.02018 0.01019 0.02982 0.01621 C 0.03906 0.02199 0.05143 0.03357 0.06146 0.03727 C 0.09727 0.0507 0.13164 0.07084 0.16667 0.08635 C 0.17604 0.09885 0.1875 0.1088 0.2 0.11435 C 0.21445 0.12778 0.228 0.14306 0.24219 0.15648 C 0.24675 0.16528 0.25247 0.17222 0.25794 0.17986 C 0.26263 0.19861 0.26914 0.2169 0.27383 0.23588 C 0.28034 0.2625 0.27383 0.29213 0.27383 0.31991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81481E-6 C 0.00299 0.01783 0.00156 0.0345 -0.00612 0.04769 C -0.00834 0.0595 -0.01355 0.07038 -0.01862 0.0794 C -0.02149 0.08496 -0.02357 0.0926 -0.02774 0.09514 C -0.03555 0.1 -0.04388 0.10649 -0.05118 0.11366 C -0.06042 0.12246 -0.07644 0.13635 -0.08685 0.14005 C -0.08842 0.1419 -0.08972 0.14399 -0.09154 0.14538 C -0.09467 0.14769 -0.10092 0.15093 -0.10092 0.15116 C -0.10664 0.15811 -0.11133 0.16297 -0.11784 0.16667 C -0.12461 0.17894 -0.11628 0.16505 -0.12722 0.17732 C -0.14011 0.1919 -0.12982 0.18496 -0.13972 0.19051 C -0.14649 0.20255 -0.1556 0.2044 -0.16302 0.21713 C -0.17084 0.23056 -0.17539 0.24885 -0.18334 0.26227 C -0.18998 0.28565 -0.19206 0.31065 -0.19883 0.3338 C -0.20248 0.36366 -0.20274 0.39838 -0.19258 0.42408 C -0.19063 0.43982 -0.19102 0.43264 -0.19102 0.44514 " pathEditMode="relative" rAng="0" ptsTypes="AAAAAAAAAAAAAAA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224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86600" y="1356378"/>
            <a:ext cx="6139900" cy="1033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688743" y="3238500"/>
            <a:ext cx="12271200" cy="62244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21835" y="4085599"/>
            <a:ext cx="11028964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	45 + 3 = ?	23 + 4 = ?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+ 5 = ?	67 + 3 =?		12 + 5 = 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3496725" y="3804709"/>
            <a:ext cx="316980" cy="101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C75916-FA92-4DB3-8E76-6B7473668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777117"/>
            <a:ext cx="2590800" cy="5514854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8556CC60-B3A2-4AF7-B5E5-673033E9E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713348" y="77101"/>
            <a:ext cx="3541124" cy="475666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CC1A25C3-945B-402D-8500-21FE75F7D2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943600" y="1005732"/>
            <a:ext cx="1680298" cy="1475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DF3CCE-AAC9-4BC3-9469-5FAC7879D121}"/>
              </a:ext>
            </a:extLst>
          </p:cNvPr>
          <p:cNvSpPr/>
          <p:nvPr/>
        </p:nvSpPr>
        <p:spPr>
          <a:xfrm>
            <a:off x="7239000" y="5448300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88430-B49B-480E-9BA1-B9865D881C11}"/>
              </a:ext>
            </a:extLst>
          </p:cNvPr>
          <p:cNvSpPr/>
          <p:nvPr/>
        </p:nvSpPr>
        <p:spPr>
          <a:xfrm>
            <a:off x="7239000" y="6543426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E06A24-BB3A-4913-BC63-449069248439}"/>
              </a:ext>
            </a:extLst>
          </p:cNvPr>
          <p:cNvSpPr/>
          <p:nvPr/>
        </p:nvSpPr>
        <p:spPr>
          <a:xfrm>
            <a:off x="10878619" y="5522053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E1E24A-AF7C-4CF7-B2A7-A0E2FA596A69}"/>
              </a:ext>
            </a:extLst>
          </p:cNvPr>
          <p:cNvSpPr/>
          <p:nvPr/>
        </p:nvSpPr>
        <p:spPr>
          <a:xfrm>
            <a:off x="10832899" y="6617179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EB93F0-755F-4C19-B36E-08C85FD9B77D}"/>
              </a:ext>
            </a:extLst>
          </p:cNvPr>
          <p:cNvSpPr/>
          <p:nvPr/>
        </p:nvSpPr>
        <p:spPr>
          <a:xfrm>
            <a:off x="14599257" y="5519827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9DE2C-195A-4DC0-95E8-1EC65341BE5F}"/>
              </a:ext>
            </a:extLst>
          </p:cNvPr>
          <p:cNvSpPr/>
          <p:nvPr/>
        </p:nvSpPr>
        <p:spPr>
          <a:xfrm>
            <a:off x="14590113" y="6543426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5019">
            <a:off x="1510708" y="1182951"/>
            <a:ext cx="1572890" cy="2118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15551">
            <a:off x="14512714" y="7703046"/>
            <a:ext cx="2746586" cy="1555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12884" y="1315967"/>
            <a:ext cx="2401734" cy="1852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13708" y="1154532"/>
            <a:ext cx="10771110" cy="765506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54337" y="2860432"/>
            <a:ext cx="7952742" cy="2482060"/>
            <a:chOff x="91515" y="-425377"/>
            <a:chExt cx="10603656" cy="3309414"/>
          </a:xfrm>
        </p:grpSpPr>
        <p:sp>
          <p:nvSpPr>
            <p:cNvPr id="7" name="TextBox 7"/>
            <p:cNvSpPr txBox="1"/>
            <p:nvPr/>
          </p:nvSpPr>
          <p:spPr>
            <a:xfrm>
              <a:off x="91515" y="949490"/>
              <a:ext cx="10603656" cy="1934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875"/>
                </a:lnSpc>
              </a:pPr>
              <a:r>
                <a:rPr lang="en-US" sz="7200" b="1" spc="-128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HẠNG - TỔNG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23349" y="-425377"/>
              <a:ext cx="8139986" cy="83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64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654509">
            <a:off x="3601481" y="7095180"/>
            <a:ext cx="1015949" cy="8958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00000">
            <a:off x="14393058" y="4252000"/>
            <a:ext cx="474683" cy="15178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58828" y="7076767"/>
            <a:ext cx="2276649" cy="22794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1353241" y="4894017"/>
            <a:ext cx="265118" cy="914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16669641" y="4686400"/>
            <a:ext cx="265118" cy="914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4984044" y="751133"/>
            <a:ext cx="945381" cy="907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800000">
            <a:off x="12196494" y="7249263"/>
            <a:ext cx="945381" cy="9075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002853" y="549846"/>
            <a:ext cx="5234991" cy="69546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8880" y="2274697"/>
            <a:ext cx="5042936" cy="277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29193">
            <a:off x="6397075" y="451128"/>
            <a:ext cx="2080113" cy="3081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7437131" y="6211226"/>
            <a:ext cx="747024" cy="7171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654509">
            <a:off x="1103425" y="5481993"/>
            <a:ext cx="1156846" cy="102012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92A4373-6E51-4AB7-A75A-5591D7509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519532">
            <a:off x="8981079" y="781755"/>
            <a:ext cx="7946306" cy="872349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B3B15A74-C5DD-485A-9A48-25AA710FC8CA}"/>
              </a:ext>
            </a:extLst>
          </p:cNvPr>
          <p:cNvSpPr/>
          <p:nvPr/>
        </p:nvSpPr>
        <p:spPr>
          <a:xfrm>
            <a:off x="9610278" y="1684668"/>
            <a:ext cx="7306121" cy="6659232"/>
          </a:xfrm>
          <a:custGeom>
            <a:avLst/>
            <a:gdLst/>
            <a:ahLst/>
            <a:cxnLst/>
            <a:rect l="l" t="t" r="r" b="b"/>
            <a:pathLst>
              <a:path w="13009880" h="1164463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D3D20-4AF5-4694-A8A0-0F40811D317B}"/>
              </a:ext>
            </a:extLst>
          </p:cNvPr>
          <p:cNvSpPr txBox="1"/>
          <p:nvPr/>
        </p:nvSpPr>
        <p:spPr>
          <a:xfrm>
            <a:off x="10477423" y="3251357"/>
            <a:ext cx="6325649" cy="349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SỐ HẠNG – TỔNG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9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827" y="3449130"/>
            <a:ext cx="12190345" cy="46988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00552" y="4968398"/>
            <a:ext cx="10486896" cy="105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SỐ HẠNG – TỔNG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54509">
            <a:off x="14424874" y="6240777"/>
            <a:ext cx="1156846" cy="1020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2885367" y="3563658"/>
            <a:ext cx="483689" cy="15466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359232" y="976337"/>
            <a:ext cx="276205" cy="952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52563" y="8358232"/>
            <a:ext cx="276205" cy="9524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97443" y="1630352"/>
            <a:ext cx="2693114" cy="27066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3A6EF5-E04F-4618-A05E-A0BE6FB4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3399"/>
            <a:ext cx="18318480" cy="475314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2D79E1E-069A-42B8-ACD4-96B07097B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05200" y="190500"/>
            <a:ext cx="12190345" cy="3229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129966-E6E5-4FB8-8034-80950543C8B7}"/>
              </a:ext>
            </a:extLst>
          </p:cNvPr>
          <p:cNvSpPr txBox="1"/>
          <p:nvPr/>
        </p:nvSpPr>
        <p:spPr>
          <a:xfrm>
            <a:off x="3962399" y="644011"/>
            <a:ext cx="112759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D0540B13-BEB4-4238-870E-8BC6D13A2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474219" y="158496"/>
            <a:ext cx="945381" cy="90756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14A587F7-3457-4765-96C8-BDCB82F2E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5613663" y="1583018"/>
            <a:ext cx="474683" cy="1517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AD157A-EBED-47F2-AA3D-C92D8395D963}"/>
              </a:ext>
            </a:extLst>
          </p:cNvPr>
          <p:cNvSpPr txBox="1"/>
          <p:nvPr/>
        </p:nvSpPr>
        <p:spPr>
          <a:xfrm>
            <a:off x="4419600" y="7468168"/>
            <a:ext cx="89154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 + 2 = 6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vi-VN" sz="4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321</Words>
  <Application>Microsoft Office PowerPoint</Application>
  <PresentationFormat>Custom</PresentationFormat>
  <Paragraphs>89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Times New Roman</vt:lpstr>
      <vt:lpstr>Arial Unicode MS</vt:lpstr>
      <vt:lpstr>宋体</vt:lpstr>
      <vt:lpstr>Symbol</vt:lpstr>
      <vt:lpstr>VNI-Avo</vt:lpstr>
      <vt:lpstr>黑体</vt:lpstr>
      <vt:lpstr>Calibri</vt:lpstr>
      <vt:lpstr>Office Theme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6</cp:revision>
  <dcterms:created xsi:type="dcterms:W3CDTF">2006-08-16T00:00:00Z</dcterms:created>
  <dcterms:modified xsi:type="dcterms:W3CDTF">2022-09-21T06:37:19Z</dcterms:modified>
  <dc:identifier>DAEoAhrH5v0</dc:identifier>
</cp:coreProperties>
</file>