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81" r:id="rId2"/>
    <p:sldId id="282" r:id="rId3"/>
    <p:sldId id="283" r:id="rId4"/>
    <p:sldId id="284" r:id="rId5"/>
    <p:sldId id="285" r:id="rId6"/>
    <p:sldId id="286" r:id="rId7"/>
    <p:sldId id="271" r:id="rId8"/>
    <p:sldId id="256" r:id="rId9"/>
    <p:sldId id="258" r:id="rId10"/>
    <p:sldId id="260" r:id="rId11"/>
    <p:sldId id="263" r:id="rId12"/>
    <p:sldId id="276" r:id="rId13"/>
    <p:sldId id="257" r:id="rId14"/>
    <p:sldId id="278" r:id="rId15"/>
    <p:sldId id="279" r:id="rId16"/>
    <p:sldId id="280" r:id="rId17"/>
    <p:sldId id="262" r:id="rId18"/>
    <p:sldId id="273" r:id="rId19"/>
    <p:sldId id="277" r:id="rId20"/>
    <p:sldId id="259" r:id="rId21"/>
    <p:sldId id="269" r:id="rId22"/>
    <p:sldId id="274" r:id="rId23"/>
    <p:sldId id="268" r:id="rId24"/>
    <p:sldId id="270" r:id="rId25"/>
    <p:sldId id="288" r:id="rId26"/>
  </p:sldIdLst>
  <p:sldSz cx="18288000" cy="10287000"/>
  <p:notesSz cx="6858000" cy="9144000"/>
  <p:embeddedFontLst>
    <p:embeddedFont>
      <p:font typeface="宋体" panose="02010600030101010101" pitchFamily="2" charset="-122"/>
      <p:regular r:id="rId28"/>
    </p:embeddedFont>
    <p:embeddedFont>
      <p:font typeface="黑体" panose="020B0604020202020204" charset="0"/>
      <p:regular r:id="rId29"/>
    </p:embeddedFont>
    <p:embeddedFont>
      <p:font typeface="Arial Unicode MS" panose="020B0604020202020204" pitchFamily="34" charset="-128"/>
      <p:regular r:id="rId30"/>
    </p:embeddedFont>
    <p:embeddedFont>
      <p:font typeface="VNI-Avo" pitchFamily="2" charset="0"/>
      <p:regular r:id="rId31"/>
      <p:bold r:id="rId32"/>
      <p:italic r:id="rId33"/>
      <p:boldItalic r:id="rId34"/>
    </p:embeddedFont>
    <p:embeddedFont>
      <p:font typeface="UTM Avo" panose="02040603050506020204" pitchFamily="18" charset="0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微软雅黑" panose="020B0503020204020204" pitchFamily="34" charset="-122"/>
      <p:regular r:id="rId45"/>
      <p:bold r:id="rId46"/>
    </p:embeddedFont>
    <p:embeddedFont>
      <p:font typeface="等线" panose="020B0604020202020204" charset="0"/>
      <p:regular r:id="rId47"/>
    </p:embeddedFont>
    <p:embeddedFont>
      <p:font typeface="Bookman Old Style" panose="02050604050505020204" pitchFamily="18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à Nguyễn" initials="HN" lastIdx="1" clrIdx="0">
    <p:extLst>
      <p:ext uri="{19B8F6BF-5375-455C-9EA6-DF929625EA0E}">
        <p15:presenceInfo xmlns:p15="http://schemas.microsoft.com/office/powerpoint/2012/main" userId="Hà Nguyễ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22" autoAdjust="0"/>
  </p:normalViewPr>
  <p:slideViewPr>
    <p:cSldViewPr>
      <p:cViewPr varScale="1">
        <p:scale>
          <a:sx n="45" d="100"/>
          <a:sy n="45" d="100"/>
        </p:scale>
        <p:origin x="19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8D4C9-25CC-45C6-8C5B-4A3ECC29233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80F01-19A2-4E8C-82A2-19DB85B58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5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97550-8885-453D-9AD3-343D5CEF35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357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35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FABE6-599A-4671-BBC1-7CA2A458F3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811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FABE6-599A-4671-BBC1-7CA2A458F3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26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FABE6-599A-4671-BBC1-7CA2A458F3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475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FABE6-599A-4671-BBC1-7CA2A458F3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089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BC8FC-B0C4-457D-8AB7-E6D4931CBE6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9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8288002" cy="10287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6916388"/>
            <a:ext cx="18288022" cy="33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0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B15B4F3-4BB7-416C-AE4E-CAA6FDC4F1B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79C0BBE-7997-45F3-979C-46D0BCF3A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29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B15B4F3-4BB7-416C-AE4E-CAA6FDC4F1B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79C0BBE-7997-45F3-979C-46D0BCF3A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1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B15B4F3-4BB7-416C-AE4E-CAA6FDC4F1B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79C0BBE-7997-45F3-979C-46D0BCF3A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04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B15B4F3-4BB7-416C-AE4E-CAA6FDC4F1B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79C0BBE-7997-45F3-979C-46D0BCF3A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1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microsoft.com/office/2007/relationships/hdphoto" Target="../media/hdphoto1.wdp"/><Relationship Id="rId10" Type="http://schemas.openxmlformats.org/officeDocument/2006/relationships/image" Target="../media/image9.gif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0.svg"/><Relationship Id="rId3" Type="http://schemas.openxmlformats.org/officeDocument/2006/relationships/image" Target="../media/image46.svg"/><Relationship Id="rId7" Type="http://schemas.openxmlformats.org/officeDocument/2006/relationships/image" Target="../media/image8.svg"/><Relationship Id="rId12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28.svg"/><Relationship Id="rId5" Type="http://schemas.openxmlformats.org/officeDocument/2006/relationships/image" Target="../media/image16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4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8.svg"/><Relationship Id="rId5" Type="http://schemas.openxmlformats.org/officeDocument/2006/relationships/image" Target="../media/image54.sv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6.svg"/><Relationship Id="rId7" Type="http://schemas.openxmlformats.org/officeDocument/2006/relationships/image" Target="../media/image6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8.svg"/><Relationship Id="rId5" Type="http://schemas.openxmlformats.org/officeDocument/2006/relationships/image" Target="../media/image60.svg"/><Relationship Id="rId10" Type="http://schemas.openxmlformats.org/officeDocument/2006/relationships/image" Target="../media/image40.png"/><Relationship Id="rId4" Type="http://schemas.openxmlformats.org/officeDocument/2006/relationships/image" Target="../media/image48.png"/><Relationship Id="rId9" Type="http://schemas.openxmlformats.org/officeDocument/2006/relationships/image" Target="../media/image6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6.svg"/><Relationship Id="rId7" Type="http://schemas.openxmlformats.org/officeDocument/2006/relationships/image" Target="../media/image6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68.svg"/><Relationship Id="rId5" Type="http://schemas.openxmlformats.org/officeDocument/2006/relationships/image" Target="../media/image20.svg"/><Relationship Id="rId10" Type="http://schemas.openxmlformats.org/officeDocument/2006/relationships/image" Target="../media/image52.png"/><Relationship Id="rId4" Type="http://schemas.openxmlformats.org/officeDocument/2006/relationships/image" Target="../media/image24.png"/><Relationship Id="rId9" Type="http://schemas.openxmlformats.org/officeDocument/2006/relationships/image" Target="../media/image6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6.svg"/><Relationship Id="rId7" Type="http://schemas.openxmlformats.org/officeDocument/2006/relationships/image" Target="../media/image6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68.svg"/><Relationship Id="rId5" Type="http://schemas.openxmlformats.org/officeDocument/2006/relationships/image" Target="../media/image20.svg"/><Relationship Id="rId10" Type="http://schemas.openxmlformats.org/officeDocument/2006/relationships/image" Target="../media/image52.png"/><Relationship Id="rId4" Type="http://schemas.openxmlformats.org/officeDocument/2006/relationships/image" Target="../media/image24.png"/><Relationship Id="rId9" Type="http://schemas.openxmlformats.org/officeDocument/2006/relationships/image" Target="../media/image6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6.svg"/><Relationship Id="rId7" Type="http://schemas.openxmlformats.org/officeDocument/2006/relationships/image" Target="../media/image6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68.svg"/><Relationship Id="rId5" Type="http://schemas.openxmlformats.org/officeDocument/2006/relationships/image" Target="../media/image20.svg"/><Relationship Id="rId10" Type="http://schemas.openxmlformats.org/officeDocument/2006/relationships/image" Target="../media/image52.png"/><Relationship Id="rId4" Type="http://schemas.openxmlformats.org/officeDocument/2006/relationships/image" Target="../media/image24.png"/><Relationship Id="rId9" Type="http://schemas.openxmlformats.org/officeDocument/2006/relationships/image" Target="../media/image6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8.svg"/><Relationship Id="rId5" Type="http://schemas.openxmlformats.org/officeDocument/2006/relationships/image" Target="../media/image54.sv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6.svg"/><Relationship Id="rId7" Type="http://schemas.openxmlformats.org/officeDocument/2006/relationships/image" Target="../media/image2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8.sv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0.svg"/><Relationship Id="rId3" Type="http://schemas.openxmlformats.org/officeDocument/2006/relationships/image" Target="../media/image46.svg"/><Relationship Id="rId7" Type="http://schemas.openxmlformats.org/officeDocument/2006/relationships/image" Target="../media/image8.svg"/><Relationship Id="rId12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28.svg"/><Relationship Id="rId5" Type="http://schemas.openxmlformats.org/officeDocument/2006/relationships/image" Target="../media/image16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4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71.svg"/><Relationship Id="rId10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4.svg"/><Relationship Id="rId7" Type="http://schemas.openxmlformats.org/officeDocument/2006/relationships/image" Target="../media/image16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0.svg"/><Relationship Id="rId10" Type="http://schemas.openxmlformats.org/officeDocument/2006/relationships/image" Target="../media/image57.png"/><Relationship Id="rId4" Type="http://schemas.openxmlformats.org/officeDocument/2006/relationships/image" Target="../media/image30.png"/><Relationship Id="rId9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6.svg"/><Relationship Id="rId7" Type="http://schemas.openxmlformats.org/officeDocument/2006/relationships/image" Target="../media/image6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8.svg"/><Relationship Id="rId5" Type="http://schemas.openxmlformats.org/officeDocument/2006/relationships/image" Target="../media/image60.svg"/><Relationship Id="rId10" Type="http://schemas.openxmlformats.org/officeDocument/2006/relationships/image" Target="../media/image40.png"/><Relationship Id="rId4" Type="http://schemas.openxmlformats.org/officeDocument/2006/relationships/image" Target="../media/image48.png"/><Relationship Id="rId9" Type="http://schemas.openxmlformats.org/officeDocument/2006/relationships/image" Target="../media/image6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0.svg"/><Relationship Id="rId3" Type="http://schemas.openxmlformats.org/officeDocument/2006/relationships/image" Target="../media/image46.svg"/><Relationship Id="rId7" Type="http://schemas.openxmlformats.org/officeDocument/2006/relationships/image" Target="../media/image8.svg"/><Relationship Id="rId12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28.svg"/><Relationship Id="rId5" Type="http://schemas.openxmlformats.org/officeDocument/2006/relationships/image" Target="../media/image16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4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81.svg"/><Relationship Id="rId3" Type="http://schemas.openxmlformats.org/officeDocument/2006/relationships/image" Target="../media/image4.svg"/><Relationship Id="rId7" Type="http://schemas.openxmlformats.org/officeDocument/2006/relationships/image" Target="../media/image79.svg"/><Relationship Id="rId12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26.svg"/><Relationship Id="rId5" Type="http://schemas.openxmlformats.org/officeDocument/2006/relationships/image" Target="../media/image77.svg"/><Relationship Id="rId10" Type="http://schemas.openxmlformats.org/officeDocument/2006/relationships/image" Target="../media/image27.png"/><Relationship Id="rId4" Type="http://schemas.openxmlformats.org/officeDocument/2006/relationships/image" Target="../media/image59.png"/><Relationship Id="rId9" Type="http://schemas.openxmlformats.org/officeDocument/2006/relationships/image" Target="../media/image1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56.svg"/><Relationship Id="rId10" Type="http://schemas.openxmlformats.org/officeDocument/2006/relationships/image" Target="../media/image63.png"/><Relationship Id="rId4" Type="http://schemas.openxmlformats.org/officeDocument/2006/relationships/image" Target="../media/image58.png"/><Relationship Id="rId9" Type="http://schemas.openxmlformats.org/officeDocument/2006/relationships/image" Target="../media/image8.svg"/><Relationship Id="rId1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audio" Target="../media/audio2.wav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8.svg"/><Relationship Id="rId4" Type="http://schemas.openxmlformats.org/officeDocument/2006/relationships/image" Target="../media/image23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pn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2" Type="http://schemas.openxmlformats.org/officeDocument/2006/relationships/image" Target="../media/image26.pn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8.svg"/><Relationship Id="rId5" Type="http://schemas.openxmlformats.org/officeDocument/2006/relationships/image" Target="../media/image16.svg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0.svg"/><Relationship Id="rId1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2.svg"/><Relationship Id="rId3" Type="http://schemas.openxmlformats.org/officeDocument/2006/relationships/image" Target="../media/image2.svg"/><Relationship Id="rId7" Type="http://schemas.openxmlformats.org/officeDocument/2006/relationships/image" Target="../media/image36.svg"/><Relationship Id="rId12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8288000" cy="103148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199" y="5961125"/>
            <a:ext cx="19064250" cy="43799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418" y="6334799"/>
            <a:ext cx="4681900" cy="2821194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19" y="4708511"/>
            <a:ext cx="1062038" cy="497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0681" y="4659502"/>
            <a:ext cx="1045450" cy="253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图片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49864" y="5961122"/>
            <a:ext cx="5240120" cy="43554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23130" y="2404527"/>
            <a:ext cx="1329518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28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Chào</a:t>
            </a:r>
            <a:r>
              <a:rPr lang="en-US" sz="8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mừng</a:t>
            </a:r>
            <a:r>
              <a:rPr lang="en-US" sz="8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8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8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8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8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tiết</a:t>
            </a:r>
            <a:r>
              <a:rPr lang="en-US" sz="8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toán</a:t>
            </a:r>
            <a:endParaRPr lang="en-US" sz="8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2944" y="444488"/>
            <a:ext cx="9835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4200" dirty="0" err="1">
                <a:solidFill>
                  <a:prstClr val="black"/>
                </a:solidFill>
                <a:latin typeface="VNI-Avo" pitchFamily="2" charset="0"/>
              </a:rPr>
              <a:t>Tröôøng</a:t>
            </a:r>
            <a:r>
              <a:rPr lang="en-US" sz="4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VNI-Avo" pitchFamily="2" charset="0"/>
              </a:rPr>
              <a:t>Tieåu</a:t>
            </a:r>
            <a:r>
              <a:rPr lang="en-US" sz="4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VNI-Avo" pitchFamily="2" charset="0"/>
              </a:rPr>
              <a:t>hoïc</a:t>
            </a:r>
            <a:endParaRPr lang="en-US" sz="4200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61576" y="9155990"/>
            <a:ext cx="8008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4200" dirty="0" err="1">
                <a:solidFill>
                  <a:prstClr val="black"/>
                </a:solidFill>
                <a:latin typeface="VNI-Avo" pitchFamily="2" charset="0"/>
              </a:rPr>
              <a:t>Giaùo</a:t>
            </a:r>
            <a:r>
              <a:rPr lang="en-US" sz="42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VNI-Avo" pitchFamily="2" charset="0"/>
              </a:rPr>
              <a:t>vieân</a:t>
            </a:r>
            <a:r>
              <a:rPr lang="en-US" sz="4200" dirty="0">
                <a:solidFill>
                  <a:prstClr val="black"/>
                </a:solidFill>
                <a:latin typeface="VNI-Avo" pitchFamily="2" charset="0"/>
              </a:rPr>
              <a:t>:</a:t>
            </a:r>
          </a:p>
        </p:txBody>
      </p:sp>
      <p:pic>
        <p:nvPicPr>
          <p:cNvPr id="1026" name="Picture 2" descr="Party Love Sticker by Muchable for iOS &amp; Android | GIPH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60" y="708442"/>
            <a:ext cx="5986756" cy="598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ying Blue Bird Sticker by McHone Cartoons for iOS &amp; Android |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865" y="-2435241"/>
            <a:ext cx="71437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81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51234" y="2171700"/>
            <a:ext cx="6785529" cy="61686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-8727594" y="1567369"/>
            <a:ext cx="14109588" cy="86326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3174638" y="1567369"/>
            <a:ext cx="14109588" cy="86326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57562" y="8626834"/>
            <a:ext cx="559110" cy="5360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515326" y="1247981"/>
            <a:ext cx="559110" cy="5360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009324" y="1389875"/>
            <a:ext cx="614698" cy="6692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43315" y="8292188"/>
            <a:ext cx="614698" cy="669293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4048F509-55EF-4266-83AD-7068EDF2A372}"/>
              </a:ext>
            </a:extLst>
          </p:cNvPr>
          <p:cNvSpPr txBox="1"/>
          <p:nvPr/>
        </p:nvSpPr>
        <p:spPr>
          <a:xfrm>
            <a:off x="5543549" y="5143500"/>
            <a:ext cx="7200900" cy="642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I. LUYỆN TẬP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B1CC0B33-EF75-443D-8B97-EB093D98F9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282271" y="2059168"/>
            <a:ext cx="1723454" cy="19612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69039" y="1181228"/>
            <a:ext cx="6836079" cy="1823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400" b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</a:t>
            </a:r>
          </a:p>
          <a:p>
            <a:pPr algn="ctr">
              <a:lnSpc>
                <a:spcPts val="7500"/>
              </a:lnSpc>
            </a:pP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8976" flipH="1" flipV="1">
            <a:off x="-363768" y="-9309735"/>
            <a:ext cx="19415823" cy="110846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42193"/>
          <a:stretch>
            <a:fillRect/>
          </a:stretch>
        </p:blipFill>
        <p:spPr>
          <a:xfrm rot="5400000">
            <a:off x="5860930" y="-2236127"/>
            <a:ext cx="7404341" cy="174498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21391">
            <a:off x="1037275" y="2744759"/>
            <a:ext cx="2167943" cy="198662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51243">
            <a:off x="15168738" y="2800342"/>
            <a:ext cx="2167943" cy="198662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55524" y="2300705"/>
            <a:ext cx="446262" cy="48589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74718" y="2217443"/>
            <a:ext cx="446262" cy="4858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CE35CA-C360-4E62-AD61-A7D4C0036A4A}"/>
              </a:ext>
            </a:extLst>
          </p:cNvPr>
          <p:cNvSpPr txBox="1"/>
          <p:nvPr/>
        </p:nvSpPr>
        <p:spPr>
          <a:xfrm>
            <a:off x="2819400" y="4128626"/>
            <a:ext cx="14103235" cy="4820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10 + 3 = ?			14 – 4 = ?			10 + 9 = ?	 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 10 + 6 = ?			14 – 7 = ?			19 – 9 = ?	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b.13 + 5 = ?			19 – 4 = ?			12 + 3 = ?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 11 + 6 = ?			18 – 5 = ?			3 + 12 = ?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7617CE-5CB7-40C7-8DC8-BF01689A5A09}"/>
              </a:ext>
            </a:extLst>
          </p:cNvPr>
          <p:cNvSpPr/>
          <p:nvPr/>
        </p:nvSpPr>
        <p:spPr>
          <a:xfrm>
            <a:off x="5410200" y="5372100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C367B6-9604-41E0-B60E-2A0A30C8EE8E}"/>
              </a:ext>
            </a:extLst>
          </p:cNvPr>
          <p:cNvSpPr/>
          <p:nvPr/>
        </p:nvSpPr>
        <p:spPr>
          <a:xfrm>
            <a:off x="5410200" y="6269466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33651-362C-4EF8-891E-2244BD52DB06}"/>
              </a:ext>
            </a:extLst>
          </p:cNvPr>
          <p:cNvSpPr/>
          <p:nvPr/>
        </p:nvSpPr>
        <p:spPr>
          <a:xfrm>
            <a:off x="10439400" y="5372100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9E5CA9-209E-4F10-A795-8E2E3397DA07}"/>
              </a:ext>
            </a:extLst>
          </p:cNvPr>
          <p:cNvSpPr/>
          <p:nvPr/>
        </p:nvSpPr>
        <p:spPr>
          <a:xfrm>
            <a:off x="10457980" y="6288163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A53782-12C6-4CBF-9C7E-4294AAE928CD}"/>
              </a:ext>
            </a:extLst>
          </p:cNvPr>
          <p:cNvSpPr/>
          <p:nvPr/>
        </p:nvSpPr>
        <p:spPr>
          <a:xfrm>
            <a:off x="10439400" y="7293560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4179A1-76C8-4C16-B72B-9963A86E9BF5}"/>
              </a:ext>
            </a:extLst>
          </p:cNvPr>
          <p:cNvSpPr/>
          <p:nvPr/>
        </p:nvSpPr>
        <p:spPr>
          <a:xfrm>
            <a:off x="10439400" y="8199637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1487A7-F63A-41D6-8395-B3E9FE7FE05B}"/>
              </a:ext>
            </a:extLst>
          </p:cNvPr>
          <p:cNvSpPr/>
          <p:nvPr/>
        </p:nvSpPr>
        <p:spPr>
          <a:xfrm>
            <a:off x="5410200" y="7277100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B9B2C0-8298-4D02-8778-8C733C826A3B}"/>
              </a:ext>
            </a:extLst>
          </p:cNvPr>
          <p:cNvSpPr/>
          <p:nvPr/>
        </p:nvSpPr>
        <p:spPr>
          <a:xfrm>
            <a:off x="5410200" y="8214499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9C8D8C-9736-4812-B1EA-44F3D164359F}"/>
              </a:ext>
            </a:extLst>
          </p:cNvPr>
          <p:cNvSpPr/>
          <p:nvPr/>
        </p:nvSpPr>
        <p:spPr>
          <a:xfrm>
            <a:off x="15087600" y="5341276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8EDB4-A77A-4E81-8965-06BA9082F3A8}"/>
              </a:ext>
            </a:extLst>
          </p:cNvPr>
          <p:cNvSpPr/>
          <p:nvPr/>
        </p:nvSpPr>
        <p:spPr>
          <a:xfrm>
            <a:off x="15087600" y="6286500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E59BFB-CEB4-42C3-8AD0-6A2BAE06203A}"/>
              </a:ext>
            </a:extLst>
          </p:cNvPr>
          <p:cNvSpPr/>
          <p:nvPr/>
        </p:nvSpPr>
        <p:spPr>
          <a:xfrm>
            <a:off x="15087600" y="7277100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DBEEAA-F786-4B7C-9490-DC6A89E9236A}"/>
              </a:ext>
            </a:extLst>
          </p:cNvPr>
          <p:cNvSpPr/>
          <p:nvPr/>
        </p:nvSpPr>
        <p:spPr>
          <a:xfrm>
            <a:off x="15087600" y="8264829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6">
            <a:extLst>
              <a:ext uri="{FF2B5EF4-FFF2-40B4-BE49-F238E27FC236}">
                <a16:creationId xmlns:a16="http://schemas.microsoft.com/office/drawing/2014/main" id="{0029DF5B-1DDE-488C-A0BF-09B419E1A2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558167" y="972272"/>
            <a:ext cx="2640976" cy="1571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8583561" y="1298738"/>
            <a:ext cx="14109588" cy="86326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46382" y="2857501"/>
            <a:ext cx="4456626" cy="61373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541736" y="3009901"/>
            <a:ext cx="4456626" cy="59849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994059" y="2857501"/>
            <a:ext cx="4456626" cy="61373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97226" y="2079974"/>
            <a:ext cx="1533671" cy="15550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527084" y="2317652"/>
            <a:ext cx="1533671" cy="155505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59229" y="1983656"/>
            <a:ext cx="1533671" cy="155505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098051" y="1124119"/>
            <a:ext cx="559110" cy="53604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339562" y="681667"/>
            <a:ext cx="758488" cy="727201"/>
          </a:xfrm>
          <a:prstGeom prst="rect">
            <a:avLst/>
          </a:prstGeom>
        </p:spPr>
      </p:pic>
      <p:sp>
        <p:nvSpPr>
          <p:cNvPr id="18" name="TextBox 2">
            <a:extLst>
              <a:ext uri="{FF2B5EF4-FFF2-40B4-BE49-F238E27FC236}">
                <a16:creationId xmlns:a16="http://schemas.microsoft.com/office/drawing/2014/main" id="{6705F366-287C-4C05-B47A-C7F562CE90AE}"/>
              </a:ext>
            </a:extLst>
          </p:cNvPr>
          <p:cNvSpPr txBox="1"/>
          <p:nvPr/>
        </p:nvSpPr>
        <p:spPr>
          <a:xfrm>
            <a:off x="6109045" y="77146"/>
            <a:ext cx="6836079" cy="2448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A16BF2-29C6-4FA7-A06D-405FCBDBB663}"/>
              </a:ext>
            </a:extLst>
          </p:cNvPr>
          <p:cNvSpPr txBox="1"/>
          <p:nvPr/>
        </p:nvSpPr>
        <p:spPr>
          <a:xfrm>
            <a:off x="4033448" y="3910224"/>
            <a:ext cx="32144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32 + 25</a:t>
            </a:r>
          </a:p>
          <a:p>
            <a:pPr>
              <a:lnSpc>
                <a:spcPct val="20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48 – 13	</a:t>
            </a:r>
            <a:endParaRPr lang="vi-VN" sz="6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80E218-6D4B-49D4-B708-A3AC125A567B}"/>
              </a:ext>
            </a:extLst>
          </p:cNvPr>
          <p:cNvSpPr txBox="1"/>
          <p:nvPr/>
        </p:nvSpPr>
        <p:spPr>
          <a:xfrm>
            <a:off x="8973673" y="3855870"/>
            <a:ext cx="2640492" cy="569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74 + 3</a:t>
            </a:r>
          </a:p>
          <a:p>
            <a:pPr>
              <a:lnSpc>
                <a:spcPct val="20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28 – 5	</a:t>
            </a:r>
            <a:endParaRPr lang="vi-VN" sz="6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D5A724-C5FB-4445-92A2-E0EC11925E29}"/>
              </a:ext>
            </a:extLst>
          </p:cNvPr>
          <p:cNvSpPr txBox="1"/>
          <p:nvPr/>
        </p:nvSpPr>
        <p:spPr>
          <a:xfrm>
            <a:off x="13253347" y="3893084"/>
            <a:ext cx="3745015" cy="372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47 + 30</a:t>
            </a:r>
          </a:p>
          <a:p>
            <a:pPr>
              <a:lnSpc>
                <a:spcPct val="20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69 – 60	</a:t>
            </a:r>
            <a:endParaRPr lang="vi-VN" sz="6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26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35912" y="-10950502"/>
            <a:ext cx="21159824" cy="129462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4782" y="9067800"/>
            <a:ext cx="487836" cy="4677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52482" y="1981200"/>
            <a:ext cx="487836" cy="4677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25663" y="8833944"/>
            <a:ext cx="487836" cy="467712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7E7E9FB2-BC99-4ADC-ABAB-90CEC9DECB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87600" y="6331647"/>
            <a:ext cx="3015956" cy="3955353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0C183431-1C97-4202-B170-9223BFA768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782724" y="2620725"/>
            <a:ext cx="5269758" cy="7010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D059B55-B2C6-40A2-A153-0F3CC2A06E92}"/>
              </a:ext>
            </a:extLst>
          </p:cNvPr>
          <p:cNvSpPr txBox="1"/>
          <p:nvPr/>
        </p:nvSpPr>
        <p:spPr>
          <a:xfrm>
            <a:off x="4384563" y="2673348"/>
            <a:ext cx="5334000" cy="668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32 + 25 = ?</a:t>
            </a:r>
          </a:p>
          <a:p>
            <a:pPr>
              <a:lnSpc>
                <a:spcPct val="15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	 32</a:t>
            </a:r>
          </a:p>
          <a:p>
            <a:pPr>
              <a:lnSpc>
                <a:spcPct val="15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	 25</a:t>
            </a:r>
          </a:p>
          <a:p>
            <a:pPr>
              <a:lnSpc>
                <a:spcPct val="20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6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vi-VN" sz="6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00DE12-DE75-4574-AA27-EF10707DDF53}"/>
              </a:ext>
            </a:extLst>
          </p:cNvPr>
          <p:cNvSpPr txBox="1"/>
          <p:nvPr/>
        </p:nvSpPr>
        <p:spPr>
          <a:xfrm>
            <a:off x="4572000" y="5676900"/>
            <a:ext cx="649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vi-VN" sz="6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BBE3FA-733B-45F4-932F-B830400B45F5}"/>
              </a:ext>
            </a:extLst>
          </p:cNvPr>
          <p:cNvCxnSpPr/>
          <p:nvPr/>
        </p:nvCxnSpPr>
        <p:spPr>
          <a:xfrm>
            <a:off x="4896950" y="7886700"/>
            <a:ext cx="20557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3">
            <a:extLst>
              <a:ext uri="{FF2B5EF4-FFF2-40B4-BE49-F238E27FC236}">
                <a16:creationId xmlns:a16="http://schemas.microsoft.com/office/drawing/2014/main" id="{829A659B-83DF-481A-8D11-9317180AC1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604604" y="2710309"/>
            <a:ext cx="5269758" cy="7010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1AE4C9F-460F-4BF7-9F9E-361C753DC4D9}"/>
              </a:ext>
            </a:extLst>
          </p:cNvPr>
          <p:cNvSpPr txBox="1"/>
          <p:nvPr/>
        </p:nvSpPr>
        <p:spPr>
          <a:xfrm>
            <a:off x="10169575" y="2673348"/>
            <a:ext cx="5334000" cy="668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48 - 13 = ?</a:t>
            </a:r>
          </a:p>
          <a:p>
            <a:pPr>
              <a:lnSpc>
                <a:spcPct val="15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	 48</a:t>
            </a:r>
          </a:p>
          <a:p>
            <a:pPr>
              <a:lnSpc>
                <a:spcPct val="15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	 13</a:t>
            </a:r>
          </a:p>
          <a:p>
            <a:pPr>
              <a:lnSpc>
                <a:spcPct val="20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6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vi-VN" sz="6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7">
            <a:extLst>
              <a:ext uri="{FF2B5EF4-FFF2-40B4-BE49-F238E27FC236}">
                <a16:creationId xmlns:a16="http://schemas.microsoft.com/office/drawing/2014/main" id="{55AA403D-E62A-4CF2-9968-50784419FE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558423" y="2296445"/>
            <a:ext cx="1153961" cy="1093378"/>
          </a:xfrm>
          <a:prstGeom prst="rect">
            <a:avLst/>
          </a:prstGeom>
        </p:spPr>
      </p:pic>
      <p:pic>
        <p:nvPicPr>
          <p:cNvPr id="24" name="Picture 27">
            <a:extLst>
              <a:ext uri="{FF2B5EF4-FFF2-40B4-BE49-F238E27FC236}">
                <a16:creationId xmlns:a16="http://schemas.microsoft.com/office/drawing/2014/main" id="{234FB7B5-C444-47FB-96A3-6B9776F6CF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235520" y="2215056"/>
            <a:ext cx="1153961" cy="109337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8E933F8-1268-416A-BE30-1D1BFCBCFC0E}"/>
              </a:ext>
            </a:extLst>
          </p:cNvPr>
          <p:cNvCxnSpPr/>
          <p:nvPr/>
        </p:nvCxnSpPr>
        <p:spPr>
          <a:xfrm>
            <a:off x="10825663" y="7886700"/>
            <a:ext cx="20557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AB6AAED-8EBB-4506-B190-7F878483E99B}"/>
              </a:ext>
            </a:extLst>
          </p:cNvPr>
          <p:cNvSpPr txBox="1"/>
          <p:nvPr/>
        </p:nvSpPr>
        <p:spPr>
          <a:xfrm>
            <a:off x="10317871" y="5676900"/>
            <a:ext cx="649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vi-VN" sz="6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35912" y="-10950502"/>
            <a:ext cx="21159824" cy="129462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4782" y="9067800"/>
            <a:ext cx="487836" cy="4677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52482" y="1981200"/>
            <a:ext cx="487836" cy="4677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25663" y="8833944"/>
            <a:ext cx="487836" cy="467712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7E7E9FB2-BC99-4ADC-ABAB-90CEC9DECB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87600" y="6331647"/>
            <a:ext cx="3015956" cy="3955353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6023B9C5-31B0-4D72-8856-8E76BF82B5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413638" y="2761745"/>
            <a:ext cx="5451459" cy="7010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4DE61D2-D3B5-4093-82E6-411D2A3692B3}"/>
              </a:ext>
            </a:extLst>
          </p:cNvPr>
          <p:cNvSpPr txBox="1"/>
          <p:nvPr/>
        </p:nvSpPr>
        <p:spPr>
          <a:xfrm>
            <a:off x="4115867" y="2710309"/>
            <a:ext cx="5334000" cy="668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74 + 3 = ?</a:t>
            </a:r>
          </a:p>
          <a:p>
            <a:pPr>
              <a:lnSpc>
                <a:spcPct val="15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	74</a:t>
            </a:r>
          </a:p>
          <a:p>
            <a:pPr>
              <a:lnSpc>
                <a:spcPct val="15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	  3</a:t>
            </a:r>
          </a:p>
          <a:p>
            <a:pPr>
              <a:lnSpc>
                <a:spcPct val="20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6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endParaRPr lang="vi-VN" sz="6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E1DFA9-5651-4106-A5F5-7B09A53AFEA0}"/>
              </a:ext>
            </a:extLst>
          </p:cNvPr>
          <p:cNvSpPr txBox="1"/>
          <p:nvPr/>
        </p:nvSpPr>
        <p:spPr>
          <a:xfrm>
            <a:off x="4197176" y="5793038"/>
            <a:ext cx="649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vi-VN" sz="6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BBD2F3-9C8D-46BB-B1FF-71320245106F}"/>
              </a:ext>
            </a:extLst>
          </p:cNvPr>
          <p:cNvCxnSpPr/>
          <p:nvPr/>
        </p:nvCxnSpPr>
        <p:spPr>
          <a:xfrm>
            <a:off x="4522126" y="7890753"/>
            <a:ext cx="20557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Picture 27">
            <a:extLst>
              <a:ext uri="{FF2B5EF4-FFF2-40B4-BE49-F238E27FC236}">
                <a16:creationId xmlns:a16="http://schemas.microsoft.com/office/drawing/2014/main" id="{8FB7E5AD-1A5A-4FAB-81C5-EE79147D18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43215" y="2329404"/>
            <a:ext cx="1153961" cy="1093378"/>
          </a:xfrm>
          <a:prstGeom prst="rect">
            <a:avLst/>
          </a:prstGeom>
        </p:spPr>
      </p:pic>
      <p:pic>
        <p:nvPicPr>
          <p:cNvPr id="32" name="Picture 5">
            <a:extLst>
              <a:ext uri="{FF2B5EF4-FFF2-40B4-BE49-F238E27FC236}">
                <a16:creationId xmlns:a16="http://schemas.microsoft.com/office/drawing/2014/main" id="{E46F6D31-7384-4D40-8F41-16BAEFD6AA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89837" y="2876093"/>
            <a:ext cx="5451459" cy="7010400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2CB4D6D4-3A0A-4331-B961-B104FE2FB8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371550" y="2376617"/>
            <a:ext cx="1153961" cy="109337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FD6EF6B-EE41-4793-AF36-A6387F3508E2}"/>
              </a:ext>
            </a:extLst>
          </p:cNvPr>
          <p:cNvSpPr txBox="1"/>
          <p:nvPr/>
        </p:nvSpPr>
        <p:spPr>
          <a:xfrm>
            <a:off x="10357779" y="2789996"/>
            <a:ext cx="5334000" cy="668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28 - 5 = ?</a:t>
            </a:r>
          </a:p>
          <a:p>
            <a:pPr>
              <a:lnSpc>
                <a:spcPct val="15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	28</a:t>
            </a:r>
          </a:p>
          <a:p>
            <a:pPr>
              <a:lnSpc>
                <a:spcPct val="15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	  5</a:t>
            </a:r>
          </a:p>
          <a:p>
            <a:pPr>
              <a:lnSpc>
                <a:spcPct val="20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6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vi-VN" sz="6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354D41-0160-4162-B91C-7617F76C0689}"/>
              </a:ext>
            </a:extLst>
          </p:cNvPr>
          <p:cNvSpPr txBox="1"/>
          <p:nvPr/>
        </p:nvSpPr>
        <p:spPr>
          <a:xfrm>
            <a:off x="10474037" y="5842684"/>
            <a:ext cx="649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vi-VN" sz="6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EBF9BC8-1AFA-4BF7-A3BC-B667103D44CF}"/>
              </a:ext>
            </a:extLst>
          </p:cNvPr>
          <p:cNvCxnSpPr/>
          <p:nvPr/>
        </p:nvCxnSpPr>
        <p:spPr>
          <a:xfrm>
            <a:off x="10781122" y="7937770"/>
            <a:ext cx="20557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2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35912" y="-10950502"/>
            <a:ext cx="21159824" cy="129462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4782" y="9067800"/>
            <a:ext cx="487836" cy="4677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52482" y="1981200"/>
            <a:ext cx="487836" cy="4677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25663" y="8833944"/>
            <a:ext cx="487836" cy="467712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7E7E9FB2-BC99-4ADC-ABAB-90CEC9DECB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87600" y="6331647"/>
            <a:ext cx="3015956" cy="3955353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0C183431-1C97-4202-B170-9223BFA768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782724" y="2620725"/>
            <a:ext cx="5269758" cy="7010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D059B55-B2C6-40A2-A153-0F3CC2A06E92}"/>
              </a:ext>
            </a:extLst>
          </p:cNvPr>
          <p:cNvSpPr txBox="1"/>
          <p:nvPr/>
        </p:nvSpPr>
        <p:spPr>
          <a:xfrm>
            <a:off x="4384563" y="2673348"/>
            <a:ext cx="5334000" cy="668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47 + 30 = ?</a:t>
            </a:r>
          </a:p>
          <a:p>
            <a:pPr>
              <a:lnSpc>
                <a:spcPct val="15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	 47</a:t>
            </a:r>
          </a:p>
          <a:p>
            <a:pPr>
              <a:lnSpc>
                <a:spcPct val="15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	 30</a:t>
            </a:r>
          </a:p>
          <a:p>
            <a:pPr>
              <a:lnSpc>
                <a:spcPct val="20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6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endParaRPr lang="vi-VN" sz="6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00DE12-DE75-4574-AA27-EF10707DDF53}"/>
              </a:ext>
            </a:extLst>
          </p:cNvPr>
          <p:cNvSpPr txBox="1"/>
          <p:nvPr/>
        </p:nvSpPr>
        <p:spPr>
          <a:xfrm>
            <a:off x="4572000" y="5676900"/>
            <a:ext cx="649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vi-VN" sz="6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BBE3FA-733B-45F4-932F-B830400B45F5}"/>
              </a:ext>
            </a:extLst>
          </p:cNvPr>
          <p:cNvCxnSpPr/>
          <p:nvPr/>
        </p:nvCxnSpPr>
        <p:spPr>
          <a:xfrm>
            <a:off x="4896950" y="7886700"/>
            <a:ext cx="20557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3">
            <a:extLst>
              <a:ext uri="{FF2B5EF4-FFF2-40B4-BE49-F238E27FC236}">
                <a16:creationId xmlns:a16="http://schemas.microsoft.com/office/drawing/2014/main" id="{829A659B-83DF-481A-8D11-9317180AC1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604604" y="2710309"/>
            <a:ext cx="5269758" cy="7010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1AE4C9F-460F-4BF7-9F9E-361C753DC4D9}"/>
              </a:ext>
            </a:extLst>
          </p:cNvPr>
          <p:cNvSpPr txBox="1"/>
          <p:nvPr/>
        </p:nvSpPr>
        <p:spPr>
          <a:xfrm>
            <a:off x="10169575" y="2673348"/>
            <a:ext cx="5334000" cy="668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69 - 60 = ?</a:t>
            </a:r>
          </a:p>
          <a:p>
            <a:pPr>
              <a:lnSpc>
                <a:spcPct val="15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	 69</a:t>
            </a:r>
          </a:p>
          <a:p>
            <a:pPr>
              <a:lnSpc>
                <a:spcPct val="15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	 60</a:t>
            </a:r>
          </a:p>
          <a:p>
            <a:pPr>
              <a:lnSpc>
                <a:spcPct val="20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US" sz="6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6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7">
            <a:extLst>
              <a:ext uri="{FF2B5EF4-FFF2-40B4-BE49-F238E27FC236}">
                <a16:creationId xmlns:a16="http://schemas.microsoft.com/office/drawing/2014/main" id="{55AA403D-E62A-4CF2-9968-50784419FE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558423" y="2296445"/>
            <a:ext cx="1153961" cy="1093378"/>
          </a:xfrm>
          <a:prstGeom prst="rect">
            <a:avLst/>
          </a:prstGeom>
        </p:spPr>
      </p:pic>
      <p:pic>
        <p:nvPicPr>
          <p:cNvPr id="24" name="Picture 27">
            <a:extLst>
              <a:ext uri="{FF2B5EF4-FFF2-40B4-BE49-F238E27FC236}">
                <a16:creationId xmlns:a16="http://schemas.microsoft.com/office/drawing/2014/main" id="{234FB7B5-C444-47FB-96A3-6B9776F6CF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235520" y="2215056"/>
            <a:ext cx="1153961" cy="109337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8E933F8-1268-416A-BE30-1D1BFCBCFC0E}"/>
              </a:ext>
            </a:extLst>
          </p:cNvPr>
          <p:cNvCxnSpPr/>
          <p:nvPr/>
        </p:nvCxnSpPr>
        <p:spPr>
          <a:xfrm>
            <a:off x="10967772" y="7886700"/>
            <a:ext cx="20557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AB6AAED-8EBB-4506-B190-7F878483E99B}"/>
              </a:ext>
            </a:extLst>
          </p:cNvPr>
          <p:cNvSpPr txBox="1"/>
          <p:nvPr/>
        </p:nvSpPr>
        <p:spPr>
          <a:xfrm>
            <a:off x="10317871" y="5676900"/>
            <a:ext cx="649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vi-VN" sz="6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42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88214" y="1514279"/>
            <a:ext cx="6836079" cy="1823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400" b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</a:t>
            </a:r>
          </a:p>
          <a:p>
            <a:pPr algn="ctr">
              <a:lnSpc>
                <a:spcPts val="7500"/>
              </a:lnSpc>
            </a:pP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8976" flipH="1" flipV="1">
            <a:off x="-363768" y="-9309735"/>
            <a:ext cx="19415823" cy="110846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42193"/>
          <a:stretch>
            <a:fillRect/>
          </a:stretch>
        </p:blipFill>
        <p:spPr>
          <a:xfrm rot="5400000">
            <a:off x="5818177" y="-1302245"/>
            <a:ext cx="6776154" cy="156817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21391">
            <a:off x="1037275" y="2744759"/>
            <a:ext cx="2167943" cy="198662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51243">
            <a:off x="15168738" y="2800342"/>
            <a:ext cx="2167943" cy="198662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55524" y="2300705"/>
            <a:ext cx="446262" cy="48589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74718" y="2217443"/>
            <a:ext cx="446262" cy="4858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CE35CA-C360-4E62-AD61-A7D4C0036A4A}"/>
              </a:ext>
            </a:extLst>
          </p:cNvPr>
          <p:cNvSpPr txBox="1"/>
          <p:nvPr/>
        </p:nvSpPr>
        <p:spPr>
          <a:xfrm>
            <a:off x="1905000" y="4128626"/>
            <a:ext cx="15017635" cy="4820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80 + 10 = ?		40 + 20 + 10 = ?		50 +10 + 20 = ?	 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 60 -  40 = ?		80 – 30 + 40 = ?		30 + 60 - 50 = ?	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b.7 + 3 + 4 = ?		    9 + 1 - 5 = ?			8 + 2 - 1 = ?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 10 + 2 + 1 = ?	    13 - 3 - 4 = ?			15 - 5 + 3 = ?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7617CE-5CB7-40C7-8DC8-BF01689A5A09}"/>
              </a:ext>
            </a:extLst>
          </p:cNvPr>
          <p:cNvSpPr/>
          <p:nvPr/>
        </p:nvSpPr>
        <p:spPr>
          <a:xfrm>
            <a:off x="4794365" y="5372100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C367B6-9604-41E0-B60E-2A0A30C8EE8E}"/>
              </a:ext>
            </a:extLst>
          </p:cNvPr>
          <p:cNvSpPr/>
          <p:nvPr/>
        </p:nvSpPr>
        <p:spPr>
          <a:xfrm>
            <a:off x="4831525" y="6269466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33651-362C-4EF8-891E-2244BD52DB06}"/>
              </a:ext>
            </a:extLst>
          </p:cNvPr>
          <p:cNvSpPr/>
          <p:nvPr/>
        </p:nvSpPr>
        <p:spPr>
          <a:xfrm>
            <a:off x="10044511" y="5385415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9E5CA9-209E-4F10-A795-8E2E3397DA07}"/>
              </a:ext>
            </a:extLst>
          </p:cNvPr>
          <p:cNvSpPr/>
          <p:nvPr/>
        </p:nvSpPr>
        <p:spPr>
          <a:xfrm>
            <a:off x="10072181" y="6269466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A53782-12C6-4CBF-9C7E-4294AAE928CD}"/>
              </a:ext>
            </a:extLst>
          </p:cNvPr>
          <p:cNvSpPr/>
          <p:nvPr/>
        </p:nvSpPr>
        <p:spPr>
          <a:xfrm>
            <a:off x="9753600" y="7277100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4179A1-76C8-4C16-B72B-9963A86E9BF5}"/>
              </a:ext>
            </a:extLst>
          </p:cNvPr>
          <p:cNvSpPr/>
          <p:nvPr/>
        </p:nvSpPr>
        <p:spPr>
          <a:xfrm>
            <a:off x="9829800" y="8199637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1487A7-F63A-41D6-8395-B3E9FE7FE05B}"/>
              </a:ext>
            </a:extLst>
          </p:cNvPr>
          <p:cNvSpPr/>
          <p:nvPr/>
        </p:nvSpPr>
        <p:spPr>
          <a:xfrm>
            <a:off x="5029200" y="7277100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B9B2C0-8298-4D02-8778-8C733C826A3B}"/>
              </a:ext>
            </a:extLst>
          </p:cNvPr>
          <p:cNvSpPr/>
          <p:nvPr/>
        </p:nvSpPr>
        <p:spPr>
          <a:xfrm>
            <a:off x="5410200" y="8214499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9C8D8C-9736-4812-B1EA-44F3D164359F}"/>
              </a:ext>
            </a:extLst>
          </p:cNvPr>
          <p:cNvSpPr/>
          <p:nvPr/>
        </p:nvSpPr>
        <p:spPr>
          <a:xfrm>
            <a:off x="15429100" y="5328168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8EDB4-A77A-4E81-8965-06BA9082F3A8}"/>
              </a:ext>
            </a:extLst>
          </p:cNvPr>
          <p:cNvSpPr/>
          <p:nvPr/>
        </p:nvSpPr>
        <p:spPr>
          <a:xfrm>
            <a:off x="15468600" y="6289371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E59BFB-CEB4-42C3-8AD0-6A2BAE06203A}"/>
              </a:ext>
            </a:extLst>
          </p:cNvPr>
          <p:cNvSpPr/>
          <p:nvPr/>
        </p:nvSpPr>
        <p:spPr>
          <a:xfrm>
            <a:off x="14630400" y="7277100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DBEEAA-F786-4B7C-9490-DC6A89E9236A}"/>
              </a:ext>
            </a:extLst>
          </p:cNvPr>
          <p:cNvSpPr/>
          <p:nvPr/>
        </p:nvSpPr>
        <p:spPr>
          <a:xfrm>
            <a:off x="14859000" y="8264829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6">
            <a:extLst>
              <a:ext uri="{FF2B5EF4-FFF2-40B4-BE49-F238E27FC236}">
                <a16:creationId xmlns:a16="http://schemas.microsoft.com/office/drawing/2014/main" id="{0029DF5B-1DDE-488C-A0BF-09B419E1A2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056252" y="2115011"/>
            <a:ext cx="2640976" cy="157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280442" y="8362162"/>
            <a:ext cx="21316266" cy="130419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79745" y="7602017"/>
            <a:ext cx="559110" cy="5360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0000" y="853675"/>
            <a:ext cx="614698" cy="669293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67D3520B-26AD-428D-8EC3-B02AB5AE3A63}"/>
              </a:ext>
            </a:extLst>
          </p:cNvPr>
          <p:cNvSpPr txBox="1"/>
          <p:nvPr/>
        </p:nvSpPr>
        <p:spPr>
          <a:xfrm>
            <a:off x="1288971" y="655102"/>
            <a:ext cx="15710055" cy="18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400" b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4</a:t>
            </a:r>
          </a:p>
          <a:p>
            <a:pPr algn="ctr">
              <a:lnSpc>
                <a:spcPts val="7500"/>
              </a:lnSpc>
            </a:pP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2" name="Picture 1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E913E09-D448-4AA5-B1FC-E402BA7BF9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3433748"/>
            <a:ext cx="13716000" cy="413016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FC1AE03-92B2-4453-A2FE-D5C56082BCEF}"/>
              </a:ext>
            </a:extLst>
          </p:cNvPr>
          <p:cNvSpPr/>
          <p:nvPr/>
        </p:nvSpPr>
        <p:spPr>
          <a:xfrm>
            <a:off x="7086600" y="5676900"/>
            <a:ext cx="7620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DC220F-43C5-4CF1-B5F4-4E696FE0B4F0}"/>
              </a:ext>
            </a:extLst>
          </p:cNvPr>
          <p:cNvSpPr/>
          <p:nvPr/>
        </p:nvSpPr>
        <p:spPr>
          <a:xfrm>
            <a:off x="10591800" y="4914900"/>
            <a:ext cx="6096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5FCA88-3BED-41E7-BB97-5B260674638F}"/>
              </a:ext>
            </a:extLst>
          </p:cNvPr>
          <p:cNvSpPr/>
          <p:nvPr/>
        </p:nvSpPr>
        <p:spPr>
          <a:xfrm>
            <a:off x="13868400" y="4953000"/>
            <a:ext cx="7620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51234" y="2171700"/>
            <a:ext cx="6785529" cy="61686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-8727594" y="1567369"/>
            <a:ext cx="14109588" cy="86326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3174638" y="1567369"/>
            <a:ext cx="14109588" cy="86326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57562" y="8626834"/>
            <a:ext cx="559110" cy="5360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515326" y="1247981"/>
            <a:ext cx="559110" cy="5360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009324" y="1389875"/>
            <a:ext cx="614698" cy="6692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43315" y="8292188"/>
            <a:ext cx="614698" cy="669293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4048F509-55EF-4266-83AD-7068EDF2A372}"/>
              </a:ext>
            </a:extLst>
          </p:cNvPr>
          <p:cNvSpPr txBox="1"/>
          <p:nvPr/>
        </p:nvSpPr>
        <p:spPr>
          <a:xfrm>
            <a:off x="5543549" y="5143500"/>
            <a:ext cx="7200900" cy="642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II. VẬN DỤNG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6889DB50-9929-4A6B-BA87-5E24D7D5CB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282271" y="2059168"/>
            <a:ext cx="1723454" cy="196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09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35912" y="-11071808"/>
            <a:ext cx="21159824" cy="129462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96400" y="1258741"/>
            <a:ext cx="7973538" cy="85460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89302">
            <a:off x="13411591" y="7921662"/>
            <a:ext cx="6764232" cy="41008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4782" y="9067800"/>
            <a:ext cx="487836" cy="4677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052482" y="1981200"/>
            <a:ext cx="487836" cy="4677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25663" y="8833944"/>
            <a:ext cx="487836" cy="467712"/>
          </a:xfrm>
          <a:prstGeom prst="rect">
            <a:avLst/>
          </a:prstGeom>
        </p:spPr>
      </p:pic>
      <p:pic>
        <p:nvPicPr>
          <p:cNvPr id="13" name="Picture 12" descr="A group of kids standing next to a bus&#10;&#10;Description automatically generated with low confidence">
            <a:extLst>
              <a:ext uri="{FF2B5EF4-FFF2-40B4-BE49-F238E27FC236}">
                <a16:creationId xmlns:a16="http://schemas.microsoft.com/office/drawing/2014/main" id="{358975D6-9C50-406F-8D92-6F5B071EC0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411" y="2899863"/>
            <a:ext cx="7874771" cy="5263785"/>
          </a:xfrm>
          <a:prstGeom prst="rect">
            <a:avLst/>
          </a:prstGeom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05096BF0-3AD7-43B1-813F-809629EC1E6D}"/>
              </a:ext>
            </a:extLst>
          </p:cNvPr>
          <p:cNvSpPr txBox="1"/>
          <p:nvPr/>
        </p:nvSpPr>
        <p:spPr>
          <a:xfrm>
            <a:off x="869051" y="1638300"/>
            <a:ext cx="7763511" cy="5256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400" b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5</a:t>
            </a:r>
          </a:p>
          <a:p>
            <a:pPr algn="just">
              <a:lnSpc>
                <a:spcPct val="150000"/>
              </a:lnSpc>
            </a:pP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37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7C8734-89C3-4344-9C1D-78F2736245ED}"/>
              </a:ext>
            </a:extLst>
          </p:cNvPr>
          <p:cNvSpPr txBox="1"/>
          <p:nvPr/>
        </p:nvSpPr>
        <p:spPr>
          <a:xfrm>
            <a:off x="784782" y="7441626"/>
            <a:ext cx="9273618" cy="173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:                    =</a:t>
            </a:r>
          </a:p>
          <a:p>
            <a:pPr>
              <a:lnSpc>
                <a:spcPct val="150000"/>
              </a:lnSpc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vi-VN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6B1D6D-0BF4-4465-B7DA-ABC4FE8339E0}"/>
              </a:ext>
            </a:extLst>
          </p:cNvPr>
          <p:cNvSpPr/>
          <p:nvPr/>
        </p:nvSpPr>
        <p:spPr>
          <a:xfrm>
            <a:off x="3680126" y="7636072"/>
            <a:ext cx="533400" cy="5554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6D5B38-A404-4D78-980B-07EFCE41FE43}"/>
              </a:ext>
            </a:extLst>
          </p:cNvPr>
          <p:cNvSpPr/>
          <p:nvPr/>
        </p:nvSpPr>
        <p:spPr>
          <a:xfrm>
            <a:off x="5154912" y="7636072"/>
            <a:ext cx="533400" cy="5554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3EDEE7C-6A3F-4E35-AD49-B90865B54CDA}"/>
              </a:ext>
            </a:extLst>
          </p:cNvPr>
          <p:cNvSpPr/>
          <p:nvPr/>
        </p:nvSpPr>
        <p:spPr>
          <a:xfrm>
            <a:off x="4442424" y="7636072"/>
            <a:ext cx="533400" cy="55542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DF83EF-BDB6-4BCA-B1EE-178FAEE641EF}"/>
              </a:ext>
            </a:extLst>
          </p:cNvPr>
          <p:cNvSpPr/>
          <p:nvPr/>
        </p:nvSpPr>
        <p:spPr>
          <a:xfrm>
            <a:off x="6400800" y="7636072"/>
            <a:ext cx="533400" cy="5554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8F9A7A-9DD1-4841-B6E5-E8B35DECF1D8}"/>
              </a:ext>
            </a:extLst>
          </p:cNvPr>
          <p:cNvSpPr/>
          <p:nvPr/>
        </p:nvSpPr>
        <p:spPr>
          <a:xfrm>
            <a:off x="7424843" y="8502242"/>
            <a:ext cx="533400" cy="5554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AD2E12-C4AA-498F-A94F-930AA171CE1B}"/>
              </a:ext>
            </a:extLst>
          </p:cNvPr>
          <p:cNvSpPr/>
          <p:nvPr/>
        </p:nvSpPr>
        <p:spPr>
          <a:xfrm>
            <a:off x="3549096" y="7636072"/>
            <a:ext cx="762297" cy="5554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F45918-E98C-4781-B3BC-2CE925194428}"/>
              </a:ext>
            </a:extLst>
          </p:cNvPr>
          <p:cNvSpPr/>
          <p:nvPr/>
        </p:nvSpPr>
        <p:spPr>
          <a:xfrm>
            <a:off x="5108674" y="7636072"/>
            <a:ext cx="731635" cy="5554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5E4BCB-28F4-4C25-AFA1-61F841394C81}"/>
              </a:ext>
            </a:extLst>
          </p:cNvPr>
          <p:cNvSpPr/>
          <p:nvPr/>
        </p:nvSpPr>
        <p:spPr>
          <a:xfrm>
            <a:off x="6367957" y="7636072"/>
            <a:ext cx="785528" cy="5554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B373FEB-7A47-4425-8BB4-0C547C6C1FB2}"/>
              </a:ext>
            </a:extLst>
          </p:cNvPr>
          <p:cNvSpPr/>
          <p:nvPr/>
        </p:nvSpPr>
        <p:spPr>
          <a:xfrm>
            <a:off x="4419600" y="7636072"/>
            <a:ext cx="533400" cy="55542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82488F-010B-44B7-9536-57CB48B8892B}"/>
              </a:ext>
            </a:extLst>
          </p:cNvPr>
          <p:cNvSpPr/>
          <p:nvPr/>
        </p:nvSpPr>
        <p:spPr>
          <a:xfrm>
            <a:off x="7371571" y="8477213"/>
            <a:ext cx="785528" cy="58045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7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4946541" y="6193081"/>
            <a:ext cx="3432082" cy="3432082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700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100075" y="6468249"/>
            <a:ext cx="3156914" cy="3156914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700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5662220" y="4045036"/>
            <a:ext cx="2423212" cy="2423212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700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4144637" y="-730881"/>
            <a:ext cx="10310670" cy="9793858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5031013" y="4804113"/>
            <a:ext cx="2478714" cy="2478714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700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14127262" y="-92816"/>
            <a:ext cx="3519992" cy="1468856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614782" y="-518284"/>
            <a:ext cx="1775296" cy="1775296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700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272867" y="718871"/>
            <a:ext cx="1076286" cy="1076286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700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43779" y="4298423"/>
            <a:ext cx="8883521" cy="2169825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371600">
              <a:defRPr/>
            </a:pPr>
            <a:r>
              <a:rPr lang="en-US" sz="13200" b="1" dirty="0" err="1">
                <a:ln/>
                <a:solidFill>
                  <a:srgbClr val="FF0000"/>
                </a:solidFill>
                <a:latin typeface="VNI-Avo" pitchFamily="2" charset="0"/>
                <a:ea typeface="黑体"/>
              </a:rPr>
              <a:t>Khôûi</a:t>
            </a:r>
            <a:r>
              <a:rPr lang="en-US" sz="13200" b="1" dirty="0">
                <a:ln/>
                <a:solidFill>
                  <a:srgbClr val="FF0000"/>
                </a:solidFill>
                <a:latin typeface="VNI-Avo" pitchFamily="2" charset="0"/>
                <a:ea typeface="黑体"/>
              </a:rPr>
              <a:t> </a:t>
            </a:r>
            <a:r>
              <a:rPr lang="en-US" sz="13200" b="1" dirty="0" err="1">
                <a:ln/>
                <a:solidFill>
                  <a:srgbClr val="FF0000"/>
                </a:solidFill>
                <a:latin typeface="VNI-Avo" pitchFamily="2" charset="0"/>
                <a:ea typeface="黑体"/>
              </a:rPr>
              <a:t>ñoäng</a:t>
            </a:r>
            <a:endParaRPr lang="en-US" sz="13200" b="1" dirty="0">
              <a:ln/>
              <a:solidFill>
                <a:srgbClr val="FF0000"/>
              </a:solidFill>
              <a:latin typeface="VNI-Avo" pitchFamily="2" charset="0"/>
              <a:ea typeface="黑体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8" y="3861059"/>
            <a:ext cx="15637108" cy="88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74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4765" y="515421"/>
            <a:ext cx="8005416" cy="1823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6400" b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6</a:t>
            </a:r>
          </a:p>
          <a:p>
            <a:pPr>
              <a:lnSpc>
                <a:spcPts val="7500"/>
              </a:lnSpc>
            </a:pP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4013" y="2767639"/>
            <a:ext cx="7106919" cy="69661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06800" y="8463819"/>
            <a:ext cx="3002830" cy="27516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317820" y="-10794941"/>
            <a:ext cx="21159824" cy="129462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61239">
            <a:off x="-927181" y="8583734"/>
            <a:ext cx="6764232" cy="4100816"/>
          </a:xfrm>
          <a:prstGeom prst="rect">
            <a:avLst/>
          </a:prstGeom>
        </p:spPr>
      </p:pic>
      <p:pic>
        <p:nvPicPr>
          <p:cNvPr id="21" name="Picture 2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1E708B8-8690-46A1-91AA-2F7B53562C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2151273"/>
            <a:ext cx="8229572" cy="6966122"/>
          </a:xfrm>
          <a:prstGeom prst="rect">
            <a:avLst/>
          </a:prstGeom>
        </p:spPr>
      </p:pic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EC9D56B8-D729-49DD-806C-01F51B3682E9}"/>
              </a:ext>
            </a:extLst>
          </p:cNvPr>
          <p:cNvSpPr/>
          <p:nvPr/>
        </p:nvSpPr>
        <p:spPr>
          <a:xfrm flipH="1">
            <a:off x="10896600" y="1779342"/>
            <a:ext cx="5609605" cy="23622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25,10,35 </a:t>
            </a:r>
            <a:r>
              <a:rPr lang="en-US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F67D98-7720-48D7-A5F7-56D75EE96E21}"/>
              </a:ext>
            </a:extLst>
          </p:cNvPr>
          <p:cNvSpPr txBox="1"/>
          <p:nvPr/>
        </p:nvSpPr>
        <p:spPr>
          <a:xfrm>
            <a:off x="1863261" y="3027855"/>
            <a:ext cx="6293640" cy="5848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vi-VN" sz="3200" b="1" dirty="0" err="1"/>
              <a:t>Lập</a:t>
            </a:r>
            <a:r>
              <a:rPr lang="vi-VN" sz="3200" b="1" dirty="0"/>
              <a:t> </a:t>
            </a:r>
            <a:r>
              <a:rPr lang="vi-VN" sz="3200" b="1" dirty="0" err="1"/>
              <a:t>được</a:t>
            </a:r>
            <a:r>
              <a:rPr lang="vi-VN" sz="3200" b="1" dirty="0"/>
              <a:t> 4 </a:t>
            </a:r>
            <a:r>
              <a:rPr lang="vi-VN" sz="3200" b="1" dirty="0" err="1"/>
              <a:t>phép</a:t>
            </a:r>
            <a:r>
              <a:rPr lang="vi-VN" sz="3200" b="1" dirty="0"/>
              <a:t> </a:t>
            </a:r>
            <a:r>
              <a:rPr lang="vi-VN" sz="3200" b="1" dirty="0" err="1"/>
              <a:t>tính</a:t>
            </a:r>
            <a:r>
              <a:rPr lang="vi-VN" sz="3200" b="1" dirty="0"/>
              <a:t>: 2 </a:t>
            </a:r>
            <a:r>
              <a:rPr lang="vi-VN" sz="3200" b="1" dirty="0" err="1"/>
              <a:t>phép</a:t>
            </a:r>
            <a:r>
              <a:rPr lang="vi-VN" sz="3200" b="1" dirty="0"/>
              <a:t> </a:t>
            </a:r>
            <a:r>
              <a:rPr lang="vi-VN" sz="3200" b="1" dirty="0" err="1"/>
              <a:t>tính</a:t>
            </a:r>
            <a:r>
              <a:rPr lang="vi-VN" sz="3200" b="1" dirty="0"/>
              <a:t> </a:t>
            </a:r>
            <a:r>
              <a:rPr lang="vi-VN" sz="3200" b="1" dirty="0" err="1"/>
              <a:t>cộng</a:t>
            </a:r>
            <a:r>
              <a:rPr lang="vi-VN" sz="3200" b="1" dirty="0"/>
              <a:t> </a:t>
            </a:r>
            <a:r>
              <a:rPr lang="vi-VN" sz="3200" b="1" dirty="0" err="1"/>
              <a:t>và</a:t>
            </a:r>
            <a:r>
              <a:rPr lang="vi-VN" sz="3200" b="1" dirty="0"/>
              <a:t> 2 </a:t>
            </a:r>
            <a:r>
              <a:rPr lang="vi-VN" sz="3200" b="1" dirty="0" err="1"/>
              <a:t>phép</a:t>
            </a:r>
            <a:r>
              <a:rPr lang="vi-VN" sz="3200" b="1" dirty="0"/>
              <a:t> </a:t>
            </a:r>
            <a:r>
              <a:rPr lang="vi-VN" sz="3200" b="1" dirty="0" err="1"/>
              <a:t>tính</a:t>
            </a:r>
            <a:r>
              <a:rPr lang="vi-VN" sz="3200" b="1" dirty="0"/>
              <a:t> </a:t>
            </a:r>
            <a:r>
              <a:rPr lang="vi-VN" sz="3200" b="1" dirty="0" err="1"/>
              <a:t>trừ</a:t>
            </a:r>
            <a:endParaRPr lang="vi-VN" sz="3200" b="1" dirty="0"/>
          </a:p>
          <a:p>
            <a:pPr algn="ctr">
              <a:lnSpc>
                <a:spcPct val="200000"/>
              </a:lnSpc>
            </a:pPr>
            <a:r>
              <a:rPr lang="vi-VN" sz="3200" dirty="0"/>
              <a:t>25 + 10 = 35</a:t>
            </a:r>
          </a:p>
          <a:p>
            <a:pPr algn="ctr">
              <a:lnSpc>
                <a:spcPct val="200000"/>
              </a:lnSpc>
            </a:pPr>
            <a:r>
              <a:rPr lang="vi-VN" sz="3200" dirty="0"/>
              <a:t>10 + 25 = 35</a:t>
            </a:r>
          </a:p>
          <a:p>
            <a:pPr algn="ctr">
              <a:lnSpc>
                <a:spcPct val="200000"/>
              </a:lnSpc>
            </a:pPr>
            <a:r>
              <a:rPr lang="vi-VN" sz="3200" dirty="0"/>
              <a:t>35 – 10 = 25</a:t>
            </a:r>
          </a:p>
          <a:p>
            <a:pPr algn="ctr">
              <a:lnSpc>
                <a:spcPct val="200000"/>
              </a:lnSpc>
            </a:pPr>
            <a:r>
              <a:rPr lang="vi-VN" sz="3200" dirty="0"/>
              <a:t>35 – 25 =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8583561" y="1298738"/>
            <a:ext cx="14109588" cy="86326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46382" y="4480743"/>
            <a:ext cx="4456626" cy="45140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541736" y="4480743"/>
            <a:ext cx="4456626" cy="4514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994059" y="4480743"/>
            <a:ext cx="4456626" cy="451407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27025" y="6476458"/>
            <a:ext cx="409533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8"/>
              </a:lnSpc>
            </a:pPr>
            <a:r>
              <a:rPr lang="en-US" sz="52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20, 60, 40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07859" y="3492624"/>
            <a:ext cx="1533671" cy="155505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097481" y="4168448"/>
            <a:ext cx="1154427" cy="538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56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55536" y="3492624"/>
            <a:ext cx="1533671" cy="155505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003213" y="3492624"/>
            <a:ext cx="1533671" cy="155505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116499" y="387160"/>
            <a:ext cx="12223062" cy="2767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400" b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NHANH TRÍ</a:t>
            </a:r>
          </a:p>
          <a:p>
            <a:pPr>
              <a:lnSpc>
                <a:spcPts val="7500"/>
              </a:lnSpc>
            </a:pPr>
            <a:r>
              <a:rPr lang="en-US" sz="42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2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2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2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2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42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200" dirty="0">
              <a:solidFill>
                <a:srgbClr val="4235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098051" y="1124119"/>
            <a:ext cx="559110" cy="53604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339562" y="681667"/>
            <a:ext cx="758488" cy="727201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AAD2A410-3DD2-4964-B350-D85CD168EC58}"/>
              </a:ext>
            </a:extLst>
          </p:cNvPr>
          <p:cNvSpPr txBox="1"/>
          <p:nvPr/>
        </p:nvSpPr>
        <p:spPr>
          <a:xfrm>
            <a:off x="9645157" y="4177415"/>
            <a:ext cx="1154427" cy="538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56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9AAC6773-F48A-46B7-9622-5277E040BF3B}"/>
              </a:ext>
            </a:extLst>
          </p:cNvPr>
          <p:cNvSpPr txBox="1"/>
          <p:nvPr/>
        </p:nvSpPr>
        <p:spPr>
          <a:xfrm>
            <a:off x="14264404" y="4142831"/>
            <a:ext cx="1154427" cy="538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56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755C155B-4A98-4F34-BE4E-F2DC33315A10}"/>
              </a:ext>
            </a:extLst>
          </p:cNvPr>
          <p:cNvSpPr txBox="1"/>
          <p:nvPr/>
        </p:nvSpPr>
        <p:spPr>
          <a:xfrm>
            <a:off x="8174701" y="6549766"/>
            <a:ext cx="409533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8"/>
              </a:lnSpc>
            </a:pPr>
            <a:r>
              <a:rPr lang="en-US" sz="52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15, 20, 35</a:t>
            </a: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95EA55C0-A23B-445C-8AB5-99273AE5527C}"/>
              </a:ext>
            </a:extLst>
          </p:cNvPr>
          <p:cNvSpPr txBox="1"/>
          <p:nvPr/>
        </p:nvSpPr>
        <p:spPr>
          <a:xfrm>
            <a:off x="12722379" y="6584974"/>
            <a:ext cx="409533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8"/>
              </a:lnSpc>
            </a:pPr>
            <a:r>
              <a:rPr lang="en-US" sz="52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43, 13, 30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51234" y="2171700"/>
            <a:ext cx="6785529" cy="61686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-8727594" y="1567369"/>
            <a:ext cx="14109588" cy="86326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3174638" y="1567369"/>
            <a:ext cx="14109588" cy="86326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57562" y="8626834"/>
            <a:ext cx="559110" cy="5360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515326" y="1247981"/>
            <a:ext cx="559110" cy="5360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009324" y="1389875"/>
            <a:ext cx="614698" cy="6692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43315" y="8292188"/>
            <a:ext cx="614698" cy="669293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4048F509-55EF-4266-83AD-7068EDF2A372}"/>
              </a:ext>
            </a:extLst>
          </p:cNvPr>
          <p:cNvSpPr txBox="1"/>
          <p:nvPr/>
        </p:nvSpPr>
        <p:spPr>
          <a:xfrm>
            <a:off x="3609972" y="4034743"/>
            <a:ext cx="11068052" cy="1456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III. HƯỚNG DẪN VỀ NHÀ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AF06D842-BE04-417F-BBF8-B8013ED3E5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282271" y="2059168"/>
            <a:ext cx="1723454" cy="196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280442" y="8362162"/>
            <a:ext cx="21316266" cy="130419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316422" y="266081"/>
            <a:ext cx="7311810" cy="29911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744200" y="3184109"/>
            <a:ext cx="7311810" cy="299119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849335" y="591847"/>
            <a:ext cx="6245984" cy="1299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410158">
            <a:off x="-911379" y="-2342281"/>
            <a:ext cx="6764232" cy="41008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629343" y="1028700"/>
            <a:ext cx="444267" cy="4259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692550" y="7539059"/>
            <a:ext cx="444267" cy="425941"/>
          </a:xfrm>
          <a:prstGeom prst="rect">
            <a:avLst/>
          </a:prstGeom>
        </p:spPr>
      </p:pic>
      <p:pic>
        <p:nvPicPr>
          <p:cNvPr id="13" name="Picture 22">
            <a:extLst>
              <a:ext uri="{FF2B5EF4-FFF2-40B4-BE49-F238E27FC236}">
                <a16:creationId xmlns:a16="http://schemas.microsoft.com/office/drawing/2014/main" id="{51AF23FA-1A30-432A-BC53-C95D0A5BB4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" y="1454641"/>
            <a:ext cx="2590799" cy="7580957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3A66DA4A-5E09-4734-B4B8-1DF36EB08488}"/>
              </a:ext>
            </a:extLst>
          </p:cNvPr>
          <p:cNvSpPr txBox="1"/>
          <p:nvPr/>
        </p:nvSpPr>
        <p:spPr>
          <a:xfrm>
            <a:off x="3380655" y="3514854"/>
            <a:ext cx="5534028" cy="2772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3CF9037E-A626-43A5-AC09-60A3E8C85711}"/>
              </a:ext>
            </a:extLst>
          </p:cNvPr>
          <p:cNvSpPr txBox="1"/>
          <p:nvPr/>
        </p:nvSpPr>
        <p:spPr>
          <a:xfrm>
            <a:off x="11485570" y="3602942"/>
            <a:ext cx="5829070" cy="1299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3000" dirty="0">
              <a:solidFill>
                <a:srgbClr val="4235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239A82D7-5BA2-497C-B107-D4B9ED6DB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04538" y="6175304"/>
            <a:ext cx="7311810" cy="2991195"/>
          </a:xfrm>
          <a:prstGeom prst="rect">
            <a:avLst/>
          </a:prstGeom>
        </p:spPr>
      </p:pic>
      <p:sp>
        <p:nvSpPr>
          <p:cNvPr id="17" name="TextBox 8">
            <a:extLst>
              <a:ext uri="{FF2B5EF4-FFF2-40B4-BE49-F238E27FC236}">
                <a16:creationId xmlns:a16="http://schemas.microsoft.com/office/drawing/2014/main" id="{2930A9C7-A9FA-44E3-A53C-668BF58041AE}"/>
              </a:ext>
            </a:extLst>
          </p:cNvPr>
          <p:cNvSpPr txBox="1"/>
          <p:nvPr/>
        </p:nvSpPr>
        <p:spPr>
          <a:xfrm>
            <a:off x="10445908" y="6674895"/>
            <a:ext cx="5829070" cy="1299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i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</a:t>
            </a:r>
            <a:r>
              <a:rPr lang="en-US" sz="3000" b="1" i="1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000" b="1" i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000" b="1" i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i="1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000" b="1" i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3000" b="1" i="1" dirty="0">
              <a:solidFill>
                <a:srgbClr val="4235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8163409" y="-408221"/>
            <a:ext cx="2466841" cy="211994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-1572560" y="-11334751"/>
            <a:ext cx="21316266" cy="1304193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937565" y="4251074"/>
            <a:ext cx="12412869" cy="3239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00"/>
              </a:lnSpc>
            </a:pPr>
            <a:r>
              <a:rPr lang="en-US" sz="7200" b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33734" y="3099343"/>
            <a:ext cx="740848" cy="7102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91715" y="2483071"/>
            <a:ext cx="740848" cy="7102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2513073"/>
            <a:ext cx="1005034" cy="9635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65505" y="6477369"/>
            <a:ext cx="597931" cy="6510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907524" y="6572180"/>
            <a:ext cx="597931" cy="6510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593297" y="2838215"/>
            <a:ext cx="1101406" cy="100928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8288000" cy="10287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CC6B95-A46A-40DE-8754-A7822067316E}"/>
              </a:ext>
            </a:extLst>
          </p:cNvPr>
          <p:cNvSpPr/>
          <p:nvPr/>
        </p:nvSpPr>
        <p:spPr>
          <a:xfrm>
            <a:off x="603650" y="792959"/>
            <a:ext cx="17466470" cy="304323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53259">
              <a:defRPr/>
            </a:pPr>
            <a:r>
              <a:rPr lang="en-US" sz="4001" b="1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BÀI SOẠN CỦA EM </a:t>
            </a:r>
            <a:r>
              <a:rPr lang="vi-VN" sz="4001" b="1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HIỀN TRẦN</a:t>
            </a:r>
            <a:r>
              <a:rPr lang="en-US" sz="4001" b="1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. </a:t>
            </a:r>
          </a:p>
          <a:p>
            <a:pPr algn="ctr" defTabSz="1253259">
              <a:defRPr/>
            </a:pPr>
            <a:r>
              <a:rPr lang="en-US" sz="4001" b="1" dirty="0">
                <a:solidFill>
                  <a:prstClr val="black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KÍNH MONG QUÝ THẦY CÔ </a:t>
            </a:r>
            <a:r>
              <a:rPr lang="en-US" sz="4001" b="1" dirty="0">
                <a:solidFill>
                  <a:srgbClr val="00B0F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KHÔNG SHARE </a:t>
            </a:r>
            <a:r>
              <a:rPr lang="en-US" sz="4001" b="1" dirty="0">
                <a:solidFill>
                  <a:prstClr val="black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VÀO CÁC HỘI NHÓM.</a:t>
            </a:r>
            <a:endParaRPr lang="vi-VN" sz="4001" b="1" dirty="0">
              <a:solidFill>
                <a:prstClr val="black"/>
              </a:solidFill>
              <a:latin typeface="Times New Roman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5D2FFD-8BE3-4F10-AE29-DD13C2C3E721}"/>
              </a:ext>
            </a:extLst>
          </p:cNvPr>
          <p:cNvSpPr/>
          <p:nvPr/>
        </p:nvSpPr>
        <p:spPr>
          <a:xfrm>
            <a:off x="603649" y="4089794"/>
            <a:ext cx="17466470" cy="297180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53259">
              <a:defRPr/>
            </a:pPr>
            <a:r>
              <a:rPr lang="en-US" sz="4001" b="1" dirty="0" err="1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Thầy</a:t>
            </a:r>
            <a:r>
              <a:rPr lang="en-US" sz="4001" b="1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/</a:t>
            </a:r>
            <a:r>
              <a:rPr lang="en-US" sz="4001" b="1" dirty="0" err="1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Cô</a:t>
            </a:r>
            <a:r>
              <a:rPr lang="en-US" sz="4001" b="1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001" b="1" dirty="0" err="1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đăng</a:t>
            </a:r>
            <a:r>
              <a:rPr lang="en-US" sz="4001" b="1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001" b="1" dirty="0" err="1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ký</a:t>
            </a:r>
            <a:r>
              <a:rPr lang="en-US" sz="4001" b="1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001" b="1" dirty="0" err="1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lấy</a:t>
            </a:r>
            <a:r>
              <a:rPr lang="en-US" sz="4001" b="1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001" b="1" dirty="0" err="1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giáo</a:t>
            </a:r>
            <a:r>
              <a:rPr lang="en-US" sz="4001" b="1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001" b="1" dirty="0" err="1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án</a:t>
            </a:r>
            <a:r>
              <a:rPr lang="en-US" sz="4001" b="1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001" b="1" dirty="0" err="1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liên</a:t>
            </a:r>
            <a:r>
              <a:rPr lang="en-US" sz="4001" b="1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001" b="1" dirty="0" err="1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hệ</a:t>
            </a:r>
            <a:r>
              <a:rPr lang="en-US" sz="4001" b="1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 link</a:t>
            </a:r>
            <a:r>
              <a:rPr lang="vi-VN" sz="4001" b="1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001" b="1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Facebook</a:t>
            </a:r>
            <a:r>
              <a:rPr lang="vi-VN" sz="4001" b="1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 Hien Tran PowerPoin</a:t>
            </a:r>
          </a:p>
          <a:p>
            <a:pPr algn="ctr" defTabSz="1253259">
              <a:defRPr/>
            </a:pPr>
            <a:r>
              <a:rPr lang="en-US" sz="4001" b="1" dirty="0">
                <a:solidFill>
                  <a:srgbClr val="0070C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https://www.facebook.com/profile.php?id=100061892167622</a:t>
            </a:r>
            <a:r>
              <a:rPr lang="en-US" sz="4001" b="1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 </a:t>
            </a:r>
            <a:endParaRPr lang="vi-VN" sz="4001" b="1" dirty="0">
              <a:solidFill>
                <a:srgbClr val="FF0000"/>
              </a:solidFill>
              <a:latin typeface="Times New Roman"/>
              <a:ea typeface="微软雅黑"/>
              <a:cs typeface="Times New Roman" panose="02020603050405020304" pitchFamily="18" charset="0"/>
            </a:endParaRPr>
          </a:p>
          <a:p>
            <a:pPr algn="ctr" defTabSz="1253259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SĐT </a:t>
            </a:r>
            <a:r>
              <a:rPr lang="en-US" sz="4800" b="1" dirty="0" err="1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zalo</a:t>
            </a:r>
            <a:r>
              <a:rPr lang="en-US" sz="4800" b="1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Hiền Trần </a:t>
            </a:r>
            <a:r>
              <a:rPr lang="en-US" sz="4800" b="1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: </a:t>
            </a:r>
            <a:r>
              <a:rPr lang="vi-VN" sz="4800" b="1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</a:rPr>
              <a:t>0353095025</a:t>
            </a:r>
            <a:endParaRPr lang="en-US" sz="4800" b="1" dirty="0">
              <a:solidFill>
                <a:srgbClr val="FF0000"/>
              </a:solidFill>
              <a:latin typeface="Times New Roman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7" y="1"/>
            <a:ext cx="2472906" cy="22028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59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761" y="753004"/>
            <a:ext cx="8482148" cy="7405241"/>
          </a:xfrm>
          <a:prstGeom prst="rect">
            <a:avLst/>
          </a:prstGeom>
        </p:spPr>
      </p:pic>
      <p:pic>
        <p:nvPicPr>
          <p:cNvPr id="27" name="MsPham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41" y="-1092689"/>
            <a:ext cx="9911502" cy="899808"/>
          </a:xfrm>
          <a:prstGeom prst="rect">
            <a:avLst/>
          </a:prstGeom>
        </p:spPr>
      </p:pic>
      <p:sp>
        <p:nvSpPr>
          <p:cNvPr id="28" name="MsPham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4866783" y="5365354"/>
            <a:ext cx="40222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371600">
              <a:defRPr/>
            </a:pPr>
            <a:r>
              <a:rPr lang="en-US" sz="4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defTabSz="1371600">
              <a:defRPr/>
            </a:pPr>
            <a:r>
              <a:rPr lang="en-US" sz="4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9" name="MsPham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6024" y="900113"/>
            <a:ext cx="4160067" cy="4243388"/>
          </a:xfrm>
          <a:prstGeom prst="rect">
            <a:avLst/>
          </a:prstGeom>
        </p:spPr>
      </p:pic>
      <p:sp>
        <p:nvSpPr>
          <p:cNvPr id="19" name="Dikdörtgen 19">
            <a:hlinkClick r:id="rId6" action="ppaction://hlinksldjump"/>
          </p:cNvPr>
          <p:cNvSpPr/>
          <p:nvPr/>
        </p:nvSpPr>
        <p:spPr>
          <a:xfrm>
            <a:off x="5968183" y="7533665"/>
            <a:ext cx="4504766" cy="1243901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tr-TR" sz="6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START</a:t>
            </a:r>
          </a:p>
        </p:txBody>
      </p:sp>
      <p:pic>
        <p:nvPicPr>
          <p:cNvPr id="20" name="Picture 4" descr="http://images.clipartpanda.com/circus-ringmaster-clipart-dumbo_ringmaster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994" y="3284905"/>
            <a:ext cx="4821156" cy="611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15">
            <a:extLst>
              <a:ext uri="{FF2B5EF4-FFF2-40B4-BE49-F238E27FC236}">
                <a16:creationId xmlns:a16="http://schemas.microsoft.com/office/drawing/2014/main" id="{1E84A98C-7561-4E8B-9C53-BB3754953B58}"/>
              </a:ext>
            </a:extLst>
          </p:cNvPr>
          <p:cNvSpPr txBox="1"/>
          <p:nvPr/>
        </p:nvSpPr>
        <p:spPr>
          <a:xfrm>
            <a:off x="4398152" y="753003"/>
            <a:ext cx="724882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10800" b="1" dirty="0"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BẮN VỊT</a:t>
            </a:r>
            <a:endParaRPr lang="zh-CN" altLang="en-US" sz="10800" b="1" dirty="0"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768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3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9" grpId="1" animBg="1"/>
      <p:bldP spid="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7370" y="-348165"/>
            <a:ext cx="8482148" cy="7405241"/>
          </a:xfrm>
          <a:prstGeom prst="rect">
            <a:avLst/>
          </a:prstGeom>
        </p:spPr>
      </p:pic>
      <p:pic>
        <p:nvPicPr>
          <p:cNvPr id="6" name="Picture 4" descr="http://images.clipartpanda.com/circus-ringmaster-clipart-dumbo_ringmaster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8414" y="3086198"/>
            <a:ext cx="2817911" cy="431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QMsPham"/>
          <p:cNvSpPr/>
          <p:nvPr/>
        </p:nvSpPr>
        <p:spPr>
          <a:xfrm>
            <a:off x="11519516" y="2518984"/>
            <a:ext cx="5884607" cy="1565414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DF44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 defTabSz="1371600">
              <a:defRPr/>
            </a:pPr>
            <a:r>
              <a:rPr lang="en-US" sz="9900" b="1" dirty="0">
                <a:solidFill>
                  <a:srgbClr val="002060"/>
                </a:solidFill>
                <a:latin typeface="Calibri" panose="020F0502020204030204"/>
              </a:rPr>
              <a:t>26 + 4 = ?</a:t>
            </a:r>
          </a:p>
        </p:txBody>
      </p:sp>
      <p:sp>
        <p:nvSpPr>
          <p:cNvPr id="8" name="1MsPham"/>
          <p:cNvSpPr/>
          <p:nvPr/>
        </p:nvSpPr>
        <p:spPr>
          <a:xfrm>
            <a:off x="683288" y="7192625"/>
            <a:ext cx="5161793" cy="2478159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9000" b="1" dirty="0">
                <a:solidFill>
                  <a:srgbClr val="002060"/>
                </a:solidFill>
                <a:latin typeface="Calibri" panose="020F0502020204030204"/>
              </a:rPr>
              <a:t>A. 30 </a:t>
            </a:r>
          </a:p>
        </p:txBody>
      </p:sp>
      <p:sp>
        <p:nvSpPr>
          <p:cNvPr id="9" name="2MsPham"/>
          <p:cNvSpPr/>
          <p:nvPr/>
        </p:nvSpPr>
        <p:spPr>
          <a:xfrm>
            <a:off x="6476123" y="7192625"/>
            <a:ext cx="5161793" cy="2478159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9000" b="1" dirty="0">
                <a:solidFill>
                  <a:srgbClr val="002060"/>
                </a:solidFill>
                <a:latin typeface="Calibri" panose="020F0502020204030204"/>
              </a:rPr>
              <a:t>B. 31</a:t>
            </a:r>
          </a:p>
        </p:txBody>
      </p:sp>
      <p:sp>
        <p:nvSpPr>
          <p:cNvPr id="10" name="3MsPham"/>
          <p:cNvSpPr/>
          <p:nvPr/>
        </p:nvSpPr>
        <p:spPr>
          <a:xfrm>
            <a:off x="12268958" y="7192625"/>
            <a:ext cx="5161793" cy="2478159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9000" b="1" dirty="0">
                <a:solidFill>
                  <a:srgbClr val="002060"/>
                </a:solidFill>
                <a:latin typeface="Calibri" panose="020F0502020204030204"/>
              </a:rPr>
              <a:t>C. 32</a:t>
            </a:r>
          </a:p>
        </p:txBody>
      </p:sp>
      <p:sp>
        <p:nvSpPr>
          <p:cNvPr id="16" name="Dikdörtgen 19">
            <a:hlinkClick r:id="" action="ppaction://hlinkshowjump?jump=nextslide"/>
          </p:cNvPr>
          <p:cNvSpPr/>
          <p:nvPr/>
        </p:nvSpPr>
        <p:spPr>
          <a:xfrm>
            <a:off x="4612397" y="11914560"/>
            <a:ext cx="4504766" cy="1243901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Next</a:t>
            </a:r>
            <a:endParaRPr lang="tr-TR" sz="6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/>
          <a:srcRect l="14167" t="17778" r="15417" b="12637"/>
          <a:stretch/>
        </p:blipFill>
        <p:spPr>
          <a:xfrm>
            <a:off x="10045106" y="11753850"/>
            <a:ext cx="792035" cy="782661"/>
          </a:xfrm>
          <a:prstGeom prst="ellipse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l="14167" t="17778" r="15417" b="12637"/>
          <a:stretch/>
        </p:blipFill>
        <p:spPr>
          <a:xfrm>
            <a:off x="9117163" y="11875422"/>
            <a:ext cx="792035" cy="782661"/>
          </a:xfrm>
          <a:prstGeom prst="ellipse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/>
          <a:srcRect l="14167" t="17778" r="15417" b="12637"/>
          <a:stretch/>
        </p:blipFill>
        <p:spPr>
          <a:xfrm>
            <a:off x="11123500" y="11461113"/>
            <a:ext cx="792035" cy="782661"/>
          </a:xfrm>
          <a:prstGeom prst="ellipse">
            <a:avLst/>
          </a:prstGeom>
        </p:spPr>
      </p:pic>
      <p:pic>
        <p:nvPicPr>
          <p:cNvPr id="23" name="Picture 2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/>
          <a:srcRect b="19775"/>
          <a:stretch/>
        </p:blipFill>
        <p:spPr>
          <a:xfrm>
            <a:off x="5218565" y="5546744"/>
            <a:ext cx="4544963" cy="14819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930" y="2523866"/>
            <a:ext cx="1538088" cy="1072224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 rot="16750736">
            <a:off x="1693155" y="10611775"/>
            <a:ext cx="949224" cy="939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510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C -0.04427 -0.31343 -0.08854 -0.62685 -0.12812 -0.70926 C -0.16757 -0.79167 -0.20234 -0.64282 -0.23711 -0.49398 " pathEditMode="relative" rAng="0" ptsTypes="AAA">
                                      <p:cBhvr>
                                        <p:cTn id="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-0.04427 -0.31343 -0.08854 -0.62686 -0.12812 -0.70926 C -0.16757 -0.79167 -0.20234 -0.64283 -0.23711 -0.49399 " pathEditMode="relative" rAng="0" ptsTypes="AAA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6784 -0.7520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-376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7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7370" y="-348165"/>
            <a:ext cx="8482148" cy="7405241"/>
          </a:xfrm>
          <a:prstGeom prst="rect">
            <a:avLst/>
          </a:prstGeom>
        </p:spPr>
      </p:pic>
      <p:pic>
        <p:nvPicPr>
          <p:cNvPr id="6" name="Picture 4" descr="http://images.clipartpanda.com/circus-ringmaster-clipart-dumbo_ringmaster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8414" y="3086198"/>
            <a:ext cx="2817911" cy="431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QMsPham"/>
          <p:cNvSpPr/>
          <p:nvPr/>
        </p:nvSpPr>
        <p:spPr>
          <a:xfrm>
            <a:off x="11333536" y="2624444"/>
            <a:ext cx="5884607" cy="1652234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DF44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 defTabSz="1371600">
              <a:defRPr/>
            </a:pPr>
            <a:r>
              <a:rPr lang="en-US" sz="9000" b="1" dirty="0">
                <a:solidFill>
                  <a:srgbClr val="002060"/>
                </a:solidFill>
                <a:latin typeface="Calibri" panose="020F0502020204030204"/>
              </a:rPr>
              <a:t>62 + 8 = ?</a:t>
            </a:r>
          </a:p>
        </p:txBody>
      </p:sp>
      <p:sp>
        <p:nvSpPr>
          <p:cNvPr id="8" name="1MsPham"/>
          <p:cNvSpPr/>
          <p:nvPr/>
        </p:nvSpPr>
        <p:spPr>
          <a:xfrm>
            <a:off x="683288" y="7192625"/>
            <a:ext cx="5161793" cy="2478159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10800" b="1" dirty="0">
                <a:solidFill>
                  <a:srgbClr val="002060"/>
                </a:solidFill>
                <a:latin typeface="Calibri" panose="020F0502020204030204"/>
              </a:rPr>
              <a:t>A. 69</a:t>
            </a:r>
          </a:p>
        </p:txBody>
      </p:sp>
      <p:sp>
        <p:nvSpPr>
          <p:cNvPr id="9" name="2MsPham"/>
          <p:cNvSpPr/>
          <p:nvPr/>
        </p:nvSpPr>
        <p:spPr>
          <a:xfrm>
            <a:off x="6476123" y="7192625"/>
            <a:ext cx="5161793" cy="2478159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10800" b="1" dirty="0">
                <a:solidFill>
                  <a:srgbClr val="002060"/>
                </a:solidFill>
                <a:latin typeface="Calibri" panose="020F0502020204030204"/>
              </a:rPr>
              <a:t>B. 70</a:t>
            </a:r>
          </a:p>
        </p:txBody>
      </p:sp>
      <p:sp>
        <p:nvSpPr>
          <p:cNvPr id="10" name="3MsPham"/>
          <p:cNvSpPr/>
          <p:nvPr/>
        </p:nvSpPr>
        <p:spPr>
          <a:xfrm>
            <a:off x="12268958" y="7192625"/>
            <a:ext cx="5161793" cy="2478159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10800" b="1" dirty="0">
                <a:solidFill>
                  <a:srgbClr val="002060"/>
                </a:solidFill>
                <a:latin typeface="Calibri" panose="020F0502020204030204"/>
              </a:rPr>
              <a:t>C. 80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/>
          <a:srcRect l="14167" t="17778" r="15417" b="12637"/>
          <a:stretch/>
        </p:blipFill>
        <p:spPr>
          <a:xfrm>
            <a:off x="10045106" y="11753850"/>
            <a:ext cx="792035" cy="782661"/>
          </a:xfrm>
          <a:prstGeom prst="ellipse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l="14167" t="17778" r="15417" b="12637"/>
          <a:stretch/>
        </p:blipFill>
        <p:spPr>
          <a:xfrm>
            <a:off x="9117163" y="11875422"/>
            <a:ext cx="792035" cy="782661"/>
          </a:xfrm>
          <a:prstGeom prst="ellipse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/>
          <a:srcRect l="14167" t="17778" r="15417" b="12637"/>
          <a:stretch/>
        </p:blipFill>
        <p:spPr>
          <a:xfrm>
            <a:off x="11123500" y="11461113"/>
            <a:ext cx="792035" cy="782661"/>
          </a:xfrm>
          <a:prstGeom prst="ellipse">
            <a:avLst/>
          </a:prstGeom>
        </p:spPr>
      </p:pic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/>
          <a:srcRect b="19775"/>
          <a:stretch/>
        </p:blipFill>
        <p:spPr>
          <a:xfrm>
            <a:off x="5239439" y="5536814"/>
            <a:ext cx="4544963" cy="14819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034" y="2088332"/>
            <a:ext cx="1538088" cy="1072224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16750736">
            <a:off x="7576661" y="10708960"/>
            <a:ext cx="949224" cy="939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33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C -0.04427 -0.31343 -0.08854 -0.62685 -0.12812 -0.70926 C -0.16757 -0.79167 -0.20234 -0.64282 -0.23711 -0.49398 " pathEditMode="relative" rAng="0" ptsTypes="AAA">
                                      <p:cBhvr>
                                        <p:cTn id="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0417 -0.81203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406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-0.04427 -0.31343 -0.08854 -0.62686 -0.12812 -0.70926 C -0.16757 -0.79167 -0.20234 -0.64283 -0.23711 -0.49399 " pathEditMode="relative" rAng="0" ptsTypes="AAA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7370" y="-348165"/>
            <a:ext cx="8482148" cy="7405241"/>
          </a:xfrm>
          <a:prstGeom prst="rect">
            <a:avLst/>
          </a:prstGeom>
        </p:spPr>
      </p:pic>
      <p:pic>
        <p:nvPicPr>
          <p:cNvPr id="6" name="Picture 4" descr="http://images.clipartpanda.com/circus-ringmaster-clipart-dumbo_ringmaster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8414" y="3086198"/>
            <a:ext cx="2817911" cy="431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QMsPham"/>
          <p:cNvSpPr/>
          <p:nvPr/>
        </p:nvSpPr>
        <p:spPr>
          <a:xfrm>
            <a:off x="11444024" y="2225734"/>
            <a:ext cx="5884607" cy="1720928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DF44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 defTabSz="1371600">
              <a:defRPr/>
            </a:pPr>
            <a:r>
              <a:rPr lang="en-US" sz="9900" b="1" dirty="0">
                <a:solidFill>
                  <a:srgbClr val="002060"/>
                </a:solidFill>
                <a:latin typeface="Calibri" panose="020F0502020204030204"/>
              </a:rPr>
              <a:t>15 + 65 = ?</a:t>
            </a:r>
          </a:p>
        </p:txBody>
      </p:sp>
      <p:sp>
        <p:nvSpPr>
          <p:cNvPr id="8" name="1MsPham"/>
          <p:cNvSpPr/>
          <p:nvPr/>
        </p:nvSpPr>
        <p:spPr>
          <a:xfrm>
            <a:off x="683288" y="7192625"/>
            <a:ext cx="5161793" cy="2478159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10800" b="1" dirty="0">
                <a:solidFill>
                  <a:srgbClr val="002060"/>
                </a:solidFill>
                <a:latin typeface="Calibri" panose="020F0502020204030204"/>
              </a:rPr>
              <a:t>A. 60</a:t>
            </a:r>
          </a:p>
        </p:txBody>
      </p:sp>
      <p:sp>
        <p:nvSpPr>
          <p:cNvPr id="9" name="2MsPham"/>
          <p:cNvSpPr/>
          <p:nvPr/>
        </p:nvSpPr>
        <p:spPr>
          <a:xfrm>
            <a:off x="6476123" y="7192625"/>
            <a:ext cx="5161793" cy="2478159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10800" b="1" dirty="0">
                <a:solidFill>
                  <a:srgbClr val="002060"/>
                </a:solidFill>
                <a:latin typeface="Calibri" panose="020F0502020204030204"/>
              </a:rPr>
              <a:t>B. 70</a:t>
            </a:r>
          </a:p>
        </p:txBody>
      </p:sp>
      <p:sp>
        <p:nvSpPr>
          <p:cNvPr id="10" name="3MsPham"/>
          <p:cNvSpPr/>
          <p:nvPr/>
        </p:nvSpPr>
        <p:spPr>
          <a:xfrm>
            <a:off x="12268958" y="7192625"/>
            <a:ext cx="5161793" cy="2478159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10800" b="1" dirty="0">
                <a:solidFill>
                  <a:srgbClr val="002060"/>
                </a:solidFill>
                <a:latin typeface="Calibri" panose="020F0502020204030204"/>
              </a:rPr>
              <a:t>C.80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/>
          <a:srcRect l="14167" t="17778" r="15417" b="12637"/>
          <a:stretch/>
        </p:blipFill>
        <p:spPr>
          <a:xfrm>
            <a:off x="10045106" y="11753850"/>
            <a:ext cx="792035" cy="782661"/>
          </a:xfrm>
          <a:prstGeom prst="ellipse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l="14167" t="17778" r="15417" b="12637"/>
          <a:stretch/>
        </p:blipFill>
        <p:spPr>
          <a:xfrm>
            <a:off x="9117163" y="11875422"/>
            <a:ext cx="792035" cy="782661"/>
          </a:xfrm>
          <a:prstGeom prst="ellipse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/>
          <a:srcRect l="14167" t="17778" r="15417" b="12637"/>
          <a:stretch/>
        </p:blipFill>
        <p:spPr>
          <a:xfrm>
            <a:off x="11123500" y="11461113"/>
            <a:ext cx="792035" cy="782661"/>
          </a:xfrm>
          <a:prstGeom prst="ellipse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/>
          <a:srcRect b="19775"/>
          <a:stretch/>
        </p:blipFill>
        <p:spPr>
          <a:xfrm>
            <a:off x="4968217" y="5536814"/>
            <a:ext cx="4544963" cy="14819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653" y="1770332"/>
            <a:ext cx="1538088" cy="1072224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16750736">
            <a:off x="14624330" y="10705689"/>
            <a:ext cx="949224" cy="939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012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23321 -0.8187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4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-0.04427 -0.31343 -0.08854 -0.62686 -0.12812 -0.70926 C -0.16757 -0.79167 -0.20234 -0.64283 -0.23711 -0.49399 " pathEditMode="relative" rAng="0" ptsTypes="AAA">
                                      <p:cBhvr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C -0.04427 -0.31343 -0.08854 -0.62685 -0.12812 -0.70926 C -0.16757 -0.79167 -0.20234 -0.64282 -0.23711 -0.49398 " pathEditMode="relative" rAng="0" ptsTypes="AAA">
                                      <p:cBhvr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35912" y="-10950502"/>
            <a:ext cx="21159824" cy="1294621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42566" y="2196006"/>
            <a:ext cx="7199522" cy="985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6400" b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61616" y="3468479"/>
            <a:ext cx="8584065" cy="4202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800" i="1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i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i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i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i="1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i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i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4800" i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914400" indent="-914400">
              <a:lnSpc>
                <a:spcPct val="200000"/>
              </a:lnSpc>
              <a:buAutoNum type="alphaLcPeriod"/>
            </a:pP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&lt; 54			c. 86 &lt; 34</a:t>
            </a:r>
          </a:p>
          <a:p>
            <a:pPr marL="914400" indent="-914400">
              <a:lnSpc>
                <a:spcPct val="200000"/>
              </a:lnSpc>
              <a:buAutoNum type="alphaLcPeriod"/>
            </a:pPr>
            <a:r>
              <a:rPr lang="en-US" sz="4800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&gt; 45			d. 18 = 18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89302">
            <a:off x="12832584" y="8041947"/>
            <a:ext cx="6764232" cy="41008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4782" y="9067800"/>
            <a:ext cx="487836" cy="4677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052482" y="1981200"/>
            <a:ext cx="487836" cy="4677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25663" y="8833944"/>
            <a:ext cx="487836" cy="467712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1946FE67-6A47-41F4-9DD3-FCF51BAC3A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017006" y="1824531"/>
            <a:ext cx="5119513" cy="663793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DDEFF8C-712B-40B5-8D02-9DE826E8FFCD}"/>
              </a:ext>
            </a:extLst>
          </p:cNvPr>
          <p:cNvSpPr/>
          <p:nvPr/>
        </p:nvSpPr>
        <p:spPr>
          <a:xfrm>
            <a:off x="4961327" y="5448300"/>
            <a:ext cx="7620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603E24-351A-4705-A50D-E794CFED4F7E}"/>
              </a:ext>
            </a:extLst>
          </p:cNvPr>
          <p:cNvSpPr/>
          <p:nvPr/>
        </p:nvSpPr>
        <p:spPr>
          <a:xfrm>
            <a:off x="4961327" y="6921067"/>
            <a:ext cx="7620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CB7586D-B61B-416D-B276-A3DCA919108C}"/>
              </a:ext>
            </a:extLst>
          </p:cNvPr>
          <p:cNvSpPr/>
          <p:nvPr/>
        </p:nvSpPr>
        <p:spPr>
          <a:xfrm>
            <a:off x="10300344" y="5448300"/>
            <a:ext cx="7620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0CEBA1-CD84-447D-9887-46C431CB57F2}"/>
              </a:ext>
            </a:extLst>
          </p:cNvPr>
          <p:cNvSpPr/>
          <p:nvPr/>
        </p:nvSpPr>
        <p:spPr>
          <a:xfrm>
            <a:off x="10300344" y="6921067"/>
            <a:ext cx="7620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9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8976" flipH="1" flipV="1">
            <a:off x="-306260" y="-9104655"/>
            <a:ext cx="19415823" cy="110846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35912" y="8404298"/>
            <a:ext cx="21159824" cy="129462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94" y="3094723"/>
            <a:ext cx="662819" cy="6354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98782" y="6912936"/>
            <a:ext cx="662819" cy="6354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187113" y="2508592"/>
            <a:ext cx="1074861" cy="103052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09600" y="3306829"/>
            <a:ext cx="17068800" cy="3641938"/>
            <a:chOff x="-2020219" y="-2356624"/>
            <a:chExt cx="22758400" cy="4855916"/>
          </a:xfrm>
        </p:grpSpPr>
        <p:sp>
          <p:nvSpPr>
            <p:cNvPr id="8" name="TextBox 8"/>
            <p:cNvSpPr txBox="1"/>
            <p:nvPr/>
          </p:nvSpPr>
          <p:spPr>
            <a:xfrm>
              <a:off x="-2020219" y="-1196932"/>
              <a:ext cx="22758400" cy="36962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400" b="1" dirty="0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 VỀ PHÉP CỘNG, PHÉP TRỪ (KHÔNG NHỚ) TRONG PHẠM VI 100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990181" y="-2356624"/>
              <a:ext cx="8225539" cy="762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9"/>
                </a:lnSpc>
              </a:pPr>
              <a:r>
                <a:rPr lang="en-US" sz="6400" dirty="0" err="1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6400" dirty="0">
                  <a:solidFill>
                    <a:srgbClr val="423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84084" y="2508592"/>
            <a:ext cx="614698" cy="66929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24294" y="6845997"/>
            <a:ext cx="706598" cy="76935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453598" y="755754"/>
            <a:ext cx="1896106" cy="1737523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1B6EA548-2A4C-4B81-8343-B1D0D95CA4D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829800" y="2738677"/>
            <a:ext cx="767193" cy="9820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7567680" y="-107986"/>
            <a:ext cx="2466841" cy="211994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247038" y="3672488"/>
            <a:ext cx="1793924" cy="18235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47345" y="3672488"/>
            <a:ext cx="1793924" cy="18235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46731" y="3672488"/>
            <a:ext cx="1793924" cy="182355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5803467"/>
            <a:ext cx="4831215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200" b="1" dirty="0">
                <a:solidFill>
                  <a:srgbClr val="FFF7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LUYỆN TẬP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66632" y="4059645"/>
            <a:ext cx="954736" cy="98047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586118" y="524760"/>
            <a:ext cx="8206082" cy="265062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655225" y="1319305"/>
            <a:ext cx="7932285" cy="890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5800" b="1" dirty="0">
                <a:solidFill>
                  <a:srgbClr val="423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859915" y="4512914"/>
            <a:ext cx="487836" cy="4677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719024" y="4512914"/>
            <a:ext cx="487836" cy="46771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09503">
            <a:off x="15437680" y="-2385241"/>
            <a:ext cx="6785529" cy="616866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09503">
            <a:off x="-3955270" y="-2289552"/>
            <a:ext cx="6785529" cy="6168663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457C5F00-4B5F-47BA-9A8B-4C2196E44B15}"/>
              </a:ext>
            </a:extLst>
          </p:cNvPr>
          <p:cNvSpPr txBox="1"/>
          <p:nvPr/>
        </p:nvSpPr>
        <p:spPr>
          <a:xfrm>
            <a:off x="6728392" y="5833412"/>
            <a:ext cx="4831215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200" b="1" dirty="0">
                <a:solidFill>
                  <a:srgbClr val="FFF7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VẬN DỤNG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34BE9EB7-0162-4344-B8C7-66CA47A8AF35}"/>
              </a:ext>
            </a:extLst>
          </p:cNvPr>
          <p:cNvSpPr txBox="1"/>
          <p:nvPr/>
        </p:nvSpPr>
        <p:spPr>
          <a:xfrm>
            <a:off x="12392394" y="5818474"/>
            <a:ext cx="483121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200" b="1" dirty="0">
                <a:solidFill>
                  <a:srgbClr val="FFF7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HƯỚNG DẪN VỀ NHÀ</a:t>
            </a: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1BB64B9A-86F7-4FF9-A877-580763427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5892" y="4050619"/>
            <a:ext cx="954736" cy="980473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8967738C-C4B8-44A8-8FE5-08F7556040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366325" y="4094029"/>
            <a:ext cx="954736" cy="980473"/>
          </a:xfrm>
          <a:prstGeom prst="rect">
            <a:avLst/>
          </a:prstGeom>
        </p:spPr>
      </p:pic>
      <p:pic>
        <p:nvPicPr>
          <p:cNvPr id="22" name="Picture 16">
            <a:extLst>
              <a:ext uri="{FF2B5EF4-FFF2-40B4-BE49-F238E27FC236}">
                <a16:creationId xmlns:a16="http://schemas.microsoft.com/office/drawing/2014/main" id="{595CA4DE-6BF6-4F9B-A412-10E5923583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0" y="7050021"/>
            <a:ext cx="3601584" cy="27236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513</Words>
  <Application>Microsoft Office PowerPoint</Application>
  <PresentationFormat>Custom</PresentationFormat>
  <Paragraphs>166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宋体</vt:lpstr>
      <vt:lpstr>inpin heiti</vt:lpstr>
      <vt:lpstr>黑体</vt:lpstr>
      <vt:lpstr>Arial Unicode MS</vt:lpstr>
      <vt:lpstr>VNI-Avo</vt:lpstr>
      <vt:lpstr>Times New Roman</vt:lpstr>
      <vt:lpstr>UTM Avo</vt:lpstr>
      <vt:lpstr>Tahoma</vt:lpstr>
      <vt:lpstr>Calibri</vt:lpstr>
      <vt:lpstr>微软雅黑</vt:lpstr>
      <vt:lpstr>等线</vt:lpstr>
      <vt:lpstr>Arial</vt:lpstr>
      <vt:lpstr>Bookman Old Style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Bai_2</dc:title>
  <cp:lastModifiedBy>dell</cp:lastModifiedBy>
  <cp:revision>10</cp:revision>
  <dcterms:created xsi:type="dcterms:W3CDTF">2006-08-16T00:00:00Z</dcterms:created>
  <dcterms:modified xsi:type="dcterms:W3CDTF">2022-10-01T12:17:16Z</dcterms:modified>
  <dc:identifier>DAEm_-UeMcw</dc:identifier>
</cp:coreProperties>
</file>