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4"/>
  </p:notesMasterIdLst>
  <p:sldIdLst>
    <p:sldId id="278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embeddedFontLst>
    <p:embeddedFont>
      <p:font typeface="Comic Sans MS" panose="030F0702030302020204" pitchFamily="66" charset="0"/>
      <p:regular r:id="rId25"/>
      <p:bold r:id="rId26"/>
      <p:italic r:id="rId27"/>
      <p:boldItalic r:id="rId28"/>
    </p:embeddedFont>
    <p:embeddedFont>
      <p:font typeface="Sigmar One" panose="020B0604020202020204" charset="0"/>
      <p:regular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88FT88mYa5fomCT2nlfx68jcK/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876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6" name="Google Shape;19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0" name="Google Shape;210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1" name="Google Shape;211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4" name="Google Shape;22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5" name="Google Shape;22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0" name="Google Shape;240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1" name="Google Shape;241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4" name="Google Shape;254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5" name="Google Shape;255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9" name="Google Shape;269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0" name="Google Shape;270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4" name="Google Shape;284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Goal: Pupils can say the names of letters and recognize what’s missing.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Step 1: Let the pupils say the names of letters.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Step 2: One letter goes missing. Pupils have to say what’s missing. (This can be played between groups or individuals)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Step 3: Check the answer. If it’s correct, give points to the groups/ pupils.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Step 4: Ask pupils to say the name of the missing letter again.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5" name="Google Shape;285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3" name="Google Shape;293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4" name="Google Shape;294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2" name="Google Shape;30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3" name="Google Shape;303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1" name="Google Shape;311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2" name="Google Shape;312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4" name="Google Shape;104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0" name="Google Shape;320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1" name="Google Shape;321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Goal: Review the numbers.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Step 1: Teacher says “Numbers, numbers”, then moves hands round and round.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Step 2: Ask pupils to do like teacher.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Step 3: Teacher says a number randomly. Pupils show their fingers in correspondence with the numbers teacher says.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Step 4: Make it become more interesting by doing quicker and quicker.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4" name="Google Shape;124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8" name="Google Shape;13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9" name="Google Shape;139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7" name="Google Shape;14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8" name="Google Shape;148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" name="Google Shape;156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7" name="Google Shape;157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4" name="Google Shape;17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5" name="Google Shape;175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8" name="Google Shape;188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9" name="Google Shape;189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OBJEC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VERTICAL_TITLE_AND_VERTICAL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3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>
  <p:cSld name="节标题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TWO_OBJECT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TWO_OBJECTS_WITH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3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3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TITLE_ONL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OBJECT_WITH_CAPTION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2" name="Google Shape;62;p3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3" name="Google Shape;63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PICTURE_WITH_CAPTIO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3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0" name="Google Shape;70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VERTICAL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3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12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6.pn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30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93;p1">
            <a:extLst>
              <a:ext uri="{FF2B5EF4-FFF2-40B4-BE49-F238E27FC236}">
                <a16:creationId xmlns:a16="http://schemas.microsoft.com/office/drawing/2014/main" id="{0B92E637-0C0C-D53C-5769-804FB301193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644" y="14225"/>
            <a:ext cx="12166712" cy="6843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83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" y="0"/>
            <a:ext cx="134493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10" descr="图片包含 矢量图形, 事情&#10;&#10;已生成高可信度的说明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" y="4378723"/>
            <a:ext cx="2539170" cy="2730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Track 4">
            <a:hlinkClick r:id="" action="ppaction://media"/>
            <a:extLst>
              <a:ext uri="{FF2B5EF4-FFF2-40B4-BE49-F238E27FC236}">
                <a16:creationId xmlns:a16="http://schemas.microsoft.com/office/drawing/2014/main" id="{66C5F90A-5924-BE70-5D88-5F74D60A33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06612" y="203719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53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11"/>
          <p:cNvPicPr preferRelativeResize="0"/>
          <p:nvPr/>
        </p:nvPicPr>
        <p:blipFill rotWithShape="1">
          <a:blip r:embed="rId5">
            <a:alphaModFix/>
          </a:blip>
          <a:srcRect r="9348"/>
          <a:stretch/>
        </p:blipFill>
        <p:spPr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11"/>
          <p:cNvSpPr/>
          <p:nvPr/>
        </p:nvSpPr>
        <p:spPr>
          <a:xfrm>
            <a:off x="8469515" y="-4038"/>
            <a:ext cx="3224960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1" u="none" strike="noStrike" cap="none">
                <a:solidFill>
                  <a:schemeClr val="dk1"/>
                </a:solidFill>
                <a:latin typeface="Sigmar One"/>
                <a:ea typeface="Sigmar One"/>
                <a:cs typeface="Sigmar One"/>
                <a:sym typeface="Sigmar One"/>
              </a:rPr>
              <a:t>Group singing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2" name="Google Shape;202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382014" y="4463072"/>
            <a:ext cx="1337675" cy="2408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973132" y="4422525"/>
            <a:ext cx="1346375" cy="242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1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76449" y="4249337"/>
            <a:ext cx="1337675" cy="2519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1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081995" y="4422525"/>
            <a:ext cx="1564324" cy="2444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1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522677" y="4252456"/>
            <a:ext cx="2726481" cy="2513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1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988245" y="4510789"/>
            <a:ext cx="1476470" cy="226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Track 4">
            <a:hlinkClick r:id="" action="ppaction://media"/>
            <a:extLst>
              <a:ext uri="{FF2B5EF4-FFF2-40B4-BE49-F238E27FC236}">
                <a16:creationId xmlns:a16="http://schemas.microsoft.com/office/drawing/2014/main" id="{4FE391ED-CA72-9A46-8ACB-9C884279E5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859915" y="12363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12" descr="图片包含 事情&#10;&#10;已生成极高可信度的说明"/>
          <p:cNvPicPr preferRelativeResize="0"/>
          <p:nvPr/>
        </p:nvPicPr>
        <p:blipFill rotWithShape="1">
          <a:blip r:embed="rId3">
            <a:alphaModFix/>
          </a:blip>
          <a:srcRect l="39150" r="16406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48237" y="-158782"/>
            <a:ext cx="3214687" cy="207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56013" y="423121"/>
            <a:ext cx="8795487" cy="5667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12"/>
          <p:cNvPicPr preferRelativeResize="0"/>
          <p:nvPr/>
        </p:nvPicPr>
        <p:blipFill rotWithShape="1">
          <a:blip r:embed="rId5">
            <a:alphaModFix/>
          </a:blip>
          <a:srcRect l="64636" t="4355" r="3042" b="50581"/>
          <a:stretch/>
        </p:blipFill>
        <p:spPr>
          <a:xfrm>
            <a:off x="8815846" y="4628324"/>
            <a:ext cx="1299496" cy="1266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12"/>
          <p:cNvPicPr preferRelativeResize="0"/>
          <p:nvPr/>
        </p:nvPicPr>
        <p:blipFill rotWithShape="1">
          <a:blip r:embed="rId5">
            <a:alphaModFix/>
          </a:blip>
          <a:srcRect l="5481" t="50582" r="62195" b="4354"/>
          <a:stretch/>
        </p:blipFill>
        <p:spPr>
          <a:xfrm>
            <a:off x="5734585" y="993821"/>
            <a:ext cx="1476332" cy="1439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12"/>
          <p:cNvPicPr preferRelativeResize="0"/>
          <p:nvPr/>
        </p:nvPicPr>
        <p:blipFill rotWithShape="1">
          <a:blip r:embed="rId5">
            <a:alphaModFix/>
          </a:blip>
          <a:srcRect l="6498" t="5227" r="66872" b="47673"/>
          <a:stretch/>
        </p:blipFill>
        <p:spPr>
          <a:xfrm>
            <a:off x="480535" y="414143"/>
            <a:ext cx="1211832" cy="1498600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12"/>
          <p:cNvSpPr/>
          <p:nvPr/>
        </p:nvSpPr>
        <p:spPr>
          <a:xfrm>
            <a:off x="1482230" y="2433012"/>
            <a:ext cx="5162906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1" i="1" u="none" strike="noStrike" cap="none">
                <a:solidFill>
                  <a:schemeClr val="dk1"/>
                </a:solidFill>
                <a:latin typeface="Sigmar One"/>
                <a:ea typeface="Sigmar One"/>
                <a:cs typeface="Sigmar One"/>
                <a:sym typeface="Sigmar One"/>
              </a:rPr>
              <a:t>3. Read and complete.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0" name="Google Shape;220;p12"/>
          <p:cNvPicPr preferRelativeResize="0"/>
          <p:nvPr/>
        </p:nvPicPr>
        <p:blipFill rotWithShape="1">
          <a:blip r:embed="rId5">
            <a:alphaModFix/>
          </a:blip>
          <a:srcRect l="33331" t="3192" r="34345" b="51744"/>
          <a:stretch/>
        </p:blipFill>
        <p:spPr>
          <a:xfrm>
            <a:off x="1073684" y="4843621"/>
            <a:ext cx="1002974" cy="977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63661" y="-648929"/>
            <a:ext cx="5041402" cy="50414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13"/>
          <p:cNvSpPr/>
          <p:nvPr/>
        </p:nvSpPr>
        <p:spPr>
          <a:xfrm rot="-2700000" flipH="1">
            <a:off x="-376156" y="-253670"/>
            <a:ext cx="1827638" cy="1376989"/>
          </a:xfrm>
          <a:custGeom>
            <a:avLst/>
            <a:gdLst/>
            <a:ahLst/>
            <a:cxnLst/>
            <a:rect l="l" t="t" r="r" b="b"/>
            <a:pathLst>
              <a:path w="1827638" h="1376989" extrusionOk="0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13"/>
          <p:cNvSpPr/>
          <p:nvPr/>
        </p:nvSpPr>
        <p:spPr>
          <a:xfrm rot="-27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13"/>
          <p:cNvSpPr/>
          <p:nvPr/>
        </p:nvSpPr>
        <p:spPr>
          <a:xfrm rot="-27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13"/>
          <p:cNvSpPr/>
          <p:nvPr/>
        </p:nvSpPr>
        <p:spPr>
          <a:xfrm rot="10800000" flipH="1">
            <a:off x="9356643" y="0"/>
            <a:ext cx="2835357" cy="1480837"/>
          </a:xfrm>
          <a:custGeom>
            <a:avLst/>
            <a:gdLst/>
            <a:ahLst/>
            <a:cxnLst/>
            <a:rect l="l" t="t" r="r" b="b"/>
            <a:pathLst>
              <a:path w="2835357" h="1480837" extrusionOk="0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13"/>
          <p:cNvSpPr/>
          <p:nvPr/>
        </p:nvSpPr>
        <p:spPr>
          <a:xfrm flipH="1">
            <a:off x="7976344" y="6115501"/>
            <a:ext cx="1494513" cy="742499"/>
          </a:xfrm>
          <a:prstGeom prst="triangle">
            <a:avLst>
              <a:gd name="adj" fmla="val 50000"/>
            </a:avLst>
          </a:pr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13"/>
          <p:cNvSpPr/>
          <p:nvPr/>
        </p:nvSpPr>
        <p:spPr>
          <a:xfrm flipH="1">
            <a:off x="7604080" y="6453143"/>
            <a:ext cx="814903" cy="404857"/>
          </a:xfrm>
          <a:prstGeom prst="triangle">
            <a:avLst>
              <a:gd name="adj" fmla="val 50000"/>
            </a:avLst>
          </a:pr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4" name="Google Shape;23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1257269"/>
            <a:ext cx="12192000" cy="4846128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13"/>
          <p:cNvSpPr txBox="1"/>
          <p:nvPr/>
        </p:nvSpPr>
        <p:spPr>
          <a:xfrm>
            <a:off x="5609883" y="3375803"/>
            <a:ext cx="972234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J</a:t>
            </a:r>
            <a:endParaRPr sz="48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13"/>
          <p:cNvSpPr txBox="1"/>
          <p:nvPr/>
        </p:nvSpPr>
        <p:spPr>
          <a:xfrm>
            <a:off x="7004110" y="5109631"/>
            <a:ext cx="972234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Z</a:t>
            </a:r>
            <a:endParaRPr sz="48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13"/>
          <p:cNvSpPr txBox="1"/>
          <p:nvPr/>
        </p:nvSpPr>
        <p:spPr>
          <a:xfrm>
            <a:off x="9470857" y="2459899"/>
            <a:ext cx="972234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F</a:t>
            </a:r>
            <a:endParaRPr sz="48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14" descr="图片包含 事情&#10;&#10;已生成极高可信度的说明"/>
          <p:cNvPicPr preferRelativeResize="0"/>
          <p:nvPr/>
        </p:nvPicPr>
        <p:blipFill rotWithShape="1">
          <a:blip r:embed="rId3">
            <a:alphaModFix/>
          </a:blip>
          <a:srcRect l="39150" r="16406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48237" y="-158782"/>
            <a:ext cx="3214687" cy="207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56013" y="423121"/>
            <a:ext cx="8795487" cy="5667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14"/>
          <p:cNvPicPr preferRelativeResize="0"/>
          <p:nvPr/>
        </p:nvPicPr>
        <p:blipFill rotWithShape="1">
          <a:blip r:embed="rId5">
            <a:alphaModFix/>
          </a:blip>
          <a:srcRect l="64636" t="4355" r="3042" b="50581"/>
          <a:stretch/>
        </p:blipFill>
        <p:spPr>
          <a:xfrm>
            <a:off x="8815846" y="4628324"/>
            <a:ext cx="1299496" cy="1266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14"/>
          <p:cNvPicPr preferRelativeResize="0"/>
          <p:nvPr/>
        </p:nvPicPr>
        <p:blipFill rotWithShape="1">
          <a:blip r:embed="rId5">
            <a:alphaModFix/>
          </a:blip>
          <a:srcRect l="5481" t="50582" r="62195" b="4354"/>
          <a:stretch/>
        </p:blipFill>
        <p:spPr>
          <a:xfrm>
            <a:off x="5734585" y="993821"/>
            <a:ext cx="1476332" cy="1439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14"/>
          <p:cNvPicPr preferRelativeResize="0"/>
          <p:nvPr/>
        </p:nvPicPr>
        <p:blipFill rotWithShape="1">
          <a:blip r:embed="rId5">
            <a:alphaModFix/>
          </a:blip>
          <a:srcRect l="6498" t="5227" r="66872" b="47673"/>
          <a:stretch/>
        </p:blipFill>
        <p:spPr>
          <a:xfrm>
            <a:off x="480535" y="414143"/>
            <a:ext cx="1211832" cy="1498600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14"/>
          <p:cNvSpPr/>
          <p:nvPr/>
        </p:nvSpPr>
        <p:spPr>
          <a:xfrm>
            <a:off x="1560277" y="2071535"/>
            <a:ext cx="5162906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1" i="1" u="none" strike="noStrike" cap="none" dirty="0">
                <a:solidFill>
                  <a:schemeClr val="dk1"/>
                </a:solidFill>
                <a:latin typeface="Sigmar One"/>
                <a:ea typeface="Sigmar One"/>
                <a:cs typeface="Sigmar One"/>
                <a:sym typeface="Sigmar One"/>
              </a:rPr>
              <a:t>4. Count the letters.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0" name="Google Shape;250;p14"/>
          <p:cNvPicPr preferRelativeResize="0"/>
          <p:nvPr/>
        </p:nvPicPr>
        <p:blipFill rotWithShape="1">
          <a:blip r:embed="rId5">
            <a:alphaModFix/>
          </a:blip>
          <a:srcRect l="33331" t="3192" r="34345" b="51744"/>
          <a:stretch/>
        </p:blipFill>
        <p:spPr>
          <a:xfrm>
            <a:off x="1073684" y="4843621"/>
            <a:ext cx="1002974" cy="977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63661" y="-648929"/>
            <a:ext cx="5041402" cy="50414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15"/>
          <p:cNvSpPr/>
          <p:nvPr/>
        </p:nvSpPr>
        <p:spPr>
          <a:xfrm rot="-2700000" flipH="1">
            <a:off x="-376156" y="-253670"/>
            <a:ext cx="1827638" cy="1376989"/>
          </a:xfrm>
          <a:custGeom>
            <a:avLst/>
            <a:gdLst/>
            <a:ahLst/>
            <a:cxnLst/>
            <a:rect l="l" t="t" r="r" b="b"/>
            <a:pathLst>
              <a:path w="1827638" h="1376989" extrusionOk="0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15"/>
          <p:cNvSpPr/>
          <p:nvPr/>
        </p:nvSpPr>
        <p:spPr>
          <a:xfrm rot="-27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15"/>
          <p:cNvSpPr/>
          <p:nvPr/>
        </p:nvSpPr>
        <p:spPr>
          <a:xfrm rot="-27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15"/>
          <p:cNvSpPr/>
          <p:nvPr/>
        </p:nvSpPr>
        <p:spPr>
          <a:xfrm rot="10800000" flipH="1">
            <a:off x="9356643" y="0"/>
            <a:ext cx="2835357" cy="1480837"/>
          </a:xfrm>
          <a:custGeom>
            <a:avLst/>
            <a:gdLst/>
            <a:ahLst/>
            <a:cxnLst/>
            <a:rect l="l" t="t" r="r" b="b"/>
            <a:pathLst>
              <a:path w="2835357" h="1480837" extrusionOk="0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15"/>
          <p:cNvSpPr/>
          <p:nvPr/>
        </p:nvSpPr>
        <p:spPr>
          <a:xfrm flipH="1">
            <a:off x="7976344" y="6115501"/>
            <a:ext cx="1494513" cy="742499"/>
          </a:xfrm>
          <a:prstGeom prst="triangle">
            <a:avLst>
              <a:gd name="adj" fmla="val 50000"/>
            </a:avLst>
          </a:pr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15"/>
          <p:cNvSpPr/>
          <p:nvPr/>
        </p:nvSpPr>
        <p:spPr>
          <a:xfrm flipH="1">
            <a:off x="7604080" y="6453143"/>
            <a:ext cx="814903" cy="404857"/>
          </a:xfrm>
          <a:prstGeom prst="triangle">
            <a:avLst>
              <a:gd name="adj" fmla="val 50000"/>
            </a:avLst>
          </a:pr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4" name="Google Shape;264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634" y="998876"/>
            <a:ext cx="11534504" cy="5721907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15"/>
          <p:cNvSpPr txBox="1"/>
          <p:nvPr/>
        </p:nvSpPr>
        <p:spPr>
          <a:xfrm>
            <a:off x="7526389" y="3456112"/>
            <a:ext cx="972234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60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15"/>
          <p:cNvSpPr txBox="1"/>
          <p:nvPr/>
        </p:nvSpPr>
        <p:spPr>
          <a:xfrm>
            <a:off x="8012506" y="4971213"/>
            <a:ext cx="972234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60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16" descr="图片包含 事情&#10;&#10;已生成极高可信度的说明"/>
          <p:cNvPicPr preferRelativeResize="0"/>
          <p:nvPr/>
        </p:nvPicPr>
        <p:blipFill rotWithShape="1">
          <a:blip r:embed="rId3">
            <a:alphaModFix/>
          </a:blip>
          <a:srcRect l="39150" r="16406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48237" y="-158782"/>
            <a:ext cx="3214687" cy="207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56013" y="423121"/>
            <a:ext cx="8795487" cy="5667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16"/>
          <p:cNvPicPr preferRelativeResize="0"/>
          <p:nvPr/>
        </p:nvPicPr>
        <p:blipFill rotWithShape="1">
          <a:blip r:embed="rId5">
            <a:alphaModFix/>
          </a:blip>
          <a:srcRect l="64636" t="4355" r="3042" b="50581"/>
          <a:stretch/>
        </p:blipFill>
        <p:spPr>
          <a:xfrm>
            <a:off x="8815846" y="4628324"/>
            <a:ext cx="1299496" cy="1266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16"/>
          <p:cNvPicPr preferRelativeResize="0"/>
          <p:nvPr/>
        </p:nvPicPr>
        <p:blipFill rotWithShape="1">
          <a:blip r:embed="rId5">
            <a:alphaModFix/>
          </a:blip>
          <a:srcRect l="5481" t="50582" r="62195" b="4354"/>
          <a:stretch/>
        </p:blipFill>
        <p:spPr>
          <a:xfrm>
            <a:off x="5734585" y="993821"/>
            <a:ext cx="1476332" cy="1439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16"/>
          <p:cNvPicPr preferRelativeResize="0"/>
          <p:nvPr/>
        </p:nvPicPr>
        <p:blipFill rotWithShape="1">
          <a:blip r:embed="rId5">
            <a:alphaModFix/>
          </a:blip>
          <a:srcRect l="6498" t="5227" r="66872" b="47673"/>
          <a:stretch/>
        </p:blipFill>
        <p:spPr>
          <a:xfrm>
            <a:off x="480535" y="414143"/>
            <a:ext cx="1211832" cy="1498600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16"/>
          <p:cNvSpPr/>
          <p:nvPr/>
        </p:nvSpPr>
        <p:spPr>
          <a:xfrm>
            <a:off x="1127185" y="2475946"/>
            <a:ext cx="6083732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1" i="1" u="none" strike="noStrike" cap="none">
                <a:solidFill>
                  <a:schemeClr val="dk1"/>
                </a:solidFill>
                <a:latin typeface="Sigmar One"/>
                <a:ea typeface="Sigmar One"/>
                <a:cs typeface="Sigmar One"/>
                <a:sym typeface="Sigmar One"/>
              </a:rPr>
              <a:t>5. Fun corner and wrap-up</a:t>
            </a:r>
            <a:endParaRPr sz="5400" b="1" i="1" u="none" strike="noStrike" cap="none">
              <a:solidFill>
                <a:schemeClr val="dk1"/>
              </a:solidFill>
              <a:latin typeface="Sigmar One"/>
              <a:ea typeface="Sigmar One"/>
              <a:cs typeface="Sigmar One"/>
              <a:sym typeface="Sigmar One"/>
            </a:endParaRPr>
          </a:p>
        </p:txBody>
      </p:sp>
      <p:pic>
        <p:nvPicPr>
          <p:cNvPr id="279" name="Google Shape;279;p16"/>
          <p:cNvPicPr preferRelativeResize="0"/>
          <p:nvPr/>
        </p:nvPicPr>
        <p:blipFill rotWithShape="1">
          <a:blip r:embed="rId5">
            <a:alphaModFix/>
          </a:blip>
          <a:srcRect l="33331" t="3192" r="34345" b="51744"/>
          <a:stretch/>
        </p:blipFill>
        <p:spPr>
          <a:xfrm>
            <a:off x="1073684" y="4843621"/>
            <a:ext cx="1002974" cy="977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63661" y="-648929"/>
            <a:ext cx="5041402" cy="5041402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16"/>
          <p:cNvSpPr/>
          <p:nvPr/>
        </p:nvSpPr>
        <p:spPr>
          <a:xfrm>
            <a:off x="1985141" y="6099859"/>
            <a:ext cx="992619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Game: What’s missing?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79730" y="-112750"/>
            <a:ext cx="12405353" cy="6970750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17"/>
          <p:cNvSpPr/>
          <p:nvPr/>
        </p:nvSpPr>
        <p:spPr>
          <a:xfrm>
            <a:off x="160027" y="1081672"/>
            <a:ext cx="11859246" cy="3154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900"/>
              <a:buFont typeface="Arial"/>
              <a:buNone/>
            </a:pPr>
            <a:r>
              <a:rPr lang="en-US" sz="199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  E  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17"/>
          <p:cNvSpPr/>
          <p:nvPr/>
        </p:nvSpPr>
        <p:spPr>
          <a:xfrm>
            <a:off x="7373075" y="1081672"/>
            <a:ext cx="2857449" cy="3128378"/>
          </a:xfrm>
          <a:prstGeom prst="rect">
            <a:avLst/>
          </a:prstGeom>
          <a:solidFill>
            <a:srgbClr val="A8D08C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600"/>
              <a:buFont typeface="Arial"/>
              <a:buNone/>
            </a:pPr>
            <a:r>
              <a:rPr lang="en-US" sz="16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0" name="Google Shape;290;p17"/>
          <p:cNvPicPr preferRelativeResize="0"/>
          <p:nvPr/>
        </p:nvPicPr>
        <p:blipFill rotWithShape="1">
          <a:blip r:embed="rId4">
            <a:alphaModFix/>
          </a:blip>
          <a:srcRect t="43955"/>
          <a:stretch/>
        </p:blipFill>
        <p:spPr>
          <a:xfrm>
            <a:off x="-12700" y="3014453"/>
            <a:ext cx="12204700" cy="38435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79730" y="-112750"/>
            <a:ext cx="12405353" cy="6970750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18"/>
          <p:cNvSpPr/>
          <p:nvPr/>
        </p:nvSpPr>
        <p:spPr>
          <a:xfrm>
            <a:off x="160027" y="1081672"/>
            <a:ext cx="11859246" cy="3154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900"/>
              <a:buFont typeface="Arial"/>
              <a:buNone/>
            </a:pPr>
            <a:r>
              <a:rPr lang="en-US" sz="199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MARY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18"/>
          <p:cNvSpPr/>
          <p:nvPr/>
        </p:nvSpPr>
        <p:spPr>
          <a:xfrm>
            <a:off x="1884725" y="929269"/>
            <a:ext cx="2597681" cy="3128378"/>
          </a:xfrm>
          <a:prstGeom prst="rect">
            <a:avLst/>
          </a:prstGeom>
          <a:solidFill>
            <a:srgbClr val="A8D08C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600"/>
              <a:buFont typeface="Arial"/>
              <a:buNone/>
            </a:pPr>
            <a:r>
              <a:rPr lang="en-US" sz="16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9" name="Google Shape;299;p18"/>
          <p:cNvPicPr preferRelativeResize="0"/>
          <p:nvPr/>
        </p:nvPicPr>
        <p:blipFill rotWithShape="1">
          <a:blip r:embed="rId4">
            <a:alphaModFix/>
          </a:blip>
          <a:srcRect t="43955"/>
          <a:stretch/>
        </p:blipFill>
        <p:spPr>
          <a:xfrm>
            <a:off x="-12700" y="3014453"/>
            <a:ext cx="12204700" cy="38435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79730" y="-112750"/>
            <a:ext cx="12405353" cy="6970750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19"/>
          <p:cNvSpPr/>
          <p:nvPr/>
        </p:nvSpPr>
        <p:spPr>
          <a:xfrm>
            <a:off x="160027" y="1081672"/>
            <a:ext cx="11859246" cy="3154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900"/>
              <a:buFont typeface="Arial"/>
              <a:buNone/>
            </a:pPr>
            <a:r>
              <a:rPr lang="en-US" sz="199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LINDA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19"/>
          <p:cNvSpPr/>
          <p:nvPr/>
        </p:nvSpPr>
        <p:spPr>
          <a:xfrm>
            <a:off x="6153529" y="1496995"/>
            <a:ext cx="1951676" cy="2350396"/>
          </a:xfrm>
          <a:prstGeom prst="rect">
            <a:avLst/>
          </a:prstGeom>
          <a:solidFill>
            <a:srgbClr val="A8D08C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600"/>
              <a:buFont typeface="Arial"/>
              <a:buNone/>
            </a:pPr>
            <a:r>
              <a:rPr lang="en-US" sz="16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8" name="Google Shape;308;p19"/>
          <p:cNvPicPr preferRelativeResize="0"/>
          <p:nvPr/>
        </p:nvPicPr>
        <p:blipFill rotWithShape="1">
          <a:blip r:embed="rId4">
            <a:alphaModFix/>
          </a:blip>
          <a:srcRect t="43955"/>
          <a:stretch/>
        </p:blipFill>
        <p:spPr>
          <a:xfrm>
            <a:off x="-12700" y="3014453"/>
            <a:ext cx="12204700" cy="38435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2"/>
          <p:cNvPicPr preferRelativeResize="0"/>
          <p:nvPr/>
        </p:nvPicPr>
        <p:blipFill rotWithShape="1">
          <a:blip r:embed="rId3">
            <a:alphaModFix/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2"/>
          <p:cNvSpPr txBox="1"/>
          <p:nvPr/>
        </p:nvSpPr>
        <p:spPr>
          <a:xfrm>
            <a:off x="-10633" y="478697"/>
            <a:ext cx="1823125" cy="584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Starter</a:t>
            </a:r>
            <a:r>
              <a:rPr lang="en-US" sz="2000" b="1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0" name="Google Shape;100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66706" y="2766920"/>
            <a:ext cx="5458587" cy="1324160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5000" dist="50800" dir="12900000" kx="195000" ky="145000" algn="tl" rotWithShape="0">
              <a:srgbClr val="000000">
                <a:alpha val="29411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79730" y="-112750"/>
            <a:ext cx="12405353" cy="6970750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20"/>
          <p:cNvSpPr/>
          <p:nvPr/>
        </p:nvSpPr>
        <p:spPr>
          <a:xfrm>
            <a:off x="160027" y="1081672"/>
            <a:ext cx="11859246" cy="3154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900"/>
              <a:buFont typeface="Arial"/>
              <a:buNone/>
            </a:pPr>
            <a:r>
              <a:rPr lang="en-US" sz="199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LUCY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20"/>
          <p:cNvSpPr/>
          <p:nvPr/>
        </p:nvSpPr>
        <p:spPr>
          <a:xfrm>
            <a:off x="4219047" y="1483829"/>
            <a:ext cx="1774251" cy="2350396"/>
          </a:xfrm>
          <a:prstGeom prst="rect">
            <a:avLst/>
          </a:prstGeom>
          <a:solidFill>
            <a:srgbClr val="A8D08C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600"/>
              <a:buFont typeface="Arial"/>
              <a:buNone/>
            </a:pPr>
            <a:r>
              <a:rPr lang="en-US" sz="16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7" name="Google Shape;317;p20"/>
          <p:cNvPicPr preferRelativeResize="0"/>
          <p:nvPr/>
        </p:nvPicPr>
        <p:blipFill rotWithShape="1">
          <a:blip r:embed="rId4">
            <a:alphaModFix/>
          </a:blip>
          <a:srcRect t="43955"/>
          <a:stretch/>
        </p:blipFill>
        <p:spPr>
          <a:xfrm>
            <a:off x="-12700" y="3014453"/>
            <a:ext cx="12204700" cy="38435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36794" y="1081948"/>
            <a:ext cx="6858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21" descr="A picture containing 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6000" y="5409454"/>
            <a:ext cx="2143125" cy="1734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56013" y="423121"/>
            <a:ext cx="8795487" cy="5667760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21"/>
          <p:cNvSpPr/>
          <p:nvPr/>
        </p:nvSpPr>
        <p:spPr>
          <a:xfrm>
            <a:off x="1560277" y="2637057"/>
            <a:ext cx="516290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1" i="1" u="none" strike="noStrike" cap="none">
                <a:solidFill>
                  <a:schemeClr val="dk1"/>
                </a:solidFill>
                <a:latin typeface="Sigmar One"/>
                <a:ea typeface="Sigmar One"/>
                <a:cs typeface="Sigmar One"/>
                <a:sym typeface="Sigmar One"/>
              </a:rPr>
              <a:t>Well done!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331;p2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6258" y="9146"/>
            <a:ext cx="12159600" cy="6839700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22"/>
          <p:cNvSpPr txBox="1"/>
          <p:nvPr/>
        </p:nvSpPr>
        <p:spPr>
          <a:xfrm>
            <a:off x="2212296" y="5917628"/>
            <a:ext cx="794221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Website</a:t>
            </a:r>
            <a:r>
              <a:rPr lang="en-US" sz="2400" b="0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2400" b="0" i="1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hoclieu.vn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Fanpage</a:t>
            </a:r>
            <a:r>
              <a:rPr lang="en-US" sz="2400" b="0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2400" b="0" i="1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facebook.com/www.tienganhglobalsuccess.vn</a:t>
            </a:r>
            <a:endParaRPr sz="2400" b="0" i="1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3" descr="图片包含 事情&#10;&#10;已生成极高可信度的说明"/>
          <p:cNvPicPr preferRelativeResize="0"/>
          <p:nvPr/>
        </p:nvPicPr>
        <p:blipFill rotWithShape="1">
          <a:blip r:embed="rId3">
            <a:alphaModFix/>
          </a:blip>
          <a:srcRect l="39150" r="16406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3" descr="图片包含 蛋糕, 室内, 绿色&#10;&#10;已生成高可信度的说明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714564" y="338987"/>
            <a:ext cx="462343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131856" y="-223160"/>
            <a:ext cx="3214687" cy="207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508505" flipH="1">
            <a:off x="175516" y="133355"/>
            <a:ext cx="1830386" cy="1179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3"/>
          <p:cNvPicPr preferRelativeResize="0"/>
          <p:nvPr/>
        </p:nvPicPr>
        <p:blipFill rotWithShape="1">
          <a:blip r:embed="rId7">
            <a:alphaModFix/>
          </a:blip>
          <a:srcRect l="64636" t="4355" r="3042" b="50581"/>
          <a:stretch/>
        </p:blipFill>
        <p:spPr>
          <a:xfrm>
            <a:off x="9486831" y="3241409"/>
            <a:ext cx="1073964" cy="1046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3"/>
          <p:cNvPicPr preferRelativeResize="0"/>
          <p:nvPr/>
        </p:nvPicPr>
        <p:blipFill rotWithShape="1">
          <a:blip r:embed="rId7">
            <a:alphaModFix/>
          </a:blip>
          <a:srcRect l="5481" t="50582" r="62195" b="4354"/>
          <a:stretch/>
        </p:blipFill>
        <p:spPr>
          <a:xfrm>
            <a:off x="9649582" y="1167862"/>
            <a:ext cx="999538" cy="97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3"/>
          <p:cNvPicPr preferRelativeResize="0"/>
          <p:nvPr/>
        </p:nvPicPr>
        <p:blipFill rotWithShape="1">
          <a:blip r:embed="rId7">
            <a:alphaModFix/>
          </a:blip>
          <a:srcRect l="6498" t="5227" r="66872" b="47673"/>
          <a:stretch/>
        </p:blipFill>
        <p:spPr>
          <a:xfrm>
            <a:off x="3486977" y="111841"/>
            <a:ext cx="827697" cy="1023565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3"/>
          <p:cNvSpPr/>
          <p:nvPr/>
        </p:nvSpPr>
        <p:spPr>
          <a:xfrm>
            <a:off x="4265126" y="5800176"/>
            <a:ext cx="5221705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 i="1" u="none" strike="noStrike" cap="none">
                <a:solidFill>
                  <a:schemeClr val="dk1"/>
                </a:solidFill>
                <a:latin typeface="Sigmar One"/>
                <a:ea typeface="Sigmar One"/>
                <a:cs typeface="Sigmar One"/>
                <a:sym typeface="Sigmar One"/>
              </a:rPr>
              <a:t>Contents</a:t>
            </a:r>
            <a:endParaRPr sz="6000" b="1" i="1" u="none" strike="noStrike" cap="none">
              <a:solidFill>
                <a:schemeClr val="dk1"/>
              </a:solidFill>
              <a:latin typeface="Sigmar One"/>
              <a:ea typeface="Sigmar One"/>
              <a:cs typeface="Sigmar One"/>
              <a:sym typeface="Sigmar One"/>
            </a:endParaRPr>
          </a:p>
        </p:txBody>
      </p:sp>
      <p:pic>
        <p:nvPicPr>
          <p:cNvPr id="114" name="Google Shape;114;p3"/>
          <p:cNvPicPr preferRelativeResize="0"/>
          <p:nvPr/>
        </p:nvPicPr>
        <p:blipFill rotWithShape="1">
          <a:blip r:embed="rId7">
            <a:alphaModFix/>
          </a:blip>
          <a:srcRect l="33331" t="3192" r="34345" b="51744"/>
          <a:stretch/>
        </p:blipFill>
        <p:spPr>
          <a:xfrm>
            <a:off x="3813187" y="2142254"/>
            <a:ext cx="1002974" cy="977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3"/>
          <p:cNvPicPr preferRelativeResize="0"/>
          <p:nvPr/>
        </p:nvPicPr>
        <p:blipFill rotWithShape="1">
          <a:blip r:embed="rId7">
            <a:alphaModFix/>
          </a:blip>
          <a:srcRect l="5481" t="50582" r="62195" b="4354"/>
          <a:stretch/>
        </p:blipFill>
        <p:spPr>
          <a:xfrm rot="-1438254" flipH="1">
            <a:off x="3814904" y="4300242"/>
            <a:ext cx="999538" cy="974392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3"/>
          <p:cNvSpPr/>
          <p:nvPr/>
        </p:nvSpPr>
        <p:spPr>
          <a:xfrm>
            <a:off x="4353883" y="364655"/>
            <a:ext cx="3709462" cy="632015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F2F2F2"/>
          </a:solidFill>
          <a:ln w="28575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 Warm-up</a:t>
            </a:r>
            <a:endParaRPr sz="4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3"/>
          <p:cNvSpPr/>
          <p:nvPr/>
        </p:nvSpPr>
        <p:spPr>
          <a:xfrm>
            <a:off x="3214536" y="1400015"/>
            <a:ext cx="7028591" cy="754615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F2F2F2"/>
          </a:solidFill>
          <a:ln w="28575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2. Listen, point and sing.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3"/>
          <p:cNvSpPr/>
          <p:nvPr/>
        </p:nvSpPr>
        <p:spPr>
          <a:xfrm>
            <a:off x="4838180" y="2457998"/>
            <a:ext cx="6716511" cy="632015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F2F2F2"/>
          </a:solidFill>
          <a:ln w="28575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3. Read and complete.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3"/>
          <p:cNvSpPr/>
          <p:nvPr/>
        </p:nvSpPr>
        <p:spPr>
          <a:xfrm>
            <a:off x="4484894" y="3474622"/>
            <a:ext cx="6075901" cy="632015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F2F2F2"/>
          </a:solidFill>
          <a:ln w="28575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4. Count the letters.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3"/>
          <p:cNvSpPr/>
          <p:nvPr/>
        </p:nvSpPr>
        <p:spPr>
          <a:xfrm>
            <a:off x="4314673" y="4508715"/>
            <a:ext cx="7609472" cy="632015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F2F2F2"/>
          </a:solidFill>
          <a:ln w="28575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5. Fun corner and wrap-up</a:t>
            </a:r>
            <a:endParaRPr sz="4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4" descr="图片包含 事情&#10;&#10;已生成极高可信度的说明"/>
          <p:cNvPicPr preferRelativeResize="0"/>
          <p:nvPr/>
        </p:nvPicPr>
        <p:blipFill rotWithShape="1">
          <a:blip r:embed="rId3">
            <a:alphaModFix/>
          </a:blip>
          <a:srcRect l="39150" r="16406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48237" y="-158782"/>
            <a:ext cx="3214687" cy="207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810" y="144617"/>
            <a:ext cx="8410575" cy="541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4"/>
          <p:cNvPicPr preferRelativeResize="0"/>
          <p:nvPr/>
        </p:nvPicPr>
        <p:blipFill rotWithShape="1">
          <a:blip r:embed="rId5">
            <a:alphaModFix/>
          </a:blip>
          <a:srcRect l="64636" t="4355" r="3042" b="50581"/>
          <a:stretch/>
        </p:blipFill>
        <p:spPr>
          <a:xfrm>
            <a:off x="5798720" y="4014679"/>
            <a:ext cx="1299496" cy="1266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4"/>
          <p:cNvPicPr preferRelativeResize="0"/>
          <p:nvPr/>
        </p:nvPicPr>
        <p:blipFill rotWithShape="1">
          <a:blip r:embed="rId5">
            <a:alphaModFix/>
          </a:blip>
          <a:srcRect l="5481" t="50582" r="62195" b="4354"/>
          <a:stretch/>
        </p:blipFill>
        <p:spPr>
          <a:xfrm>
            <a:off x="6448468" y="663372"/>
            <a:ext cx="999538" cy="97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4"/>
          <p:cNvPicPr preferRelativeResize="0"/>
          <p:nvPr/>
        </p:nvPicPr>
        <p:blipFill rotWithShape="1">
          <a:blip r:embed="rId5">
            <a:alphaModFix/>
          </a:blip>
          <a:srcRect l="6498" t="5227" r="66872" b="47673"/>
          <a:stretch/>
        </p:blipFill>
        <p:spPr>
          <a:xfrm>
            <a:off x="290082" y="663442"/>
            <a:ext cx="1211832" cy="149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4"/>
          <p:cNvSpPr/>
          <p:nvPr/>
        </p:nvSpPr>
        <p:spPr>
          <a:xfrm>
            <a:off x="-290600" y="2321004"/>
            <a:ext cx="9554817" cy="2123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143000" marR="0" lvl="0" indent="-1143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Sigmar One"/>
              <a:buAutoNum type="arabicPeriod"/>
            </a:pPr>
            <a:r>
              <a:rPr lang="en-US" sz="6600" b="1" i="1" u="none" strike="noStrike" cap="none">
                <a:solidFill>
                  <a:schemeClr val="dk1"/>
                </a:solidFill>
                <a:latin typeface="Sigmar One"/>
                <a:ea typeface="Sigmar One"/>
                <a:cs typeface="Sigmar One"/>
                <a:sym typeface="Sigmar One"/>
              </a:rPr>
              <a:t>Warm-up</a:t>
            </a:r>
            <a:endParaRPr sz="6600" b="1" i="1" u="none" strike="noStrike" cap="none">
              <a:solidFill>
                <a:schemeClr val="dk1"/>
              </a:solidFill>
              <a:latin typeface="Sigmar One"/>
              <a:ea typeface="Sigmar One"/>
              <a:cs typeface="Sigmar One"/>
              <a:sym typeface="Sigmar On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endParaRPr sz="6600" b="1" i="1" u="none" strike="noStrike" cap="none">
              <a:solidFill>
                <a:schemeClr val="dk1"/>
              </a:solidFill>
              <a:latin typeface="Sigmar One"/>
              <a:ea typeface="Sigmar One"/>
              <a:cs typeface="Sigmar One"/>
              <a:sym typeface="Sigmar One"/>
            </a:endParaRPr>
          </a:p>
        </p:txBody>
      </p:sp>
      <p:pic>
        <p:nvPicPr>
          <p:cNvPr id="133" name="Google Shape;133;p4"/>
          <p:cNvPicPr preferRelativeResize="0"/>
          <p:nvPr/>
        </p:nvPicPr>
        <p:blipFill rotWithShape="1">
          <a:blip r:embed="rId5">
            <a:alphaModFix/>
          </a:blip>
          <a:srcRect l="33331" t="3192" r="34345" b="51744"/>
          <a:stretch/>
        </p:blipFill>
        <p:spPr>
          <a:xfrm>
            <a:off x="153841" y="3721834"/>
            <a:ext cx="1002974" cy="977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63661" y="-648929"/>
            <a:ext cx="5041402" cy="5041402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4"/>
          <p:cNvSpPr/>
          <p:nvPr/>
        </p:nvSpPr>
        <p:spPr>
          <a:xfrm>
            <a:off x="2182860" y="6063099"/>
            <a:ext cx="9554817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Game: Numbers showing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5" descr="A close-up of a stopwatch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87689" y="0"/>
            <a:ext cx="2178297" cy="1641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5" descr="A close-up of a stopwatch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6500081" y="741402"/>
            <a:ext cx="2439864" cy="1641391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5"/>
          <p:cNvSpPr/>
          <p:nvPr/>
        </p:nvSpPr>
        <p:spPr>
          <a:xfrm>
            <a:off x="3829050" y="2722458"/>
            <a:ext cx="410736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1" u="none" strike="noStrike" cap="none">
                <a:solidFill>
                  <a:schemeClr val="dk1"/>
                </a:solidFill>
                <a:latin typeface="Sigmar One"/>
                <a:ea typeface="Sigmar One"/>
                <a:cs typeface="Sigmar One"/>
                <a:sym typeface="Sigmar One"/>
              </a:rPr>
              <a:t>three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4" name="Google Shape;144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24586" y="4226006"/>
            <a:ext cx="2491060" cy="25401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6" descr="A close-up of a stopwatch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87689" y="0"/>
            <a:ext cx="2178297" cy="1641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6" descr="A close-up of a stopwatch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6500081" y="741402"/>
            <a:ext cx="2439864" cy="1641391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6"/>
          <p:cNvSpPr/>
          <p:nvPr/>
        </p:nvSpPr>
        <p:spPr>
          <a:xfrm>
            <a:off x="4042319" y="2598003"/>
            <a:ext cx="410736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1" u="none" strike="noStrike" cap="none">
                <a:solidFill>
                  <a:schemeClr val="dk1"/>
                </a:solidFill>
                <a:latin typeface="Sigmar One"/>
                <a:ea typeface="Sigmar One"/>
                <a:cs typeface="Sigmar One"/>
                <a:sym typeface="Sigmar One"/>
              </a:rPr>
              <a:t>six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3" name="Google Shape;153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74595" y="4506686"/>
            <a:ext cx="3618647" cy="20849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7" descr="A close-up of a stopwatch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87689" y="0"/>
            <a:ext cx="2178297" cy="1641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7" descr="A close-up of a stopwatch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6500081" y="741402"/>
            <a:ext cx="2439864" cy="1641391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7"/>
          <p:cNvSpPr/>
          <p:nvPr/>
        </p:nvSpPr>
        <p:spPr>
          <a:xfrm>
            <a:off x="3848100" y="2598003"/>
            <a:ext cx="410736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1" u="none" strike="noStrike" cap="none">
                <a:solidFill>
                  <a:schemeClr val="dk1"/>
                </a:solidFill>
                <a:latin typeface="Sigmar One"/>
                <a:ea typeface="Sigmar One"/>
                <a:cs typeface="Sigmar One"/>
                <a:sym typeface="Sigmar One"/>
              </a:rPr>
              <a:t>five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2" name="Google Shape;162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91746" y="4183410"/>
            <a:ext cx="2589214" cy="24234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8" descr="A close-up of a stopwatch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87689" y="0"/>
            <a:ext cx="2178297" cy="1641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8" descr="A close-up of a stopwatch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6500081" y="741402"/>
            <a:ext cx="2439864" cy="1641391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8"/>
          <p:cNvSpPr/>
          <p:nvPr/>
        </p:nvSpPr>
        <p:spPr>
          <a:xfrm>
            <a:off x="3771900" y="2382792"/>
            <a:ext cx="410736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1" u="none" strike="noStrike" cap="none">
                <a:solidFill>
                  <a:schemeClr val="dk1"/>
                </a:solidFill>
                <a:latin typeface="Sigmar One"/>
                <a:ea typeface="Sigmar One"/>
                <a:cs typeface="Sigmar One"/>
                <a:sym typeface="Sigmar One"/>
              </a:rPr>
              <a:t>nine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1" name="Google Shape;171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10101" y="4519749"/>
            <a:ext cx="3523706" cy="22249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9" descr="图片包含 事情&#10;&#10;已生成极高可信度的说明"/>
          <p:cNvPicPr preferRelativeResize="0"/>
          <p:nvPr/>
        </p:nvPicPr>
        <p:blipFill rotWithShape="1">
          <a:blip r:embed="rId3">
            <a:alphaModFix/>
          </a:blip>
          <a:srcRect l="39150" r="16406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48237" y="-158782"/>
            <a:ext cx="3214687" cy="207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810" y="144617"/>
            <a:ext cx="10642540" cy="6857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9"/>
          <p:cNvPicPr preferRelativeResize="0"/>
          <p:nvPr/>
        </p:nvPicPr>
        <p:blipFill rotWithShape="1">
          <a:blip r:embed="rId5">
            <a:alphaModFix/>
          </a:blip>
          <a:srcRect l="64636" t="4355" r="3042" b="50581"/>
          <a:stretch/>
        </p:blipFill>
        <p:spPr>
          <a:xfrm>
            <a:off x="8815846" y="4628324"/>
            <a:ext cx="1299496" cy="1266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9"/>
          <p:cNvPicPr preferRelativeResize="0"/>
          <p:nvPr/>
        </p:nvPicPr>
        <p:blipFill rotWithShape="1">
          <a:blip r:embed="rId5">
            <a:alphaModFix/>
          </a:blip>
          <a:srcRect l="5481" t="50582" r="62195" b="4354"/>
          <a:stretch/>
        </p:blipFill>
        <p:spPr>
          <a:xfrm>
            <a:off x="5734585" y="993821"/>
            <a:ext cx="1476332" cy="1439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9"/>
          <p:cNvPicPr preferRelativeResize="0"/>
          <p:nvPr/>
        </p:nvPicPr>
        <p:blipFill rotWithShape="1">
          <a:blip r:embed="rId5">
            <a:alphaModFix/>
          </a:blip>
          <a:srcRect l="6498" t="5227" r="66872" b="47673"/>
          <a:stretch/>
        </p:blipFill>
        <p:spPr>
          <a:xfrm>
            <a:off x="290082" y="663442"/>
            <a:ext cx="1211832" cy="149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9"/>
          <p:cNvSpPr/>
          <p:nvPr/>
        </p:nvSpPr>
        <p:spPr>
          <a:xfrm>
            <a:off x="2204290" y="2873998"/>
            <a:ext cx="6616267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1" i="1" u="none" strike="noStrike" cap="none">
                <a:solidFill>
                  <a:schemeClr val="dk1"/>
                </a:solidFill>
                <a:latin typeface="Sigmar One"/>
                <a:ea typeface="Sigmar One"/>
                <a:cs typeface="Sigmar One"/>
                <a:sym typeface="Sigmar One"/>
              </a:rPr>
              <a:t>2. Listen, point and sing.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4" name="Google Shape;184;p9"/>
          <p:cNvPicPr preferRelativeResize="0"/>
          <p:nvPr/>
        </p:nvPicPr>
        <p:blipFill rotWithShape="1">
          <a:blip r:embed="rId5">
            <a:alphaModFix/>
          </a:blip>
          <a:srcRect l="33331" t="3192" r="34345" b="51744"/>
          <a:stretch/>
        </p:blipFill>
        <p:spPr>
          <a:xfrm>
            <a:off x="3956841" y="4879941"/>
            <a:ext cx="1002974" cy="977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63661" y="-648929"/>
            <a:ext cx="5041402" cy="50414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279</Words>
  <Application>Microsoft Office PowerPoint</Application>
  <PresentationFormat>Widescreen</PresentationFormat>
  <Paragraphs>65</Paragraphs>
  <Slides>22</Slides>
  <Notes>21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Comic Sans MS</vt:lpstr>
      <vt:lpstr>Arial</vt:lpstr>
      <vt:lpstr>Sigmar One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李佳宇</dc:creator>
  <cp:lastModifiedBy>HEID</cp:lastModifiedBy>
  <cp:revision>4</cp:revision>
  <dcterms:created xsi:type="dcterms:W3CDTF">2017-05-08T08:38:07Z</dcterms:created>
  <dcterms:modified xsi:type="dcterms:W3CDTF">2023-09-11T13:21:07Z</dcterms:modified>
</cp:coreProperties>
</file>