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6"/>
  </p:notesMasterIdLst>
  <p:sldIdLst>
    <p:sldId id="327" r:id="rId5"/>
    <p:sldId id="336" r:id="rId6"/>
    <p:sldId id="268" r:id="rId7"/>
    <p:sldId id="269" r:id="rId8"/>
    <p:sldId id="273" r:id="rId9"/>
    <p:sldId id="278" r:id="rId10"/>
    <p:sldId id="279" r:id="rId11"/>
    <p:sldId id="280" r:id="rId12"/>
    <p:sldId id="283" r:id="rId13"/>
    <p:sldId id="285" r:id="rId14"/>
    <p:sldId id="287" r:id="rId15"/>
    <p:sldId id="292" r:id="rId16"/>
    <p:sldId id="294" r:id="rId17"/>
    <p:sldId id="295" r:id="rId18"/>
    <p:sldId id="320" r:id="rId19"/>
    <p:sldId id="297" r:id="rId20"/>
    <p:sldId id="298" r:id="rId21"/>
    <p:sldId id="319" r:id="rId22"/>
    <p:sldId id="300" r:id="rId23"/>
    <p:sldId id="302" r:id="rId24"/>
    <p:sldId id="311" r:id="rId25"/>
    <p:sldId id="322" r:id="rId26"/>
    <p:sldId id="323" r:id="rId27"/>
    <p:sldId id="324" r:id="rId28"/>
    <p:sldId id="325" r:id="rId29"/>
    <p:sldId id="326" r:id="rId30"/>
    <p:sldId id="329" r:id="rId31"/>
    <p:sldId id="303" r:id="rId32"/>
    <p:sldId id="305" r:id="rId33"/>
    <p:sldId id="309" r:id="rId34"/>
    <p:sldId id="33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27820-E9F0-40B9-9B42-68AFC9573357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0F576-EDAE-4888-8D96-1DBE74B5D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69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375D-1024-29BD-0541-3CBB41B2A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E7188A-2806-6E54-C1A5-7C4CBD59F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DB24A-C71D-7DE9-3497-0DF7461F6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AA07C-1753-1DF4-4DDB-F6DBCD7C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9C688-4267-43CA-958D-D6DA0290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94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883B-21C4-8DD4-C15A-A138C8716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75D1B0-4B1A-D446-ED57-0FD3F4B81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986FA-BBA1-590D-0C02-57830F470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3F84C-F295-AE30-53C0-0768574F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AC2B7-0C9D-B5E9-E129-F32550BF0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03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AF62A0-14CA-6EE5-1811-4723B748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01E445-BA24-B9CF-6B1F-0834951A1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EC6F1-5215-5996-F199-A40030942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AA2B4-83F4-AE1C-0506-F289B59A4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9387-3E2C-7D11-0DE8-CB096381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33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95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97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67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61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32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53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14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13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81A31-3827-3B9D-CE76-5A8BB378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D8021-F204-2953-4606-66E31B8CC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725C0-39C2-A6D2-FA06-8362AAE8B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B24DC-BC48-3B14-B393-DC7028B87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61C1B-D464-B761-78A2-CDDC1A25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31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14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98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18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501" y="1366306"/>
            <a:ext cx="12540343" cy="9427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3002" y="2492337"/>
            <a:ext cx="10327341" cy="11239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66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5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52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45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40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76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13" y="2826278"/>
            <a:ext cx="12540343" cy="873540"/>
          </a:xfrm>
        </p:spPr>
        <p:txBody>
          <a:bodyPr anchor="t"/>
          <a:lstStyle>
            <a:lvl1pPr algn="l">
              <a:defRPr sz="25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413" y="1864163"/>
            <a:ext cx="12540343" cy="962115"/>
          </a:xfrm>
        </p:spPr>
        <p:txBody>
          <a:bodyPr anchor="b"/>
          <a:lstStyle>
            <a:lvl1pPr marL="0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1pPr>
            <a:lvl2pPr marL="293202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2pPr>
            <a:lvl3pPr marL="586405" indent="0">
              <a:buNone/>
              <a:defRPr sz="1026">
                <a:solidFill>
                  <a:schemeClr val="tx1">
                    <a:tint val="75000"/>
                  </a:schemeClr>
                </a:solidFill>
              </a:defRPr>
            </a:lvl3pPr>
            <a:lvl4pPr marL="87960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4pPr>
            <a:lvl5pPr marL="117280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5pPr>
            <a:lvl6pPr marL="1466012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6pPr>
            <a:lvl7pPr marL="1759214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7pPr>
            <a:lvl8pPr marL="205241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8pPr>
            <a:lvl9pPr marL="234561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96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7667" y="1026257"/>
            <a:ext cx="6516061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9617" y="1026257"/>
            <a:ext cx="6516061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1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667" y="984514"/>
            <a:ext cx="6518623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7667" y="1394813"/>
            <a:ext cx="6518623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4495" y="984514"/>
            <a:ext cx="6521183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4495" y="1394813"/>
            <a:ext cx="6521183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51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94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5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6E06C-2611-D01A-00AE-AD7C3A5E7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704B3-9BF8-D191-5770-0B2BBD88A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C4BAB-45C4-C799-B48C-DBCF550D9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BAB22-5A13-306F-63D3-25DB37060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3615C-96E6-B22E-B7A4-2E686B02F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18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668" y="175115"/>
            <a:ext cx="4853749" cy="745258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8148" y="175115"/>
            <a:ext cx="8247529" cy="3753778"/>
          </a:xfrm>
        </p:spPr>
        <p:txBody>
          <a:bodyPr/>
          <a:lstStyle>
            <a:lvl1pPr>
              <a:defRPr sz="2052"/>
            </a:lvl1pPr>
            <a:lvl2pPr>
              <a:defRPr sz="1796"/>
            </a:lvl2pPr>
            <a:lvl3pPr>
              <a:defRPr sz="1539"/>
            </a:lvl3pPr>
            <a:lvl4pPr>
              <a:defRPr sz="1283"/>
            </a:lvl4pPr>
            <a:lvl5pPr>
              <a:defRPr sz="1283"/>
            </a:lvl5pPr>
            <a:lvl6pPr>
              <a:defRPr sz="1283"/>
            </a:lvl6pPr>
            <a:lvl7pPr>
              <a:defRPr sz="1283"/>
            </a:lvl7pPr>
            <a:lvl8pPr>
              <a:defRPr sz="1283"/>
            </a:lvl8pPr>
            <a:lvl9pPr>
              <a:defRPr sz="12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668" y="920373"/>
            <a:ext cx="4853749" cy="3008520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28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759" y="3078770"/>
            <a:ext cx="8852007" cy="363466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1759" y="392991"/>
            <a:ext cx="8852007" cy="2638945"/>
          </a:xfrm>
        </p:spPr>
        <p:txBody>
          <a:bodyPr/>
          <a:lstStyle>
            <a:lvl1pPr marL="0" indent="0">
              <a:buNone/>
              <a:defRPr sz="2052"/>
            </a:lvl1pPr>
            <a:lvl2pPr marL="293202" indent="0">
              <a:buNone/>
              <a:defRPr sz="1796"/>
            </a:lvl2pPr>
            <a:lvl3pPr marL="586405" indent="0">
              <a:buNone/>
              <a:defRPr sz="1539"/>
            </a:lvl3pPr>
            <a:lvl4pPr marL="879607" indent="0">
              <a:buNone/>
              <a:defRPr sz="1283"/>
            </a:lvl4pPr>
            <a:lvl5pPr marL="1172809" indent="0">
              <a:buNone/>
              <a:defRPr sz="1283"/>
            </a:lvl5pPr>
            <a:lvl6pPr marL="1466012" indent="0">
              <a:buNone/>
              <a:defRPr sz="1283"/>
            </a:lvl6pPr>
            <a:lvl7pPr marL="1759214" indent="0">
              <a:buNone/>
              <a:defRPr sz="1283"/>
            </a:lvl7pPr>
            <a:lvl8pPr marL="2052417" indent="0">
              <a:buNone/>
              <a:defRPr sz="1283"/>
            </a:lvl8pPr>
            <a:lvl9pPr marL="2345619" indent="0">
              <a:buNone/>
              <a:defRPr sz="12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1759" y="3442236"/>
            <a:ext cx="8852007" cy="516182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91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46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6175" y="176134"/>
            <a:ext cx="3319503" cy="3752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7667" y="176134"/>
            <a:ext cx="9712618" cy="375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94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6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7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8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85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03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29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719EB-BE68-DFAF-2ACE-345673E85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01B96-A3D2-EA86-6EE5-E8DAA9C91C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96BE4-5578-A10A-48F0-EB26BCA17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4D512-6750-5CB8-2E4D-5E080B821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CE995-0C56-7E6F-98F4-7C40386EC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2AB90-B5E5-8BDF-D4AD-8EFCDF8A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53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13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25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84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78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40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84A7-DAF1-F06E-EBA1-318CD92A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84F76-4D57-4A8C-733E-037699F54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4EBD8-9CD1-8237-6017-093ED4474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DD5F41-70D9-068B-8248-886DBCA8A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613B9-211C-7DF9-43DE-396C86FB3C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07C981-D314-BD21-F912-4F087CFA1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433C38-A046-B9EE-2016-3CC11376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A5E859-FC5F-6DDE-6445-9560EA3FD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8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6C0E3-6E1F-B2DE-FDD2-4BCA9F80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656442-7BAD-26FF-D6E0-801112240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FAF15-F28D-57DB-EE50-F0E628161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ADDA03-D3C9-53C8-DA76-DFFE461DE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92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69A25C-234D-9857-4224-304542D4B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0CC995-2AD2-F12A-175D-8CF6463F5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0291F-86AB-4D8F-13AB-17F2CB5FF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77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9C9F5-A584-5FDE-2CAA-9DD1A26A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E63F5-2EBF-CA75-29E6-F818A0070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B4301-D566-2510-AFE4-FFC29CC07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C9D0A-53E8-123A-A529-35D0281E3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96DFE-0A70-A248-58AC-0BE53A680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7A866-9236-38E4-29D5-4302C1D13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15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3D5B-FF4F-29CE-0B16-6D99388D2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46367-43FE-8DC1-594E-71681B4E1E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B72EE-D6BF-DD5E-0DF6-AFE191047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E550C-1BEC-3025-75C8-225E1A070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E96D1-05D7-9BF3-6826-B2913E72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60468-0331-CA6C-201F-8310CCF33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6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20E0EA-FE3B-9132-4D54-89F74631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38297-DD66-4BE3-878E-3C2095EA4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9FE01-33ED-ABCF-E1E3-D87FBC42F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19E63-2A39-4729-880C-0BCF2A4501B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5418F-A590-7556-62FB-E708C8062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614C9-067C-7DDF-9E71-F220DABDA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A04A9-083A-485C-BE88-4C80068BF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0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7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667" y="176134"/>
            <a:ext cx="13278010" cy="73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667" y="1026257"/>
            <a:ext cx="13278010" cy="290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7667" y="4076519"/>
            <a:ext cx="3442447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0726" y="4076519"/>
            <a:ext cx="46718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3230" y="4076519"/>
            <a:ext cx="3442447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7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86405" rtl="0" eaLnBrk="1" latinLnBrk="0" hangingPunct="1">
        <a:spcBef>
          <a:spcPct val="0"/>
        </a:spcBef>
        <a:buNone/>
        <a:defRPr sz="2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902" indent="-219902" algn="l" defTabSz="586405" rtl="0" eaLnBrk="1" latinLnBrk="0" hangingPunct="1">
        <a:spcBef>
          <a:spcPct val="20000"/>
        </a:spcBef>
        <a:buFont typeface="Arial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476454" indent="-183251" algn="l" defTabSz="586405" rtl="0" eaLnBrk="1" latinLnBrk="0" hangingPunct="1">
        <a:spcBef>
          <a:spcPct val="20000"/>
        </a:spcBef>
        <a:buFont typeface="Arial" pitchFamily="34" charset="0"/>
        <a:buChar char="–"/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733006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26208" indent="-146601" algn="l" defTabSz="586405" rtl="0" eaLnBrk="1" latinLnBrk="0" hangingPunct="1">
        <a:spcBef>
          <a:spcPct val="20000"/>
        </a:spcBef>
        <a:buFont typeface="Arial" pitchFamily="34" charset="0"/>
        <a:buChar char="–"/>
        <a:defRPr sz="1283" kern="1200">
          <a:solidFill>
            <a:schemeClr val="tx1"/>
          </a:solidFill>
          <a:latin typeface="+mn-lt"/>
          <a:ea typeface="+mn-ea"/>
          <a:cs typeface="+mn-cs"/>
        </a:defRPr>
      </a:lvl4pPr>
      <a:lvl5pPr marL="1319411" indent="-146601" algn="l" defTabSz="586405" rtl="0" eaLnBrk="1" latinLnBrk="0" hangingPunct="1">
        <a:spcBef>
          <a:spcPct val="20000"/>
        </a:spcBef>
        <a:buFont typeface="Arial" pitchFamily="34" charset="0"/>
        <a:buChar char="»"/>
        <a:defRPr sz="1283" kern="1200">
          <a:solidFill>
            <a:schemeClr val="tx1"/>
          </a:solidFill>
          <a:latin typeface="+mn-lt"/>
          <a:ea typeface="+mn-ea"/>
          <a:cs typeface="+mn-cs"/>
        </a:defRPr>
      </a:lvl5pPr>
      <a:lvl6pPr marL="1612613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6pPr>
      <a:lvl7pPr marL="1905815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7pPr>
      <a:lvl8pPr marL="2199018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8pPr>
      <a:lvl9pPr marL="2492220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1pPr>
      <a:lvl2pPr marL="29320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2pPr>
      <a:lvl3pPr marL="586405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3pPr>
      <a:lvl4pPr marL="87960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4pPr>
      <a:lvl5pPr marL="117280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5pPr>
      <a:lvl6pPr marL="146601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6pPr>
      <a:lvl7pPr marL="1759214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7pPr>
      <a:lvl8pPr marL="205241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8pPr>
      <a:lvl9pPr marL="234561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6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3.svg"/><Relationship Id="rId18" Type="http://schemas.openxmlformats.org/officeDocument/2006/relationships/image" Target="../media/image78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58.png"/><Relationship Id="rId7" Type="http://schemas.openxmlformats.org/officeDocument/2006/relationships/image" Target="../media/image63.sv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audio" Target="../media/media2.mp3"/><Relationship Id="rId16" Type="http://schemas.openxmlformats.org/officeDocument/2006/relationships/image" Target="../media/image76.png"/><Relationship Id="rId20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11" Type="http://schemas.openxmlformats.org/officeDocument/2006/relationships/image" Target="../media/image69.svg"/><Relationship Id="rId24" Type="http://schemas.openxmlformats.org/officeDocument/2006/relationships/image" Target="../media/image83.png"/><Relationship Id="rId5" Type="http://schemas.openxmlformats.org/officeDocument/2006/relationships/image" Target="../media/image61.svg"/><Relationship Id="rId15" Type="http://schemas.openxmlformats.org/officeDocument/2006/relationships/image" Target="../media/image75.svg"/><Relationship Id="rId23" Type="http://schemas.openxmlformats.org/officeDocument/2006/relationships/image" Target="../media/image84.png"/><Relationship Id="rId10" Type="http://schemas.openxmlformats.org/officeDocument/2006/relationships/image" Target="../media/image68.png"/><Relationship Id="rId19" Type="http://schemas.openxmlformats.org/officeDocument/2006/relationships/image" Target="../media/image79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74.png"/><Relationship Id="rId22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microsoft.com/office/2007/relationships/hdphoto" Target="../media/hdphoto1.wdp"/><Relationship Id="rId3" Type="http://schemas.openxmlformats.org/officeDocument/2006/relationships/image" Target="../media/image63.svg"/><Relationship Id="rId7" Type="http://schemas.openxmlformats.org/officeDocument/2006/relationships/image" Target="../media/image69.svg"/><Relationship Id="rId12" Type="http://schemas.openxmlformats.org/officeDocument/2006/relationships/image" Target="../media/image76.png"/><Relationship Id="rId17" Type="http://schemas.openxmlformats.org/officeDocument/2006/relationships/image" Target="../media/image79.png"/><Relationship Id="rId2" Type="http://schemas.openxmlformats.org/officeDocument/2006/relationships/image" Target="../media/image62.png"/><Relationship Id="rId16" Type="http://schemas.openxmlformats.org/officeDocument/2006/relationships/image" Target="../media/image78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5.svg"/><Relationship Id="rId5" Type="http://schemas.openxmlformats.org/officeDocument/2006/relationships/image" Target="../media/image65.svg"/><Relationship Id="rId15" Type="http://schemas.openxmlformats.org/officeDocument/2006/relationships/image" Target="../media/image57.svg"/><Relationship Id="rId10" Type="http://schemas.openxmlformats.org/officeDocument/2006/relationships/image" Target="../media/image74.png"/><Relationship Id="rId19" Type="http://schemas.openxmlformats.org/officeDocument/2006/relationships/image" Target="../media/image58.png"/><Relationship Id="rId4" Type="http://schemas.openxmlformats.org/officeDocument/2006/relationships/image" Target="../media/image64.png"/><Relationship Id="rId9" Type="http://schemas.openxmlformats.org/officeDocument/2006/relationships/image" Target="../media/image73.svg"/><Relationship Id="rId1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microsoft.com/office/2007/relationships/hdphoto" Target="../media/hdphoto5.wdp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83.png"/><Relationship Id="rId7" Type="http://schemas.openxmlformats.org/officeDocument/2006/relationships/image" Target="../media/image69.svg"/><Relationship Id="rId12" Type="http://schemas.openxmlformats.org/officeDocument/2006/relationships/image" Target="../media/image76.png"/><Relationship Id="rId17" Type="http://schemas.openxmlformats.org/officeDocument/2006/relationships/image" Target="../media/image86.png"/><Relationship Id="rId2" Type="http://schemas.microsoft.com/office/2007/relationships/media" Target="../media/media3.mp3"/><Relationship Id="rId16" Type="http://schemas.openxmlformats.org/officeDocument/2006/relationships/image" Target="../media/image85.png"/><Relationship Id="rId20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11" Type="http://schemas.openxmlformats.org/officeDocument/2006/relationships/image" Target="../media/image75.svg"/><Relationship Id="rId5" Type="http://schemas.openxmlformats.org/officeDocument/2006/relationships/image" Target="../media/image61.svg"/><Relationship Id="rId15" Type="http://schemas.openxmlformats.org/officeDocument/2006/relationships/image" Target="../media/image59.svg"/><Relationship Id="rId10" Type="http://schemas.openxmlformats.org/officeDocument/2006/relationships/image" Target="../media/image74.png"/><Relationship Id="rId19" Type="http://schemas.openxmlformats.org/officeDocument/2006/relationships/image" Target="../media/image87.png"/><Relationship Id="rId4" Type="http://schemas.openxmlformats.org/officeDocument/2006/relationships/image" Target="../media/image60.png"/><Relationship Id="rId9" Type="http://schemas.openxmlformats.org/officeDocument/2006/relationships/image" Target="../media/image73.svg"/><Relationship Id="rId1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microsoft.com/office/2007/relationships/hdphoto" Target="../media/hdphoto5.wdp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83.png"/><Relationship Id="rId7" Type="http://schemas.openxmlformats.org/officeDocument/2006/relationships/image" Target="../media/image69.svg"/><Relationship Id="rId12" Type="http://schemas.openxmlformats.org/officeDocument/2006/relationships/image" Target="../media/image76.png"/><Relationship Id="rId17" Type="http://schemas.openxmlformats.org/officeDocument/2006/relationships/image" Target="../media/image86.png"/><Relationship Id="rId2" Type="http://schemas.microsoft.com/office/2007/relationships/media" Target="../media/media4.mp3"/><Relationship Id="rId16" Type="http://schemas.openxmlformats.org/officeDocument/2006/relationships/image" Target="../media/image85.png"/><Relationship Id="rId20" Type="http://schemas.microsoft.com/office/2007/relationships/hdphoto" Target="../media/hdphoto7.wdp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11" Type="http://schemas.openxmlformats.org/officeDocument/2006/relationships/image" Target="../media/image75.svg"/><Relationship Id="rId5" Type="http://schemas.openxmlformats.org/officeDocument/2006/relationships/image" Target="../media/image61.svg"/><Relationship Id="rId15" Type="http://schemas.openxmlformats.org/officeDocument/2006/relationships/image" Target="../media/image59.svg"/><Relationship Id="rId10" Type="http://schemas.openxmlformats.org/officeDocument/2006/relationships/image" Target="../media/image74.png"/><Relationship Id="rId19" Type="http://schemas.openxmlformats.org/officeDocument/2006/relationships/image" Target="../media/image88.png"/><Relationship Id="rId4" Type="http://schemas.openxmlformats.org/officeDocument/2006/relationships/image" Target="../media/image60.png"/><Relationship Id="rId9" Type="http://schemas.openxmlformats.org/officeDocument/2006/relationships/image" Target="../media/image73.sv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microsoft.com/office/2007/relationships/hdphoto" Target="../media/hdphoto5.wdp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83.png"/><Relationship Id="rId7" Type="http://schemas.openxmlformats.org/officeDocument/2006/relationships/image" Target="../media/image69.svg"/><Relationship Id="rId12" Type="http://schemas.openxmlformats.org/officeDocument/2006/relationships/image" Target="../media/image76.png"/><Relationship Id="rId17" Type="http://schemas.openxmlformats.org/officeDocument/2006/relationships/image" Target="../media/image86.png"/><Relationship Id="rId2" Type="http://schemas.microsoft.com/office/2007/relationships/media" Target="../media/media5.mp3"/><Relationship Id="rId16" Type="http://schemas.openxmlformats.org/officeDocument/2006/relationships/image" Target="../media/image85.png"/><Relationship Id="rId20" Type="http://schemas.microsoft.com/office/2007/relationships/hdphoto" Target="../media/hdphoto8.wdp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11" Type="http://schemas.openxmlformats.org/officeDocument/2006/relationships/image" Target="../media/image75.svg"/><Relationship Id="rId5" Type="http://schemas.openxmlformats.org/officeDocument/2006/relationships/image" Target="../media/image61.svg"/><Relationship Id="rId15" Type="http://schemas.openxmlformats.org/officeDocument/2006/relationships/image" Target="../media/image59.svg"/><Relationship Id="rId10" Type="http://schemas.openxmlformats.org/officeDocument/2006/relationships/image" Target="../media/image74.png"/><Relationship Id="rId19" Type="http://schemas.openxmlformats.org/officeDocument/2006/relationships/image" Target="../media/image89.png"/><Relationship Id="rId4" Type="http://schemas.openxmlformats.org/officeDocument/2006/relationships/image" Target="../media/image60.png"/><Relationship Id="rId9" Type="http://schemas.openxmlformats.org/officeDocument/2006/relationships/image" Target="../media/image73.sv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3.svg"/><Relationship Id="rId7" Type="http://schemas.openxmlformats.org/officeDocument/2006/relationships/image" Target="../media/image8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59.svg"/><Relationship Id="rId10" Type="http://schemas.openxmlformats.org/officeDocument/2006/relationships/image" Target="../media/image91.png"/><Relationship Id="rId4" Type="http://schemas.openxmlformats.org/officeDocument/2006/relationships/image" Target="../media/image58.png"/><Relationship Id="rId9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microsoft.com/office/2007/relationships/hdphoto" Target="../media/hdphoto1.wdp"/><Relationship Id="rId3" Type="http://schemas.openxmlformats.org/officeDocument/2006/relationships/image" Target="../media/image63.svg"/><Relationship Id="rId7" Type="http://schemas.openxmlformats.org/officeDocument/2006/relationships/image" Target="../media/image69.svg"/><Relationship Id="rId12" Type="http://schemas.openxmlformats.org/officeDocument/2006/relationships/image" Target="../media/image76.png"/><Relationship Id="rId17" Type="http://schemas.openxmlformats.org/officeDocument/2006/relationships/image" Target="../media/image79.png"/><Relationship Id="rId2" Type="http://schemas.openxmlformats.org/officeDocument/2006/relationships/image" Target="../media/image62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5.svg"/><Relationship Id="rId5" Type="http://schemas.openxmlformats.org/officeDocument/2006/relationships/image" Target="../media/image65.svg"/><Relationship Id="rId15" Type="http://schemas.openxmlformats.org/officeDocument/2006/relationships/image" Target="../media/image57.svg"/><Relationship Id="rId10" Type="http://schemas.openxmlformats.org/officeDocument/2006/relationships/image" Target="../media/image74.png"/><Relationship Id="rId19" Type="http://schemas.openxmlformats.org/officeDocument/2006/relationships/image" Target="../media/image92.png"/><Relationship Id="rId4" Type="http://schemas.openxmlformats.org/officeDocument/2006/relationships/image" Target="../media/image64.png"/><Relationship Id="rId9" Type="http://schemas.openxmlformats.org/officeDocument/2006/relationships/image" Target="../media/image73.sv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microsoft.com/office/2007/relationships/hdphoto" Target="../media/hdphoto1.wdp"/><Relationship Id="rId18" Type="http://schemas.openxmlformats.org/officeDocument/2006/relationships/hyperlink" Target="https://pixabay.com/en/speaker-loudspeaker-audio-156844/" TargetMode="External"/><Relationship Id="rId3" Type="http://schemas.openxmlformats.org/officeDocument/2006/relationships/audio" Target="NULL" TargetMode="External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95.png"/><Relationship Id="rId2" Type="http://schemas.openxmlformats.org/officeDocument/2006/relationships/audio" Target="../media/media6.mp3"/><Relationship Id="rId16" Type="http://schemas.microsoft.com/office/2007/relationships/hdphoto" Target="../media/hdphoto9.wdp"/><Relationship Id="rId1" Type="http://schemas.microsoft.com/office/2007/relationships/media" Target="../media/media6.mp3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94.png"/><Relationship Id="rId10" Type="http://schemas.openxmlformats.org/officeDocument/2006/relationships/image" Target="../media/image77.svg"/><Relationship Id="rId19" Type="http://schemas.openxmlformats.org/officeDocument/2006/relationships/image" Target="../media/image8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76.png"/><Relationship Id="rId1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microsoft.com/office/2007/relationships/hdphoto" Target="../media/hdphoto1.wdp"/><Relationship Id="rId3" Type="http://schemas.openxmlformats.org/officeDocument/2006/relationships/image" Target="../media/image63.svg"/><Relationship Id="rId7" Type="http://schemas.openxmlformats.org/officeDocument/2006/relationships/image" Target="../media/image69.svg"/><Relationship Id="rId12" Type="http://schemas.openxmlformats.org/officeDocument/2006/relationships/image" Target="../media/image76.png"/><Relationship Id="rId17" Type="http://schemas.openxmlformats.org/officeDocument/2006/relationships/image" Target="../media/image79.png"/><Relationship Id="rId2" Type="http://schemas.openxmlformats.org/officeDocument/2006/relationships/image" Target="../media/image62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5.svg"/><Relationship Id="rId5" Type="http://schemas.openxmlformats.org/officeDocument/2006/relationships/image" Target="../media/image65.svg"/><Relationship Id="rId15" Type="http://schemas.openxmlformats.org/officeDocument/2006/relationships/image" Target="../media/image57.svg"/><Relationship Id="rId10" Type="http://schemas.openxmlformats.org/officeDocument/2006/relationships/image" Target="../media/image74.png"/><Relationship Id="rId19" Type="http://schemas.openxmlformats.org/officeDocument/2006/relationships/image" Target="../media/image92.png"/><Relationship Id="rId4" Type="http://schemas.openxmlformats.org/officeDocument/2006/relationships/image" Target="../media/image64.png"/><Relationship Id="rId9" Type="http://schemas.openxmlformats.org/officeDocument/2006/relationships/image" Target="../media/image73.sv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5.svg"/><Relationship Id="rId12" Type="http://schemas.microsoft.com/office/2007/relationships/hdphoto" Target="../media/hdphoto1.wdp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sv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sv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47.svg"/><Relationship Id="rId50" Type="http://schemas.openxmlformats.org/officeDocument/2006/relationships/image" Target="../media/image50.png"/><Relationship Id="rId55" Type="http://schemas.openxmlformats.org/officeDocument/2006/relationships/image" Target="../media/image55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9" Type="http://schemas.openxmlformats.org/officeDocument/2006/relationships/image" Target="../media/image29.sv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40" Type="http://schemas.openxmlformats.org/officeDocument/2006/relationships/image" Target="../media/image40.png"/><Relationship Id="rId45" Type="http://schemas.openxmlformats.org/officeDocument/2006/relationships/image" Target="../media/image45.svg"/><Relationship Id="rId53" Type="http://schemas.openxmlformats.org/officeDocument/2006/relationships/image" Target="../media/image53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Relationship Id="rId43" Type="http://schemas.openxmlformats.org/officeDocument/2006/relationships/image" Target="../media/image43.svg"/><Relationship Id="rId48" Type="http://schemas.openxmlformats.org/officeDocument/2006/relationships/image" Target="../media/image48.png"/><Relationship Id="rId8" Type="http://schemas.openxmlformats.org/officeDocument/2006/relationships/image" Target="../media/image8.png"/><Relationship Id="rId51" Type="http://schemas.openxmlformats.org/officeDocument/2006/relationships/image" Target="../media/image51.svg"/><Relationship Id="rId3" Type="http://schemas.openxmlformats.org/officeDocument/2006/relationships/image" Target="../media/image3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20" Type="http://schemas.openxmlformats.org/officeDocument/2006/relationships/image" Target="../media/image20.png"/><Relationship Id="rId41" Type="http://schemas.openxmlformats.org/officeDocument/2006/relationships/image" Target="../media/image41.svg"/><Relationship Id="rId54" Type="http://schemas.openxmlformats.org/officeDocument/2006/relationships/image" Target="../media/image5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microsoft.com/office/2007/relationships/hdphoto" Target="../media/hdphoto1.wdp"/><Relationship Id="rId3" Type="http://schemas.openxmlformats.org/officeDocument/2006/relationships/image" Target="../media/image63.svg"/><Relationship Id="rId7" Type="http://schemas.openxmlformats.org/officeDocument/2006/relationships/image" Target="../media/image69.svg"/><Relationship Id="rId12" Type="http://schemas.openxmlformats.org/officeDocument/2006/relationships/image" Target="../media/image76.png"/><Relationship Id="rId17" Type="http://schemas.openxmlformats.org/officeDocument/2006/relationships/image" Target="../media/image79.png"/><Relationship Id="rId2" Type="http://schemas.openxmlformats.org/officeDocument/2006/relationships/image" Target="../media/image62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5.svg"/><Relationship Id="rId5" Type="http://schemas.openxmlformats.org/officeDocument/2006/relationships/image" Target="../media/image65.svg"/><Relationship Id="rId15" Type="http://schemas.openxmlformats.org/officeDocument/2006/relationships/image" Target="../media/image57.svg"/><Relationship Id="rId10" Type="http://schemas.openxmlformats.org/officeDocument/2006/relationships/image" Target="../media/image74.png"/><Relationship Id="rId4" Type="http://schemas.openxmlformats.org/officeDocument/2006/relationships/image" Target="../media/image64.png"/><Relationship Id="rId9" Type="http://schemas.openxmlformats.org/officeDocument/2006/relationships/image" Target="../media/image73.sv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73.svg"/><Relationship Id="rId7" Type="http://schemas.openxmlformats.org/officeDocument/2006/relationships/image" Target="../media/image9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3.svg"/><Relationship Id="rId7" Type="http://schemas.openxmlformats.org/officeDocument/2006/relationships/image" Target="../media/image9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3.svg"/><Relationship Id="rId11" Type="http://schemas.openxmlformats.org/officeDocument/2006/relationships/image" Target="../media/image99.png"/><Relationship Id="rId5" Type="http://schemas.openxmlformats.org/officeDocument/2006/relationships/image" Target="../media/image72.png"/><Relationship Id="rId10" Type="http://schemas.openxmlformats.org/officeDocument/2006/relationships/image" Target="../media/image97.jpeg"/><Relationship Id="rId4" Type="http://schemas.openxmlformats.org/officeDocument/2006/relationships/audio" Target="../media/audio1.wav"/><Relationship Id="rId9" Type="http://schemas.openxmlformats.org/officeDocument/2006/relationships/image" Target="../media/image10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3.svg"/><Relationship Id="rId7" Type="http://schemas.openxmlformats.org/officeDocument/2006/relationships/image" Target="../media/image9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3.svg"/><Relationship Id="rId11" Type="http://schemas.openxmlformats.org/officeDocument/2006/relationships/image" Target="../media/image101.jpeg"/><Relationship Id="rId5" Type="http://schemas.openxmlformats.org/officeDocument/2006/relationships/image" Target="../media/image72.png"/><Relationship Id="rId10" Type="http://schemas.openxmlformats.org/officeDocument/2006/relationships/image" Target="../media/image83.png"/><Relationship Id="rId4" Type="http://schemas.openxmlformats.org/officeDocument/2006/relationships/audio" Target="../media/audio1.wav"/><Relationship Id="rId9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3.svg"/><Relationship Id="rId7" Type="http://schemas.openxmlformats.org/officeDocument/2006/relationships/image" Target="../media/image9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3.svg"/><Relationship Id="rId11" Type="http://schemas.openxmlformats.org/officeDocument/2006/relationships/image" Target="../media/image101.jpeg"/><Relationship Id="rId5" Type="http://schemas.openxmlformats.org/officeDocument/2006/relationships/image" Target="../media/image72.png"/><Relationship Id="rId10" Type="http://schemas.openxmlformats.org/officeDocument/2006/relationships/image" Target="../media/image83.png"/><Relationship Id="rId4" Type="http://schemas.openxmlformats.org/officeDocument/2006/relationships/audio" Target="../media/audio1.wav"/><Relationship Id="rId9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5.svg"/><Relationship Id="rId18" Type="http://schemas.openxmlformats.org/officeDocument/2006/relationships/image" Target="../media/image78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92.png"/><Relationship Id="rId7" Type="http://schemas.openxmlformats.org/officeDocument/2006/relationships/image" Target="../media/image65.svg"/><Relationship Id="rId12" Type="http://schemas.openxmlformats.org/officeDocument/2006/relationships/image" Target="../media/image74.png"/><Relationship Id="rId17" Type="http://schemas.openxmlformats.org/officeDocument/2006/relationships/image" Target="../media/image57.svg"/><Relationship Id="rId2" Type="http://schemas.openxmlformats.org/officeDocument/2006/relationships/audio" Target="../media/media8.mp3"/><Relationship Id="rId16" Type="http://schemas.openxmlformats.org/officeDocument/2006/relationships/image" Target="../media/image56.png"/><Relationship Id="rId20" Type="http://schemas.microsoft.com/office/2007/relationships/hdphoto" Target="../media/hdphoto1.wdp"/><Relationship Id="rId1" Type="http://schemas.microsoft.com/office/2007/relationships/media" Target="../media/media8.mp3"/><Relationship Id="rId6" Type="http://schemas.openxmlformats.org/officeDocument/2006/relationships/image" Target="../media/image64.png"/><Relationship Id="rId11" Type="http://schemas.openxmlformats.org/officeDocument/2006/relationships/image" Target="../media/image73.svg"/><Relationship Id="rId5" Type="http://schemas.openxmlformats.org/officeDocument/2006/relationships/image" Target="../media/image63.svg"/><Relationship Id="rId15" Type="http://schemas.openxmlformats.org/officeDocument/2006/relationships/image" Target="../media/image77.svg"/><Relationship Id="rId23" Type="http://schemas.openxmlformats.org/officeDocument/2006/relationships/hyperlink" Target="https://sliverkun.blogspot.com/" TargetMode="External"/><Relationship Id="rId10" Type="http://schemas.openxmlformats.org/officeDocument/2006/relationships/image" Target="../media/image72.png"/><Relationship Id="rId19" Type="http://schemas.openxmlformats.org/officeDocument/2006/relationships/image" Target="../media/image79.png"/><Relationship Id="rId4" Type="http://schemas.openxmlformats.org/officeDocument/2006/relationships/image" Target="../media/image62.png"/><Relationship Id="rId9" Type="http://schemas.openxmlformats.org/officeDocument/2006/relationships/image" Target="../media/image69.svg"/><Relationship Id="rId14" Type="http://schemas.openxmlformats.org/officeDocument/2006/relationships/image" Target="../media/image76.png"/><Relationship Id="rId22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3" Type="http://schemas.openxmlformats.org/officeDocument/2006/relationships/image" Target="../media/image57.svg"/><Relationship Id="rId21" Type="http://schemas.openxmlformats.org/officeDocument/2006/relationships/image" Target="../media/image75.sv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9.svg"/><Relationship Id="rId23" Type="http://schemas.openxmlformats.org/officeDocument/2006/relationships/image" Target="../media/image77.sv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59.svg"/><Relationship Id="rId3" Type="http://schemas.openxmlformats.org/officeDocument/2006/relationships/image" Target="../media/image61.svg"/><Relationship Id="rId7" Type="http://schemas.openxmlformats.org/officeDocument/2006/relationships/image" Target="../media/image73.svg"/><Relationship Id="rId12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69.svg"/><Relationship Id="rId10" Type="http://schemas.openxmlformats.org/officeDocument/2006/relationships/image" Target="../media/image76.png"/><Relationship Id="rId4" Type="http://schemas.openxmlformats.org/officeDocument/2006/relationships/image" Target="../media/image68.png"/><Relationship Id="rId9" Type="http://schemas.openxmlformats.org/officeDocument/2006/relationships/image" Target="../media/image75.svg"/><Relationship Id="rId14" Type="http://schemas.openxmlformats.org/officeDocument/2006/relationships/image" Target="../media/image106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microsoft.com/office/2007/relationships/hdphoto" Target="../media/hdphoto1.wdp"/><Relationship Id="rId3" Type="http://schemas.openxmlformats.org/officeDocument/2006/relationships/image" Target="../media/image63.svg"/><Relationship Id="rId7" Type="http://schemas.openxmlformats.org/officeDocument/2006/relationships/image" Target="../media/image69.svg"/><Relationship Id="rId12" Type="http://schemas.openxmlformats.org/officeDocument/2006/relationships/image" Target="../media/image76.png"/><Relationship Id="rId17" Type="http://schemas.openxmlformats.org/officeDocument/2006/relationships/image" Target="../media/image79.png"/><Relationship Id="rId2" Type="http://schemas.openxmlformats.org/officeDocument/2006/relationships/image" Target="../media/image62.png"/><Relationship Id="rId16" Type="http://schemas.openxmlformats.org/officeDocument/2006/relationships/image" Target="../media/image78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5.svg"/><Relationship Id="rId5" Type="http://schemas.openxmlformats.org/officeDocument/2006/relationships/image" Target="../media/image65.svg"/><Relationship Id="rId15" Type="http://schemas.openxmlformats.org/officeDocument/2006/relationships/image" Target="../media/image57.svg"/><Relationship Id="rId10" Type="http://schemas.openxmlformats.org/officeDocument/2006/relationships/image" Target="../media/image74.png"/><Relationship Id="rId19" Type="http://schemas.openxmlformats.org/officeDocument/2006/relationships/image" Target="../media/image58.png"/><Relationship Id="rId4" Type="http://schemas.openxmlformats.org/officeDocument/2006/relationships/image" Target="../media/image64.png"/><Relationship Id="rId9" Type="http://schemas.openxmlformats.org/officeDocument/2006/relationships/image" Target="../media/image73.svg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6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5.svg"/><Relationship Id="rId17" Type="http://schemas.openxmlformats.org/officeDocument/2006/relationships/image" Target="../media/image80.png"/><Relationship Id="rId2" Type="http://schemas.microsoft.com/office/2007/relationships/media" Target="../media/media1.mp3"/><Relationship Id="rId16" Type="http://schemas.openxmlformats.org/officeDocument/2006/relationships/image" Target="../media/image59.svg"/><Relationship Id="rId20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61.svg"/><Relationship Id="rId11" Type="http://schemas.openxmlformats.org/officeDocument/2006/relationships/image" Target="../media/image74.png"/><Relationship Id="rId5" Type="http://schemas.openxmlformats.org/officeDocument/2006/relationships/image" Target="../media/image60.png"/><Relationship Id="rId15" Type="http://schemas.openxmlformats.org/officeDocument/2006/relationships/image" Target="../media/image58.png"/><Relationship Id="rId23" Type="http://schemas.openxmlformats.org/officeDocument/2006/relationships/image" Target="../media/image83.png"/><Relationship Id="rId10" Type="http://schemas.openxmlformats.org/officeDocument/2006/relationships/image" Target="../media/image73.svg"/><Relationship Id="rId19" Type="http://schemas.openxmlformats.org/officeDocument/2006/relationships/image" Target="../media/image81.png"/><Relationship Id="rId4" Type="http://schemas.openxmlformats.org/officeDocument/2006/relationships/audio" Target="../media/audio1.wav"/><Relationship Id="rId9" Type="http://schemas.openxmlformats.org/officeDocument/2006/relationships/image" Target="../media/image72.png"/><Relationship Id="rId14" Type="http://schemas.openxmlformats.org/officeDocument/2006/relationships/image" Target="../media/image77.svg"/><Relationship Id="rId22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6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5.svg"/><Relationship Id="rId17" Type="http://schemas.openxmlformats.org/officeDocument/2006/relationships/image" Target="../media/image80.png"/><Relationship Id="rId2" Type="http://schemas.microsoft.com/office/2007/relationships/media" Target="../media/media1.mp3"/><Relationship Id="rId16" Type="http://schemas.openxmlformats.org/officeDocument/2006/relationships/image" Target="../media/image59.svg"/><Relationship Id="rId20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61.svg"/><Relationship Id="rId11" Type="http://schemas.openxmlformats.org/officeDocument/2006/relationships/image" Target="../media/image74.png"/><Relationship Id="rId5" Type="http://schemas.openxmlformats.org/officeDocument/2006/relationships/image" Target="../media/image60.png"/><Relationship Id="rId15" Type="http://schemas.openxmlformats.org/officeDocument/2006/relationships/image" Target="../media/image58.png"/><Relationship Id="rId23" Type="http://schemas.openxmlformats.org/officeDocument/2006/relationships/image" Target="../media/image83.png"/><Relationship Id="rId10" Type="http://schemas.openxmlformats.org/officeDocument/2006/relationships/image" Target="../media/image73.svg"/><Relationship Id="rId19" Type="http://schemas.openxmlformats.org/officeDocument/2006/relationships/image" Target="../media/image81.png"/><Relationship Id="rId4" Type="http://schemas.openxmlformats.org/officeDocument/2006/relationships/audio" Target="../media/audio1.wav"/><Relationship Id="rId9" Type="http://schemas.openxmlformats.org/officeDocument/2006/relationships/image" Target="../media/image72.png"/><Relationship Id="rId14" Type="http://schemas.openxmlformats.org/officeDocument/2006/relationships/image" Target="../media/image77.svg"/><Relationship Id="rId22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6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5.svg"/><Relationship Id="rId17" Type="http://schemas.openxmlformats.org/officeDocument/2006/relationships/image" Target="../media/image80.png"/><Relationship Id="rId2" Type="http://schemas.microsoft.com/office/2007/relationships/media" Target="../media/media1.mp3"/><Relationship Id="rId16" Type="http://schemas.openxmlformats.org/officeDocument/2006/relationships/image" Target="../media/image59.svg"/><Relationship Id="rId20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61.svg"/><Relationship Id="rId11" Type="http://schemas.openxmlformats.org/officeDocument/2006/relationships/image" Target="../media/image74.png"/><Relationship Id="rId5" Type="http://schemas.openxmlformats.org/officeDocument/2006/relationships/image" Target="../media/image60.png"/><Relationship Id="rId15" Type="http://schemas.openxmlformats.org/officeDocument/2006/relationships/image" Target="../media/image58.png"/><Relationship Id="rId23" Type="http://schemas.openxmlformats.org/officeDocument/2006/relationships/image" Target="../media/image83.png"/><Relationship Id="rId10" Type="http://schemas.openxmlformats.org/officeDocument/2006/relationships/image" Target="../media/image73.svg"/><Relationship Id="rId19" Type="http://schemas.openxmlformats.org/officeDocument/2006/relationships/image" Target="../media/image81.png"/><Relationship Id="rId4" Type="http://schemas.openxmlformats.org/officeDocument/2006/relationships/audio" Target="../media/audio1.wav"/><Relationship Id="rId9" Type="http://schemas.openxmlformats.org/officeDocument/2006/relationships/image" Target="../media/image72.png"/><Relationship Id="rId14" Type="http://schemas.openxmlformats.org/officeDocument/2006/relationships/image" Target="../media/image77.svg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microsoft.com/office/2007/relationships/hdphoto" Target="../media/hdphoto1.wdp"/><Relationship Id="rId3" Type="http://schemas.openxmlformats.org/officeDocument/2006/relationships/image" Target="../media/image63.svg"/><Relationship Id="rId7" Type="http://schemas.openxmlformats.org/officeDocument/2006/relationships/image" Target="../media/image69.svg"/><Relationship Id="rId12" Type="http://schemas.openxmlformats.org/officeDocument/2006/relationships/image" Target="../media/image76.png"/><Relationship Id="rId17" Type="http://schemas.openxmlformats.org/officeDocument/2006/relationships/image" Target="../media/image79.png"/><Relationship Id="rId2" Type="http://schemas.openxmlformats.org/officeDocument/2006/relationships/image" Target="../media/image62.png"/><Relationship Id="rId16" Type="http://schemas.openxmlformats.org/officeDocument/2006/relationships/image" Target="../media/image78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5.svg"/><Relationship Id="rId5" Type="http://schemas.openxmlformats.org/officeDocument/2006/relationships/image" Target="../media/image65.svg"/><Relationship Id="rId15" Type="http://schemas.openxmlformats.org/officeDocument/2006/relationships/image" Target="../media/image57.svg"/><Relationship Id="rId10" Type="http://schemas.openxmlformats.org/officeDocument/2006/relationships/image" Target="../media/image74.png"/><Relationship Id="rId19" Type="http://schemas.openxmlformats.org/officeDocument/2006/relationships/image" Target="../media/image58.png"/><Relationship Id="rId4" Type="http://schemas.openxmlformats.org/officeDocument/2006/relationships/image" Target="../media/image64.png"/><Relationship Id="rId9" Type="http://schemas.openxmlformats.org/officeDocument/2006/relationships/image" Target="../media/image73.svg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5.svg"/><Relationship Id="rId18" Type="http://schemas.microsoft.com/office/2007/relationships/hdphoto" Target="../media/hdphoto1.wdp"/><Relationship Id="rId3" Type="http://schemas.openxmlformats.org/officeDocument/2006/relationships/image" Target="../media/image61.svg"/><Relationship Id="rId21" Type="http://schemas.openxmlformats.org/officeDocument/2006/relationships/image" Target="../media/image84.png"/><Relationship Id="rId7" Type="http://schemas.openxmlformats.org/officeDocument/2006/relationships/image" Target="../media/image65.sv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60.png"/><Relationship Id="rId16" Type="http://schemas.openxmlformats.org/officeDocument/2006/relationships/image" Target="../media/image78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73.svg"/><Relationship Id="rId5" Type="http://schemas.openxmlformats.org/officeDocument/2006/relationships/image" Target="../media/image63.svg"/><Relationship Id="rId15" Type="http://schemas.openxmlformats.org/officeDocument/2006/relationships/image" Target="../media/image77.svg"/><Relationship Id="rId10" Type="http://schemas.openxmlformats.org/officeDocument/2006/relationships/image" Target="../media/image72.png"/><Relationship Id="rId19" Type="http://schemas.openxmlformats.org/officeDocument/2006/relationships/image" Target="../media/image58.png"/><Relationship Id="rId4" Type="http://schemas.openxmlformats.org/officeDocument/2006/relationships/image" Target="../media/image62.png"/><Relationship Id="rId9" Type="http://schemas.openxmlformats.org/officeDocument/2006/relationships/image" Target="../media/image69.svg"/><Relationship Id="rId1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774" y="5931284"/>
            <a:ext cx="710926" cy="109220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9691442">
            <a:off x="10413232" y="-266645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-184394" y="50390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67048" y="6135633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4687449" y="6268578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7361635" y="6265272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4510F-9A4D-3519-8772-22900BBF54DD}"/>
              </a:ext>
            </a:extLst>
          </p:cNvPr>
          <p:cNvGrpSpPr/>
          <p:nvPr/>
        </p:nvGrpSpPr>
        <p:grpSpPr>
          <a:xfrm>
            <a:off x="2194560" y="0"/>
            <a:ext cx="7590347" cy="1092053"/>
            <a:chOff x="3225418" y="197332"/>
            <a:chExt cx="5741165" cy="91779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34371E-CDB5-DE77-6CFC-B4C830652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18417" t="28443" r="51501" b="66371"/>
            <a:stretch/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50B0EEF-0CF2-00A6-BDFD-1AB893DDF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/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 rot="1353229">
            <a:off x="11616612" y="4993219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35B591-4B4F-3C80-81B1-1EB73EE1865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89722" y="1481315"/>
            <a:ext cx="3543529" cy="44984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44163D-DBD2-3152-31F9-9AA4F83A28E6}"/>
              </a:ext>
            </a:extLst>
          </p:cNvPr>
          <p:cNvSpPr txBox="1"/>
          <p:nvPr/>
        </p:nvSpPr>
        <p:spPr>
          <a:xfrm>
            <a:off x="3416832" y="1082781"/>
            <a:ext cx="5645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6. Listen and repeat.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4C4221D-B9C5-70C8-A1A3-386D15253453}"/>
              </a:ext>
            </a:extLst>
          </p:cNvPr>
          <p:cNvSpPr/>
          <p:nvPr/>
        </p:nvSpPr>
        <p:spPr>
          <a:xfrm flipH="1">
            <a:off x="606210" y="2302528"/>
            <a:ext cx="8070430" cy="1932588"/>
          </a:xfrm>
          <a:prstGeom prst="wedgeEllipseCallout">
            <a:avLst>
              <a:gd name="adj1" fmla="val -52794"/>
              <a:gd name="adj2" fmla="val 5569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opcorn is yummy.</a:t>
            </a:r>
          </a:p>
        </p:txBody>
      </p:sp>
      <p:pic>
        <p:nvPicPr>
          <p:cNvPr id="3" name="unit 1 p6. listen and repeat">
            <a:hlinkClick r:id="" action="ppaction://media"/>
            <a:extLst>
              <a:ext uri="{FF2B5EF4-FFF2-40B4-BE49-F238E27FC236}">
                <a16:creationId xmlns:a16="http://schemas.microsoft.com/office/drawing/2014/main" id="{189AA48B-1E0E-855D-C501-5C2EC7428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980521" y="5769651"/>
            <a:ext cx="526613" cy="52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1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34505 0.03287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264237" y="-258981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252998" y="-32487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88486" y="5678432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412777" y="5811378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708745" y="5808072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B3AF31-9067-CF40-B2EA-06E39CC7B69C}"/>
              </a:ext>
            </a:extLst>
          </p:cNvPr>
          <p:cNvGrpSpPr/>
          <p:nvPr/>
        </p:nvGrpSpPr>
        <p:grpSpPr>
          <a:xfrm>
            <a:off x="-27649" y="-937659"/>
            <a:ext cx="11043801" cy="6608416"/>
            <a:chOff x="863532" y="476228"/>
            <a:chExt cx="9377602" cy="3242911"/>
          </a:xfrm>
        </p:grpSpPr>
        <p:grpSp>
          <p:nvGrpSpPr>
            <p:cNvPr id="2" name="Group 2"/>
            <p:cNvGrpSpPr/>
            <p:nvPr/>
          </p:nvGrpSpPr>
          <p:grpSpPr>
            <a:xfrm>
              <a:off x="2546153" y="476228"/>
              <a:ext cx="7515044" cy="3242911"/>
              <a:chOff x="-25945" y="-28575"/>
              <a:chExt cx="1955922" cy="84137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25945" y="347705"/>
                <a:ext cx="1955922" cy="428153"/>
              </a:xfrm>
              <a:custGeom>
                <a:avLst/>
                <a:gdLst/>
                <a:ahLst/>
                <a:cxnLst/>
                <a:rect l="l" t="t" r="r" b="b"/>
                <a:pathLst>
                  <a:path w="2167467" h="526652">
                    <a:moveTo>
                      <a:pt x="48013" y="0"/>
                    </a:moveTo>
                    <a:lnTo>
                      <a:pt x="2119454" y="0"/>
                    </a:lnTo>
                    <a:cubicBezTo>
                      <a:pt x="2145971" y="0"/>
                      <a:pt x="2167467" y="21496"/>
                      <a:pt x="2167467" y="48013"/>
                    </a:cubicBezTo>
                    <a:lnTo>
                      <a:pt x="2167467" y="478639"/>
                    </a:lnTo>
                    <a:cubicBezTo>
                      <a:pt x="2167467" y="505156"/>
                      <a:pt x="2145971" y="526652"/>
                      <a:pt x="2119454" y="526652"/>
                    </a:cubicBezTo>
                    <a:lnTo>
                      <a:pt x="48013" y="526652"/>
                    </a:lnTo>
                    <a:cubicBezTo>
                      <a:pt x="35279" y="526652"/>
                      <a:pt x="23067" y="521593"/>
                      <a:pt x="14063" y="512589"/>
                    </a:cubicBezTo>
                    <a:cubicBezTo>
                      <a:pt x="5058" y="503585"/>
                      <a:pt x="0" y="491373"/>
                      <a:pt x="0" y="478639"/>
                    </a:cubicBezTo>
                    <a:lnTo>
                      <a:pt x="0" y="48013"/>
                    </a:lnTo>
                    <a:cubicBezTo>
                      <a:pt x="0" y="21496"/>
                      <a:pt x="21496" y="0"/>
                      <a:pt x="48013" y="0"/>
                    </a:cubicBezTo>
                    <a:close/>
                  </a:path>
                </a:pathLst>
              </a:custGeom>
              <a:solidFill>
                <a:srgbClr val="FFEFBF"/>
              </a:solidFill>
            </p:spPr>
            <p:txBody>
              <a:bodyPr/>
              <a:lstStyle/>
              <a:p>
                <a:pPr marL="0" marR="0" lvl="0" indent="0" algn="l" defTabSz="5864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2580" tIns="32580" rIns="32580" bIns="32580" rtlCol="0" anchor="ctr"/>
              <a:lstStyle/>
              <a:p>
                <a:pPr marL="0" marR="0" lvl="0" indent="0" algn="ctr" defTabSz="586405" rtl="0" eaLnBrk="1" fontAlgn="auto" latinLnBrk="0" hangingPunct="1">
                  <a:lnSpc>
                    <a:spcPts val="125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3722690">
              <a:off x="941659" y="1717996"/>
              <a:ext cx="1280519" cy="1436774"/>
            </a:xfrm>
            <a:custGeom>
              <a:avLst/>
              <a:gdLst/>
              <a:ahLst/>
              <a:cxnLst/>
              <a:rect l="l" t="t" r="r" b="b"/>
              <a:pathLst>
                <a:path w="981970" h="1129882">
                  <a:moveTo>
                    <a:pt x="0" y="0"/>
                  </a:moveTo>
                  <a:lnTo>
                    <a:pt x="981970" y="0"/>
                  </a:lnTo>
                  <a:lnTo>
                    <a:pt x="981970" y="1129882"/>
                  </a:lnTo>
                  <a:lnTo>
                    <a:pt x="0" y="112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586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F671A55-A492-8C3D-E6A7-F830325DA066}"/>
                </a:ext>
              </a:extLst>
            </p:cNvPr>
            <p:cNvSpPr txBox="1"/>
            <p:nvPr/>
          </p:nvSpPr>
          <p:spPr>
            <a:xfrm>
              <a:off x="2726092" y="1554915"/>
              <a:ext cx="7515042" cy="1658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36666" marR="0" lvl="1" indent="-74295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4510F-9A4D-3519-8772-22900BBF54DD}"/>
              </a:ext>
            </a:extLst>
          </p:cNvPr>
          <p:cNvGrpSpPr/>
          <p:nvPr/>
        </p:nvGrpSpPr>
        <p:grpSpPr>
          <a:xfrm>
            <a:off x="2613763" y="41412"/>
            <a:ext cx="7277858" cy="1645126"/>
            <a:chOff x="3225418" y="197332"/>
            <a:chExt cx="5741165" cy="91779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34371E-CDB5-DE77-6CFC-B4C830652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8417" t="28443" r="51501" b="66371"/>
            <a:stretch/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50B0EEF-0CF2-00A6-BDFD-1AB893DDF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/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 rot="1353229">
            <a:off x="10857164" y="1718464"/>
            <a:ext cx="600304" cy="1594697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ED6041-C299-AAC0-671D-295C36DE0536}"/>
              </a:ext>
            </a:extLst>
          </p:cNvPr>
          <p:cNvSpPr txBox="1"/>
          <p:nvPr/>
        </p:nvSpPr>
        <p:spPr>
          <a:xfrm>
            <a:off x="1042539" y="1782537"/>
            <a:ext cx="101975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3131"/>
                </a:solidFill>
                <a:latin typeface="Comic Sans Bold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0070C0"/>
                </a:solidFill>
                <a:latin typeface="Comic Sans Bold"/>
              </a:rPr>
              <a:t>Activity </a:t>
            </a:r>
            <a:r>
              <a:rPr kumimoji="0" lang="en-US" sz="72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Let’s talk.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5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79998" y="-274375"/>
            <a:ext cx="710926" cy="109220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4961752" y="6312311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20115" y="5619302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655628" y="5777723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53390" y="-472651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FD0AB-0670-DECB-3C3F-6F72B817CA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24535" y="0"/>
            <a:ext cx="5742930" cy="920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9D8714-9BB3-2238-68F4-D1D52796384B}"/>
              </a:ext>
            </a:extLst>
          </p:cNvPr>
          <p:cNvSpPr txBox="1"/>
          <p:nvPr/>
        </p:nvSpPr>
        <p:spPr>
          <a:xfrm>
            <a:off x="4660900" y="869835"/>
            <a:ext cx="2796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7. Let’s talk.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45FB2A-824B-0F1F-2877-52DC981044E5}"/>
              </a:ext>
            </a:extLst>
          </p:cNvPr>
          <p:cNvGrpSpPr/>
          <p:nvPr/>
        </p:nvGrpSpPr>
        <p:grpSpPr>
          <a:xfrm>
            <a:off x="-211843" y="1558342"/>
            <a:ext cx="8501481" cy="3361528"/>
            <a:chOff x="-211843" y="1558342"/>
            <a:chExt cx="8501481" cy="33615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2BB41F-DBD5-432B-7C94-AB425C031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694" b="91293" l="2889" r="96667">
                          <a14:foregroundMark x1="17333" y1="14248" x2="17333" y2="14248"/>
                          <a14:foregroundMark x1="11333" y1="23219" x2="11333" y2="23219"/>
                          <a14:foregroundMark x1="5111" y1="34828" x2="5111" y2="34828"/>
                          <a14:foregroundMark x1="3111" y1="45910" x2="3111" y2="45910"/>
                          <a14:foregroundMark x1="44444" y1="3694" x2="44444" y2="3694"/>
                          <a14:foregroundMark x1="96667" y1="39578" x2="96667" y2="39578"/>
                          <a14:foregroundMark x1="68889" y1="91293" x2="68889" y2="912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11843" y="1558342"/>
              <a:ext cx="8501481" cy="336152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25E7FD-9B99-25A7-9496-0559A5EB64D6}"/>
                </a:ext>
              </a:extLst>
            </p:cNvPr>
            <p:cNvSpPr txBox="1"/>
            <p:nvPr/>
          </p:nvSpPr>
          <p:spPr>
            <a:xfrm>
              <a:off x="275465" y="2681795"/>
              <a:ext cx="789658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a. The 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asta is yummy.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0360ADE-AFB9-E9B3-BAFF-2CF14E288A0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18660" y1="73700" x2="18660" y2="73700"/>
                        <a14:foregroundMark x1="16268" y1="67584" x2="16268" y2="67584"/>
                        <a14:foregroundMark x1="26555" y1="77676" x2="26555" y2="77676"/>
                        <a14:foregroundMark x1="42584" y1="81346" x2="42584" y2="81346"/>
                        <a14:foregroundMark x1="67225" y1="75841" x2="67225" y2="75841"/>
                        <a14:foregroundMark x1="80144" y1="70031" x2="80144" y2="70031"/>
                      </a14:backgroundRemoval>
                    </a14:imgEffect>
                  </a14:imgLayer>
                </a14:imgProps>
              </a:ext>
            </a:extLst>
          </a:blip>
          <a:srcRect l="11303" t="17974" r="14558" b="16785"/>
          <a:stretch/>
        </p:blipFill>
        <p:spPr>
          <a:xfrm>
            <a:off x="8216017" y="1558342"/>
            <a:ext cx="3700517" cy="2516701"/>
          </a:xfrm>
          <a:prstGeom prst="rect">
            <a:avLst/>
          </a:prstGeom>
        </p:spPr>
      </p:pic>
      <p:pic>
        <p:nvPicPr>
          <p:cNvPr id="14" name="pasta mp3">
            <a:hlinkClick r:id="" action="ppaction://media"/>
            <a:extLst>
              <a:ext uri="{FF2B5EF4-FFF2-40B4-BE49-F238E27FC236}">
                <a16:creationId xmlns:a16="http://schemas.microsoft.com/office/drawing/2014/main" id="{08F09E5B-0064-5994-77FB-195C906C11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0" end="3840.87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487383" y="5251098"/>
            <a:ext cx="765517" cy="76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643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79998" y="-274375"/>
            <a:ext cx="710926" cy="109220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4961752" y="6312311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20115" y="5619302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655628" y="5777723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53390" y="-472651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FD0AB-0670-DECB-3C3F-6F72B817CA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24535" y="0"/>
            <a:ext cx="5742930" cy="920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9D8714-9BB3-2238-68F4-D1D52796384B}"/>
              </a:ext>
            </a:extLst>
          </p:cNvPr>
          <p:cNvSpPr txBox="1"/>
          <p:nvPr/>
        </p:nvSpPr>
        <p:spPr>
          <a:xfrm>
            <a:off x="4660900" y="869835"/>
            <a:ext cx="2796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7. Let’s talk.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BEDE2A-73E3-B98B-7199-16D3CEC8C8BA}"/>
              </a:ext>
            </a:extLst>
          </p:cNvPr>
          <p:cNvGrpSpPr/>
          <p:nvPr/>
        </p:nvGrpSpPr>
        <p:grpSpPr>
          <a:xfrm>
            <a:off x="-117786" y="1709167"/>
            <a:ext cx="9631992" cy="3141129"/>
            <a:chOff x="1548954" y="1753896"/>
            <a:chExt cx="7574739" cy="2965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2BB41F-DBD5-432B-7C94-AB425C031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694" b="91293" l="2889" r="96667">
                          <a14:foregroundMark x1="17333" y1="14248" x2="17333" y2="14248"/>
                          <a14:foregroundMark x1="11333" y1="23219" x2="11333" y2="23219"/>
                          <a14:foregroundMark x1="5111" y1="34828" x2="5111" y2="34828"/>
                          <a14:foregroundMark x1="3111" y1="45910" x2="3111" y2="45910"/>
                          <a14:foregroundMark x1="44444" y1="3694" x2="44444" y2="3694"/>
                          <a14:foregroundMark x1="96667" y1="39578" x2="96667" y2="39578"/>
                          <a14:foregroundMark x1="68889" y1="91293" x2="68889" y2="912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48954" y="1753896"/>
              <a:ext cx="6703490" cy="29651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25E7FD-9B99-25A7-9496-0559A5EB64D6}"/>
                </a:ext>
              </a:extLst>
            </p:cNvPr>
            <p:cNvSpPr txBox="1"/>
            <p:nvPr/>
          </p:nvSpPr>
          <p:spPr>
            <a:xfrm>
              <a:off x="2048106" y="2580905"/>
              <a:ext cx="7075587" cy="9587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b. The 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izza is yummy.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E0B3AA6-A169-5402-5F78-771F153EA6C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62" b="88889" l="6842" r="90000">
                        <a14:foregroundMark x1="8947" y1="50575" x2="8947" y2="50575"/>
                        <a14:foregroundMark x1="70526" y1="23755" x2="70526" y2="23755"/>
                        <a14:foregroundMark x1="84474" y1="52490" x2="84474" y2="52490"/>
                        <a14:foregroundMark x1="66053" y1="81609" x2="66053" y2="81609"/>
                        <a14:foregroundMark x1="25789" y1="78544" x2="25789" y2="78544"/>
                        <a14:foregroundMark x1="14474" y1="72031" x2="14474" y2="72031"/>
                        <a14:foregroundMark x1="10000" y1="63985" x2="8947" y2="62835"/>
                        <a14:foregroundMark x1="7368" y1="46360" x2="7368" y2="44828"/>
                        <a14:foregroundMark x1="10000" y1="34866" x2="10000" y2="34866"/>
                        <a14:foregroundMark x1="11053" y1="31418" x2="8421" y2="55556"/>
                        <a14:foregroundMark x1="8421" y1="55556" x2="10263" y2="65134"/>
                        <a14:foregroundMark x1="11842" y1="29119" x2="18421" y2="26820"/>
                        <a14:foregroundMark x1="9474" y1="33333" x2="6842" y2="58238"/>
                        <a14:foregroundMark x1="6842" y1="58238" x2="11842" y2="68966"/>
                      </a14:backgroundRemoval>
                    </a14:imgEffect>
                  </a14:imgLayer>
                </a14:imgProps>
              </a:ext>
            </a:extLst>
          </a:blip>
          <a:srcRect r="10802" b="10369"/>
          <a:stretch/>
        </p:blipFill>
        <p:spPr>
          <a:xfrm>
            <a:off x="7989794" y="1709167"/>
            <a:ext cx="4028775" cy="2762427"/>
          </a:xfrm>
          <a:prstGeom prst="rect">
            <a:avLst/>
          </a:prstGeom>
        </p:spPr>
      </p:pic>
      <p:pic>
        <p:nvPicPr>
          <p:cNvPr id="9" name="Media1">
            <a:hlinkClick r:id="" action="ppaction://media"/>
            <a:extLst>
              <a:ext uri="{FF2B5EF4-FFF2-40B4-BE49-F238E27FC236}">
                <a16:creationId xmlns:a16="http://schemas.microsoft.com/office/drawing/2014/main" id="{5FC9BBE0-1B1E-FA4E-1C56-EF38C1A32F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3" end="2415.5918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032203" y="5171269"/>
            <a:ext cx="857987" cy="8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275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79998" y="-274375"/>
            <a:ext cx="710926" cy="109220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4961752" y="6312311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20115" y="5619302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655628" y="5777723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53390" y="-472651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FD0AB-0670-DECB-3C3F-6F72B817CA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24535" y="0"/>
            <a:ext cx="5742930" cy="920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9D8714-9BB3-2238-68F4-D1D52796384B}"/>
              </a:ext>
            </a:extLst>
          </p:cNvPr>
          <p:cNvSpPr txBox="1"/>
          <p:nvPr/>
        </p:nvSpPr>
        <p:spPr>
          <a:xfrm>
            <a:off x="4660900" y="869835"/>
            <a:ext cx="2796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7. Let’s talk.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64D18B-AFCF-61E4-37CE-1F24C0874E02}"/>
              </a:ext>
            </a:extLst>
          </p:cNvPr>
          <p:cNvGrpSpPr/>
          <p:nvPr/>
        </p:nvGrpSpPr>
        <p:grpSpPr>
          <a:xfrm>
            <a:off x="101027" y="1660497"/>
            <a:ext cx="8516199" cy="3169920"/>
            <a:chOff x="101027" y="1660496"/>
            <a:chExt cx="7853653" cy="33552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2BB41F-DBD5-432B-7C94-AB425C031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694" b="91293" l="2889" r="96667">
                          <a14:foregroundMark x1="17333" y1="14248" x2="17333" y2="14248"/>
                          <a14:foregroundMark x1="11333" y1="23219" x2="11333" y2="23219"/>
                          <a14:foregroundMark x1="5111" y1="34828" x2="5111" y2="34828"/>
                          <a14:foregroundMark x1="3111" y1="45910" x2="3111" y2="45910"/>
                          <a14:foregroundMark x1="44444" y1="3694" x2="44444" y2="3694"/>
                          <a14:foregroundMark x1="96667" y1="39578" x2="96667" y2="39578"/>
                          <a14:foregroundMark x1="68889" y1="91293" x2="68889" y2="912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027" y="1660496"/>
              <a:ext cx="7691111" cy="335522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25E7FD-9B99-25A7-9496-0559A5EB64D6}"/>
                </a:ext>
              </a:extLst>
            </p:cNvPr>
            <p:cNvSpPr txBox="1"/>
            <p:nvPr/>
          </p:nvSpPr>
          <p:spPr>
            <a:xfrm>
              <a:off x="392524" y="2670112"/>
              <a:ext cx="756215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c. The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opcorn is yummy.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B3A46B-A3AD-1A03-522A-5CD7614DD37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28827" y1="88037" x2="28827" y2="88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5341" y="1348271"/>
            <a:ext cx="4046954" cy="3365578"/>
          </a:xfrm>
          <a:prstGeom prst="rect">
            <a:avLst/>
          </a:prstGeom>
        </p:spPr>
      </p:pic>
      <p:pic>
        <p:nvPicPr>
          <p:cNvPr id="11" name="Media2">
            <a:hlinkClick r:id="" action="ppaction://media"/>
            <a:extLst>
              <a:ext uri="{FF2B5EF4-FFF2-40B4-BE49-F238E27FC236}">
                <a16:creationId xmlns:a16="http://schemas.microsoft.com/office/drawing/2014/main" id="{C9ECFB8F-8893-49DE-4982-B5AF2571A9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1" end="1973.326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06660" y="5455796"/>
            <a:ext cx="612385" cy="61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572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07354" y="-513648"/>
            <a:ext cx="730358" cy="1570749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FD0AB-0670-DECB-3C3F-6F72B817C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535" y="0"/>
            <a:ext cx="5742930" cy="920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9D8714-9BB3-2238-68F4-D1D52796384B}"/>
              </a:ext>
            </a:extLst>
          </p:cNvPr>
          <p:cNvSpPr txBox="1"/>
          <p:nvPr/>
        </p:nvSpPr>
        <p:spPr>
          <a:xfrm>
            <a:off x="4660900" y="869835"/>
            <a:ext cx="2796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7. Let’s talk.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3A46B-A3AD-1A03-522A-5CD7614DD3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8827" y1="88037" x2="28827" y2="88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161" y="1948511"/>
            <a:ext cx="3352048" cy="2787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FF58E3-6A1F-F18C-8909-83E9E7841FF7}"/>
              </a:ext>
            </a:extLst>
          </p:cNvPr>
          <p:cNvSpPr txBox="1"/>
          <p:nvPr/>
        </p:nvSpPr>
        <p:spPr>
          <a:xfrm>
            <a:off x="1883112" y="4785470"/>
            <a:ext cx="93187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The _______ is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yummy.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1C658A-88C1-859E-8608-740F462466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216" y="1827012"/>
            <a:ext cx="3882208" cy="3030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03C045-2DF2-051D-D02B-D25C269A34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9226" y="2277991"/>
            <a:ext cx="3495273" cy="2408905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1282564F-345F-D2F0-7712-0B48192C0208}"/>
              </a:ext>
            </a:extLst>
          </p:cNvPr>
          <p:cNvSpPr/>
          <p:nvPr/>
        </p:nvSpPr>
        <p:spPr>
          <a:xfrm rot="9295286">
            <a:off x="11617714" y="5994211"/>
            <a:ext cx="709637" cy="1285555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7013572D-5AE9-0CA2-1B0A-D0A2BAD66F88}"/>
              </a:ext>
            </a:extLst>
          </p:cNvPr>
          <p:cNvSpPr/>
          <p:nvPr/>
        </p:nvSpPr>
        <p:spPr>
          <a:xfrm rot="20250150">
            <a:off x="-85365" y="-767908"/>
            <a:ext cx="660070" cy="1634950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EBA82F5B-6CE2-8556-3B7D-9AB790F1B1EA}"/>
              </a:ext>
            </a:extLst>
          </p:cNvPr>
          <p:cNvSpPr/>
          <p:nvPr/>
        </p:nvSpPr>
        <p:spPr>
          <a:xfrm rot="12728385">
            <a:off x="39227" y="5875900"/>
            <a:ext cx="607640" cy="1414700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CF479-CF5F-69E1-AAE0-66343E1A3016}"/>
              </a:ext>
            </a:extLst>
          </p:cNvPr>
          <p:cNvSpPr txBox="1"/>
          <p:nvPr/>
        </p:nvSpPr>
        <p:spPr>
          <a:xfrm>
            <a:off x="4195349" y="1548378"/>
            <a:ext cx="46942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GROUP WORK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88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425295" y="-216149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120937" y="-32487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20143" y="5973904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79609" y="5658978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770159" y="58174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B3AF31-9067-CF40-B2EA-06E39CC7B69C}"/>
              </a:ext>
            </a:extLst>
          </p:cNvPr>
          <p:cNvGrpSpPr/>
          <p:nvPr/>
        </p:nvGrpSpPr>
        <p:grpSpPr>
          <a:xfrm>
            <a:off x="-554264" y="-110804"/>
            <a:ext cx="12474341" cy="6179700"/>
            <a:chOff x="863532" y="476228"/>
            <a:chExt cx="9377602" cy="3242911"/>
          </a:xfrm>
        </p:grpSpPr>
        <p:grpSp>
          <p:nvGrpSpPr>
            <p:cNvPr id="2" name="Group 2"/>
            <p:cNvGrpSpPr/>
            <p:nvPr/>
          </p:nvGrpSpPr>
          <p:grpSpPr>
            <a:xfrm>
              <a:off x="2546153" y="476228"/>
              <a:ext cx="7515044" cy="3242911"/>
              <a:chOff x="-25945" y="-28575"/>
              <a:chExt cx="1955922" cy="84137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25945" y="347705"/>
                <a:ext cx="1955922" cy="428153"/>
              </a:xfrm>
              <a:custGeom>
                <a:avLst/>
                <a:gdLst/>
                <a:ahLst/>
                <a:cxnLst/>
                <a:rect l="l" t="t" r="r" b="b"/>
                <a:pathLst>
                  <a:path w="2167467" h="526652">
                    <a:moveTo>
                      <a:pt x="48013" y="0"/>
                    </a:moveTo>
                    <a:lnTo>
                      <a:pt x="2119454" y="0"/>
                    </a:lnTo>
                    <a:cubicBezTo>
                      <a:pt x="2145971" y="0"/>
                      <a:pt x="2167467" y="21496"/>
                      <a:pt x="2167467" y="48013"/>
                    </a:cubicBezTo>
                    <a:lnTo>
                      <a:pt x="2167467" y="478639"/>
                    </a:lnTo>
                    <a:cubicBezTo>
                      <a:pt x="2167467" y="505156"/>
                      <a:pt x="2145971" y="526652"/>
                      <a:pt x="2119454" y="526652"/>
                    </a:cubicBezTo>
                    <a:lnTo>
                      <a:pt x="48013" y="526652"/>
                    </a:lnTo>
                    <a:cubicBezTo>
                      <a:pt x="35279" y="526652"/>
                      <a:pt x="23067" y="521593"/>
                      <a:pt x="14063" y="512589"/>
                    </a:cubicBezTo>
                    <a:cubicBezTo>
                      <a:pt x="5058" y="503585"/>
                      <a:pt x="0" y="491373"/>
                      <a:pt x="0" y="478639"/>
                    </a:cubicBezTo>
                    <a:lnTo>
                      <a:pt x="0" y="48013"/>
                    </a:lnTo>
                    <a:cubicBezTo>
                      <a:pt x="0" y="21496"/>
                      <a:pt x="21496" y="0"/>
                      <a:pt x="48013" y="0"/>
                    </a:cubicBezTo>
                    <a:close/>
                  </a:path>
                </a:pathLst>
              </a:custGeom>
              <a:solidFill>
                <a:srgbClr val="FFEFBF"/>
              </a:solidFill>
            </p:spPr>
            <p:txBody>
              <a:bodyPr/>
              <a:lstStyle/>
              <a:p>
                <a:pPr marL="0" marR="0" lvl="0" indent="0" algn="l" defTabSz="5864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2580" tIns="32580" rIns="32580" bIns="32580" rtlCol="0" anchor="ctr"/>
              <a:lstStyle/>
              <a:p>
                <a:pPr marL="0" marR="0" lvl="0" indent="0" algn="ctr" defTabSz="586405" rtl="0" eaLnBrk="1" fontAlgn="auto" latinLnBrk="0" hangingPunct="1">
                  <a:lnSpc>
                    <a:spcPts val="125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3722690">
              <a:off x="941659" y="1717996"/>
              <a:ext cx="1280519" cy="1436774"/>
            </a:xfrm>
            <a:custGeom>
              <a:avLst/>
              <a:gdLst/>
              <a:ahLst/>
              <a:cxnLst/>
              <a:rect l="l" t="t" r="r" b="b"/>
              <a:pathLst>
                <a:path w="981970" h="1129882">
                  <a:moveTo>
                    <a:pt x="0" y="0"/>
                  </a:moveTo>
                  <a:lnTo>
                    <a:pt x="981970" y="0"/>
                  </a:lnTo>
                  <a:lnTo>
                    <a:pt x="981970" y="1129882"/>
                  </a:lnTo>
                  <a:lnTo>
                    <a:pt x="0" y="112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586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F671A55-A492-8C3D-E6A7-F830325DA066}"/>
                </a:ext>
              </a:extLst>
            </p:cNvPr>
            <p:cNvSpPr txBox="1"/>
            <p:nvPr/>
          </p:nvSpPr>
          <p:spPr>
            <a:xfrm>
              <a:off x="2726092" y="1554915"/>
              <a:ext cx="7515042" cy="1658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36666" marR="0" lvl="1" indent="-74295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4510F-9A4D-3519-8772-22900BBF54DD}"/>
              </a:ext>
            </a:extLst>
          </p:cNvPr>
          <p:cNvGrpSpPr/>
          <p:nvPr/>
        </p:nvGrpSpPr>
        <p:grpSpPr>
          <a:xfrm>
            <a:off x="3225418" y="0"/>
            <a:ext cx="6010022" cy="1336734"/>
            <a:chOff x="3225418" y="197332"/>
            <a:chExt cx="5741165" cy="91779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34371E-CDB5-DE77-6CFC-B4C830652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8417" t="28443" r="51501" b="66371"/>
            <a:stretch/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50B0EEF-0CF2-00A6-BDFD-1AB893DDF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/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46899" y="1402208"/>
            <a:ext cx="755970" cy="22922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D4A5AB-1271-9D9E-5374-43935E47267D}"/>
              </a:ext>
            </a:extLst>
          </p:cNvPr>
          <p:cNvSpPr txBox="1"/>
          <p:nvPr/>
        </p:nvSpPr>
        <p:spPr>
          <a:xfrm>
            <a:off x="1071426" y="2409688"/>
            <a:ext cx="1019754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dirty="0">
                <a:solidFill>
                  <a:srgbClr val="FF3131"/>
                </a:solidFill>
                <a:latin typeface="Comic Sans Bold"/>
              </a:rPr>
              <a:t>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dirty="0">
                <a:solidFill>
                  <a:srgbClr val="0070C0"/>
                </a:solidFill>
                <a:latin typeface="Comic Sans Bold"/>
              </a:rPr>
              <a:t>Activity 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8</a:t>
            </a:r>
            <a:b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</a:b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Let’s sing.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256836" y="5754932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770159" y="58174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4510F-9A4D-3519-8772-22900BBF54DD}"/>
              </a:ext>
            </a:extLst>
          </p:cNvPr>
          <p:cNvGrpSpPr/>
          <p:nvPr/>
        </p:nvGrpSpPr>
        <p:grpSpPr>
          <a:xfrm>
            <a:off x="3141964" y="-59610"/>
            <a:ext cx="5908072" cy="1247452"/>
            <a:chOff x="3225418" y="197332"/>
            <a:chExt cx="5741165" cy="91779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34371E-CDB5-DE77-6CFC-B4C830652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8417" t="28443" r="51501" b="66371"/>
            <a:stretch/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50B0EEF-0CF2-00A6-BDFD-1AB893DDF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/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A9BE7E6-5490-4052-BF78-698E06A85347}"/>
              </a:ext>
            </a:extLst>
          </p:cNvPr>
          <p:cNvSpPr txBox="1"/>
          <p:nvPr/>
        </p:nvSpPr>
        <p:spPr>
          <a:xfrm>
            <a:off x="604952" y="894951"/>
            <a:ext cx="2837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</a:rPr>
              <a:t>8. Let’s sing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C91E58-763E-DE4B-AACA-B441483602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04596" y="-495214"/>
            <a:ext cx="1413817" cy="1393474"/>
          </a:xfrm>
          <a:prstGeom prst="rect">
            <a:avLst/>
          </a:prstGeom>
        </p:spPr>
      </p:pic>
      <p:sp>
        <p:nvSpPr>
          <p:cNvPr id="7" name="Freeform 31">
            <a:extLst>
              <a:ext uri="{FF2B5EF4-FFF2-40B4-BE49-F238E27FC236}">
                <a16:creationId xmlns:a16="http://schemas.microsoft.com/office/drawing/2014/main" id="{ADBF5E92-49E7-4E51-C428-29FC2025CD66}"/>
              </a:ext>
            </a:extLst>
          </p:cNvPr>
          <p:cNvSpPr/>
          <p:nvPr/>
        </p:nvSpPr>
        <p:spPr>
          <a:xfrm rot="718299">
            <a:off x="143916" y="6333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1">
            <a:extLst>
              <a:ext uri="{FF2B5EF4-FFF2-40B4-BE49-F238E27FC236}">
                <a16:creationId xmlns:a16="http://schemas.microsoft.com/office/drawing/2014/main" id="{5DB82906-1A5C-DB42-4B2A-B3F31BB60271}"/>
              </a:ext>
            </a:extLst>
          </p:cNvPr>
          <p:cNvSpPr/>
          <p:nvPr/>
        </p:nvSpPr>
        <p:spPr>
          <a:xfrm rot="718299">
            <a:off x="131387" y="4080874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30">
            <a:extLst>
              <a:ext uri="{FF2B5EF4-FFF2-40B4-BE49-F238E27FC236}">
                <a16:creationId xmlns:a16="http://schemas.microsoft.com/office/drawing/2014/main" id="{876B0017-431E-5187-746A-1102E339C0B0}"/>
              </a:ext>
            </a:extLst>
          </p:cNvPr>
          <p:cNvSpPr/>
          <p:nvPr/>
        </p:nvSpPr>
        <p:spPr>
          <a:xfrm rot="-977924">
            <a:off x="60488" y="2199657"/>
            <a:ext cx="302251" cy="1381130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B10E48-F88D-6BB1-A5FA-D6CAF75B0F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645905">
            <a:off x="-366784" y="-707945"/>
            <a:ext cx="1436558" cy="1415888"/>
          </a:xfrm>
          <a:prstGeom prst="rect">
            <a:avLst/>
          </a:prstGeom>
        </p:spPr>
      </p:pic>
      <p:sp>
        <p:nvSpPr>
          <p:cNvPr id="16" name="Freeform 30">
            <a:extLst>
              <a:ext uri="{FF2B5EF4-FFF2-40B4-BE49-F238E27FC236}">
                <a16:creationId xmlns:a16="http://schemas.microsoft.com/office/drawing/2014/main" id="{5B47B1B1-8A59-7E61-4BC7-2C8163D5E2BD}"/>
              </a:ext>
            </a:extLst>
          </p:cNvPr>
          <p:cNvSpPr/>
          <p:nvPr/>
        </p:nvSpPr>
        <p:spPr>
          <a:xfrm rot="-977924">
            <a:off x="11762881" y="4183398"/>
            <a:ext cx="302251" cy="1381130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31">
            <a:extLst>
              <a:ext uri="{FF2B5EF4-FFF2-40B4-BE49-F238E27FC236}">
                <a16:creationId xmlns:a16="http://schemas.microsoft.com/office/drawing/2014/main" id="{3EAF247C-D6EB-390A-23D3-52605E235117}"/>
              </a:ext>
            </a:extLst>
          </p:cNvPr>
          <p:cNvSpPr/>
          <p:nvPr/>
        </p:nvSpPr>
        <p:spPr>
          <a:xfrm rot="718299">
            <a:off x="11783030" y="2558146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06D7BA2D-F4F1-3688-905F-34A091C1B727}"/>
              </a:ext>
            </a:extLst>
          </p:cNvPr>
          <p:cNvSpPr/>
          <p:nvPr/>
        </p:nvSpPr>
        <p:spPr>
          <a:xfrm rot="-977924">
            <a:off x="11706346" y="910830"/>
            <a:ext cx="302251" cy="1381130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1DC624-153E-56B2-0C91-C5543A056F1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093" b="87315" l="49063" r="81042">
                        <a14:foregroundMark x1="60625" y1="30185" x2="60625" y2="30185"/>
                        <a14:foregroundMark x1="62500" y1="31296" x2="62500" y2="31296"/>
                        <a14:foregroundMark x1="64375" y1="32685" x2="64375" y2="32685"/>
                        <a14:foregroundMark x1="65365" y1="33519" x2="65365" y2="33519"/>
                        <a14:foregroundMark x1="67135" y1="34352" x2="67135" y2="34352"/>
                        <a14:foregroundMark x1="67917" y1="35370" x2="67917" y2="35370"/>
                        <a14:foregroundMark x1="66354" y1="34907" x2="66354" y2="34907"/>
                        <a14:foregroundMark x1="66563" y1="34907" x2="66563" y2="34907"/>
                        <a14:foregroundMark x1="66563" y1="34167" x2="66563" y2="34167"/>
                        <a14:foregroundMark x1="70365" y1="35741" x2="70365" y2="35741"/>
                        <a14:foregroundMark x1="71302" y1="36019" x2="71302" y2="36019"/>
                        <a14:foregroundMark x1="71979" y1="36204" x2="71979" y2="36204"/>
                        <a14:foregroundMark x1="72917" y1="35556" x2="72917" y2="35556"/>
                        <a14:foregroundMark x1="73646" y1="36204" x2="73646" y2="36204"/>
                        <a14:foregroundMark x1="75104" y1="37130" x2="75104" y2="37130"/>
                        <a14:foregroundMark x1="76146" y1="35741" x2="76146" y2="35741"/>
                        <a14:foregroundMark x1="77396" y1="35370" x2="77396" y2="35370"/>
                        <a14:foregroundMark x1="79323" y1="34907" x2="79323" y2="34907"/>
                        <a14:foregroundMark x1="65885" y1="43519" x2="65885" y2="43519"/>
                        <a14:foregroundMark x1="55521" y1="40463" x2="55521" y2="40463"/>
                        <a14:foregroundMark x1="50885" y1="47500" x2="50885" y2="47500"/>
                        <a14:foregroundMark x1="49740" y1="46759" x2="49740" y2="46759"/>
                        <a14:foregroundMark x1="55885" y1="49167" x2="55885" y2="49167"/>
                        <a14:foregroundMark x1="79479" y1="58981" x2="79479" y2="58981"/>
                        <a14:foregroundMark x1="78542" y1="51204" x2="78542" y2="51204"/>
                        <a14:foregroundMark x1="76354" y1="82407" x2="76354" y2="82407"/>
                        <a14:foregroundMark x1="71458" y1="86481" x2="71458" y2="86481"/>
                        <a14:foregroundMark x1="60677" y1="84907" x2="60677" y2="84907"/>
                        <a14:foregroundMark x1="54583" y1="85370" x2="54583" y2="85370"/>
                        <a14:foregroundMark x1="49323" y1="77222" x2="49323" y2="77222"/>
                        <a14:foregroundMark x1="53698" y1="84259" x2="53698" y2="84259"/>
                        <a14:foregroundMark x1="66042" y1="76019" x2="66042" y2="76019"/>
                        <a14:foregroundMark x1="66146" y1="71852" x2="66146" y2="71852"/>
                        <a14:foregroundMark x1="79583" y1="57593" x2="79583" y2="57593"/>
                        <a14:foregroundMark x1="80625" y1="64630" x2="80625" y2="64630"/>
                        <a14:foregroundMark x1="80000" y1="54259" x2="80000" y2="54259"/>
                        <a14:foregroundMark x1="77604" y1="57593" x2="77604" y2="57593"/>
                        <a14:foregroundMark x1="79063" y1="55463" x2="79063" y2="55463"/>
                        <a14:foregroundMark x1="80677" y1="52593" x2="80677" y2="52593"/>
                        <a14:foregroundMark x1="78438" y1="85556" x2="78438" y2="85556"/>
                        <a14:foregroundMark x1="60938" y1="87315" x2="60625" y2="86852"/>
                        <a14:foregroundMark x1="55156" y1="82130" x2="55156" y2="82130"/>
                        <a14:foregroundMark x1="64323" y1="70926" x2="64323" y2="70926"/>
                        <a14:foregroundMark x1="53958" y1="56204" x2="53958" y2="56204"/>
                        <a14:foregroundMark x1="49063" y1="76944" x2="49063" y2="76944"/>
                        <a14:foregroundMark x1="67083" y1="75833" x2="67083" y2="75833"/>
                        <a14:foregroundMark x1="65781" y1="75741" x2="65781" y2="75741"/>
                        <a14:foregroundMark x1="63698" y1="71389" x2="63698" y2="71389"/>
                        <a14:foregroundMark x1="66875" y1="70648" x2="66875" y2="70648"/>
                        <a14:foregroundMark x1="70781" y1="68056" x2="70781" y2="68056"/>
                        <a14:foregroundMark x1="72396" y1="63333" x2="72396" y2="63333"/>
                        <a14:foregroundMark x1="74479" y1="59167" x2="74479" y2="59167"/>
                        <a14:foregroundMark x1="66458" y1="63426" x2="66458" y2="63426"/>
                        <a14:foregroundMark x1="81042" y1="51759" x2="81042" y2="51759"/>
                        <a14:foregroundMark x1="80885" y1="54722" x2="80885" y2="54722"/>
                        <a14:foregroundMark x1="78281" y1="58426" x2="78281" y2="58426"/>
                        <a14:foregroundMark x1="80365" y1="59815" x2="80365" y2="59815"/>
                        <a14:foregroundMark x1="67083" y1="71574" x2="64323" y2="71759"/>
                        <a14:foregroundMark x1="68802" y1="70463" x2="71563" y2="69259"/>
                      </a14:backgroundRemoval>
                    </a14:imgEffect>
                  </a14:imgLayer>
                </a14:imgProps>
              </a:ext>
            </a:extLst>
          </a:blip>
          <a:srcRect l="47069" t="24688" r="16638" b="11571"/>
          <a:stretch/>
        </p:blipFill>
        <p:spPr>
          <a:xfrm>
            <a:off x="6474099" y="1157743"/>
            <a:ext cx="5710192" cy="4568415"/>
          </a:xfrm>
          <a:prstGeom prst="rect">
            <a:avLst/>
          </a:prstGeom>
        </p:spPr>
      </p:pic>
      <p:pic>
        <p:nvPicPr>
          <p:cNvPr id="21" name="unit 1 let sing">
            <a:hlinkClick r:id="" action="ppaction://media"/>
            <a:extLst>
              <a:ext uri="{FF2B5EF4-FFF2-40B4-BE49-F238E27FC236}">
                <a16:creationId xmlns:a16="http://schemas.microsoft.com/office/drawing/2014/main" id="{8B922C1B-6E96-BEC5-089C-586F35352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/>
          <a:stretch/>
        </p:blipFill>
        <p:spPr>
          <a:xfrm>
            <a:off x="10646689" y="5595218"/>
            <a:ext cx="1166426" cy="116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F68DB6-3511-FEA6-A51C-96F7B78980C9}"/>
              </a:ext>
            </a:extLst>
          </p:cNvPr>
          <p:cNvSpPr txBox="1"/>
          <p:nvPr/>
        </p:nvSpPr>
        <p:spPr>
          <a:xfrm>
            <a:off x="5577840" y="283464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5291F7-F0C0-8A99-3F0B-F0BDEFBD25DB}"/>
              </a:ext>
            </a:extLst>
          </p:cNvPr>
          <p:cNvSpPr txBox="1"/>
          <p:nvPr/>
        </p:nvSpPr>
        <p:spPr>
          <a:xfrm>
            <a:off x="804230" y="1537179"/>
            <a:ext cx="6114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It’s my birthday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p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arty.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8B26E-7EA7-EE38-9A0C-CAF71C08EE4E}"/>
              </a:ext>
            </a:extLst>
          </p:cNvPr>
          <p:cNvSpPr txBox="1"/>
          <p:nvPr/>
        </p:nvSpPr>
        <p:spPr>
          <a:xfrm>
            <a:off x="814140" y="2081448"/>
            <a:ext cx="6114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I like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p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asta.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35D42-B483-7256-8C34-A82A9A4E1DA8}"/>
              </a:ext>
            </a:extLst>
          </p:cNvPr>
          <p:cNvSpPr txBox="1"/>
          <p:nvPr/>
        </p:nvSpPr>
        <p:spPr>
          <a:xfrm>
            <a:off x="753180" y="2680717"/>
            <a:ext cx="6114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The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p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asta is yummy.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1FE725-004D-78D8-B526-CF6B05638BDB}"/>
              </a:ext>
            </a:extLst>
          </p:cNvPr>
          <p:cNvSpPr txBox="1"/>
          <p:nvPr/>
        </p:nvSpPr>
        <p:spPr>
          <a:xfrm>
            <a:off x="824300" y="3418192"/>
            <a:ext cx="6114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I like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p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izza.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EA9616-39E6-F1C2-AA51-5BF35EF6BB55}"/>
              </a:ext>
            </a:extLst>
          </p:cNvPr>
          <p:cNvSpPr txBox="1"/>
          <p:nvPr/>
        </p:nvSpPr>
        <p:spPr>
          <a:xfrm>
            <a:off x="753179" y="3975905"/>
            <a:ext cx="6114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The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p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izza is yummy.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0E4981-A606-14EE-EB1C-9494196853A9}"/>
              </a:ext>
            </a:extLst>
          </p:cNvPr>
          <p:cNvSpPr txBox="1"/>
          <p:nvPr/>
        </p:nvSpPr>
        <p:spPr>
          <a:xfrm>
            <a:off x="798578" y="4560680"/>
            <a:ext cx="6114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I like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p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opcorn.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7A9094-B4BD-F05E-3727-3FD532A38502}"/>
              </a:ext>
            </a:extLst>
          </p:cNvPr>
          <p:cNvSpPr txBox="1"/>
          <p:nvPr/>
        </p:nvSpPr>
        <p:spPr>
          <a:xfrm>
            <a:off x="728246" y="5111767"/>
            <a:ext cx="6114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The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p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opcorn is yummy.</a:t>
            </a:r>
          </a:p>
        </p:txBody>
      </p:sp>
      <p:pic>
        <p:nvPicPr>
          <p:cNvPr id="24" name="unit 1 let sing">
            <a:hlinkClick r:id="" action="ppaction://media"/>
            <a:extLst>
              <a:ext uri="{FF2B5EF4-FFF2-40B4-BE49-F238E27FC236}">
                <a16:creationId xmlns:a16="http://schemas.microsoft.com/office/drawing/2014/main" id="{9A233D35-1937-F6FD-FBE9-91E4707C54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19" end="40165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8246" y="6443162"/>
            <a:ext cx="485705" cy="485705"/>
          </a:xfrm>
          <a:prstGeom prst="rect">
            <a:avLst/>
          </a:prstGeom>
        </p:spPr>
      </p:pic>
      <p:pic>
        <p:nvPicPr>
          <p:cNvPr id="25" name="unit 1 let sing">
            <a:hlinkClick r:id="" action="ppaction://media"/>
            <a:extLst>
              <a:ext uri="{FF2B5EF4-FFF2-40B4-BE49-F238E27FC236}">
                <a16:creationId xmlns:a16="http://schemas.microsoft.com/office/drawing/2014/main" id="{B94C6C73-B007-4ED5-4374-6B91BE1AF7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7029" end="38075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96125" y="6370014"/>
            <a:ext cx="593585" cy="593585"/>
          </a:xfrm>
          <a:prstGeom prst="rect">
            <a:avLst/>
          </a:prstGeom>
        </p:spPr>
      </p:pic>
      <p:pic>
        <p:nvPicPr>
          <p:cNvPr id="26" name="unit 1 let sing">
            <a:hlinkClick r:id="" action="ppaction://media"/>
            <a:extLst>
              <a:ext uri="{FF2B5EF4-FFF2-40B4-BE49-F238E27FC236}">
                <a16:creationId xmlns:a16="http://schemas.microsoft.com/office/drawing/2014/main" id="{CC9243AC-8D82-8433-D044-1F91F04269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492" end="34064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064219" y="6393165"/>
            <a:ext cx="593585" cy="593585"/>
          </a:xfrm>
          <a:prstGeom prst="rect">
            <a:avLst/>
          </a:prstGeom>
        </p:spPr>
      </p:pic>
      <p:pic>
        <p:nvPicPr>
          <p:cNvPr id="27" name="unit 1 let sing">
            <a:hlinkClick r:id="" action="ppaction://media"/>
            <a:extLst>
              <a:ext uri="{FF2B5EF4-FFF2-40B4-BE49-F238E27FC236}">
                <a16:creationId xmlns:a16="http://schemas.microsoft.com/office/drawing/2014/main" id="{6D05751A-7695-BC1D-BD06-0D0DB57856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146" end="27135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32313" y="6373781"/>
            <a:ext cx="593585" cy="593585"/>
          </a:xfrm>
          <a:prstGeom prst="rect">
            <a:avLst/>
          </a:prstGeom>
        </p:spPr>
      </p:pic>
      <p:pic>
        <p:nvPicPr>
          <p:cNvPr id="28" name="unit 1 let sing">
            <a:hlinkClick r:id="" action="ppaction://media"/>
            <a:extLst>
              <a:ext uri="{FF2B5EF4-FFF2-40B4-BE49-F238E27FC236}">
                <a16:creationId xmlns:a16="http://schemas.microsoft.com/office/drawing/2014/main" id="{D787D7A6-7C0F-AB9C-6613-B9EE205849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252" end="22979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10779" y="6402430"/>
            <a:ext cx="593585" cy="593585"/>
          </a:xfrm>
          <a:prstGeom prst="rect">
            <a:avLst/>
          </a:prstGeom>
        </p:spPr>
      </p:pic>
      <p:pic>
        <p:nvPicPr>
          <p:cNvPr id="32" name="unit 1 let sing">
            <a:hlinkClick r:id="" action="ppaction://media"/>
            <a:extLst>
              <a:ext uri="{FF2B5EF4-FFF2-40B4-BE49-F238E27FC236}">
                <a16:creationId xmlns:a16="http://schemas.microsoft.com/office/drawing/2014/main" id="{31E4431F-204A-B206-9D67-A689E45392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8446" end="16584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34990" y="6402430"/>
            <a:ext cx="593585" cy="593585"/>
          </a:xfrm>
          <a:prstGeom prst="rect">
            <a:avLst/>
          </a:prstGeom>
        </p:spPr>
      </p:pic>
      <p:pic>
        <p:nvPicPr>
          <p:cNvPr id="33" name="unit 1 let sing">
            <a:hlinkClick r:id="" action="ppaction://media"/>
            <a:extLst>
              <a:ext uri="{FF2B5EF4-FFF2-40B4-BE49-F238E27FC236}">
                <a16:creationId xmlns:a16="http://schemas.microsoft.com/office/drawing/2014/main" id="{3DD8370E-3A3B-2C16-C366-B8C609B3EF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0961" end="10336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14550" y="6413502"/>
            <a:ext cx="593585" cy="59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082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54082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2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4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4082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31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4082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86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6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54082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1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6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54082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18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7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816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38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92857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9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9" grpId="1"/>
      <p:bldP spid="12" grpId="0"/>
      <p:bldP spid="12" grpId="1"/>
      <p:bldP spid="19" grpId="0"/>
      <p:bldP spid="19" grpId="1"/>
      <p:bldP spid="22" grpId="0"/>
      <p:bldP spid="22" grpId="1"/>
      <p:bldP spid="23" grpId="0"/>
      <p:bldP spid="2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425295" y="-216149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-69031" y="-28718"/>
            <a:ext cx="1464879" cy="1193210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20143" y="5973904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131182" y="5253550"/>
            <a:ext cx="762146" cy="1835705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468158" y="5265643"/>
            <a:ext cx="647551" cy="1817080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B3AF31-9067-CF40-B2EA-06E39CC7B69C}"/>
              </a:ext>
            </a:extLst>
          </p:cNvPr>
          <p:cNvGrpSpPr/>
          <p:nvPr/>
        </p:nvGrpSpPr>
        <p:grpSpPr>
          <a:xfrm>
            <a:off x="1281288" y="406622"/>
            <a:ext cx="9234312" cy="3817508"/>
            <a:chOff x="863532" y="476228"/>
            <a:chExt cx="9377602" cy="3242911"/>
          </a:xfrm>
        </p:grpSpPr>
        <p:grpSp>
          <p:nvGrpSpPr>
            <p:cNvPr id="2" name="Group 2"/>
            <p:cNvGrpSpPr/>
            <p:nvPr/>
          </p:nvGrpSpPr>
          <p:grpSpPr>
            <a:xfrm>
              <a:off x="2546153" y="476228"/>
              <a:ext cx="7515044" cy="3242911"/>
              <a:chOff x="-25945" y="-28575"/>
              <a:chExt cx="1955922" cy="84137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25945" y="347705"/>
                <a:ext cx="1955922" cy="428153"/>
              </a:xfrm>
              <a:custGeom>
                <a:avLst/>
                <a:gdLst/>
                <a:ahLst/>
                <a:cxnLst/>
                <a:rect l="l" t="t" r="r" b="b"/>
                <a:pathLst>
                  <a:path w="2167467" h="526652">
                    <a:moveTo>
                      <a:pt x="48013" y="0"/>
                    </a:moveTo>
                    <a:lnTo>
                      <a:pt x="2119454" y="0"/>
                    </a:lnTo>
                    <a:cubicBezTo>
                      <a:pt x="2145971" y="0"/>
                      <a:pt x="2167467" y="21496"/>
                      <a:pt x="2167467" y="48013"/>
                    </a:cubicBezTo>
                    <a:lnTo>
                      <a:pt x="2167467" y="478639"/>
                    </a:lnTo>
                    <a:cubicBezTo>
                      <a:pt x="2167467" y="505156"/>
                      <a:pt x="2145971" y="526652"/>
                      <a:pt x="2119454" y="526652"/>
                    </a:cubicBezTo>
                    <a:lnTo>
                      <a:pt x="48013" y="526652"/>
                    </a:lnTo>
                    <a:cubicBezTo>
                      <a:pt x="35279" y="526652"/>
                      <a:pt x="23067" y="521593"/>
                      <a:pt x="14063" y="512589"/>
                    </a:cubicBezTo>
                    <a:cubicBezTo>
                      <a:pt x="5058" y="503585"/>
                      <a:pt x="0" y="491373"/>
                      <a:pt x="0" y="478639"/>
                    </a:cubicBezTo>
                    <a:lnTo>
                      <a:pt x="0" y="48013"/>
                    </a:lnTo>
                    <a:cubicBezTo>
                      <a:pt x="0" y="21496"/>
                      <a:pt x="21496" y="0"/>
                      <a:pt x="48013" y="0"/>
                    </a:cubicBezTo>
                    <a:close/>
                  </a:path>
                </a:pathLst>
              </a:custGeom>
              <a:solidFill>
                <a:srgbClr val="FFEFBF"/>
              </a:solidFill>
            </p:spPr>
            <p:txBody>
              <a:bodyPr/>
              <a:lstStyle/>
              <a:p>
                <a:pPr marL="0" marR="0" lvl="0" indent="0" algn="l" defTabSz="5864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2580" tIns="32580" rIns="32580" bIns="32580" rtlCol="0" anchor="ctr"/>
              <a:lstStyle/>
              <a:p>
                <a:pPr marL="0" marR="0" lvl="0" indent="0" algn="ctr" defTabSz="586405" rtl="0" eaLnBrk="1" fontAlgn="auto" latinLnBrk="0" hangingPunct="1">
                  <a:lnSpc>
                    <a:spcPts val="125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3722690">
              <a:off x="941659" y="1717996"/>
              <a:ext cx="1280519" cy="1436774"/>
            </a:xfrm>
            <a:custGeom>
              <a:avLst/>
              <a:gdLst/>
              <a:ahLst/>
              <a:cxnLst/>
              <a:rect l="l" t="t" r="r" b="b"/>
              <a:pathLst>
                <a:path w="981970" h="1129882">
                  <a:moveTo>
                    <a:pt x="0" y="0"/>
                  </a:moveTo>
                  <a:lnTo>
                    <a:pt x="981970" y="0"/>
                  </a:lnTo>
                  <a:lnTo>
                    <a:pt x="981970" y="1129882"/>
                  </a:lnTo>
                  <a:lnTo>
                    <a:pt x="0" y="112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586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F671A55-A492-8C3D-E6A7-F830325DA066}"/>
                </a:ext>
              </a:extLst>
            </p:cNvPr>
            <p:cNvSpPr txBox="1"/>
            <p:nvPr/>
          </p:nvSpPr>
          <p:spPr>
            <a:xfrm>
              <a:off x="2726092" y="1554915"/>
              <a:ext cx="7515042" cy="1658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36666" marR="0" lvl="1" indent="-74295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4510F-9A4D-3519-8772-22900BBF54DD}"/>
              </a:ext>
            </a:extLst>
          </p:cNvPr>
          <p:cNvGrpSpPr/>
          <p:nvPr/>
        </p:nvGrpSpPr>
        <p:grpSpPr>
          <a:xfrm>
            <a:off x="2737699" y="0"/>
            <a:ext cx="7400214" cy="1336734"/>
            <a:chOff x="3225418" y="197332"/>
            <a:chExt cx="5741165" cy="91779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34371E-CDB5-DE77-6CFC-B4C830652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8417" t="28443" r="51501" b="66371"/>
            <a:stretch/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50B0EEF-0CF2-00A6-BDFD-1AB893DDF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/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A9BE7E6-5490-4052-BF78-698E06A85347}"/>
              </a:ext>
            </a:extLst>
          </p:cNvPr>
          <p:cNvSpPr txBox="1"/>
          <p:nvPr/>
        </p:nvSpPr>
        <p:spPr>
          <a:xfrm>
            <a:off x="3532548" y="2505980"/>
            <a:ext cx="69040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WORK IN GROUPS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9661831">
            <a:off x="9796947" y="1336734"/>
            <a:ext cx="755970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256836" y="5754932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770159" y="58174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4510F-9A4D-3519-8772-22900BBF54DD}"/>
              </a:ext>
            </a:extLst>
          </p:cNvPr>
          <p:cNvGrpSpPr/>
          <p:nvPr/>
        </p:nvGrpSpPr>
        <p:grpSpPr>
          <a:xfrm>
            <a:off x="3141964" y="1"/>
            <a:ext cx="5908072" cy="1247452"/>
            <a:chOff x="3225418" y="197332"/>
            <a:chExt cx="5741165" cy="91779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34371E-CDB5-DE77-6CFC-B4C830652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8417" t="28443" r="51501" b="66371"/>
            <a:stretch/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50B0EEF-0CF2-00A6-BDFD-1AB893DDF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/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A9BE7E6-5490-4052-BF78-698E06A85347}"/>
              </a:ext>
            </a:extLst>
          </p:cNvPr>
          <p:cNvSpPr txBox="1"/>
          <p:nvPr/>
        </p:nvSpPr>
        <p:spPr>
          <a:xfrm>
            <a:off x="3892165" y="1149885"/>
            <a:ext cx="3936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8. Let’s sing.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C91E58-763E-DE4B-AACA-B44148360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04596" y="-495214"/>
            <a:ext cx="1413817" cy="1393474"/>
          </a:xfrm>
          <a:prstGeom prst="rect">
            <a:avLst/>
          </a:prstGeom>
        </p:spPr>
      </p:pic>
      <p:sp>
        <p:nvSpPr>
          <p:cNvPr id="7" name="Freeform 31">
            <a:extLst>
              <a:ext uri="{FF2B5EF4-FFF2-40B4-BE49-F238E27FC236}">
                <a16:creationId xmlns:a16="http://schemas.microsoft.com/office/drawing/2014/main" id="{ADBF5E92-49E7-4E51-C428-29FC2025CD66}"/>
              </a:ext>
            </a:extLst>
          </p:cNvPr>
          <p:cNvSpPr/>
          <p:nvPr/>
        </p:nvSpPr>
        <p:spPr>
          <a:xfrm rot="718299">
            <a:off x="143916" y="6333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1">
            <a:extLst>
              <a:ext uri="{FF2B5EF4-FFF2-40B4-BE49-F238E27FC236}">
                <a16:creationId xmlns:a16="http://schemas.microsoft.com/office/drawing/2014/main" id="{5DB82906-1A5C-DB42-4B2A-B3F31BB60271}"/>
              </a:ext>
            </a:extLst>
          </p:cNvPr>
          <p:cNvSpPr/>
          <p:nvPr/>
        </p:nvSpPr>
        <p:spPr>
          <a:xfrm rot="718299">
            <a:off x="131387" y="4080874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30">
            <a:extLst>
              <a:ext uri="{FF2B5EF4-FFF2-40B4-BE49-F238E27FC236}">
                <a16:creationId xmlns:a16="http://schemas.microsoft.com/office/drawing/2014/main" id="{876B0017-431E-5187-746A-1102E339C0B0}"/>
              </a:ext>
            </a:extLst>
          </p:cNvPr>
          <p:cNvSpPr/>
          <p:nvPr/>
        </p:nvSpPr>
        <p:spPr>
          <a:xfrm rot="-977924">
            <a:off x="60488" y="2199657"/>
            <a:ext cx="302251" cy="1381130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B10E48-F88D-6BB1-A5FA-D6CAF75B0F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645905">
            <a:off x="-366784" y="-707945"/>
            <a:ext cx="1436558" cy="1415888"/>
          </a:xfrm>
          <a:prstGeom prst="rect">
            <a:avLst/>
          </a:prstGeom>
        </p:spPr>
      </p:pic>
      <p:sp>
        <p:nvSpPr>
          <p:cNvPr id="16" name="Freeform 30">
            <a:extLst>
              <a:ext uri="{FF2B5EF4-FFF2-40B4-BE49-F238E27FC236}">
                <a16:creationId xmlns:a16="http://schemas.microsoft.com/office/drawing/2014/main" id="{5B47B1B1-8A59-7E61-4BC7-2C8163D5E2BD}"/>
              </a:ext>
            </a:extLst>
          </p:cNvPr>
          <p:cNvSpPr/>
          <p:nvPr/>
        </p:nvSpPr>
        <p:spPr>
          <a:xfrm rot="-977924">
            <a:off x="11762881" y="4183398"/>
            <a:ext cx="302251" cy="1381130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31">
            <a:extLst>
              <a:ext uri="{FF2B5EF4-FFF2-40B4-BE49-F238E27FC236}">
                <a16:creationId xmlns:a16="http://schemas.microsoft.com/office/drawing/2014/main" id="{3EAF247C-D6EB-390A-23D3-52605E235117}"/>
              </a:ext>
            </a:extLst>
          </p:cNvPr>
          <p:cNvSpPr/>
          <p:nvPr/>
        </p:nvSpPr>
        <p:spPr>
          <a:xfrm rot="718299">
            <a:off x="11783030" y="2558146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06D7BA2D-F4F1-3688-905F-34A091C1B727}"/>
              </a:ext>
            </a:extLst>
          </p:cNvPr>
          <p:cNvSpPr/>
          <p:nvPr/>
        </p:nvSpPr>
        <p:spPr>
          <a:xfrm rot="-977924">
            <a:off x="11706346" y="910830"/>
            <a:ext cx="302251" cy="1381130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Song U1">
            <a:hlinkClick r:id="" action="ppaction://media"/>
            <a:extLst>
              <a:ext uri="{FF2B5EF4-FFF2-40B4-BE49-F238E27FC236}">
                <a16:creationId xmlns:a16="http://schemas.microsoft.com/office/drawing/2014/main" id="{1F46200F-A8DB-B20B-1F62-77B7380DF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34968" y="1980882"/>
            <a:ext cx="7211540" cy="4056491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1850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0673">
            <a:off x="446521" y="-219761"/>
            <a:ext cx="1370599" cy="1183699"/>
          </a:xfrm>
          <a:custGeom>
            <a:avLst/>
            <a:gdLst/>
            <a:ahLst/>
            <a:cxnLst/>
            <a:rect l="l" t="t" r="r" b="b"/>
            <a:pathLst>
              <a:path w="2055898" h="1775548">
                <a:moveTo>
                  <a:pt x="0" y="0"/>
                </a:moveTo>
                <a:lnTo>
                  <a:pt x="2055898" y="0"/>
                </a:lnTo>
                <a:lnTo>
                  <a:pt x="2055898" y="1775548"/>
                </a:lnTo>
                <a:lnTo>
                  <a:pt x="0" y="1775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3314">
            <a:off x="1691429" y="-755020"/>
            <a:ext cx="1052735" cy="1226705"/>
          </a:xfrm>
          <a:custGeom>
            <a:avLst/>
            <a:gdLst/>
            <a:ahLst/>
            <a:cxnLst/>
            <a:rect l="l" t="t" r="r" b="b"/>
            <a:pathLst>
              <a:path w="1579103" h="1840057">
                <a:moveTo>
                  <a:pt x="0" y="0"/>
                </a:moveTo>
                <a:lnTo>
                  <a:pt x="1579104" y="0"/>
                </a:lnTo>
                <a:lnTo>
                  <a:pt x="1579104" y="1840057"/>
                </a:lnTo>
                <a:lnTo>
                  <a:pt x="0" y="1840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414127">
            <a:off x="-205163" y="1668057"/>
            <a:ext cx="914931" cy="1037551"/>
          </a:xfrm>
          <a:custGeom>
            <a:avLst/>
            <a:gdLst/>
            <a:ahLst/>
            <a:cxnLst/>
            <a:rect l="l" t="t" r="r" b="b"/>
            <a:pathLst>
              <a:path w="1372397" h="1556327">
                <a:moveTo>
                  <a:pt x="0" y="0"/>
                </a:moveTo>
                <a:lnTo>
                  <a:pt x="1372398" y="0"/>
                </a:lnTo>
                <a:lnTo>
                  <a:pt x="1372398" y="1556327"/>
                </a:lnTo>
                <a:lnTo>
                  <a:pt x="0" y="1556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81195" y="-424979"/>
            <a:ext cx="866995" cy="1195105"/>
          </a:xfrm>
          <a:custGeom>
            <a:avLst/>
            <a:gdLst/>
            <a:ahLst/>
            <a:cxnLst/>
            <a:rect l="l" t="t" r="r" b="b"/>
            <a:pathLst>
              <a:path w="1300492" h="1792658">
                <a:moveTo>
                  <a:pt x="0" y="0"/>
                </a:moveTo>
                <a:lnTo>
                  <a:pt x="1300492" y="0"/>
                </a:lnTo>
                <a:lnTo>
                  <a:pt x="1300492" y="1792658"/>
                </a:lnTo>
                <a:lnTo>
                  <a:pt x="0" y="1792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510411">
            <a:off x="-181195" y="3599032"/>
            <a:ext cx="839548" cy="1247977"/>
          </a:xfrm>
          <a:custGeom>
            <a:avLst/>
            <a:gdLst/>
            <a:ahLst/>
            <a:cxnLst/>
            <a:rect l="l" t="t" r="r" b="b"/>
            <a:pathLst>
              <a:path w="1259322" h="1871965">
                <a:moveTo>
                  <a:pt x="0" y="0"/>
                </a:moveTo>
                <a:lnTo>
                  <a:pt x="1259322" y="0"/>
                </a:lnTo>
                <a:lnTo>
                  <a:pt x="1259322" y="1871965"/>
                </a:lnTo>
                <a:lnTo>
                  <a:pt x="0" y="1871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519998">
            <a:off x="11552087" y="4294655"/>
            <a:ext cx="1114737" cy="1371600"/>
          </a:xfrm>
          <a:custGeom>
            <a:avLst/>
            <a:gdLst/>
            <a:ahLst/>
            <a:cxnLst/>
            <a:rect l="l" t="t" r="r" b="b"/>
            <a:pathLst>
              <a:path w="1672105" h="2057400">
                <a:moveTo>
                  <a:pt x="0" y="0"/>
                </a:moveTo>
                <a:lnTo>
                  <a:pt x="1672105" y="0"/>
                </a:lnTo>
                <a:lnTo>
                  <a:pt x="167210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238791" y="3000854"/>
            <a:ext cx="861273" cy="288135"/>
          </a:xfrm>
          <a:custGeom>
            <a:avLst/>
            <a:gdLst/>
            <a:ahLst/>
            <a:cxnLst/>
            <a:rect l="l" t="t" r="r" b="b"/>
            <a:pathLst>
              <a:path w="1291909" h="432202">
                <a:moveTo>
                  <a:pt x="0" y="0"/>
                </a:moveTo>
                <a:lnTo>
                  <a:pt x="1291909" y="0"/>
                </a:lnTo>
                <a:lnTo>
                  <a:pt x="1291909" y="432202"/>
                </a:lnTo>
                <a:lnTo>
                  <a:pt x="0" y="43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691879">
            <a:off x="-257235" y="832616"/>
            <a:ext cx="514469" cy="665783"/>
          </a:xfrm>
          <a:custGeom>
            <a:avLst/>
            <a:gdLst/>
            <a:ahLst/>
            <a:cxnLst/>
            <a:rect l="l" t="t" r="r" b="b"/>
            <a:pathLst>
              <a:path w="771703" h="998675">
                <a:moveTo>
                  <a:pt x="0" y="0"/>
                </a:moveTo>
                <a:lnTo>
                  <a:pt x="771704" y="0"/>
                </a:lnTo>
                <a:lnTo>
                  <a:pt x="771704" y="998675"/>
                </a:lnTo>
                <a:lnTo>
                  <a:pt x="0" y="9986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268881" y="5099090"/>
            <a:ext cx="1332645" cy="1462983"/>
          </a:xfrm>
          <a:custGeom>
            <a:avLst/>
            <a:gdLst/>
            <a:ahLst/>
            <a:cxnLst/>
            <a:rect l="l" t="t" r="r" b="b"/>
            <a:pathLst>
              <a:path w="1998967" h="2194474">
                <a:moveTo>
                  <a:pt x="0" y="0"/>
                </a:moveTo>
                <a:lnTo>
                  <a:pt x="1998966" y="0"/>
                </a:lnTo>
                <a:lnTo>
                  <a:pt x="1998966" y="2194474"/>
                </a:lnTo>
                <a:lnTo>
                  <a:pt x="0" y="21944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368832">
            <a:off x="11127211" y="5990658"/>
            <a:ext cx="1289304" cy="1371600"/>
          </a:xfrm>
          <a:custGeom>
            <a:avLst/>
            <a:gdLst/>
            <a:ahLst/>
            <a:cxnLst/>
            <a:rect l="l" t="t" r="r" b="b"/>
            <a:pathLst>
              <a:path w="1933956" h="2057400">
                <a:moveTo>
                  <a:pt x="0" y="0"/>
                </a:moveTo>
                <a:lnTo>
                  <a:pt x="1933956" y="0"/>
                </a:lnTo>
                <a:lnTo>
                  <a:pt x="193395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168425">
            <a:off x="11591544" y="-718431"/>
            <a:ext cx="549028" cy="1650084"/>
          </a:xfrm>
          <a:custGeom>
            <a:avLst/>
            <a:gdLst/>
            <a:ahLst/>
            <a:cxnLst/>
            <a:rect l="l" t="t" r="r" b="b"/>
            <a:pathLst>
              <a:path w="823542" h="2475126">
                <a:moveTo>
                  <a:pt x="0" y="0"/>
                </a:moveTo>
                <a:lnTo>
                  <a:pt x="823542" y="0"/>
                </a:lnTo>
                <a:lnTo>
                  <a:pt x="823542" y="2475125"/>
                </a:lnTo>
                <a:lnTo>
                  <a:pt x="0" y="24751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882575" y="-960560"/>
            <a:ext cx="1058285" cy="1616825"/>
          </a:xfrm>
          <a:custGeom>
            <a:avLst/>
            <a:gdLst/>
            <a:ahLst/>
            <a:cxnLst/>
            <a:rect l="l" t="t" r="r" b="b"/>
            <a:pathLst>
              <a:path w="1587428" h="2425237">
                <a:moveTo>
                  <a:pt x="0" y="0"/>
                </a:moveTo>
                <a:lnTo>
                  <a:pt x="1587429" y="0"/>
                </a:lnTo>
                <a:lnTo>
                  <a:pt x="1587429" y="2425237"/>
                </a:lnTo>
                <a:lnTo>
                  <a:pt x="0" y="242523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705918">
            <a:off x="11251752" y="2825793"/>
            <a:ext cx="1400381" cy="1295702"/>
          </a:xfrm>
          <a:custGeom>
            <a:avLst/>
            <a:gdLst/>
            <a:ahLst/>
            <a:cxnLst/>
            <a:rect l="l" t="t" r="r" b="b"/>
            <a:pathLst>
              <a:path w="2100572" h="1943553">
                <a:moveTo>
                  <a:pt x="0" y="0"/>
                </a:moveTo>
                <a:lnTo>
                  <a:pt x="2100572" y="0"/>
                </a:lnTo>
                <a:lnTo>
                  <a:pt x="2100572" y="1943553"/>
                </a:lnTo>
                <a:lnTo>
                  <a:pt x="0" y="194355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376369">
            <a:off x="8618840" y="-774501"/>
            <a:ext cx="1021127" cy="1481847"/>
          </a:xfrm>
          <a:custGeom>
            <a:avLst/>
            <a:gdLst/>
            <a:ahLst/>
            <a:cxnLst/>
            <a:rect l="l" t="t" r="r" b="b"/>
            <a:pathLst>
              <a:path w="1531691" h="2222771">
                <a:moveTo>
                  <a:pt x="0" y="0"/>
                </a:moveTo>
                <a:lnTo>
                  <a:pt x="1531691" y="0"/>
                </a:lnTo>
                <a:lnTo>
                  <a:pt x="1531691" y="2222771"/>
                </a:lnTo>
                <a:lnTo>
                  <a:pt x="0" y="222277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188756" y="-836009"/>
            <a:ext cx="1070753" cy="1405523"/>
          </a:xfrm>
          <a:custGeom>
            <a:avLst/>
            <a:gdLst/>
            <a:ahLst/>
            <a:cxnLst/>
            <a:rect l="l" t="t" r="r" b="b"/>
            <a:pathLst>
              <a:path w="1606129" h="2108284">
                <a:moveTo>
                  <a:pt x="0" y="0"/>
                </a:moveTo>
                <a:lnTo>
                  <a:pt x="1606129" y="0"/>
                </a:lnTo>
                <a:lnTo>
                  <a:pt x="1606129" y="2108284"/>
                </a:lnTo>
                <a:lnTo>
                  <a:pt x="0" y="210828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600625">
            <a:off x="6868635" y="-780027"/>
            <a:ext cx="1159625" cy="1371600"/>
          </a:xfrm>
          <a:custGeom>
            <a:avLst/>
            <a:gdLst/>
            <a:ahLst/>
            <a:cxnLst/>
            <a:rect l="l" t="t" r="r" b="b"/>
            <a:pathLst>
              <a:path w="1739438" h="2057400">
                <a:moveTo>
                  <a:pt x="0" y="0"/>
                </a:moveTo>
                <a:lnTo>
                  <a:pt x="1739438" y="0"/>
                </a:lnTo>
                <a:lnTo>
                  <a:pt x="17394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536674">
            <a:off x="5479975" y="-481734"/>
            <a:ext cx="1195798" cy="1154489"/>
          </a:xfrm>
          <a:custGeom>
            <a:avLst/>
            <a:gdLst/>
            <a:ahLst/>
            <a:cxnLst/>
            <a:rect l="l" t="t" r="r" b="b"/>
            <a:pathLst>
              <a:path w="1793697" h="1731733">
                <a:moveTo>
                  <a:pt x="0" y="0"/>
                </a:moveTo>
                <a:lnTo>
                  <a:pt x="1793697" y="0"/>
                </a:lnTo>
                <a:lnTo>
                  <a:pt x="1793697" y="1731733"/>
                </a:lnTo>
                <a:lnTo>
                  <a:pt x="0" y="173173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405883" y="-965420"/>
            <a:ext cx="1019971" cy="1371600"/>
          </a:xfrm>
          <a:custGeom>
            <a:avLst/>
            <a:gdLst/>
            <a:ahLst/>
            <a:cxnLst/>
            <a:rect l="l" t="t" r="r" b="b"/>
            <a:pathLst>
              <a:path w="1529957" h="2057400">
                <a:moveTo>
                  <a:pt x="0" y="0"/>
                </a:moveTo>
                <a:lnTo>
                  <a:pt x="1529957" y="0"/>
                </a:lnTo>
                <a:lnTo>
                  <a:pt x="15299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463311" y="-719264"/>
            <a:ext cx="1043587" cy="1438528"/>
          </a:xfrm>
          <a:custGeom>
            <a:avLst/>
            <a:gdLst/>
            <a:ahLst/>
            <a:cxnLst/>
            <a:rect l="l" t="t" r="r" b="b"/>
            <a:pathLst>
              <a:path w="1565380" h="2157792">
                <a:moveTo>
                  <a:pt x="0" y="0"/>
                </a:moveTo>
                <a:lnTo>
                  <a:pt x="1565380" y="0"/>
                </a:lnTo>
                <a:lnTo>
                  <a:pt x="1565380" y="2157792"/>
                </a:lnTo>
                <a:lnTo>
                  <a:pt x="0" y="215779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307174">
            <a:off x="11252207" y="1215187"/>
            <a:ext cx="1227703" cy="1541636"/>
          </a:xfrm>
          <a:custGeom>
            <a:avLst/>
            <a:gdLst/>
            <a:ahLst/>
            <a:cxnLst/>
            <a:rect l="l" t="t" r="r" b="b"/>
            <a:pathLst>
              <a:path w="1841554" h="2312454">
                <a:moveTo>
                  <a:pt x="0" y="0"/>
                </a:moveTo>
                <a:lnTo>
                  <a:pt x="1841554" y="0"/>
                </a:lnTo>
                <a:lnTo>
                  <a:pt x="1841554" y="2312453"/>
                </a:lnTo>
                <a:lnTo>
                  <a:pt x="0" y="2312453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75275">
            <a:off x="3735014" y="6206857"/>
            <a:ext cx="1021127" cy="1481847"/>
          </a:xfrm>
          <a:custGeom>
            <a:avLst/>
            <a:gdLst/>
            <a:ahLst/>
            <a:cxnLst/>
            <a:rect l="l" t="t" r="r" b="b"/>
            <a:pathLst>
              <a:path w="1531691" h="2222771">
                <a:moveTo>
                  <a:pt x="0" y="0"/>
                </a:moveTo>
                <a:lnTo>
                  <a:pt x="1531691" y="0"/>
                </a:lnTo>
                <a:lnTo>
                  <a:pt x="1531691" y="2222771"/>
                </a:lnTo>
                <a:lnTo>
                  <a:pt x="0" y="222277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5085181" y="6325814"/>
            <a:ext cx="925033" cy="1243931"/>
          </a:xfrm>
          <a:custGeom>
            <a:avLst/>
            <a:gdLst/>
            <a:ahLst/>
            <a:cxnLst/>
            <a:rect l="l" t="t" r="r" b="b"/>
            <a:pathLst>
              <a:path w="1387549" h="1865897">
                <a:moveTo>
                  <a:pt x="0" y="0"/>
                </a:moveTo>
                <a:lnTo>
                  <a:pt x="1387549" y="0"/>
                </a:lnTo>
                <a:lnTo>
                  <a:pt x="1387549" y="1865897"/>
                </a:lnTo>
                <a:lnTo>
                  <a:pt x="0" y="186589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8253147" y="6284725"/>
            <a:ext cx="1152736" cy="1189502"/>
          </a:xfrm>
          <a:custGeom>
            <a:avLst/>
            <a:gdLst/>
            <a:ahLst/>
            <a:cxnLst/>
            <a:rect l="l" t="t" r="r" b="b"/>
            <a:pathLst>
              <a:path w="1729104" h="1784253">
                <a:moveTo>
                  <a:pt x="0" y="0"/>
                </a:moveTo>
                <a:lnTo>
                  <a:pt x="1729103" y="0"/>
                </a:lnTo>
                <a:lnTo>
                  <a:pt x="1729103" y="1784254"/>
                </a:lnTo>
                <a:lnTo>
                  <a:pt x="0" y="1784254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-2260047">
            <a:off x="1049721" y="6465064"/>
            <a:ext cx="853316" cy="378562"/>
          </a:xfrm>
          <a:custGeom>
            <a:avLst/>
            <a:gdLst/>
            <a:ahLst/>
            <a:cxnLst/>
            <a:rect l="l" t="t" r="r" b="b"/>
            <a:pathLst>
              <a:path w="1279974" h="567843">
                <a:moveTo>
                  <a:pt x="0" y="0"/>
                </a:moveTo>
                <a:lnTo>
                  <a:pt x="1279974" y="0"/>
                </a:lnTo>
                <a:lnTo>
                  <a:pt x="1279974" y="567843"/>
                </a:lnTo>
                <a:lnTo>
                  <a:pt x="0" y="567843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483314">
            <a:off x="9822317" y="6040993"/>
            <a:ext cx="1052735" cy="1226705"/>
          </a:xfrm>
          <a:custGeom>
            <a:avLst/>
            <a:gdLst/>
            <a:ahLst/>
            <a:cxnLst/>
            <a:rect l="l" t="t" r="r" b="b"/>
            <a:pathLst>
              <a:path w="1579103" h="1840057">
                <a:moveTo>
                  <a:pt x="0" y="0"/>
                </a:moveTo>
                <a:lnTo>
                  <a:pt x="1579104" y="0"/>
                </a:lnTo>
                <a:lnTo>
                  <a:pt x="1579104" y="1840057"/>
                </a:lnTo>
                <a:lnTo>
                  <a:pt x="0" y="1840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6515071" y="6248251"/>
            <a:ext cx="1297787" cy="1490153"/>
          </a:xfrm>
          <a:custGeom>
            <a:avLst/>
            <a:gdLst/>
            <a:ahLst/>
            <a:cxnLst/>
            <a:rect l="l" t="t" r="r" b="b"/>
            <a:pathLst>
              <a:path w="1946681" h="2235229">
                <a:moveTo>
                  <a:pt x="0" y="0"/>
                </a:moveTo>
                <a:lnTo>
                  <a:pt x="1946681" y="0"/>
                </a:lnTo>
                <a:lnTo>
                  <a:pt x="1946681" y="2235229"/>
                </a:lnTo>
                <a:lnTo>
                  <a:pt x="0" y="223522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178869">
            <a:off x="2101263" y="6216391"/>
            <a:ext cx="818231" cy="1097626"/>
          </a:xfrm>
          <a:custGeom>
            <a:avLst/>
            <a:gdLst/>
            <a:ahLst/>
            <a:cxnLst/>
            <a:rect l="l" t="t" r="r" b="b"/>
            <a:pathLst>
              <a:path w="1227346" h="1646439">
                <a:moveTo>
                  <a:pt x="0" y="0"/>
                </a:moveTo>
                <a:lnTo>
                  <a:pt x="1227345" y="0"/>
                </a:lnTo>
                <a:lnTo>
                  <a:pt x="1227345" y="1646440"/>
                </a:lnTo>
                <a:lnTo>
                  <a:pt x="0" y="1646440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87E9D5C6-F591-12A6-145F-A8FC3F64A502}"/>
              </a:ext>
            </a:extLst>
          </p:cNvPr>
          <p:cNvSpPr/>
          <p:nvPr/>
        </p:nvSpPr>
        <p:spPr>
          <a:xfrm rot="-1000798">
            <a:off x="-187660" y="3833544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FF0546E8-1D84-814E-60F7-AA6E6B8F737B}"/>
              </a:ext>
            </a:extLst>
          </p:cNvPr>
          <p:cNvSpPr/>
          <p:nvPr/>
        </p:nvSpPr>
        <p:spPr>
          <a:xfrm rot="1110033">
            <a:off x="-389111" y="6419055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19">
            <a:extLst>
              <a:ext uri="{FF2B5EF4-FFF2-40B4-BE49-F238E27FC236}">
                <a16:creationId xmlns:a16="http://schemas.microsoft.com/office/drawing/2014/main" id="{CC9426E5-3195-9E81-9042-32A110674910}"/>
              </a:ext>
            </a:extLst>
          </p:cNvPr>
          <p:cNvSpPr/>
          <p:nvPr/>
        </p:nvSpPr>
        <p:spPr>
          <a:xfrm rot="1421852">
            <a:off x="-224402" y="5207553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0D3A26-9B88-1C8D-4CAE-5DC7F24A50FD}"/>
              </a:ext>
            </a:extLst>
          </p:cNvPr>
          <p:cNvSpPr txBox="1"/>
          <p:nvPr/>
        </p:nvSpPr>
        <p:spPr>
          <a:xfrm>
            <a:off x="266744" y="1577340"/>
            <a:ext cx="11658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Unit 1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: At my birthday party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Lesson 3 – Period 3</a:t>
            </a:r>
          </a:p>
        </p:txBody>
      </p:sp>
    </p:spTree>
    <p:extLst>
      <p:ext uri="{BB962C8B-B14F-4D97-AF65-F5344CB8AC3E}">
        <p14:creationId xmlns:p14="http://schemas.microsoft.com/office/powerpoint/2010/main" val="855261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425295" y="-216149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120937" y="-32487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20143" y="5973904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79609" y="5658978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770159" y="58174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B3AF31-9067-CF40-B2EA-06E39CC7B69C}"/>
              </a:ext>
            </a:extLst>
          </p:cNvPr>
          <p:cNvGrpSpPr/>
          <p:nvPr/>
        </p:nvGrpSpPr>
        <p:grpSpPr>
          <a:xfrm>
            <a:off x="-89453" y="-857945"/>
            <a:ext cx="13205861" cy="6659611"/>
            <a:chOff x="863532" y="476228"/>
            <a:chExt cx="9377602" cy="3242911"/>
          </a:xfrm>
        </p:grpSpPr>
        <p:grpSp>
          <p:nvGrpSpPr>
            <p:cNvPr id="2" name="Group 2"/>
            <p:cNvGrpSpPr/>
            <p:nvPr/>
          </p:nvGrpSpPr>
          <p:grpSpPr>
            <a:xfrm>
              <a:off x="2546153" y="476228"/>
              <a:ext cx="5885175" cy="3242911"/>
              <a:chOff x="-25945" y="-28575"/>
              <a:chExt cx="1531720" cy="84137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25945" y="347705"/>
                <a:ext cx="1531720" cy="368569"/>
              </a:xfrm>
              <a:custGeom>
                <a:avLst/>
                <a:gdLst/>
                <a:ahLst/>
                <a:cxnLst/>
                <a:rect l="l" t="t" r="r" b="b"/>
                <a:pathLst>
                  <a:path w="2167467" h="526652">
                    <a:moveTo>
                      <a:pt x="48013" y="0"/>
                    </a:moveTo>
                    <a:lnTo>
                      <a:pt x="2119454" y="0"/>
                    </a:lnTo>
                    <a:cubicBezTo>
                      <a:pt x="2145971" y="0"/>
                      <a:pt x="2167467" y="21496"/>
                      <a:pt x="2167467" y="48013"/>
                    </a:cubicBezTo>
                    <a:lnTo>
                      <a:pt x="2167467" y="478639"/>
                    </a:lnTo>
                    <a:cubicBezTo>
                      <a:pt x="2167467" y="505156"/>
                      <a:pt x="2145971" y="526652"/>
                      <a:pt x="2119454" y="526652"/>
                    </a:cubicBezTo>
                    <a:lnTo>
                      <a:pt x="48013" y="526652"/>
                    </a:lnTo>
                    <a:cubicBezTo>
                      <a:pt x="35279" y="526652"/>
                      <a:pt x="23067" y="521593"/>
                      <a:pt x="14063" y="512589"/>
                    </a:cubicBezTo>
                    <a:cubicBezTo>
                      <a:pt x="5058" y="503585"/>
                      <a:pt x="0" y="491373"/>
                      <a:pt x="0" y="478639"/>
                    </a:cubicBezTo>
                    <a:lnTo>
                      <a:pt x="0" y="48013"/>
                    </a:lnTo>
                    <a:cubicBezTo>
                      <a:pt x="0" y="21496"/>
                      <a:pt x="21496" y="0"/>
                      <a:pt x="48013" y="0"/>
                    </a:cubicBezTo>
                    <a:close/>
                  </a:path>
                </a:pathLst>
              </a:custGeom>
              <a:solidFill>
                <a:srgbClr val="FFEFBF"/>
              </a:solidFill>
            </p:spPr>
            <p:txBody>
              <a:bodyPr/>
              <a:lstStyle/>
              <a:p>
                <a:pPr marL="0" marR="0" lvl="0" indent="0" algn="l" defTabSz="5864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2580" tIns="32580" rIns="32580" bIns="32580" rtlCol="0" anchor="ctr"/>
              <a:lstStyle/>
              <a:p>
                <a:pPr marL="0" marR="0" lvl="0" indent="0" algn="ctr" defTabSz="586405" rtl="0" eaLnBrk="1" fontAlgn="auto" latinLnBrk="0" hangingPunct="1">
                  <a:lnSpc>
                    <a:spcPts val="125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3722690">
              <a:off x="941659" y="1717996"/>
              <a:ext cx="1280519" cy="1436774"/>
            </a:xfrm>
            <a:custGeom>
              <a:avLst/>
              <a:gdLst/>
              <a:ahLst/>
              <a:cxnLst/>
              <a:rect l="l" t="t" r="r" b="b"/>
              <a:pathLst>
                <a:path w="981970" h="1129882">
                  <a:moveTo>
                    <a:pt x="0" y="0"/>
                  </a:moveTo>
                  <a:lnTo>
                    <a:pt x="981970" y="0"/>
                  </a:lnTo>
                  <a:lnTo>
                    <a:pt x="981970" y="1129882"/>
                  </a:lnTo>
                  <a:lnTo>
                    <a:pt x="0" y="112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586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F671A55-A492-8C3D-E6A7-F830325DA066}"/>
                </a:ext>
              </a:extLst>
            </p:cNvPr>
            <p:cNvSpPr txBox="1"/>
            <p:nvPr/>
          </p:nvSpPr>
          <p:spPr>
            <a:xfrm>
              <a:off x="2726092" y="1554915"/>
              <a:ext cx="7515042" cy="1658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36666" marR="0" lvl="1" indent="-74295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4510F-9A4D-3519-8772-22900BBF54DD}"/>
              </a:ext>
            </a:extLst>
          </p:cNvPr>
          <p:cNvGrpSpPr/>
          <p:nvPr/>
        </p:nvGrpSpPr>
        <p:grpSpPr>
          <a:xfrm>
            <a:off x="3225418" y="0"/>
            <a:ext cx="6010022" cy="1336734"/>
            <a:chOff x="3225418" y="197332"/>
            <a:chExt cx="5741165" cy="91779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34371E-CDB5-DE77-6CFC-B4C830652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8417" t="28443" r="51501" b="66371"/>
            <a:stretch/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50B0EEF-0CF2-00A6-BDFD-1AB893DDF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/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C4FF946-E4AC-CB3C-28F6-C13AACA7C362}"/>
              </a:ext>
            </a:extLst>
          </p:cNvPr>
          <p:cNvSpPr txBox="1"/>
          <p:nvPr/>
        </p:nvSpPr>
        <p:spPr>
          <a:xfrm>
            <a:off x="1317077" y="2224969"/>
            <a:ext cx="93401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3716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05</a:t>
            </a:r>
            <a:endParaRPr lang="en-US" sz="6600" b="1" dirty="0">
              <a:solidFill>
                <a:srgbClr val="FF3131"/>
              </a:solidFill>
              <a:latin typeface="Comic Sans Bold"/>
            </a:endParaRPr>
          </a:p>
          <a:p>
            <a:pPr marL="593716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242885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671A55-A492-8C3D-E6A7-F830325DA066}"/>
              </a:ext>
            </a:extLst>
          </p:cNvPr>
          <p:cNvSpPr txBox="1"/>
          <p:nvPr/>
        </p:nvSpPr>
        <p:spPr>
          <a:xfrm>
            <a:off x="3012670" y="902313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66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4510F-9A4D-3519-8772-22900BBF54DD}"/>
              </a:ext>
            </a:extLst>
          </p:cNvPr>
          <p:cNvGrpSpPr/>
          <p:nvPr/>
        </p:nvGrpSpPr>
        <p:grpSpPr>
          <a:xfrm>
            <a:off x="3239240" y="-63161"/>
            <a:ext cx="5594482" cy="1261884"/>
            <a:chOff x="3225418" y="197332"/>
            <a:chExt cx="5741165" cy="91779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34371E-CDB5-DE77-6CFC-B4C830652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417" t="28443" r="51501" b="66371"/>
            <a:stretch/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50B0EEF-0CF2-00A6-BDFD-1AB893DDF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/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5B6708-AD03-6446-2C2B-0976E12FF93E}"/>
              </a:ext>
            </a:extLst>
          </p:cNvPr>
          <p:cNvSpPr/>
          <p:nvPr/>
        </p:nvSpPr>
        <p:spPr>
          <a:xfrm>
            <a:off x="3129217" y="945409"/>
            <a:ext cx="552162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Pass the card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09F499-1616-6DA3-1944-E74E96C5D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34218">
            <a:off x="171964" y="-668658"/>
            <a:ext cx="755970" cy="229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2F9650-09C4-3EFB-3F72-2C25E25F3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39430">
            <a:off x="186528" y="5316102"/>
            <a:ext cx="755970" cy="2292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460EC2-CDE0-5F11-684D-DAADABE6C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34218">
            <a:off x="11450399" y="5237099"/>
            <a:ext cx="755970" cy="2292295"/>
          </a:xfrm>
          <a:prstGeom prst="rect">
            <a:avLst/>
          </a:prstGeom>
        </p:spPr>
      </p:pic>
      <p:pic>
        <p:nvPicPr>
          <p:cNvPr id="7" name="Picture 4" descr="Blank Sign Stock Illustrations – 795,515 Blank Sign Stock Illustrations,  Vectors &amp; Clipart - Dreamstime">
            <a:extLst>
              <a:ext uri="{FF2B5EF4-FFF2-40B4-BE49-F238E27FC236}">
                <a16:creationId xmlns:a16="http://schemas.microsoft.com/office/drawing/2014/main" id="{052582D2-2A87-E712-2150-D0AE6F8B7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4"/>
          <a:stretch/>
        </p:blipFill>
        <p:spPr bwMode="auto">
          <a:xfrm>
            <a:off x="2507803" y="3968145"/>
            <a:ext cx="7057356" cy="303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979E38-1865-03D9-D484-1FA8AAB13B51}"/>
              </a:ext>
            </a:extLst>
          </p:cNvPr>
          <p:cNvSpPr txBox="1"/>
          <p:nvPr/>
        </p:nvSpPr>
        <p:spPr>
          <a:xfrm>
            <a:off x="2742517" y="2581466"/>
            <a:ext cx="6917799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The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……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is yummy.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0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671A55-A492-8C3D-E6A7-F830325DA066}"/>
              </a:ext>
            </a:extLst>
          </p:cNvPr>
          <p:cNvSpPr txBox="1"/>
          <p:nvPr/>
        </p:nvSpPr>
        <p:spPr>
          <a:xfrm>
            <a:off x="3129217" y="271728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66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5B6708-AD03-6446-2C2B-0976E12FF93E}"/>
              </a:ext>
            </a:extLst>
          </p:cNvPr>
          <p:cNvSpPr/>
          <p:nvPr/>
        </p:nvSpPr>
        <p:spPr>
          <a:xfrm>
            <a:off x="3335187" y="0"/>
            <a:ext cx="5521625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Pass the card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09F499-1616-6DA3-1944-E74E96C5D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34218">
            <a:off x="214067" y="-620133"/>
            <a:ext cx="755970" cy="229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2F9650-09C4-3EFB-3F72-2C25E25F3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39430">
            <a:off x="-58582" y="5437336"/>
            <a:ext cx="755970" cy="2292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460EC2-CDE0-5F11-684D-DAADABE6C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34218">
            <a:off x="11712412" y="5376719"/>
            <a:ext cx="755970" cy="2292295"/>
          </a:xfrm>
          <a:prstGeom prst="rect">
            <a:avLst/>
          </a:prstGeom>
        </p:spPr>
      </p:pic>
      <p:pic>
        <p:nvPicPr>
          <p:cNvPr id="7" name="Picture 4" descr="Blank Sign Stock Illustrations – 795,515 Blank Sign Stock Illustrations,  Vectors &amp; Clipart - Dreamstime">
            <a:extLst>
              <a:ext uri="{FF2B5EF4-FFF2-40B4-BE49-F238E27FC236}">
                <a16:creationId xmlns:a16="http://schemas.microsoft.com/office/drawing/2014/main" id="{052582D2-2A87-E712-2150-D0AE6F8B7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4"/>
          <a:stretch/>
        </p:blipFill>
        <p:spPr bwMode="auto">
          <a:xfrm>
            <a:off x="33096" y="1287006"/>
            <a:ext cx="12090399" cy="55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F1E8DD-54E4-2852-B443-0562C8687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131" y="2505891"/>
            <a:ext cx="1722310" cy="1186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4AC0B-6AA4-D36A-CB45-363B5D7F3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880" y="2346410"/>
            <a:ext cx="1779346" cy="1473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387252-A6F8-5C04-119C-D1E5711E4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2043" y="2016292"/>
            <a:ext cx="1890748" cy="1473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68D811-5371-E5F1-AACE-4F7EC9E781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5963" y="2194259"/>
            <a:ext cx="1890748" cy="1473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6FFBE4-2B9D-7390-1DBC-CDA9476E3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2449" y="2332810"/>
            <a:ext cx="1779346" cy="1473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7EF02E-63E2-36E3-7D17-B9BB44EF8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296" y="2502839"/>
            <a:ext cx="1722310" cy="11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671A55-A492-8C3D-E6A7-F830325DA066}"/>
              </a:ext>
            </a:extLst>
          </p:cNvPr>
          <p:cNvSpPr txBox="1"/>
          <p:nvPr/>
        </p:nvSpPr>
        <p:spPr>
          <a:xfrm>
            <a:off x="3129217" y="271728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66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5B6708-AD03-6446-2C2B-0976E12FF93E}"/>
              </a:ext>
            </a:extLst>
          </p:cNvPr>
          <p:cNvSpPr/>
          <p:nvPr/>
        </p:nvSpPr>
        <p:spPr>
          <a:xfrm>
            <a:off x="3335187" y="0"/>
            <a:ext cx="5521625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Pass the card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09F499-1616-6DA3-1944-E74E96C5D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34218">
            <a:off x="171964" y="-668658"/>
            <a:ext cx="755970" cy="229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2F9650-09C4-3EFB-3F72-2C25E25F3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39430">
            <a:off x="-58582" y="5437336"/>
            <a:ext cx="755970" cy="2292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460EC2-CDE0-5F11-684D-DAADABE6C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34218">
            <a:off x="11712412" y="5376719"/>
            <a:ext cx="755970" cy="2292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9E5C59-9A52-9AF1-AF90-B6E39DC6B878}"/>
              </a:ext>
            </a:extLst>
          </p:cNvPr>
          <p:cNvSpPr txBox="1"/>
          <p:nvPr/>
        </p:nvSpPr>
        <p:spPr>
          <a:xfrm>
            <a:off x="150045" y="1679911"/>
            <a:ext cx="9083407" cy="1168539"/>
          </a:xfrm>
          <a:prstGeom prst="wedgeEllipseCallout">
            <a:avLst>
              <a:gd name="adj1" fmla="val 38925"/>
              <a:gd name="adj2" fmla="val 134248"/>
            </a:avLst>
          </a:prstGeom>
          <a:noFill/>
          <a:ln w="38100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The popcorn is yummy.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unit 1 p6. listen and repeat">
            <a:hlinkClick r:id="" action="ppaction://media"/>
            <a:extLst>
              <a:ext uri="{FF2B5EF4-FFF2-40B4-BE49-F238E27FC236}">
                <a16:creationId xmlns:a16="http://schemas.microsoft.com/office/drawing/2014/main" id="{5E249DF4-170D-15AE-9D95-9A3B41B20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86486" y="5129062"/>
            <a:ext cx="1140900" cy="1140900"/>
          </a:xfrm>
          <a:prstGeom prst="rect">
            <a:avLst/>
          </a:prstGeom>
        </p:spPr>
      </p:pic>
      <p:pic>
        <p:nvPicPr>
          <p:cNvPr id="5122" name="Picture 2" descr="Well Done Stock Illustrations – 5,450 Well Done Stock Illustrations,  Vectors &amp; Clipart - Dreamstime">
            <a:extLst>
              <a:ext uri="{FF2B5EF4-FFF2-40B4-BE49-F238E27FC236}">
                <a16:creationId xmlns:a16="http://schemas.microsoft.com/office/drawing/2014/main" id="{83BECD75-BA5F-31BD-AB91-782B3EFAF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" b="6899"/>
          <a:stretch/>
        </p:blipFill>
        <p:spPr bwMode="auto">
          <a:xfrm>
            <a:off x="1035449" y="2494722"/>
            <a:ext cx="4393877" cy="416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EBB507D-5D71-0F9A-520A-6B5AFE00F88B}"/>
              </a:ext>
            </a:extLst>
          </p:cNvPr>
          <p:cNvGrpSpPr/>
          <p:nvPr/>
        </p:nvGrpSpPr>
        <p:grpSpPr>
          <a:xfrm>
            <a:off x="8450326" y="-457200"/>
            <a:ext cx="4076367" cy="6980066"/>
            <a:chOff x="8239420" y="199505"/>
            <a:chExt cx="2956375" cy="6323361"/>
          </a:xfrm>
        </p:grpSpPr>
        <p:pic>
          <p:nvPicPr>
            <p:cNvPr id="7" name="Picture 4" descr="Blank Sign Stock Illustrations – 795,515 Blank Sign Stock Illustrations,  Vectors &amp; Clipart - Dreamstime">
              <a:extLst>
                <a:ext uri="{FF2B5EF4-FFF2-40B4-BE49-F238E27FC236}">
                  <a16:creationId xmlns:a16="http://schemas.microsoft.com/office/drawing/2014/main" id="{052582D2-2A87-E712-2150-D0AE6F8B7B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59" b="51704"/>
            <a:stretch/>
          </p:blipFill>
          <p:spPr bwMode="auto">
            <a:xfrm>
              <a:off x="8239420" y="199505"/>
              <a:ext cx="2956375" cy="6323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16FFBE4-2B9D-7390-1DBC-CDA9476E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39421" y="1485882"/>
              <a:ext cx="1779346" cy="14734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170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671A55-A492-8C3D-E6A7-F830325DA066}"/>
              </a:ext>
            </a:extLst>
          </p:cNvPr>
          <p:cNvSpPr txBox="1"/>
          <p:nvPr/>
        </p:nvSpPr>
        <p:spPr>
          <a:xfrm>
            <a:off x="3129217" y="271728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66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5B6708-AD03-6446-2C2B-0976E12FF93E}"/>
              </a:ext>
            </a:extLst>
          </p:cNvPr>
          <p:cNvSpPr/>
          <p:nvPr/>
        </p:nvSpPr>
        <p:spPr>
          <a:xfrm>
            <a:off x="3335187" y="0"/>
            <a:ext cx="5521625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Pass the card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09F499-1616-6DA3-1944-E74E96C5D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34218">
            <a:off x="171964" y="-668658"/>
            <a:ext cx="755970" cy="229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2F9650-09C4-3EFB-3F72-2C25E25F3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39430">
            <a:off x="-58582" y="5437336"/>
            <a:ext cx="755970" cy="2292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460EC2-CDE0-5F11-684D-DAADABE6C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34218">
            <a:off x="11712412" y="5376719"/>
            <a:ext cx="755970" cy="2292295"/>
          </a:xfrm>
          <a:prstGeom prst="rect">
            <a:avLst/>
          </a:prstGeom>
        </p:spPr>
      </p:pic>
      <p:pic>
        <p:nvPicPr>
          <p:cNvPr id="7" name="Picture 4" descr="Blank Sign Stock Illustrations – 795,515 Blank Sign Stock Illustrations,  Vectors &amp; Clipart - Dreamstime">
            <a:extLst>
              <a:ext uri="{FF2B5EF4-FFF2-40B4-BE49-F238E27FC236}">
                <a16:creationId xmlns:a16="http://schemas.microsoft.com/office/drawing/2014/main" id="{052582D2-2A87-E712-2150-D0AE6F8B7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4"/>
          <a:stretch/>
        </p:blipFill>
        <p:spPr bwMode="auto">
          <a:xfrm flipH="1">
            <a:off x="0" y="1261884"/>
            <a:ext cx="12090399" cy="55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F1E8DD-54E4-2852-B443-0562C8687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302" y="2407251"/>
            <a:ext cx="1722310" cy="1186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4AC0B-6AA4-D36A-CB45-363B5D7F3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0486" y="2300068"/>
            <a:ext cx="1779346" cy="1473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387252-A6F8-5C04-119C-D1E5711E4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8231" y="2252040"/>
            <a:ext cx="1890748" cy="1473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68D811-5371-E5F1-AACE-4F7EC9E781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0807" y="2078494"/>
            <a:ext cx="1890748" cy="1473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6FFBE4-2B9D-7390-1DBC-CDA9476E3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1114" y="2308103"/>
            <a:ext cx="1779346" cy="1473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7EF02E-63E2-36E3-7D17-B9BB44EF8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366" y="2194259"/>
            <a:ext cx="1722310" cy="11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671A55-A492-8C3D-E6A7-F830325DA066}"/>
              </a:ext>
            </a:extLst>
          </p:cNvPr>
          <p:cNvSpPr txBox="1"/>
          <p:nvPr/>
        </p:nvSpPr>
        <p:spPr>
          <a:xfrm>
            <a:off x="3129217" y="271728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66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5B6708-AD03-6446-2C2B-0976E12FF93E}"/>
              </a:ext>
            </a:extLst>
          </p:cNvPr>
          <p:cNvSpPr/>
          <p:nvPr/>
        </p:nvSpPr>
        <p:spPr>
          <a:xfrm>
            <a:off x="3335187" y="0"/>
            <a:ext cx="5521625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Pass the card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09F499-1616-6DA3-1944-E74E96C5D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34218">
            <a:off x="171964" y="-668658"/>
            <a:ext cx="755970" cy="229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2F9650-09C4-3EFB-3F72-2C25E25F3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39430">
            <a:off x="-58582" y="5437336"/>
            <a:ext cx="755970" cy="2292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460EC2-CDE0-5F11-684D-DAADABE6C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34218">
            <a:off x="11712412" y="5376719"/>
            <a:ext cx="755970" cy="229229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583E87E-08C6-FA2C-578F-81269EC576DF}"/>
              </a:ext>
            </a:extLst>
          </p:cNvPr>
          <p:cNvGrpSpPr/>
          <p:nvPr/>
        </p:nvGrpSpPr>
        <p:grpSpPr>
          <a:xfrm>
            <a:off x="8594047" y="-1292087"/>
            <a:ext cx="4005589" cy="8652441"/>
            <a:chOff x="8594048" y="-256458"/>
            <a:chExt cx="3027616" cy="7616812"/>
          </a:xfrm>
        </p:grpSpPr>
        <p:pic>
          <p:nvPicPr>
            <p:cNvPr id="7" name="Picture 4" descr="Blank Sign Stock Illustrations – 795,515 Blank Sign Stock Illustrations,  Vectors &amp; Clipart - Dreamstime">
              <a:extLst>
                <a:ext uri="{FF2B5EF4-FFF2-40B4-BE49-F238E27FC236}">
                  <a16:creationId xmlns:a16="http://schemas.microsoft.com/office/drawing/2014/main" id="{052582D2-2A87-E712-2150-D0AE6F8B7B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02" b="51704"/>
            <a:stretch/>
          </p:blipFill>
          <p:spPr bwMode="auto">
            <a:xfrm flipH="1">
              <a:off x="8594048" y="-256458"/>
              <a:ext cx="3027616" cy="7616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68D811-5371-E5F1-AACE-4F7EC9E78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99512" y="1211685"/>
              <a:ext cx="2154701" cy="167915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1ECF5A2-2D42-E5E7-28BA-8FFCA17538F5}"/>
              </a:ext>
            </a:extLst>
          </p:cNvPr>
          <p:cNvSpPr txBox="1"/>
          <p:nvPr/>
        </p:nvSpPr>
        <p:spPr>
          <a:xfrm>
            <a:off x="257919" y="1740851"/>
            <a:ext cx="8405894" cy="1188720"/>
          </a:xfrm>
          <a:prstGeom prst="wedgeEllipseCallout">
            <a:avLst>
              <a:gd name="adj1" fmla="val 40695"/>
              <a:gd name="adj2" fmla="val 117944"/>
            </a:avLst>
          </a:prstGeom>
          <a:noFill/>
          <a:ln w="38100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The pasta is yummy.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asta mp3">
            <a:hlinkClick r:id="" action="ppaction://media"/>
            <a:extLst>
              <a:ext uri="{FF2B5EF4-FFF2-40B4-BE49-F238E27FC236}">
                <a16:creationId xmlns:a16="http://schemas.microsoft.com/office/drawing/2014/main" id="{DB5B74FA-5524-92E2-2489-17B29AB20E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0" end="3840.87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89903" y="5597940"/>
            <a:ext cx="765517" cy="765517"/>
          </a:xfrm>
          <a:prstGeom prst="rect">
            <a:avLst/>
          </a:prstGeom>
        </p:spPr>
      </p:pic>
      <p:pic>
        <p:nvPicPr>
          <p:cNvPr id="17" name="Picture 2" descr="Well Done Stock Illustrations – 5,450 Well Done Stock Illustrations,  Vectors &amp; Clipart - Dreamstime">
            <a:extLst>
              <a:ext uri="{FF2B5EF4-FFF2-40B4-BE49-F238E27FC236}">
                <a16:creationId xmlns:a16="http://schemas.microsoft.com/office/drawing/2014/main" id="{BAD16A47-D9BF-9DBB-82ED-4CE32A4DF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" b="6899"/>
          <a:stretch/>
        </p:blipFill>
        <p:spPr bwMode="auto">
          <a:xfrm>
            <a:off x="1662152" y="2283134"/>
            <a:ext cx="4877796" cy="417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8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671A55-A492-8C3D-E6A7-F830325DA066}"/>
              </a:ext>
            </a:extLst>
          </p:cNvPr>
          <p:cNvSpPr txBox="1"/>
          <p:nvPr/>
        </p:nvSpPr>
        <p:spPr>
          <a:xfrm>
            <a:off x="3129217" y="271728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66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5B6708-AD03-6446-2C2B-0976E12FF93E}"/>
              </a:ext>
            </a:extLst>
          </p:cNvPr>
          <p:cNvSpPr/>
          <p:nvPr/>
        </p:nvSpPr>
        <p:spPr>
          <a:xfrm>
            <a:off x="3335187" y="0"/>
            <a:ext cx="5521625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Pass the card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09F499-1616-6DA3-1944-E74E96C5D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34218">
            <a:off x="171964" y="-668658"/>
            <a:ext cx="755970" cy="229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2F9650-09C4-3EFB-3F72-2C25E25F3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39430">
            <a:off x="-58582" y="5437336"/>
            <a:ext cx="755970" cy="2292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460EC2-CDE0-5F11-684D-DAADABE6C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34218">
            <a:off x="11712412" y="5376719"/>
            <a:ext cx="755970" cy="2292295"/>
          </a:xfrm>
          <a:prstGeom prst="rect">
            <a:avLst/>
          </a:prstGeom>
        </p:spPr>
      </p:pic>
      <p:pic>
        <p:nvPicPr>
          <p:cNvPr id="2050" name="Picture 2" descr="Blank Sign Stock Illustrations – 795,515 Blank Sign Stock Illustrations,  Vectors &amp; Clipart - Dreamstime">
            <a:extLst>
              <a:ext uri="{FF2B5EF4-FFF2-40B4-BE49-F238E27FC236}">
                <a16:creationId xmlns:a16="http://schemas.microsoft.com/office/drawing/2014/main" id="{D6BDEFC3-4A86-B996-D873-36DA9030C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48429" b="10804"/>
          <a:stretch/>
        </p:blipFill>
        <p:spPr bwMode="auto">
          <a:xfrm>
            <a:off x="-231058" y="1454328"/>
            <a:ext cx="13056867" cy="492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D6E1C5-C5ED-7763-349E-931F4EC1E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68" y="1950881"/>
            <a:ext cx="1722310" cy="11864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837F56-30B7-B63D-B65C-05503C78B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5137" y="1779669"/>
            <a:ext cx="1779346" cy="1473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9BED7-ECC4-DAA2-63F2-49F0D06700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5414" y="1707757"/>
            <a:ext cx="1890748" cy="1473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22D6A2-5301-5FD4-9FCC-B1401CEEBE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234" y="1745372"/>
            <a:ext cx="1890748" cy="14734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D41DC3-A45E-5783-1124-E43FA5F559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2686" y="2036416"/>
            <a:ext cx="1779346" cy="14734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726CCD-88E7-77A4-E283-68136859B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9690" y="1950881"/>
            <a:ext cx="1722310" cy="11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671A55-A492-8C3D-E6A7-F830325DA066}"/>
              </a:ext>
            </a:extLst>
          </p:cNvPr>
          <p:cNvSpPr txBox="1"/>
          <p:nvPr/>
        </p:nvSpPr>
        <p:spPr>
          <a:xfrm>
            <a:off x="3129217" y="271728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66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5B6708-AD03-6446-2C2B-0976E12FF93E}"/>
              </a:ext>
            </a:extLst>
          </p:cNvPr>
          <p:cNvSpPr/>
          <p:nvPr/>
        </p:nvSpPr>
        <p:spPr>
          <a:xfrm>
            <a:off x="3335187" y="0"/>
            <a:ext cx="552162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Pass the card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09F499-1616-6DA3-1944-E74E96C5D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34218">
            <a:off x="171964" y="-668658"/>
            <a:ext cx="755970" cy="229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2F9650-09C4-3EFB-3F72-2C25E25F3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039430">
            <a:off x="-58582" y="5437336"/>
            <a:ext cx="755970" cy="2292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460EC2-CDE0-5F11-684D-DAADABE6C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34218">
            <a:off x="11712412" y="5376719"/>
            <a:ext cx="755970" cy="22922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09DCD53-EFBF-38F8-9606-71F7393BD425}"/>
              </a:ext>
            </a:extLst>
          </p:cNvPr>
          <p:cNvGrpSpPr/>
          <p:nvPr/>
        </p:nvGrpSpPr>
        <p:grpSpPr>
          <a:xfrm>
            <a:off x="7933939" y="271728"/>
            <a:ext cx="4430339" cy="6586272"/>
            <a:chOff x="7933939" y="1073234"/>
            <a:chExt cx="3063281" cy="5784766"/>
          </a:xfrm>
        </p:grpSpPr>
        <p:pic>
          <p:nvPicPr>
            <p:cNvPr id="2050" name="Picture 2" descr="Blank Sign Stock Illustrations – 795,515 Blank Sign Stock Illustrations,  Vectors &amp; Clipart - Dreamstime">
              <a:extLst>
                <a:ext uri="{FF2B5EF4-FFF2-40B4-BE49-F238E27FC236}">
                  <a16:creationId xmlns:a16="http://schemas.microsoft.com/office/drawing/2014/main" id="{D6BDEFC3-4A86-B996-D873-36DA9030C0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99" t="48429" b="10804"/>
            <a:stretch/>
          </p:blipFill>
          <p:spPr bwMode="auto">
            <a:xfrm>
              <a:off x="7933939" y="1073234"/>
              <a:ext cx="3063281" cy="578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726CCD-88E7-77A4-E283-68136859B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24212" y="1899420"/>
              <a:ext cx="1722310" cy="118641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8716FE3-0199-5577-891E-0DBBCF70844D}"/>
              </a:ext>
            </a:extLst>
          </p:cNvPr>
          <p:cNvSpPr txBox="1"/>
          <p:nvPr/>
        </p:nvSpPr>
        <p:spPr>
          <a:xfrm>
            <a:off x="0" y="1798986"/>
            <a:ext cx="8193289" cy="1168539"/>
          </a:xfrm>
          <a:prstGeom prst="wedgeEllipseCallout">
            <a:avLst>
              <a:gd name="adj1" fmla="val 37048"/>
              <a:gd name="adj2" fmla="val 120094"/>
            </a:avLst>
          </a:prstGeom>
          <a:noFill/>
          <a:ln w="38100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The pizza is yummy.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70FC363D-7F68-8ED8-6B70-19BA9DB868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3" end="2415.59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05350" y="5244841"/>
            <a:ext cx="857987" cy="857987"/>
          </a:xfrm>
          <a:prstGeom prst="rect">
            <a:avLst/>
          </a:prstGeom>
        </p:spPr>
      </p:pic>
      <p:pic>
        <p:nvPicPr>
          <p:cNvPr id="11" name="Picture 2" descr="Well Done Stock Illustrations – 5,450 Well Done Stock Illustrations,  Vectors &amp; Clipart - Dreamstime">
            <a:extLst>
              <a:ext uri="{FF2B5EF4-FFF2-40B4-BE49-F238E27FC236}">
                <a16:creationId xmlns:a16="http://schemas.microsoft.com/office/drawing/2014/main" id="{781CD475-A2C6-DA09-A760-792B5FE98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" b="6899"/>
          <a:stretch/>
        </p:blipFill>
        <p:spPr bwMode="auto">
          <a:xfrm>
            <a:off x="1662152" y="2557094"/>
            <a:ext cx="4122697" cy="390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43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5 videos | congratulations images, congratulations pictures,  congratulations quotes">
            <a:extLst>
              <a:ext uri="{FF2B5EF4-FFF2-40B4-BE49-F238E27FC236}">
                <a16:creationId xmlns:a16="http://schemas.microsoft.com/office/drawing/2014/main" id="{B4E5BD51-CFB6-687F-88F3-5142C127E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438" y="686952"/>
            <a:ext cx="7965717" cy="288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2561E2-42DB-38FC-2C35-19495121517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39" y="3429000"/>
            <a:ext cx="3048000" cy="257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698573-A7FE-6347-3BCC-9CD11DED5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620" y="300037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2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598086" y="-295302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-151577" y="31857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76644" y="6474755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226776" y="5658979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770159" y="58174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B3AF31-9067-CF40-B2EA-06E39CC7B69C}"/>
              </a:ext>
            </a:extLst>
          </p:cNvPr>
          <p:cNvGrpSpPr/>
          <p:nvPr/>
        </p:nvGrpSpPr>
        <p:grpSpPr>
          <a:xfrm>
            <a:off x="-177193" y="-468389"/>
            <a:ext cx="11500785" cy="4434101"/>
            <a:chOff x="830079" y="476228"/>
            <a:chExt cx="9481091" cy="3242911"/>
          </a:xfrm>
        </p:grpSpPr>
        <p:grpSp>
          <p:nvGrpSpPr>
            <p:cNvPr id="2" name="Group 2"/>
            <p:cNvGrpSpPr/>
            <p:nvPr/>
          </p:nvGrpSpPr>
          <p:grpSpPr>
            <a:xfrm>
              <a:off x="2512699" y="476228"/>
              <a:ext cx="7515044" cy="3242911"/>
              <a:chOff x="-34652" y="-28575"/>
              <a:chExt cx="1955922" cy="84137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34652" y="347705"/>
                <a:ext cx="1955922" cy="428153"/>
              </a:xfrm>
              <a:custGeom>
                <a:avLst/>
                <a:gdLst/>
                <a:ahLst/>
                <a:cxnLst/>
                <a:rect l="l" t="t" r="r" b="b"/>
                <a:pathLst>
                  <a:path w="2167467" h="526652">
                    <a:moveTo>
                      <a:pt x="48013" y="0"/>
                    </a:moveTo>
                    <a:lnTo>
                      <a:pt x="2119454" y="0"/>
                    </a:lnTo>
                    <a:cubicBezTo>
                      <a:pt x="2145971" y="0"/>
                      <a:pt x="2167467" y="21496"/>
                      <a:pt x="2167467" y="48013"/>
                    </a:cubicBezTo>
                    <a:lnTo>
                      <a:pt x="2167467" y="478639"/>
                    </a:lnTo>
                    <a:cubicBezTo>
                      <a:pt x="2167467" y="505156"/>
                      <a:pt x="2145971" y="526652"/>
                      <a:pt x="2119454" y="526652"/>
                    </a:cubicBezTo>
                    <a:lnTo>
                      <a:pt x="48013" y="526652"/>
                    </a:lnTo>
                    <a:cubicBezTo>
                      <a:pt x="35279" y="526652"/>
                      <a:pt x="23067" y="521593"/>
                      <a:pt x="14063" y="512589"/>
                    </a:cubicBezTo>
                    <a:cubicBezTo>
                      <a:pt x="5058" y="503585"/>
                      <a:pt x="0" y="491373"/>
                      <a:pt x="0" y="478639"/>
                    </a:cubicBezTo>
                    <a:lnTo>
                      <a:pt x="0" y="48013"/>
                    </a:lnTo>
                    <a:cubicBezTo>
                      <a:pt x="0" y="21496"/>
                      <a:pt x="21496" y="0"/>
                      <a:pt x="48013" y="0"/>
                    </a:cubicBezTo>
                    <a:close/>
                  </a:path>
                </a:pathLst>
              </a:custGeom>
              <a:solidFill>
                <a:srgbClr val="FFEFBF"/>
              </a:solidFill>
            </p:spPr>
            <p:txBody>
              <a:bodyPr/>
              <a:lstStyle/>
              <a:p>
                <a:pPr marL="0" marR="0" lvl="0" indent="0" algn="l" defTabSz="5864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2580" tIns="32580" rIns="32580" bIns="32580" rtlCol="0" anchor="ctr"/>
              <a:lstStyle/>
              <a:p>
                <a:pPr marL="0" marR="0" lvl="0" indent="0" algn="ctr" defTabSz="586405" rtl="0" eaLnBrk="1" fontAlgn="auto" latinLnBrk="0" hangingPunct="1">
                  <a:lnSpc>
                    <a:spcPts val="125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3722690">
              <a:off x="908206" y="1717996"/>
              <a:ext cx="1280519" cy="1436774"/>
            </a:xfrm>
            <a:custGeom>
              <a:avLst/>
              <a:gdLst/>
              <a:ahLst/>
              <a:cxnLst/>
              <a:rect l="l" t="t" r="r" b="b"/>
              <a:pathLst>
                <a:path w="981970" h="1129882">
                  <a:moveTo>
                    <a:pt x="0" y="0"/>
                  </a:moveTo>
                  <a:lnTo>
                    <a:pt x="981970" y="0"/>
                  </a:lnTo>
                  <a:lnTo>
                    <a:pt x="981970" y="1129882"/>
                  </a:lnTo>
                  <a:lnTo>
                    <a:pt x="0" y="112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586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F671A55-A492-8C3D-E6A7-F830325DA066}"/>
                </a:ext>
              </a:extLst>
            </p:cNvPr>
            <p:cNvSpPr txBox="1"/>
            <p:nvPr/>
          </p:nvSpPr>
          <p:spPr>
            <a:xfrm>
              <a:off x="2796128" y="1655714"/>
              <a:ext cx="7515042" cy="1658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36666" marR="0" lvl="1" indent="-74295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4510F-9A4D-3519-8772-22900BBF54DD}"/>
              </a:ext>
            </a:extLst>
          </p:cNvPr>
          <p:cNvGrpSpPr/>
          <p:nvPr/>
        </p:nvGrpSpPr>
        <p:grpSpPr>
          <a:xfrm>
            <a:off x="3180992" y="0"/>
            <a:ext cx="5641469" cy="1145622"/>
            <a:chOff x="3225418" y="197332"/>
            <a:chExt cx="5741165" cy="91779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34371E-CDB5-DE77-6CFC-B4C830652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18417" t="28443" r="51501" b="66371"/>
            <a:stretch/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50B0EEF-0CF2-00A6-BDFD-1AB893DDF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/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64CB5BE-F443-6D03-383A-DDDCC9122EB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9996647">
            <a:off x="10473819" y="879308"/>
            <a:ext cx="755970" cy="229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5B6708-AD03-6446-2C2B-0976E12FF93E}"/>
              </a:ext>
            </a:extLst>
          </p:cNvPr>
          <p:cNvSpPr/>
          <p:nvPr/>
        </p:nvSpPr>
        <p:spPr>
          <a:xfrm>
            <a:off x="3474975" y="1415725"/>
            <a:ext cx="5521625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/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omic Sans Bold"/>
                <a:cs typeface="Times New Roman" panose="02020603050405020304" pitchFamily="18" charset="0"/>
              </a:rPr>
              <a:t>MOVING TIME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Comic Sans Bold"/>
            </a:endParaRPr>
          </a:p>
        </p:txBody>
      </p:sp>
      <p:pic>
        <p:nvPicPr>
          <p:cNvPr id="13" name="unit 1 (sing  ko loi)">
            <a:hlinkClick r:id="" action="ppaction://media"/>
            <a:extLst>
              <a:ext uri="{FF2B5EF4-FFF2-40B4-BE49-F238E27FC236}">
                <a16:creationId xmlns:a16="http://schemas.microsoft.com/office/drawing/2014/main" id="{D5F55969-758E-7684-D418-493BFC262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rcRect/>
          <a:stretch/>
        </p:blipFill>
        <p:spPr>
          <a:xfrm>
            <a:off x="3483611" y="2770429"/>
            <a:ext cx="5338850" cy="42898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7AC8D9-80A6-E324-7B7C-3EF49AD8540D}"/>
              </a:ext>
            </a:extLst>
          </p:cNvPr>
          <p:cNvSpPr txBox="1"/>
          <p:nvPr/>
        </p:nvSpPr>
        <p:spPr>
          <a:xfrm>
            <a:off x="2291126" y="2396486"/>
            <a:ext cx="78893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Let’s sing and dance.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31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38776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97932" y="-53974"/>
            <a:ext cx="8755130" cy="6236065"/>
            <a:chOff x="-33631" y="-28575"/>
            <a:chExt cx="2167467" cy="874803"/>
          </a:xfrm>
        </p:grpSpPr>
        <p:sp>
          <p:nvSpPr>
            <p:cNvPr id="3" name="Freeform 3"/>
            <p:cNvSpPr/>
            <p:nvPr/>
          </p:nvSpPr>
          <p:spPr>
            <a:xfrm>
              <a:off x="-33631" y="177714"/>
              <a:ext cx="2167467" cy="668514"/>
            </a:xfrm>
            <a:custGeom>
              <a:avLst/>
              <a:gdLst/>
              <a:ahLst/>
              <a:cxnLst/>
              <a:rect l="l" t="t" r="r" b="b"/>
              <a:pathLst>
                <a:path w="2167467" h="526652">
                  <a:moveTo>
                    <a:pt x="48013" y="0"/>
                  </a:moveTo>
                  <a:lnTo>
                    <a:pt x="2119454" y="0"/>
                  </a:lnTo>
                  <a:cubicBezTo>
                    <a:pt x="2145971" y="0"/>
                    <a:pt x="2167467" y="21496"/>
                    <a:pt x="2167467" y="48013"/>
                  </a:cubicBezTo>
                  <a:lnTo>
                    <a:pt x="2167467" y="478639"/>
                  </a:lnTo>
                  <a:cubicBezTo>
                    <a:pt x="2167467" y="505156"/>
                    <a:pt x="2145971" y="526652"/>
                    <a:pt x="2119454" y="526652"/>
                  </a:cubicBezTo>
                  <a:lnTo>
                    <a:pt x="48013" y="526652"/>
                  </a:lnTo>
                  <a:cubicBezTo>
                    <a:pt x="35279" y="526652"/>
                    <a:pt x="23067" y="521593"/>
                    <a:pt x="14063" y="512589"/>
                  </a:cubicBezTo>
                  <a:cubicBezTo>
                    <a:pt x="5058" y="503585"/>
                    <a:pt x="0" y="491373"/>
                    <a:pt x="0" y="478639"/>
                  </a:cubicBezTo>
                  <a:lnTo>
                    <a:pt x="0" y="48013"/>
                  </a:lnTo>
                  <a:cubicBezTo>
                    <a:pt x="0" y="21496"/>
                    <a:pt x="21496" y="0"/>
                    <a:pt x="48013" y="0"/>
                  </a:cubicBezTo>
                  <a:close/>
                </a:path>
              </a:pathLst>
            </a:custGeom>
            <a:solidFill>
              <a:srgbClr val="FFEFBF"/>
            </a:solidFill>
          </p:spPr>
          <p:txBody>
            <a:bodyPr/>
            <a:lstStyle/>
            <a:p>
              <a:pPr marL="0" marR="0" lvl="0" indent="0" algn="l" defTabSz="586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marL="0" marR="0" lvl="0" indent="0" algn="ctr" defTabSz="586405" rtl="0" eaLnBrk="1" fontAlgn="auto" latinLnBrk="0" hangingPunct="1">
                <a:lnSpc>
                  <a:spcPts val="12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5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4481826">
            <a:off x="1455952" y="1179463"/>
            <a:ext cx="596929" cy="686843"/>
          </a:xfrm>
          <a:custGeom>
            <a:avLst/>
            <a:gdLst/>
            <a:ahLst/>
            <a:cxnLst/>
            <a:rect l="l" t="t" r="r" b="b"/>
            <a:pathLst>
              <a:path w="930767" h="1070967">
                <a:moveTo>
                  <a:pt x="0" y="0"/>
                </a:moveTo>
                <a:lnTo>
                  <a:pt x="930767" y="0"/>
                </a:lnTo>
                <a:lnTo>
                  <a:pt x="930767" y="1070966"/>
                </a:lnTo>
                <a:lnTo>
                  <a:pt x="0" y="1070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9053192" y="5321279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580942">
            <a:off x="2304448" y="6061971"/>
            <a:ext cx="710926" cy="109220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9691442">
            <a:off x="7733299" y="-529681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3193827" y="82938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5142730">
            <a:off x="8576114" y="3253936"/>
            <a:ext cx="2247592" cy="584374"/>
          </a:xfrm>
          <a:custGeom>
            <a:avLst/>
            <a:gdLst/>
            <a:ahLst/>
            <a:cxnLst/>
            <a:rect l="l" t="t" r="r" b="b"/>
            <a:pathLst>
              <a:path w="3504579" h="911191">
                <a:moveTo>
                  <a:pt x="0" y="0"/>
                </a:moveTo>
                <a:lnTo>
                  <a:pt x="3504580" y="0"/>
                </a:lnTo>
                <a:lnTo>
                  <a:pt x="3504580" y="911191"/>
                </a:lnTo>
                <a:lnTo>
                  <a:pt x="0" y="9111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5851607" flipH="1">
            <a:off x="1494231" y="2225044"/>
            <a:ext cx="627135" cy="721598"/>
          </a:xfrm>
          <a:custGeom>
            <a:avLst/>
            <a:gdLst/>
            <a:ahLst/>
            <a:cxnLst/>
            <a:rect l="l" t="t" r="r" b="b"/>
            <a:pathLst>
              <a:path w="977866" h="1125159">
                <a:moveTo>
                  <a:pt x="977866" y="0"/>
                </a:moveTo>
                <a:lnTo>
                  <a:pt x="0" y="0"/>
                </a:lnTo>
                <a:lnTo>
                  <a:pt x="0" y="1125160"/>
                </a:lnTo>
                <a:lnTo>
                  <a:pt x="977866" y="1125160"/>
                </a:lnTo>
                <a:lnTo>
                  <a:pt x="9778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67048" y="6135633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2541504">
            <a:off x="9136556" y="1111529"/>
            <a:ext cx="679398" cy="501520"/>
          </a:xfrm>
          <a:custGeom>
            <a:avLst/>
            <a:gdLst/>
            <a:ahLst/>
            <a:cxnLst/>
            <a:rect l="l" t="t" r="r" b="b"/>
            <a:pathLst>
              <a:path w="1059358" h="781999">
                <a:moveTo>
                  <a:pt x="0" y="0"/>
                </a:moveTo>
                <a:lnTo>
                  <a:pt x="1059358" y="0"/>
                </a:lnTo>
                <a:lnTo>
                  <a:pt x="1059358" y="781999"/>
                </a:lnTo>
                <a:lnTo>
                  <a:pt x="0" y="7819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1730954">
            <a:off x="1349593" y="3271093"/>
            <a:ext cx="725909" cy="835250"/>
          </a:xfrm>
          <a:custGeom>
            <a:avLst/>
            <a:gdLst/>
            <a:ahLst/>
            <a:cxnLst/>
            <a:rect l="l" t="t" r="r" b="b"/>
            <a:pathLst>
              <a:path w="1131880" h="1302372">
                <a:moveTo>
                  <a:pt x="0" y="0"/>
                </a:moveTo>
                <a:lnTo>
                  <a:pt x="1131880" y="0"/>
                </a:lnTo>
                <a:lnTo>
                  <a:pt x="1131880" y="1302372"/>
                </a:lnTo>
                <a:lnTo>
                  <a:pt x="0" y="1302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5768790">
            <a:off x="1488096" y="4377773"/>
            <a:ext cx="629767" cy="724627"/>
          </a:xfrm>
          <a:custGeom>
            <a:avLst/>
            <a:gdLst/>
            <a:ahLst/>
            <a:cxnLst/>
            <a:rect l="l" t="t" r="r" b="b"/>
            <a:pathLst>
              <a:path w="981970" h="1129882">
                <a:moveTo>
                  <a:pt x="0" y="0"/>
                </a:moveTo>
                <a:lnTo>
                  <a:pt x="981970" y="0"/>
                </a:lnTo>
                <a:lnTo>
                  <a:pt x="981970" y="1129882"/>
                </a:lnTo>
                <a:lnTo>
                  <a:pt x="0" y="112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1475874">
            <a:off x="1496594" y="5468323"/>
            <a:ext cx="550552" cy="633480"/>
          </a:xfrm>
          <a:custGeom>
            <a:avLst/>
            <a:gdLst/>
            <a:ahLst/>
            <a:cxnLst/>
            <a:rect l="l" t="t" r="r" b="b"/>
            <a:pathLst>
              <a:path w="858453" h="987760">
                <a:moveTo>
                  <a:pt x="0" y="0"/>
                </a:moveTo>
                <a:lnTo>
                  <a:pt x="858453" y="0"/>
                </a:lnTo>
                <a:lnTo>
                  <a:pt x="858453" y="987760"/>
                </a:lnTo>
                <a:lnTo>
                  <a:pt x="0" y="987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4687449" y="6268578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7361635" y="6265272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982874C-38C0-A08F-6B55-940A20E2AD4D}"/>
              </a:ext>
            </a:extLst>
          </p:cNvPr>
          <p:cNvGrpSpPr/>
          <p:nvPr/>
        </p:nvGrpSpPr>
        <p:grpSpPr>
          <a:xfrm>
            <a:off x="3127999" y="1453428"/>
            <a:ext cx="8916475" cy="4536232"/>
            <a:chOff x="3201696" y="1094410"/>
            <a:chExt cx="8690497" cy="4224116"/>
          </a:xfrm>
        </p:grpSpPr>
        <p:sp>
          <p:nvSpPr>
            <p:cNvPr id="35" name="TextBox 35"/>
            <p:cNvSpPr txBox="1"/>
            <p:nvPr/>
          </p:nvSpPr>
          <p:spPr>
            <a:xfrm>
              <a:off x="3599346" y="1094410"/>
              <a:ext cx="4532055" cy="6016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609630">
                <a:lnSpc>
                  <a:spcPts val="5600"/>
                </a:lnSpc>
                <a:spcBef>
                  <a:spcPct val="0"/>
                </a:spcBef>
                <a:defRPr/>
              </a:pPr>
              <a:r>
                <a:rPr lang="en-US" sz="3600" dirty="0">
                  <a:solidFill>
                    <a:srgbClr val="C00000"/>
                  </a:solidFill>
                  <a:latin typeface="Broadway" panose="04040905080B02020502" pitchFamily="82" charset="0"/>
                </a:rPr>
                <a:t>Table of contents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F671A55-A492-8C3D-E6A7-F830325DA066}"/>
                </a:ext>
              </a:extLst>
            </p:cNvPr>
            <p:cNvSpPr txBox="1"/>
            <p:nvPr/>
          </p:nvSpPr>
          <p:spPr>
            <a:xfrm>
              <a:off x="3201696" y="1443396"/>
              <a:ext cx="8690497" cy="3875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131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1. </a:t>
              </a:r>
              <a:r>
                <a:rPr lang="en-US" sz="3600" dirty="0">
                  <a:solidFill>
                    <a:srgbClr val="FF3131"/>
                  </a:solidFill>
                  <a:latin typeface="Comic Sans Bold"/>
                </a:rPr>
                <a:t>W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131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arm-up &amp; review</a:t>
              </a:r>
            </a:p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131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2. Activity 6: Listen and repeat.</a:t>
              </a:r>
            </a:p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3131"/>
                  </a:solidFill>
                  <a:latin typeface="Comic Sans Bold"/>
                </a:rPr>
                <a:t>3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131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. Activity 7: Let’s talk.</a:t>
              </a:r>
            </a:p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131"/>
                  </a:solidFill>
                  <a:effectLst/>
                  <a:uLnTx/>
                  <a:uFillTx/>
                  <a:latin typeface="Comic Sans Bold"/>
                  <a:ea typeface="+mn-ea"/>
                  <a:cs typeface="+mn-cs"/>
                </a:rPr>
                <a:t>4. Activity 8: Let’s sing.  </a:t>
              </a:r>
            </a:p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3131"/>
                  </a:solidFill>
                  <a:latin typeface="Comic Sans Bold"/>
                </a:rPr>
                <a:t>5. Fun corner &amp; Wrap-up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79998" y="-274375"/>
            <a:ext cx="710926" cy="109220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4961752" y="6312311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20115" y="5619302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655628" y="5777723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53390" y="-472651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4" descr="Chi tiết hơn 56 về hình nền bye mới nhất - cdgdbentre.edu.vn">
            <a:extLst>
              <a:ext uri="{FF2B5EF4-FFF2-40B4-BE49-F238E27FC236}">
                <a16:creationId xmlns:a16="http://schemas.microsoft.com/office/drawing/2014/main" id="{4FF469C9-92DC-BC05-5B47-A23ED831F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0"/>
            <a:ext cx="12007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098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509225"/>
      </p:ext>
    </p:extLst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527300" y="-185529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56830" y="-104059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313290" y="5720805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239962" y="5447285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614408" y="5732593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260910" y="491892"/>
            <a:ext cx="9793024" cy="4493993"/>
            <a:chOff x="0" y="-28575"/>
            <a:chExt cx="2180421" cy="904461"/>
          </a:xfrm>
        </p:grpSpPr>
        <p:sp>
          <p:nvSpPr>
            <p:cNvPr id="3" name="Freeform 3"/>
            <p:cNvSpPr/>
            <p:nvPr/>
          </p:nvSpPr>
          <p:spPr>
            <a:xfrm>
              <a:off x="12954" y="372091"/>
              <a:ext cx="2167467" cy="503795"/>
            </a:xfrm>
            <a:custGeom>
              <a:avLst/>
              <a:gdLst/>
              <a:ahLst/>
              <a:cxnLst/>
              <a:rect l="l" t="t" r="r" b="b"/>
              <a:pathLst>
                <a:path w="2167467" h="526652">
                  <a:moveTo>
                    <a:pt x="48013" y="0"/>
                  </a:moveTo>
                  <a:lnTo>
                    <a:pt x="2119454" y="0"/>
                  </a:lnTo>
                  <a:cubicBezTo>
                    <a:pt x="2145971" y="0"/>
                    <a:pt x="2167467" y="21496"/>
                    <a:pt x="2167467" y="48013"/>
                  </a:cubicBezTo>
                  <a:lnTo>
                    <a:pt x="2167467" y="478639"/>
                  </a:lnTo>
                  <a:cubicBezTo>
                    <a:pt x="2167467" y="505156"/>
                    <a:pt x="2145971" y="526652"/>
                    <a:pt x="2119454" y="526652"/>
                  </a:cubicBezTo>
                  <a:lnTo>
                    <a:pt x="48013" y="526652"/>
                  </a:lnTo>
                  <a:cubicBezTo>
                    <a:pt x="35279" y="526652"/>
                    <a:pt x="23067" y="521593"/>
                    <a:pt x="14063" y="512589"/>
                  </a:cubicBezTo>
                  <a:cubicBezTo>
                    <a:pt x="5058" y="503585"/>
                    <a:pt x="0" y="491373"/>
                    <a:pt x="0" y="478639"/>
                  </a:cubicBezTo>
                  <a:lnTo>
                    <a:pt x="0" y="48013"/>
                  </a:lnTo>
                  <a:cubicBezTo>
                    <a:pt x="0" y="21496"/>
                    <a:pt x="21496" y="0"/>
                    <a:pt x="48013" y="0"/>
                  </a:cubicBezTo>
                  <a:close/>
                </a:path>
              </a:pathLst>
            </a:custGeom>
            <a:solidFill>
              <a:srgbClr val="FFEFBF"/>
            </a:solidFill>
          </p:spPr>
          <p:txBody>
            <a:bodyPr/>
            <a:lstStyle/>
            <a:p>
              <a:pPr marL="0" marR="0" lvl="0" indent="0" algn="ctr" defTabSz="586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marL="0" marR="0" lvl="0" indent="0" algn="ctr" defTabSz="586405" rtl="0" eaLnBrk="1" fontAlgn="auto" latinLnBrk="0" hangingPunct="1">
                <a:lnSpc>
                  <a:spcPts val="12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5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 rot="3722690">
            <a:off x="1710495" y="2139285"/>
            <a:ext cx="1280519" cy="1436774"/>
          </a:xfrm>
          <a:custGeom>
            <a:avLst/>
            <a:gdLst/>
            <a:ahLst/>
            <a:cxnLst/>
            <a:rect l="l" t="t" r="r" b="b"/>
            <a:pathLst>
              <a:path w="981970" h="1129882">
                <a:moveTo>
                  <a:pt x="0" y="0"/>
                </a:moveTo>
                <a:lnTo>
                  <a:pt x="981970" y="0"/>
                </a:lnTo>
                <a:lnTo>
                  <a:pt x="981970" y="1129882"/>
                </a:lnTo>
                <a:lnTo>
                  <a:pt x="0" y="11298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671A55-A492-8C3D-E6A7-F830325DA066}"/>
              </a:ext>
            </a:extLst>
          </p:cNvPr>
          <p:cNvSpPr txBox="1"/>
          <p:nvPr/>
        </p:nvSpPr>
        <p:spPr>
          <a:xfrm>
            <a:off x="721829" y="1333341"/>
            <a:ext cx="1005412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66" marR="0" lvl="1" indent="-74295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  </a:t>
            </a:r>
            <a:r>
              <a:rPr lang="en-US" sz="7200" b="1" dirty="0">
                <a:solidFill>
                  <a:srgbClr val="FF3131"/>
                </a:solidFill>
                <a:latin typeface="Comic Sans Bold"/>
              </a:rPr>
              <a:t>01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16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Warm-up and Review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4510F-9A4D-3519-8772-22900BBF54DD}"/>
              </a:ext>
            </a:extLst>
          </p:cNvPr>
          <p:cNvGrpSpPr/>
          <p:nvPr/>
        </p:nvGrpSpPr>
        <p:grpSpPr>
          <a:xfrm>
            <a:off x="2532399" y="29136"/>
            <a:ext cx="7304620" cy="1548584"/>
            <a:chOff x="3225418" y="197332"/>
            <a:chExt cx="5741165" cy="91779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34371E-CDB5-DE77-6CFC-B4C830652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8417" t="28443" r="51501" b="66371"/>
            <a:stretch/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50B0EEF-0CF2-00A6-BDFD-1AB893DDF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/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 rot="1353229">
            <a:off x="10557115" y="2113596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89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107808" y="-240516"/>
            <a:ext cx="1138510" cy="138668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4817778" y="6161685"/>
            <a:ext cx="2140273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289783" y="5407491"/>
            <a:ext cx="699738" cy="1782307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200849" y="5501693"/>
            <a:ext cx="771418" cy="1525333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588332" y="-468126"/>
            <a:ext cx="818110" cy="2115033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6BD9AE-5F81-F2EE-C3A6-55C8C99FE980}"/>
              </a:ext>
            </a:extLst>
          </p:cNvPr>
          <p:cNvGrpSpPr/>
          <p:nvPr/>
        </p:nvGrpSpPr>
        <p:grpSpPr>
          <a:xfrm>
            <a:off x="2993458" y="-91015"/>
            <a:ext cx="6516302" cy="1912055"/>
            <a:chOff x="2688424" y="670829"/>
            <a:chExt cx="6522346" cy="18319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661A6E-B0C3-8C4D-3E8D-08DC79D219C0}"/>
                </a:ext>
              </a:extLst>
            </p:cNvPr>
            <p:cNvSpPr txBox="1"/>
            <p:nvPr/>
          </p:nvSpPr>
          <p:spPr>
            <a:xfrm>
              <a:off x="2688424" y="1543029"/>
              <a:ext cx="6522346" cy="959717"/>
            </a:xfrm>
            <a:prstGeom prst="rect">
              <a:avLst/>
            </a:prstGeom>
            <a:noFill/>
          </p:spPr>
          <p:txBody>
            <a:bodyPr wrap="none" rtlCol="0">
              <a:prstTxWarp prst="textChevron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What’s missing?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ticulate Extrabold" panose="02000503050000020004" pitchFamily="2" charset="0"/>
                <a:ea typeface="+mn-ea"/>
                <a:cs typeface="Aharoni" panose="02010803020104030203" pitchFamily="2" charset="-79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E76181-C0DE-24E2-454F-16A2AD9421FC}"/>
                </a:ext>
              </a:extLst>
            </p:cNvPr>
            <p:cNvSpPr txBox="1"/>
            <p:nvPr/>
          </p:nvSpPr>
          <p:spPr>
            <a:xfrm>
              <a:off x="4736137" y="670829"/>
              <a:ext cx="2719727" cy="973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GAME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A24264B-36B1-ECBE-080F-ACBD7A4121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62" b="89372" l="6557" r="92213">
                        <a14:foregroundMark x1="6967" y1="55556" x2="6967" y2="55556"/>
                        <a14:foregroundMark x1="21721" y1="82609" x2="21721" y2="82609"/>
                        <a14:foregroundMark x1="54918" y1="87440" x2="54918" y2="87440"/>
                        <a14:foregroundMark x1="78279" y1="77778" x2="78279" y2="77778"/>
                        <a14:foregroundMark x1="88934" y1="56522" x2="88934" y2="56522"/>
                        <a14:foregroundMark x1="87705" y1="44444" x2="87705" y2="44444"/>
                        <a14:foregroundMark x1="92213" y1="54106" x2="92213" y2="54106"/>
                        <a14:foregroundMark x1="9016" y1="49275" x2="9016" y2="49275"/>
                        <a14:foregroundMark x1="8607" y1="57005" x2="8607" y2="570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030" y="2226338"/>
            <a:ext cx="2482850" cy="21063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C1653F-D9AA-F225-FE56-DCF12FCA85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243" b="89805" l="5750" r="96500">
                        <a14:foregroundMark x1="8250" y1="43167" x2="7625" y2="45770"/>
                        <a14:foregroundMark x1="14500" y1="73536" x2="16375" y2="74620"/>
                        <a14:foregroundMark x1="29000" y1="82430" x2="30875" y2="82430"/>
                        <a14:foregroundMark x1="40250" y1="87852" x2="41500" y2="88286"/>
                        <a14:foregroundMark x1="76625" y1="86117" x2="76625" y2="86117"/>
                        <a14:foregroundMark x1="92375" y1="68764" x2="92375" y2="68764"/>
                        <a14:foregroundMark x1="92625" y1="48590" x2="92625" y2="48590"/>
                        <a14:foregroundMark x1="86375" y1="22343" x2="86375" y2="22343"/>
                        <a14:foregroundMark x1="86375" y1="22343" x2="86375" y2="22343"/>
                        <a14:foregroundMark x1="30250" y1="22343" x2="30250" y2="22343"/>
                        <a14:foregroundMark x1="5750" y1="50108" x2="5750" y2="50108"/>
                        <a14:foregroundMark x1="78500" y1="87202" x2="78500" y2="87202"/>
                        <a14:foregroundMark x1="70750" y1="42516" x2="70750" y2="42516"/>
                        <a14:foregroundMark x1="91125" y1="47939" x2="91125" y2="47939"/>
                        <a14:foregroundMark x1="92375" y1="67679" x2="92375" y2="67679"/>
                        <a14:foregroundMark x1="82000" y1="78525" x2="79875" y2="80260"/>
                        <a14:foregroundMark x1="96500" y1="65510" x2="96500" y2="65510"/>
                        <a14:foregroundMark x1="56625" y1="43167" x2="56625" y2="43167"/>
                        <a14:foregroundMark x1="56625" y1="43601" x2="56625" y2="43601"/>
                        <a14:foregroundMark x1="50375" y1="30152" x2="50375" y2="30152"/>
                        <a14:foregroundMark x1="60625" y1="8243" x2="60625" y2="8243"/>
                        <a14:foregroundMark x1="70750" y1="43167" x2="70750" y2="43167"/>
                        <a14:foregroundMark x1="68875" y1="40998" x2="68875" y2="40998"/>
                        <a14:foregroundMark x1="57500" y1="43601" x2="57500" y2="43601"/>
                        <a14:foregroundMark x1="54125" y1="45336" x2="54125" y2="45336"/>
                        <a14:foregroundMark x1="49375" y1="26247" x2="49375" y2="26247"/>
                        <a14:foregroundMark x1="65375" y1="43167" x2="65375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9046" y="2368652"/>
            <a:ext cx="3022980" cy="17419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90C842-9E08-057D-F2E4-A425212993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78" b="94270" l="10000" r="90000">
                        <a14:foregroundMark x1="14268" y1="23371" x2="14512" y2="24157"/>
                        <a14:foregroundMark x1="21829" y1="27753" x2="21829" y2="27753"/>
                        <a14:foregroundMark x1="44390" y1="21461" x2="44390" y2="21461"/>
                        <a14:foregroundMark x1="52927" y1="12135" x2="52927" y2="12135"/>
                        <a14:foregroundMark x1="52927" y1="12135" x2="52927" y2="12135"/>
                        <a14:foregroundMark x1="55610" y1="7978" x2="55610" y2="7978"/>
                        <a14:foregroundMark x1="67195" y1="10225" x2="68293" y2="11573"/>
                        <a14:foregroundMark x1="57195" y1="94270" x2="57195" y2="94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7613" y="1626596"/>
            <a:ext cx="2612710" cy="2835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4D8B51-76D3-C948-8FCA-62C658CA938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78" b="94270" l="10000" r="90000">
                        <a14:foregroundMark x1="14268" y1="23371" x2="14512" y2="24157"/>
                        <a14:foregroundMark x1="21829" y1="27753" x2="21829" y2="27753"/>
                        <a14:foregroundMark x1="44390" y1="21461" x2="44390" y2="21461"/>
                        <a14:foregroundMark x1="52927" y1="12135" x2="52927" y2="12135"/>
                        <a14:foregroundMark x1="52927" y1="12135" x2="52927" y2="12135"/>
                        <a14:foregroundMark x1="55610" y1="7978" x2="55610" y2="7978"/>
                        <a14:foregroundMark x1="67195" y1="10225" x2="68293" y2="11573"/>
                        <a14:foregroundMark x1="57195" y1="94270" x2="57195" y2="94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170" y="1675545"/>
            <a:ext cx="2612710" cy="2835747"/>
          </a:xfrm>
          <a:prstGeom prst="rect">
            <a:avLst/>
          </a:prstGeom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8FEF4EB4-74BD-14AB-4AE6-0CF854B7F2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830040" y="5062084"/>
            <a:ext cx="1146623" cy="114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C 0.00222 0.05301 0.00821 0.12708 0.0293 0.12593 C 0.05977 0.12593 0.06211 -0.12199 0.09844 -0.12292 C 0.13125 -0.12292 0.11368 0.09398 0.14532 0.09305 C 0.17813 0.09305 0.16055 -0.06389 0.19584 -0.06389 C 0.22748 -0.06389 0.2099 0.0419 0.23803 0.0419 C 0.26498 0.0419 0.25092 -0.03889 0.27553 -0.03889 C 0.28959 -0.03889 0.29076 -0.0169 0.2918 7.40741E-7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39 -0.0676 C -0.06797 -0.06852 -0.04167 -0.06852 -0.03229 -0.06852 C 0.02617 -0.06852 0.08659 -0.05255 0.08659 -0.03519 C 0.08659 -0.04445 0.11679 -0.05255 0.14505 -0.05255 C 0.17526 -0.05255 0.20338 -0.04445 0.20338 -0.03519 C 0.20338 -0.03982 0.21849 -0.04445 0.23372 -0.04445 C 0.24856 -0.04445 0.2638 -0.03982 0.2638 -0.03519 C 0.2638 -0.03866 0.27148 -0.03982 0.27877 -0.03982 C 0.28632 -0.03982 0.29375 -0.0375 0.29375 -0.03519 C 0.29375 -0.0375 0.29752 -0.03866 0.3013 -0.03866 C 0.30325 -0.03866 0.30898 -0.0375 0.30898 -0.03519 C 0.30898 -0.03635 0.31093 -0.0375 0.31263 -0.0375 C 0.31263 -0.03635 0.31627 -0.03635 0.31627 -0.03519 C 0.31627 -0.03635 0.31627 -0.03519 0.31823 -0.03635 C 0.31823 -0.03519 0.32018 -0.03635 0.32018 -0.03519 C 0.32018 -0.03635 0.32018 -0.03519 0.32018 -0.03635 C 0.32226 -0.03635 0.32226 -0.03519 0.32226 -0.03403 C 0.32409 -0.03635 0.32409 -0.03519 0.32409 -0.03635 C 0.3263 -0.03635 0.3263 -0.03519 0.3263 -0.03403 " pathEditMode="relative" rAng="0" ptsTypes="AAAAAAAAAAAAAAAAAAA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0.61276 0.0370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38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12"/>
                            </p:stCondLst>
                            <p:childTnLst>
                              <p:par>
                                <p:cTn id="2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79998" y="-274375"/>
            <a:ext cx="710926" cy="109220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4961752" y="6312311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20115" y="5619302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655628" y="5777723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53390" y="-472651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24264B-36B1-ECBE-080F-ACBD7A4121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62" b="89372" l="6557" r="92213">
                        <a14:foregroundMark x1="6967" y1="55556" x2="6967" y2="55556"/>
                        <a14:foregroundMark x1="21721" y1="82609" x2="21721" y2="82609"/>
                        <a14:foregroundMark x1="54918" y1="87440" x2="54918" y2="87440"/>
                        <a14:foregroundMark x1="78279" y1="77778" x2="78279" y2="77778"/>
                        <a14:foregroundMark x1="88934" y1="56522" x2="88934" y2="56522"/>
                        <a14:foregroundMark x1="87705" y1="44444" x2="87705" y2="44444"/>
                        <a14:foregroundMark x1="92213" y1="54106" x2="92213" y2="54106"/>
                        <a14:foregroundMark x1="9016" y1="49275" x2="9016" y2="49275"/>
                        <a14:foregroundMark x1="8607" y1="57005" x2="8607" y2="570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711" y="1985134"/>
            <a:ext cx="2908995" cy="23475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C1653F-D9AA-F225-FE56-DCF12FCA85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243" b="89805" l="5750" r="96500">
                        <a14:foregroundMark x1="8250" y1="43167" x2="7625" y2="45770"/>
                        <a14:foregroundMark x1="14500" y1="73536" x2="16375" y2="74620"/>
                        <a14:foregroundMark x1="29000" y1="82430" x2="30875" y2="82430"/>
                        <a14:foregroundMark x1="40250" y1="87852" x2="41500" y2="88286"/>
                        <a14:foregroundMark x1="76625" y1="86117" x2="76625" y2="86117"/>
                        <a14:foregroundMark x1="92375" y1="68764" x2="92375" y2="68764"/>
                        <a14:foregroundMark x1="92625" y1="48590" x2="92625" y2="48590"/>
                        <a14:foregroundMark x1="86375" y1="22343" x2="86375" y2="22343"/>
                        <a14:foregroundMark x1="86375" y1="22343" x2="86375" y2="22343"/>
                        <a14:foregroundMark x1="30250" y1="22343" x2="30250" y2="22343"/>
                        <a14:foregroundMark x1="5750" y1="50108" x2="5750" y2="50108"/>
                        <a14:foregroundMark x1="78500" y1="87202" x2="78500" y2="87202"/>
                        <a14:foregroundMark x1="70750" y1="42516" x2="70750" y2="42516"/>
                        <a14:foregroundMark x1="91125" y1="47939" x2="91125" y2="47939"/>
                        <a14:foregroundMark x1="92375" y1="67679" x2="92375" y2="67679"/>
                        <a14:foregroundMark x1="82000" y1="78525" x2="79875" y2="80260"/>
                        <a14:foregroundMark x1="96500" y1="65510" x2="96500" y2="65510"/>
                        <a14:foregroundMark x1="56625" y1="43167" x2="56625" y2="43167"/>
                        <a14:foregroundMark x1="56625" y1="43601" x2="56625" y2="43601"/>
                        <a14:foregroundMark x1="50375" y1="30152" x2="50375" y2="30152"/>
                        <a14:foregroundMark x1="60625" y1="8243" x2="60625" y2="8243"/>
                        <a14:foregroundMark x1="70750" y1="43167" x2="70750" y2="43167"/>
                        <a14:foregroundMark x1="68875" y1="40998" x2="68875" y2="40998"/>
                        <a14:foregroundMark x1="57500" y1="43601" x2="57500" y2="43601"/>
                        <a14:foregroundMark x1="54125" y1="45336" x2="54125" y2="45336"/>
                        <a14:foregroundMark x1="49375" y1="26247" x2="49375" y2="26247"/>
                        <a14:foregroundMark x1="65375" y1="43167" x2="65375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3801" y="1985134"/>
            <a:ext cx="3440106" cy="2165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90C842-9E08-057D-F2E4-A425212993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78" b="94270" l="10000" r="90000">
                        <a14:foregroundMark x1="14268" y1="23371" x2="14512" y2="24157"/>
                        <a14:foregroundMark x1="21829" y1="27753" x2="21829" y2="27753"/>
                        <a14:foregroundMark x1="44390" y1="21461" x2="44390" y2="21461"/>
                        <a14:foregroundMark x1="52927" y1="12135" x2="52927" y2="12135"/>
                        <a14:foregroundMark x1="52927" y1="12135" x2="52927" y2="12135"/>
                        <a14:foregroundMark x1="55610" y1="7978" x2="55610" y2="7978"/>
                        <a14:foregroundMark x1="67195" y1="10225" x2="68293" y2="11573"/>
                        <a14:foregroundMark x1="57195" y1="94270" x2="57195" y2="94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7613" y="1626596"/>
            <a:ext cx="2612710" cy="2835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EDC09-CCB7-7E5C-3DBB-94722CAF6B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62" b="89372" l="6557" r="92213">
                        <a14:foregroundMark x1="6967" y1="55556" x2="6967" y2="55556"/>
                        <a14:foregroundMark x1="21721" y1="82609" x2="21721" y2="82609"/>
                        <a14:foregroundMark x1="54918" y1="87440" x2="54918" y2="87440"/>
                        <a14:foregroundMark x1="78279" y1="77778" x2="78279" y2="77778"/>
                        <a14:foregroundMark x1="88934" y1="56522" x2="88934" y2="56522"/>
                        <a14:foregroundMark x1="87705" y1="44444" x2="87705" y2="44444"/>
                        <a14:foregroundMark x1="92213" y1="54106" x2="92213" y2="54106"/>
                        <a14:foregroundMark x1="9016" y1="49275" x2="9016" y2="49275"/>
                        <a14:foregroundMark x1="8607" y1="57005" x2="8607" y2="570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8667" y="1976523"/>
            <a:ext cx="2688146" cy="2280517"/>
          </a:xfrm>
          <a:prstGeom prst="rect">
            <a:avLst/>
          </a:prstGeom>
        </p:spPr>
      </p:pic>
      <p:pic>
        <p:nvPicPr>
          <p:cNvPr id="5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E610D55C-EC42-DBEF-3C35-53AC653C15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3" end="4996.326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526145" y="5421307"/>
            <a:ext cx="1136841" cy="11368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EEA316-4C88-85C8-E1D9-A0671B4EA1A4}"/>
              </a:ext>
            </a:extLst>
          </p:cNvPr>
          <p:cNvSpPr txBox="1"/>
          <p:nvPr/>
        </p:nvSpPr>
        <p:spPr>
          <a:xfrm>
            <a:off x="2525468" y="801560"/>
            <a:ext cx="6516302" cy="1001700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 missing?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ticulate Extrabold" panose="02000503050000020004" pitchFamily="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CB73F1-584F-5E07-4039-3ED1B0916E1E}"/>
              </a:ext>
            </a:extLst>
          </p:cNvPr>
          <p:cNvSpPr txBox="1"/>
          <p:nvPr/>
        </p:nvSpPr>
        <p:spPr>
          <a:xfrm>
            <a:off x="4565250" y="-183145"/>
            <a:ext cx="2717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39571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72 -0.05162 C -0.07643 -0.05185 -0.05065 -0.05185 -0.04154 -0.05185 C 0.01563 -0.05185 0.07474 -0.04861 0.07474 -0.04514 C 0.07474 -0.04699 0.10417 -0.04861 0.1319 -0.04861 C 0.16133 -0.04861 0.18893 -0.04699 0.18893 -0.04514 C 0.18893 -0.04607 0.20365 -0.04699 0.21849 -0.04699 C 0.23307 -0.04699 0.24792 -0.04607 0.24792 -0.04514 C 0.24792 -0.04583 0.25547 -0.04607 0.26263 -0.04607 C 0.26992 -0.04607 0.27721 -0.0456 0.27721 -0.04514 C 0.27721 -0.0456 0.28086 -0.04583 0.28464 -0.04583 C 0.28646 -0.04583 0.29206 -0.0456 0.29206 -0.04514 C 0.29206 -0.04537 0.29401 -0.0456 0.2957 -0.0456 C 0.2957 -0.04537 0.29922 -0.04537 0.29922 -0.04514 C 0.29922 -0.04537 0.29922 -0.04514 0.30117 -0.04537 C 0.30117 -0.04514 0.30313 -0.04537 0.30313 -0.04514 C 0.30313 -0.04537 0.30313 -0.04514 0.30313 -0.04537 C 0.30508 -0.04537 0.30508 -0.04514 0.30508 -0.04491 C 0.3069 -0.04537 0.3069 -0.04514 0.3069 -0.04537 C 0.30898 -0.04537 0.30898 -0.04514 0.30898 -0.04491 " pathEditMode="relative" rAng="0" ptsTypes="AAAAAAAAAAAAAAAAA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06 0.025 C -0.09597 0.03403 -0.07526 0.04305 -0.06641 0.05416 C -0.05729 0.0669 -0.05287 0.08148 -0.04805 0.09629 C -0.04362 0.11088 -0.04805 0.12338 -0.05287 0.13703 C -0.05729 0.1493 -0.06406 0.16296 -0.08008 0.1743 C -0.09362 0.18565 -0.11641 0.19467 -0.14115 0.20162 C -0.16393 0.20833 -0.19115 0.21296 -0.21836 0.21528 C -0.24558 0.21736 -0.27305 0.21736 -0.29779 0.21528 C -0.325 0.21296 -0.35013 0.20741 -0.37058 0.19815 C -0.39089 0.19028 -0.40899 0.18009 -0.4181 0.16759 C -0.42969 0.15625 -0.43412 0.14051 -0.43412 0.12801 C -0.43646 0.11551 -0.43412 0.10069 -0.42253 0.08842 C -0.41133 0.07708 -0.39089 0.06782 -0.3638 0.06342 C -0.33659 0.05995 -0.30912 0.06458 -0.29102 0.07222 C -0.27513 0.08055 -0.2638 0.09282 -0.26146 0.10741 C -0.26146 0.12245 -0.2638 0.13588 -0.27513 0.14722 C -0.28659 0.15856 -0.28425 0.16065 -0.32982 0.17569 C -0.37058 0.19143 -0.41133 0.1868 -0.43646 0.18796 C -0.46133 0.18796 -0.48164 0.18356 -0.50677 0.17893 C -0.53399 0.17338 -0.55677 0.16296 -0.5724 0.15393 C -0.58841 0.14491 -0.59518 0.13356 -0.6043 0.11551 C -0.61107 0.09722 -0.61107 0.08842 -0.61107 0.07477 C -0.61107 0.06111 -0.61107 0.04745 -0.61107 0.03403 " pathEditMode="relative" rAng="0" ptsTypes="AAAAAAAAAAAAAAAAAAAAAAA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5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C 0.00222 0.05301 0.00821 0.12708 0.0293 0.12593 C 0.05977 0.12593 0.06211 -0.12199 0.09844 -0.12292 C 0.13125 -0.12292 0.11368 0.09398 0.14532 0.09305 C 0.17813 0.09305 0.16055 -0.06389 0.19584 -0.06389 C 0.22748 -0.06389 0.2099 0.0419 0.23803 0.0419 C 0.26498 0.0419 0.25092 -0.03889 0.27553 -0.03889 C 0.28959 -0.03889 0.29076 -0.0169 0.2918 7.40741E-7 " pathEditMode="relative" rAng="0" ptsTypes="AAAAAAAA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7"/>
                            </p:stCondLst>
                            <p:childTnLst>
                              <p:par>
                                <p:cTn id="2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98190" y="-252090"/>
            <a:ext cx="992230" cy="1284706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4715438" y="5764693"/>
            <a:ext cx="2394951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274802" y="5302870"/>
            <a:ext cx="604679" cy="1902685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413164" y="5507026"/>
            <a:ext cx="558544" cy="1542262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53390" y="-472651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24264B-36B1-ECBE-080F-ACBD7A4121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62" b="89372" l="6557" r="92213">
                        <a14:foregroundMark x1="6967" y1="55556" x2="6967" y2="55556"/>
                        <a14:foregroundMark x1="21721" y1="82609" x2="21721" y2="82609"/>
                        <a14:foregroundMark x1="54918" y1="87440" x2="54918" y2="87440"/>
                        <a14:foregroundMark x1="78279" y1="77778" x2="78279" y2="77778"/>
                        <a14:foregroundMark x1="88934" y1="56522" x2="88934" y2="56522"/>
                        <a14:foregroundMark x1="87705" y1="44444" x2="87705" y2="44444"/>
                        <a14:foregroundMark x1="92213" y1="54106" x2="92213" y2="54106"/>
                        <a14:foregroundMark x1="9016" y1="49275" x2="9016" y2="49275"/>
                        <a14:foregroundMark x1="8607" y1="57005" x2="8607" y2="570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030" y="2011126"/>
            <a:ext cx="3098332" cy="23215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C1653F-D9AA-F225-FE56-DCF12FCA859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243" b="89805" l="5750" r="96500">
                        <a14:foregroundMark x1="8250" y1="43167" x2="7625" y2="45770"/>
                        <a14:foregroundMark x1="14500" y1="73536" x2="16375" y2="74620"/>
                        <a14:foregroundMark x1="29000" y1="82430" x2="30875" y2="82430"/>
                        <a14:foregroundMark x1="40250" y1="87852" x2="41500" y2="88286"/>
                        <a14:foregroundMark x1="76625" y1="86117" x2="76625" y2="86117"/>
                        <a14:foregroundMark x1="92375" y1="68764" x2="92375" y2="68764"/>
                        <a14:foregroundMark x1="92625" y1="48590" x2="92625" y2="48590"/>
                        <a14:foregroundMark x1="86375" y1="22343" x2="86375" y2="22343"/>
                        <a14:foregroundMark x1="86375" y1="22343" x2="86375" y2="22343"/>
                        <a14:foregroundMark x1="30250" y1="22343" x2="30250" y2="22343"/>
                        <a14:foregroundMark x1="5750" y1="50108" x2="5750" y2="50108"/>
                        <a14:foregroundMark x1="78500" y1="87202" x2="78500" y2="87202"/>
                        <a14:foregroundMark x1="70750" y1="42516" x2="70750" y2="42516"/>
                        <a14:foregroundMark x1="91125" y1="47939" x2="91125" y2="47939"/>
                        <a14:foregroundMark x1="92375" y1="67679" x2="92375" y2="67679"/>
                        <a14:foregroundMark x1="82000" y1="78525" x2="79875" y2="80260"/>
                        <a14:foregroundMark x1="96500" y1="65510" x2="96500" y2="65510"/>
                        <a14:foregroundMark x1="56625" y1="43167" x2="56625" y2="43167"/>
                        <a14:foregroundMark x1="56625" y1="43601" x2="56625" y2="43601"/>
                        <a14:foregroundMark x1="50375" y1="30152" x2="50375" y2="30152"/>
                        <a14:foregroundMark x1="60625" y1="8243" x2="60625" y2="8243"/>
                        <a14:foregroundMark x1="70750" y1="43167" x2="70750" y2="43167"/>
                        <a14:foregroundMark x1="68875" y1="40998" x2="68875" y2="40998"/>
                        <a14:foregroundMark x1="57500" y1="43601" x2="57500" y2="43601"/>
                        <a14:foregroundMark x1="54125" y1="45336" x2="54125" y2="45336"/>
                        <a14:foregroundMark x1="49375" y1="26247" x2="49375" y2="26247"/>
                        <a14:foregroundMark x1="65375" y1="43167" x2="65375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7731" y="2226338"/>
            <a:ext cx="3395173" cy="19564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90C842-9E08-057D-F2E4-A425212993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78" b="94270" l="10000" r="90000">
                        <a14:foregroundMark x1="14268" y1="23371" x2="14512" y2="24157"/>
                        <a14:foregroundMark x1="21829" y1="27753" x2="21829" y2="27753"/>
                        <a14:foregroundMark x1="44390" y1="21461" x2="44390" y2="21461"/>
                        <a14:foregroundMark x1="52927" y1="12135" x2="52927" y2="12135"/>
                        <a14:foregroundMark x1="52927" y1="12135" x2="52927" y2="12135"/>
                        <a14:foregroundMark x1="55610" y1="7978" x2="55610" y2="7978"/>
                        <a14:foregroundMark x1="67195" y1="10225" x2="68293" y2="11573"/>
                        <a14:foregroundMark x1="57195" y1="94270" x2="57195" y2="94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0351" y="2011126"/>
            <a:ext cx="2612710" cy="2835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3674F0-B77C-4445-20D1-45C1EF2E03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243" b="89805" l="5750" r="96500">
                        <a14:foregroundMark x1="8250" y1="43167" x2="7625" y2="45770"/>
                        <a14:foregroundMark x1="14500" y1="73536" x2="16375" y2="74620"/>
                        <a14:foregroundMark x1="29000" y1="82430" x2="30875" y2="82430"/>
                        <a14:foregroundMark x1="40250" y1="87852" x2="41500" y2="88286"/>
                        <a14:foregroundMark x1="76625" y1="86117" x2="76625" y2="86117"/>
                        <a14:foregroundMark x1="92375" y1="68764" x2="92375" y2="68764"/>
                        <a14:foregroundMark x1="92625" y1="48590" x2="92625" y2="48590"/>
                        <a14:foregroundMark x1="86375" y1="22343" x2="86375" y2="22343"/>
                        <a14:foregroundMark x1="86375" y1="22343" x2="86375" y2="22343"/>
                        <a14:foregroundMark x1="30250" y1="22343" x2="30250" y2="22343"/>
                        <a14:foregroundMark x1="5750" y1="50108" x2="5750" y2="50108"/>
                        <a14:foregroundMark x1="78500" y1="87202" x2="78500" y2="87202"/>
                        <a14:foregroundMark x1="70750" y1="42516" x2="70750" y2="42516"/>
                        <a14:foregroundMark x1="91125" y1="47939" x2="91125" y2="47939"/>
                        <a14:foregroundMark x1="92375" y1="67679" x2="92375" y2="67679"/>
                        <a14:foregroundMark x1="82000" y1="78525" x2="79875" y2="80260"/>
                        <a14:foregroundMark x1="96500" y1="65510" x2="96500" y2="65510"/>
                        <a14:foregroundMark x1="56625" y1="43167" x2="56625" y2="43167"/>
                        <a14:foregroundMark x1="56625" y1="43601" x2="56625" y2="43601"/>
                        <a14:foregroundMark x1="50375" y1="30152" x2="50375" y2="30152"/>
                        <a14:foregroundMark x1="60625" y1="8243" x2="60625" y2="8243"/>
                        <a14:foregroundMark x1="70750" y1="43167" x2="70750" y2="43167"/>
                        <a14:foregroundMark x1="68875" y1="40998" x2="68875" y2="40998"/>
                        <a14:foregroundMark x1="57500" y1="43601" x2="57500" y2="43601"/>
                        <a14:foregroundMark x1="54125" y1="45336" x2="54125" y2="45336"/>
                        <a14:foregroundMark x1="49375" y1="26247" x2="49375" y2="26247"/>
                        <a14:foregroundMark x1="65375" y1="43167" x2="65375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939" y="2268314"/>
            <a:ext cx="3355264" cy="1933470"/>
          </a:xfrm>
          <a:prstGeom prst="rect">
            <a:avLst/>
          </a:prstGeom>
        </p:spPr>
      </p:pic>
      <p:pic>
        <p:nvPicPr>
          <p:cNvPr id="3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25E0144B-2AF4-D390-9688-1F6DF7C287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627622" y="5229135"/>
            <a:ext cx="1344938" cy="1344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53C520-2F55-257C-68F0-A72B669B3EBA}"/>
              </a:ext>
            </a:extLst>
          </p:cNvPr>
          <p:cNvSpPr txBox="1"/>
          <p:nvPr/>
        </p:nvSpPr>
        <p:spPr>
          <a:xfrm>
            <a:off x="2993458" y="819340"/>
            <a:ext cx="6516302" cy="1001700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 missing?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ticulate Extrabold" panose="02000503050000020004" pitchFamily="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F37B6-EEFC-AB55-10D8-A1E8FC426134}"/>
              </a:ext>
            </a:extLst>
          </p:cNvPr>
          <p:cNvSpPr txBox="1"/>
          <p:nvPr/>
        </p:nvSpPr>
        <p:spPr>
          <a:xfrm>
            <a:off x="5039273" y="-91015"/>
            <a:ext cx="2717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4327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04 -0.05093 C 0.03672 0.00208 0.04948 0.07616 0.0948 0.075 C 0.16003 0.075 0.16498 -0.17292 0.24284 -0.17384 C 0.31316 -0.17384 0.27553 0.04306 0.34323 0.04213 C 0.41355 0.04213 0.37592 -0.11481 0.45157 -0.11481 C 0.51928 -0.11481 0.48165 -0.00903 0.54193 -0.00903 C 0.59961 -0.00903 0.56954 -0.08981 0.62227 -0.08981 C 0.65235 -0.08981 0.65482 -0.06782 0.65717 -0.05093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3972 -0.1305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92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438 -0.05926 L -0.46315 -0.05926 C -0.38646 -0.05926 -0.2918 -0.06412 -0.2918 -0.06829 L -0.2918 -0.07685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37"/>
                            </p:stCondLst>
                            <p:childTnLst>
                              <p:par>
                                <p:cTn id="3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548000" y="-133467"/>
            <a:ext cx="2084858" cy="1556801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-16213" y="-23217"/>
            <a:ext cx="1346687" cy="1239435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76644" y="5526033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262040" y="5342695"/>
            <a:ext cx="701237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209339" y="5334585"/>
            <a:ext cx="721980" cy="1564957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B3AF31-9067-CF40-B2EA-06E39CC7B69C}"/>
              </a:ext>
            </a:extLst>
          </p:cNvPr>
          <p:cNvGrpSpPr/>
          <p:nvPr/>
        </p:nvGrpSpPr>
        <p:grpSpPr>
          <a:xfrm>
            <a:off x="-1280767" y="-467889"/>
            <a:ext cx="13934661" cy="5517069"/>
            <a:chOff x="863532" y="476228"/>
            <a:chExt cx="9377602" cy="3371752"/>
          </a:xfrm>
        </p:grpSpPr>
        <p:grpSp>
          <p:nvGrpSpPr>
            <p:cNvPr id="2" name="Group 2"/>
            <p:cNvGrpSpPr/>
            <p:nvPr/>
          </p:nvGrpSpPr>
          <p:grpSpPr>
            <a:xfrm>
              <a:off x="2516622" y="476228"/>
              <a:ext cx="6830579" cy="3371752"/>
              <a:chOff x="-33631" y="-28575"/>
              <a:chExt cx="1777778" cy="874803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33631" y="342433"/>
                <a:ext cx="1777778" cy="503795"/>
              </a:xfrm>
              <a:custGeom>
                <a:avLst/>
                <a:gdLst/>
                <a:ahLst/>
                <a:cxnLst/>
                <a:rect l="l" t="t" r="r" b="b"/>
                <a:pathLst>
                  <a:path w="2167467" h="526652">
                    <a:moveTo>
                      <a:pt x="48013" y="0"/>
                    </a:moveTo>
                    <a:lnTo>
                      <a:pt x="2119454" y="0"/>
                    </a:lnTo>
                    <a:cubicBezTo>
                      <a:pt x="2145971" y="0"/>
                      <a:pt x="2167467" y="21496"/>
                      <a:pt x="2167467" y="48013"/>
                    </a:cubicBezTo>
                    <a:lnTo>
                      <a:pt x="2167467" y="478639"/>
                    </a:lnTo>
                    <a:cubicBezTo>
                      <a:pt x="2167467" y="505156"/>
                      <a:pt x="2145971" y="526652"/>
                      <a:pt x="2119454" y="526652"/>
                    </a:cubicBezTo>
                    <a:lnTo>
                      <a:pt x="48013" y="526652"/>
                    </a:lnTo>
                    <a:cubicBezTo>
                      <a:pt x="35279" y="526652"/>
                      <a:pt x="23067" y="521593"/>
                      <a:pt x="14063" y="512589"/>
                    </a:cubicBezTo>
                    <a:cubicBezTo>
                      <a:pt x="5058" y="503585"/>
                      <a:pt x="0" y="491373"/>
                      <a:pt x="0" y="478639"/>
                    </a:cubicBezTo>
                    <a:lnTo>
                      <a:pt x="0" y="48013"/>
                    </a:lnTo>
                    <a:cubicBezTo>
                      <a:pt x="0" y="21496"/>
                      <a:pt x="21496" y="0"/>
                      <a:pt x="48013" y="0"/>
                    </a:cubicBezTo>
                    <a:close/>
                  </a:path>
                </a:pathLst>
              </a:custGeom>
              <a:solidFill>
                <a:srgbClr val="FFEFBF"/>
              </a:solidFill>
            </p:spPr>
            <p:txBody>
              <a:bodyPr/>
              <a:lstStyle/>
              <a:p>
                <a:pPr marL="0" marR="0" lvl="0" indent="0" algn="l" defTabSz="5864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2580" tIns="32580" rIns="32580" bIns="32580" rtlCol="0" anchor="ctr"/>
              <a:lstStyle/>
              <a:p>
                <a:pPr marL="0" marR="0" lvl="0" indent="0" algn="ctr" defTabSz="586405" rtl="0" eaLnBrk="1" fontAlgn="auto" latinLnBrk="0" hangingPunct="1">
                  <a:lnSpc>
                    <a:spcPts val="1257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54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3722690">
              <a:off x="941659" y="1717996"/>
              <a:ext cx="1280519" cy="1436774"/>
            </a:xfrm>
            <a:custGeom>
              <a:avLst/>
              <a:gdLst/>
              <a:ahLst/>
              <a:cxnLst/>
              <a:rect l="l" t="t" r="r" b="b"/>
              <a:pathLst>
                <a:path w="981970" h="1129882">
                  <a:moveTo>
                    <a:pt x="0" y="0"/>
                  </a:moveTo>
                  <a:lnTo>
                    <a:pt x="981970" y="0"/>
                  </a:lnTo>
                  <a:lnTo>
                    <a:pt x="981970" y="1129882"/>
                  </a:lnTo>
                  <a:lnTo>
                    <a:pt x="0" y="112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5864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F671A55-A492-8C3D-E6A7-F830325DA066}"/>
                </a:ext>
              </a:extLst>
            </p:cNvPr>
            <p:cNvSpPr txBox="1"/>
            <p:nvPr/>
          </p:nvSpPr>
          <p:spPr>
            <a:xfrm>
              <a:off x="2726092" y="1554915"/>
              <a:ext cx="7515042" cy="1658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36666" marR="0" lvl="1" indent="-74295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  <a:p>
              <a:pPr marL="593716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4510F-9A4D-3519-8772-22900BBF54DD}"/>
              </a:ext>
            </a:extLst>
          </p:cNvPr>
          <p:cNvGrpSpPr/>
          <p:nvPr/>
        </p:nvGrpSpPr>
        <p:grpSpPr>
          <a:xfrm>
            <a:off x="2763405" y="44291"/>
            <a:ext cx="7067832" cy="1336734"/>
            <a:chOff x="3225418" y="197332"/>
            <a:chExt cx="5741165" cy="91779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34371E-CDB5-DE77-6CFC-B4C830652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8417" t="28443" r="51501" b="66371"/>
            <a:stretch/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50B0EEF-0CF2-00A6-BDFD-1AB893DDF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/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 rot="1353229">
            <a:off x="10333159" y="1564220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9BE7E6-5490-4052-BF78-698E06A85347}"/>
              </a:ext>
            </a:extLst>
          </p:cNvPr>
          <p:cNvSpPr txBox="1"/>
          <p:nvPr/>
        </p:nvSpPr>
        <p:spPr>
          <a:xfrm>
            <a:off x="1175644" y="1859339"/>
            <a:ext cx="1019754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3131"/>
                </a:solidFill>
                <a:latin typeface="Comic Sans Bold"/>
              </a:rPr>
              <a:t>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0070C0"/>
                </a:solidFill>
                <a:latin typeface="Comic Sans Bold"/>
              </a:rPr>
              <a:t>Activity </a:t>
            </a:r>
            <a:r>
              <a:rPr kumimoji="0" lang="en-US" sz="66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6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Listen and repeat.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38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774" y="5931284"/>
            <a:ext cx="710926" cy="109220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9691442">
            <a:off x="10413232" y="-266645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-184394" y="50390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67048" y="6135633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4687449" y="6268578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7361635" y="6265272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4510F-9A4D-3519-8772-22900BBF54DD}"/>
              </a:ext>
            </a:extLst>
          </p:cNvPr>
          <p:cNvGrpSpPr/>
          <p:nvPr/>
        </p:nvGrpSpPr>
        <p:grpSpPr>
          <a:xfrm>
            <a:off x="2504068" y="-12918"/>
            <a:ext cx="7502220" cy="1390943"/>
            <a:chOff x="3225418" y="197332"/>
            <a:chExt cx="5741165" cy="91779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34371E-CDB5-DE77-6CFC-B4C830652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8417" t="28443" r="51501" b="66371"/>
            <a:stretch/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50B0EEF-0CF2-00A6-BDFD-1AB893DDF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/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 rot="1353229">
            <a:off x="11616612" y="4993219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4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35B591-4B4F-3C80-81B1-1EB73EE1865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89722" y="1790298"/>
            <a:ext cx="3793369" cy="40699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44163D-DBD2-3152-31F9-9AA4F83A28E6}"/>
              </a:ext>
            </a:extLst>
          </p:cNvPr>
          <p:cNvSpPr txBox="1"/>
          <p:nvPr/>
        </p:nvSpPr>
        <p:spPr>
          <a:xfrm>
            <a:off x="2714324" y="1235421"/>
            <a:ext cx="71751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6. Listen and repeat.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611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FE61F1E-599E-4039-82EF-EECC7C8B6D17}" vid="{1E0494F3-5FBE-4962-80B9-B67E505817F1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280</Words>
  <Application>Microsoft Office PowerPoint</Application>
  <PresentationFormat>Widescreen</PresentationFormat>
  <Paragraphs>71</Paragraphs>
  <Slides>31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Articulate Extrabold</vt:lpstr>
      <vt:lpstr>Broadway</vt:lpstr>
      <vt:lpstr>Calibri</vt:lpstr>
      <vt:lpstr>Calibri Light</vt:lpstr>
      <vt:lpstr>Comic Sans Bold</vt:lpstr>
      <vt:lpstr>Comic Sans MS</vt:lpstr>
      <vt:lpstr>Office Theme</vt:lpstr>
      <vt:lpstr>Theme1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Ngan-BanNgoaiNgu</cp:lastModifiedBy>
  <cp:revision>24</cp:revision>
  <dcterms:created xsi:type="dcterms:W3CDTF">2023-12-07T07:49:18Z</dcterms:created>
  <dcterms:modified xsi:type="dcterms:W3CDTF">2024-08-25T09:17:02Z</dcterms:modified>
</cp:coreProperties>
</file>