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305" r:id="rId3"/>
    <p:sldId id="306" r:id="rId4"/>
    <p:sldId id="263" r:id="rId5"/>
    <p:sldId id="264" r:id="rId6"/>
    <p:sldId id="302" r:id="rId7"/>
    <p:sldId id="303" r:id="rId8"/>
    <p:sldId id="304" r:id="rId9"/>
    <p:sldId id="267" r:id="rId10"/>
    <p:sldId id="285" r:id="rId11"/>
    <p:sldId id="271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559" autoAdjust="0"/>
    <p:restoredTop sz="94660"/>
  </p:normalViewPr>
  <p:slideViewPr>
    <p:cSldViewPr>
      <p:cViewPr varScale="1">
        <p:scale>
          <a:sx n="81" d="100"/>
          <a:sy n="81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1E93-4CE3-428E-BE38-F06EF399E703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B2C5C-8D39-4EB0-AB2B-AC5A9A4A6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0398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1E93-4CE3-428E-BE38-F06EF399E703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B2C5C-8D39-4EB0-AB2B-AC5A9A4A6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96551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1E93-4CE3-428E-BE38-F06EF399E703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B2C5C-8D39-4EB0-AB2B-AC5A9A4A6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14380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1E93-4CE3-428E-BE38-F06EF399E703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B2C5C-8D39-4EB0-AB2B-AC5A9A4A6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60742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1E93-4CE3-428E-BE38-F06EF399E703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B2C5C-8D39-4EB0-AB2B-AC5A9A4A6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59509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1E93-4CE3-428E-BE38-F06EF399E703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B2C5C-8D39-4EB0-AB2B-AC5A9A4A6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47550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1E93-4CE3-428E-BE38-F06EF399E703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B2C5C-8D39-4EB0-AB2B-AC5A9A4A6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65582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1E93-4CE3-428E-BE38-F06EF399E703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B2C5C-8D39-4EB0-AB2B-AC5A9A4A6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25150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1E93-4CE3-428E-BE38-F06EF399E703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B2C5C-8D39-4EB0-AB2B-AC5A9A4A6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60433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1E93-4CE3-428E-BE38-F06EF399E703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B2C5C-8D39-4EB0-AB2B-AC5A9A4A6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11893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1E93-4CE3-428E-BE38-F06EF399E703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B2C5C-8D39-4EB0-AB2B-AC5A9A4A6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3510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71E93-4CE3-428E-BE38-F06EF399E703}" type="datetimeFigureOut">
              <a:rPr lang="en-US" smtClean="0"/>
              <a:pPr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B2C5C-8D39-4EB0-AB2B-AC5A9A4A6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83424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REDSTAR\Downloads\Ba&#768;i%20ha&#769;t%20Nha&#768;%20Cu&#777;a%20T&#244;i.mp4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5"/>
          <p:cNvSpPr>
            <a:spLocks noChangeArrowheads="1" noChangeShapeType="1" noTextEdit="1"/>
          </p:cNvSpPr>
          <p:nvPr/>
        </p:nvSpPr>
        <p:spPr bwMode="auto">
          <a:xfrm>
            <a:off x="639763" y="2057400"/>
            <a:ext cx="8026400" cy="35814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48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66FF"/>
                    </a:gs>
                    <a:gs pos="100000">
                      <a:srgbClr val="CC66FF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CHÀO MỪNG CÁC THẦY CÔ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48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66FF"/>
                    </a:gs>
                    <a:gs pos="100000">
                      <a:srgbClr val="CC66FF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DỰ GIỜ, THĂM LỚP </a:t>
            </a:r>
          </a:p>
        </p:txBody>
      </p:sp>
      <p:pic>
        <p:nvPicPr>
          <p:cNvPr id="2054" name="Picture 15" descr="http://i80.photobucket.com/albums/j177/xangaxinh/divided/3954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5" descr="http://i80.photobucket.com/albums/j177/xangaxinh/divided/3954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480175"/>
            <a:ext cx="91440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9" descr="http://sucai.heima.com/sucai/icon/Gif0405_126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54478" y="2971800"/>
            <a:ext cx="1303340" cy="1401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Horizontal Scroll 9"/>
          <p:cNvSpPr/>
          <p:nvPr/>
        </p:nvSpPr>
        <p:spPr>
          <a:xfrm>
            <a:off x="2071688" y="4495800"/>
            <a:ext cx="5486400" cy="989012"/>
          </a:xfrm>
          <a:prstGeom prst="horizontalScroll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LỚP 3</a:t>
            </a:r>
            <a:endParaRPr lang="en-GB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8" name="Picture 4" descr="http://i80.photobucket.com/albums/j177/xangaxinh/divided/z6044895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15400" y="355600"/>
            <a:ext cx="260350" cy="612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4" descr="http://i80.photobucket.com/albums/j177/xangaxinh/divided/z6044895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75" y="355600"/>
            <a:ext cx="250825" cy="589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7" descr="http://sucai.heima.com/sucai/icon/Gif0405_124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3015854">
            <a:off x="7905750" y="142875"/>
            <a:ext cx="123825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17" descr="http://sucai.heima.com/sucai/icon/Gif0405_124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75" y="271463"/>
            <a:ext cx="123825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17" descr="http://sucai.heima.com/sucai/icon/Gif0405_124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3868592">
            <a:off x="8047038" y="5321300"/>
            <a:ext cx="123825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3" name="Picture 17" descr="http://sucai.heima.com/sucai/icon/Gif0405_124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413" y="5337175"/>
            <a:ext cx="123825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752600" y="58674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Hoàng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2307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9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3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ertical Scroll 5"/>
          <p:cNvSpPr/>
          <p:nvPr/>
        </p:nvSpPr>
        <p:spPr>
          <a:xfrm>
            <a:off x="3505200" y="228600"/>
            <a:ext cx="5638800" cy="6172200"/>
          </a:xfrm>
          <a:prstGeom prst="verticalScroll">
            <a:avLst/>
          </a:prstGeom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en-US" sz="3200" dirty="0" err="1" smtClean="0">
                <a:cs typeface="Times New Roman" pitchFamily="18" charset="0"/>
              </a:rPr>
              <a:t>Giới</a:t>
            </a:r>
            <a:r>
              <a:rPr lang="en-US" sz="3200" dirty="0" smtClean="0">
                <a:cs typeface="Times New Roman" pitchFamily="18" charset="0"/>
              </a:rPr>
              <a:t> </a:t>
            </a:r>
            <a:r>
              <a:rPr lang="en-US" sz="3200" dirty="0" err="1" smtClean="0">
                <a:cs typeface="Times New Roman" pitchFamily="18" charset="0"/>
              </a:rPr>
              <a:t>thiệu</a:t>
            </a:r>
            <a:r>
              <a:rPr lang="en-US" sz="3200" dirty="0" smtClean="0">
                <a:cs typeface="Times New Roman" pitchFamily="18" charset="0"/>
              </a:rPr>
              <a:t> </a:t>
            </a:r>
            <a:r>
              <a:rPr lang="en-US" sz="3200" dirty="0" err="1" smtClean="0">
                <a:cs typeface="Times New Roman" pitchFamily="18" charset="0"/>
              </a:rPr>
              <a:t>với</a:t>
            </a:r>
            <a:r>
              <a:rPr lang="en-US" sz="3200" dirty="0" smtClean="0">
                <a:cs typeface="Times New Roman" pitchFamily="18" charset="0"/>
              </a:rPr>
              <a:t> </a:t>
            </a:r>
            <a:r>
              <a:rPr lang="en-US" sz="3200" dirty="0" err="1" smtClean="0">
                <a:cs typeface="Times New Roman" pitchFamily="18" charset="0"/>
              </a:rPr>
              <a:t>các</a:t>
            </a:r>
            <a:r>
              <a:rPr lang="en-US" sz="3200" dirty="0" smtClean="0">
                <a:cs typeface="Times New Roman" pitchFamily="18" charset="0"/>
              </a:rPr>
              <a:t> </a:t>
            </a:r>
            <a:r>
              <a:rPr lang="en-US" sz="3200" dirty="0" err="1" smtClean="0">
                <a:cs typeface="Times New Roman" pitchFamily="18" charset="0"/>
              </a:rPr>
              <a:t>bạn</a:t>
            </a:r>
            <a:r>
              <a:rPr lang="en-US" sz="3200" dirty="0" smtClean="0">
                <a:cs typeface="Times New Roman" pitchFamily="18" charset="0"/>
              </a:rPr>
              <a:t> </a:t>
            </a:r>
            <a:r>
              <a:rPr lang="en-US" sz="3200" dirty="0" err="1" smtClean="0">
                <a:cs typeface="Times New Roman" pitchFamily="18" charset="0"/>
              </a:rPr>
              <a:t>ngôi</a:t>
            </a:r>
            <a:r>
              <a:rPr lang="en-US" sz="3200" dirty="0" smtClean="0">
                <a:cs typeface="Times New Roman" pitchFamily="18" charset="0"/>
              </a:rPr>
              <a:t> </a:t>
            </a:r>
            <a:r>
              <a:rPr lang="en-US" sz="3200" dirty="0" err="1" smtClean="0">
                <a:cs typeface="Times New Roman" pitchFamily="18" charset="0"/>
              </a:rPr>
              <a:t>nhà</a:t>
            </a:r>
            <a:r>
              <a:rPr lang="en-US" sz="3200" dirty="0" smtClean="0">
                <a:cs typeface="Times New Roman" pitchFamily="18" charset="0"/>
              </a:rPr>
              <a:t> (</a:t>
            </a:r>
            <a:r>
              <a:rPr lang="en-US" sz="3200" dirty="0" err="1" smtClean="0">
                <a:cs typeface="Times New Roman" pitchFamily="18" charset="0"/>
              </a:rPr>
              <a:t>căn</a:t>
            </a:r>
            <a:r>
              <a:rPr lang="en-US" sz="3200" dirty="0" smtClean="0">
                <a:cs typeface="Times New Roman" pitchFamily="18" charset="0"/>
              </a:rPr>
              <a:t> </a:t>
            </a:r>
            <a:r>
              <a:rPr lang="en-US" sz="3200" dirty="0" err="1" smtClean="0">
                <a:cs typeface="Times New Roman" pitchFamily="18" charset="0"/>
              </a:rPr>
              <a:t>hộ</a:t>
            </a:r>
            <a:r>
              <a:rPr lang="en-US" sz="3200" dirty="0" smtClean="0">
                <a:cs typeface="Times New Roman" pitchFamily="18" charset="0"/>
              </a:rPr>
              <a:t>) </a:t>
            </a:r>
            <a:r>
              <a:rPr lang="en-US" sz="3200" dirty="0" err="1" smtClean="0">
                <a:cs typeface="Times New Roman" pitchFamily="18" charset="0"/>
              </a:rPr>
              <a:t>của</a:t>
            </a:r>
            <a:r>
              <a:rPr lang="en-US" sz="3200" dirty="0" smtClean="0">
                <a:cs typeface="Times New Roman" pitchFamily="18" charset="0"/>
              </a:rPr>
              <a:t> </a:t>
            </a:r>
            <a:r>
              <a:rPr lang="en-US" sz="3200" dirty="0" err="1" smtClean="0">
                <a:cs typeface="Times New Roman" pitchFamily="18" charset="0"/>
              </a:rPr>
              <a:t>gia</a:t>
            </a:r>
            <a:r>
              <a:rPr lang="en-US" sz="3200" dirty="0" smtClean="0">
                <a:cs typeface="Times New Roman" pitchFamily="18" charset="0"/>
              </a:rPr>
              <a:t> </a:t>
            </a:r>
            <a:r>
              <a:rPr lang="en-US" sz="3200" dirty="0" err="1" smtClean="0">
                <a:cs typeface="Times New Roman" pitchFamily="18" charset="0"/>
              </a:rPr>
              <a:t>đình</a:t>
            </a:r>
            <a:r>
              <a:rPr lang="en-US" sz="3200" dirty="0" smtClean="0">
                <a:cs typeface="Times New Roman" pitchFamily="18" charset="0"/>
              </a:rPr>
              <a:t> </a:t>
            </a:r>
            <a:r>
              <a:rPr lang="en-US" sz="3200" dirty="0" err="1" smtClean="0">
                <a:cs typeface="Times New Roman" pitchFamily="18" charset="0"/>
              </a:rPr>
              <a:t>em</a:t>
            </a:r>
            <a:r>
              <a:rPr lang="en-US" sz="3200" dirty="0" smtClean="0">
                <a:cs typeface="Times New Roman" pitchFamily="18" charset="0"/>
              </a:rPr>
              <a:t> qua </a:t>
            </a:r>
            <a:r>
              <a:rPr lang="en-US" sz="3200" dirty="0" err="1" smtClean="0">
                <a:cs typeface="Times New Roman" pitchFamily="18" charset="0"/>
              </a:rPr>
              <a:t>tranh</a:t>
            </a:r>
            <a:r>
              <a:rPr lang="en-US" sz="3200" dirty="0" smtClean="0"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3200" dirty="0" smtClean="0">
                <a:cs typeface="Times New Roman" pitchFamily="18" charset="0"/>
              </a:rPr>
              <a:t>( </a:t>
            </a:r>
            <a:r>
              <a:rPr lang="en-US" sz="3200" dirty="0" err="1" smtClean="0">
                <a:cs typeface="Times New Roman" pitchFamily="18" charset="0"/>
              </a:rPr>
              <a:t>ảnh</a:t>
            </a:r>
            <a:r>
              <a:rPr lang="en-US" sz="3200" dirty="0" smtClean="0">
                <a:cs typeface="Times New Roman" pitchFamily="18" charset="0"/>
              </a:rPr>
              <a:t>) </a:t>
            </a:r>
            <a:r>
              <a:rPr lang="en-US" sz="3200" dirty="0" err="1" smtClean="0">
                <a:cs typeface="Times New Roman" pitchFamily="18" charset="0"/>
              </a:rPr>
              <a:t>và</a:t>
            </a:r>
            <a:r>
              <a:rPr lang="en-US" sz="3200" dirty="0" smtClean="0">
                <a:cs typeface="Times New Roman" pitchFamily="18" charset="0"/>
              </a:rPr>
              <a:t> </a:t>
            </a:r>
            <a:r>
              <a:rPr lang="en-US" sz="3200" dirty="0" err="1" smtClean="0">
                <a:cs typeface="Times New Roman" pitchFamily="18" charset="0"/>
              </a:rPr>
              <a:t>bài</a:t>
            </a:r>
            <a:r>
              <a:rPr lang="en-US" sz="3200" dirty="0" smtClean="0">
                <a:cs typeface="Times New Roman" pitchFamily="18" charset="0"/>
              </a:rPr>
              <a:t> </a:t>
            </a:r>
            <a:r>
              <a:rPr lang="en-US" sz="3200" dirty="0" err="1" smtClean="0">
                <a:cs typeface="Times New Roman" pitchFamily="18" charset="0"/>
              </a:rPr>
              <a:t>viết</a:t>
            </a:r>
            <a:r>
              <a:rPr lang="en-US" sz="3200" dirty="0" smtClean="0">
                <a:cs typeface="Times New Roman" pitchFamily="18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7800" y="314980"/>
            <a:ext cx="2013556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BÀI TẬP 3</a:t>
            </a:r>
            <a:endParaRPr lang="en-US" sz="2800" dirty="0"/>
          </a:p>
        </p:txBody>
      </p:sp>
      <p:sp>
        <p:nvSpPr>
          <p:cNvPr id="5" name="Right Arrow 4"/>
          <p:cNvSpPr/>
          <p:nvPr/>
        </p:nvSpPr>
        <p:spPr>
          <a:xfrm>
            <a:off x="152400" y="2286000"/>
            <a:ext cx="3962400" cy="259080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Báo</a:t>
            </a:r>
            <a:r>
              <a:rPr lang="en-US" sz="3200" dirty="0" smtClean="0"/>
              <a:t> </a:t>
            </a:r>
            <a:r>
              <a:rPr lang="en-US" sz="3200" dirty="0" err="1" smtClean="0"/>
              <a:t>cáo</a:t>
            </a:r>
            <a:r>
              <a:rPr lang="en-US" sz="3200" dirty="0" smtClean="0"/>
              <a:t> </a:t>
            </a:r>
            <a:r>
              <a:rPr lang="en-US" sz="3200" dirty="0" err="1" smtClean="0"/>
              <a:t>kết</a:t>
            </a:r>
            <a:r>
              <a:rPr lang="en-US" sz="3200" dirty="0" smtClean="0"/>
              <a:t> </a:t>
            </a:r>
            <a:r>
              <a:rPr lang="en-US" sz="3200" dirty="0" err="1" smtClean="0"/>
              <a:t>quả</a:t>
            </a:r>
            <a:endParaRPr lang="en-US" sz="3200" dirty="0"/>
          </a:p>
        </p:txBody>
      </p:sp>
    </p:spTree>
    <p:extLst>
      <p:ext uri="{BB962C8B-B14F-4D97-AF65-F5344CB8AC3E}">
        <p14:creationId xmlns="" xmlns:p14="http://schemas.microsoft.com/office/powerpoint/2010/main" val="1387835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0-Point Star 5"/>
          <p:cNvSpPr/>
          <p:nvPr/>
        </p:nvSpPr>
        <p:spPr>
          <a:xfrm>
            <a:off x="4038600" y="152400"/>
            <a:ext cx="4572000" cy="6324600"/>
          </a:xfrm>
          <a:prstGeom prst="star10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/>
              <a:t>Giới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thiệu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theo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nhóm</a:t>
            </a:r>
            <a:endParaRPr lang="en-US" sz="3600" b="1" dirty="0"/>
          </a:p>
        </p:txBody>
      </p:sp>
      <p:pic>
        <p:nvPicPr>
          <p:cNvPr id="31746" name="Picture 2" descr="Thử tài tiếng Anh với những câu đố vu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"/>
            <a:ext cx="3962400" cy="5105400"/>
          </a:xfrm>
          <a:prstGeom prst="rect">
            <a:avLst/>
          </a:prstGeom>
          <a:noFill/>
        </p:spPr>
      </p:pic>
      <p:pic>
        <p:nvPicPr>
          <p:cNvPr id="4" name="Picture 2" descr="Thử tài tiếng Anh với những câu đố vu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762000"/>
            <a:ext cx="3962400" cy="5105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28240012"/>
      </p:ext>
    </p:extLst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04283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ài hát Nhà Của Tôi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xplosion 2 1"/>
          <p:cNvSpPr/>
          <p:nvPr/>
        </p:nvSpPr>
        <p:spPr>
          <a:xfrm>
            <a:off x="69276" y="990600"/>
            <a:ext cx="8991600" cy="4800600"/>
          </a:xfrm>
          <a:prstGeom prst="irregularSeal2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 err="1" smtClean="0">
                <a:solidFill>
                  <a:schemeClr val="bg1"/>
                </a:solidFill>
                <a:latin typeface="Mistral" pitchFamily="66" charset="0"/>
              </a:rPr>
              <a:t>Khám</a:t>
            </a:r>
            <a:r>
              <a:rPr lang="en-US" sz="8800" dirty="0" smtClean="0">
                <a:solidFill>
                  <a:schemeClr val="bg1"/>
                </a:solidFill>
                <a:latin typeface="Mistral" pitchFamily="66" charset="0"/>
              </a:rPr>
              <a:t> </a:t>
            </a:r>
            <a:r>
              <a:rPr lang="en-US" sz="8800" dirty="0" err="1" smtClean="0">
                <a:solidFill>
                  <a:schemeClr val="bg1"/>
                </a:solidFill>
                <a:latin typeface="Mistral" pitchFamily="66" charset="0"/>
              </a:rPr>
              <a:t>phá</a:t>
            </a:r>
            <a:endParaRPr lang="en-US" sz="8800" dirty="0">
              <a:solidFill>
                <a:schemeClr val="bg1"/>
              </a:solidFill>
              <a:latin typeface="Mistral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22463932"/>
      </p:ext>
    </p:extLst>
  </p:cSld>
  <p:clrMapOvr>
    <a:masterClrMapping/>
  </p:clrMapOvr>
  <p:transition>
    <p:sndAc>
      <p:stSnd>
        <p:snd r:embed="rId2" name="las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54" y="0"/>
            <a:ext cx="9130146" cy="1087589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1</a:t>
            </a:r>
            <a:r>
              <a:rPr lang="en-US" sz="2800" dirty="0" smtClean="0">
                <a:latin typeface="+mj-lt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Đánh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số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thứ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tự</a:t>
            </a:r>
            <a:r>
              <a:rPr lang="en-US" sz="2800" dirty="0" smtClean="0">
                <a:latin typeface="+mj-lt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sắp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xếp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lại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các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câu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dưới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đây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thành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một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văn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hoàn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chỉnh</a:t>
            </a:r>
            <a:r>
              <a:rPr lang="en-US" sz="2800" dirty="0" smtClean="0">
                <a:latin typeface="+mj-lt"/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914400"/>
            <a:ext cx="8458200" cy="10668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" y="12192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7" name="Rectangle 6"/>
          <p:cNvSpPr/>
          <p:nvPr/>
        </p:nvSpPr>
        <p:spPr>
          <a:xfrm>
            <a:off x="381000" y="2057400"/>
            <a:ext cx="8458200" cy="10668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" y="3200400"/>
            <a:ext cx="8458200" cy="6858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" y="3962400"/>
            <a:ext cx="8458200" cy="6096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4648200"/>
            <a:ext cx="8458200" cy="10668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1000" y="5715000"/>
            <a:ext cx="8458200" cy="10668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09600" y="1066801"/>
            <a:ext cx="838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Đó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ngôi</a:t>
            </a:r>
            <a:r>
              <a:rPr lang="en-US" sz="2800" dirty="0" smtClean="0"/>
              <a:t> </a:t>
            </a:r>
            <a:r>
              <a:rPr lang="en-US" sz="2800" dirty="0" err="1" smtClean="0"/>
              <a:t>nhà</a:t>
            </a:r>
            <a:r>
              <a:rPr lang="en-US" sz="2800" dirty="0" smtClean="0"/>
              <a:t> </a:t>
            </a:r>
            <a:r>
              <a:rPr lang="en-US" sz="2800" dirty="0" err="1" smtClean="0"/>
              <a:t>xinh</a:t>
            </a:r>
            <a:r>
              <a:rPr lang="en-US" sz="2800" dirty="0" smtClean="0"/>
              <a:t> </a:t>
            </a:r>
            <a:r>
              <a:rPr lang="en-US" sz="2800" dirty="0" err="1" smtClean="0"/>
              <a:t>xắn</a:t>
            </a:r>
            <a:r>
              <a:rPr lang="en-US" sz="2800" dirty="0" smtClean="0"/>
              <a:t> </a:t>
            </a:r>
            <a:r>
              <a:rPr lang="en-US" sz="2800" dirty="0" err="1" smtClean="0"/>
              <a:t>lợp</a:t>
            </a:r>
            <a:r>
              <a:rPr lang="en-US" sz="2800" dirty="0" smtClean="0"/>
              <a:t> </a:t>
            </a:r>
            <a:r>
              <a:rPr lang="en-US" sz="2800" dirty="0" err="1" smtClean="0"/>
              <a:t>ngói</a:t>
            </a:r>
            <a:r>
              <a:rPr lang="en-US" sz="2800" dirty="0" smtClean="0"/>
              <a:t> </a:t>
            </a:r>
            <a:r>
              <a:rPr lang="en-US" sz="2800" dirty="0" err="1" smtClean="0"/>
              <a:t>đỏ</a:t>
            </a:r>
            <a:r>
              <a:rPr lang="en-US" sz="2800" dirty="0" smtClean="0"/>
              <a:t>, </a:t>
            </a:r>
            <a:r>
              <a:rPr lang="en-US" sz="2800" dirty="0" err="1" smtClean="0"/>
              <a:t>những</a:t>
            </a:r>
            <a:r>
              <a:rPr lang="en-US" sz="2800" dirty="0" smtClean="0"/>
              <a:t> </a:t>
            </a:r>
            <a:r>
              <a:rPr lang="en-US" sz="2800" dirty="0" err="1" smtClean="0"/>
              <a:t>cánh</a:t>
            </a:r>
            <a:r>
              <a:rPr lang="en-US" sz="2800" dirty="0" smtClean="0"/>
              <a:t> </a:t>
            </a:r>
            <a:r>
              <a:rPr lang="en-US" sz="2800" dirty="0" err="1" smtClean="0"/>
              <a:t>cửa</a:t>
            </a:r>
            <a:r>
              <a:rPr lang="en-US" sz="2800" dirty="0" smtClean="0"/>
              <a:t> </a:t>
            </a:r>
            <a:r>
              <a:rPr lang="en-US" sz="2800" dirty="0" err="1" smtClean="0"/>
              <a:t>gỗ</a:t>
            </a:r>
            <a:r>
              <a:rPr lang="en-US" sz="2800" dirty="0" smtClean="0"/>
              <a:t> </a:t>
            </a:r>
            <a:r>
              <a:rPr lang="en-US" sz="2800" dirty="0" err="1" smtClean="0"/>
              <a:t>sơn</a:t>
            </a:r>
            <a:r>
              <a:rPr lang="en-US" sz="2800" dirty="0" smtClean="0"/>
              <a:t> </a:t>
            </a:r>
            <a:r>
              <a:rPr lang="en-US" sz="2800" dirty="0" err="1" smtClean="0"/>
              <a:t>nâu</a:t>
            </a:r>
            <a:r>
              <a:rPr lang="en-US" sz="2800" dirty="0" smtClean="0"/>
              <a:t> </a:t>
            </a:r>
            <a:r>
              <a:rPr lang="en-US" sz="2800" dirty="0" err="1" smtClean="0"/>
              <a:t>đã</a:t>
            </a:r>
            <a:r>
              <a:rPr lang="en-US" sz="2800" dirty="0" smtClean="0"/>
              <a:t> </a:t>
            </a:r>
            <a:r>
              <a:rPr lang="en-US" sz="2800" dirty="0" err="1" smtClean="0"/>
              <a:t>phai</a:t>
            </a:r>
            <a:r>
              <a:rPr lang="en-US" sz="2800" dirty="0" smtClean="0"/>
              <a:t> </a:t>
            </a:r>
            <a:r>
              <a:rPr lang="en-US" sz="2800" dirty="0" err="1" smtClean="0"/>
              <a:t>màu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76200" y="23622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09600" y="213360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Trước</a:t>
            </a:r>
            <a:r>
              <a:rPr lang="en-US" sz="2800" dirty="0" smtClean="0"/>
              <a:t> </a:t>
            </a:r>
            <a:r>
              <a:rPr lang="en-US" sz="2800" dirty="0" err="1" smtClean="0"/>
              <a:t>nhà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mảnh</a:t>
            </a:r>
            <a:r>
              <a:rPr lang="en-US" sz="2800" dirty="0" smtClean="0"/>
              <a:t> </a:t>
            </a:r>
            <a:r>
              <a:rPr lang="en-US" sz="2800" dirty="0" err="1" smtClean="0"/>
              <a:t>vườn</a:t>
            </a:r>
            <a:r>
              <a:rPr lang="en-US" sz="2800" dirty="0" smtClean="0"/>
              <a:t> </a:t>
            </a:r>
            <a:r>
              <a:rPr lang="en-US" sz="2800" dirty="0" err="1" smtClean="0"/>
              <a:t>nhỏ</a:t>
            </a:r>
            <a:r>
              <a:rPr lang="en-US" sz="2800" dirty="0" smtClean="0"/>
              <a:t> </a:t>
            </a:r>
            <a:r>
              <a:rPr lang="en-US" sz="2800" dirty="0" err="1" smtClean="0"/>
              <a:t>trồng</a:t>
            </a:r>
            <a:r>
              <a:rPr lang="en-US" sz="2800" dirty="0" smtClean="0"/>
              <a:t> </a:t>
            </a:r>
            <a:r>
              <a:rPr lang="en-US" sz="2800" dirty="0" err="1" smtClean="0"/>
              <a:t>rau</a:t>
            </a:r>
            <a:r>
              <a:rPr lang="en-US" sz="2800" dirty="0" smtClean="0"/>
              <a:t>, </a:t>
            </a:r>
            <a:r>
              <a:rPr lang="en-US" sz="2800" dirty="0" err="1" smtClean="0"/>
              <a:t>trồng</a:t>
            </a:r>
            <a:r>
              <a:rPr lang="en-US" sz="2800" dirty="0" smtClean="0"/>
              <a:t> </a:t>
            </a:r>
            <a:r>
              <a:rPr lang="en-US" sz="2800" dirty="0" err="1" smtClean="0"/>
              <a:t>hoa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mấy</a:t>
            </a:r>
            <a:r>
              <a:rPr lang="en-US" sz="2800" dirty="0" smtClean="0"/>
              <a:t> </a:t>
            </a:r>
            <a:r>
              <a:rPr lang="en-US" sz="2800" dirty="0" err="1" smtClean="0"/>
              <a:t>cây</a:t>
            </a:r>
            <a:r>
              <a:rPr lang="en-US" sz="2800" dirty="0" smtClean="0"/>
              <a:t> </a:t>
            </a:r>
            <a:r>
              <a:rPr lang="en-US" sz="2800" dirty="0" err="1" smtClean="0"/>
              <a:t>hồng</a:t>
            </a:r>
            <a:r>
              <a:rPr lang="en-US" sz="2800" dirty="0" smtClean="0"/>
              <a:t> </a:t>
            </a:r>
            <a:r>
              <a:rPr lang="en-US" sz="2800" dirty="0" err="1" smtClean="0"/>
              <a:t>lộc</a:t>
            </a:r>
            <a:r>
              <a:rPr lang="en-US" sz="2800" dirty="0" smtClean="0"/>
              <a:t> </a:t>
            </a:r>
            <a:r>
              <a:rPr lang="en-US" sz="2800" dirty="0" err="1" smtClean="0"/>
              <a:t>lá</a:t>
            </a:r>
            <a:r>
              <a:rPr lang="en-US" sz="2800" dirty="0" smtClean="0"/>
              <a:t> </a:t>
            </a:r>
            <a:r>
              <a:rPr lang="en-US" sz="2800" dirty="0" err="1" smtClean="0"/>
              <a:t>đỏ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685800" y="4038600"/>
            <a:ext cx="792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Nhà</a:t>
            </a:r>
            <a:r>
              <a:rPr lang="en-US" sz="2800" dirty="0" smtClean="0"/>
              <a:t> </a:t>
            </a:r>
            <a:r>
              <a:rPr lang="en-US" sz="2800" dirty="0" err="1" smtClean="0"/>
              <a:t>tôi</a:t>
            </a:r>
            <a:r>
              <a:rPr lang="en-US" sz="2800" dirty="0" smtClean="0"/>
              <a:t> </a:t>
            </a:r>
            <a:r>
              <a:rPr lang="en-US" sz="2800" dirty="0" err="1" smtClean="0"/>
              <a:t>nằm</a:t>
            </a:r>
            <a:r>
              <a:rPr lang="en-US" sz="2800" dirty="0" smtClean="0"/>
              <a:t> </a:t>
            </a:r>
            <a:r>
              <a:rPr lang="en-US" sz="2800" dirty="0" err="1" smtClean="0"/>
              <a:t>sâu</a:t>
            </a:r>
            <a:r>
              <a:rPr lang="en-US" sz="2800" dirty="0" smtClean="0"/>
              <a:t>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ngõ</a:t>
            </a:r>
            <a:r>
              <a:rPr lang="en-US" sz="2800" dirty="0" smtClean="0"/>
              <a:t> </a:t>
            </a:r>
            <a:r>
              <a:rPr lang="en-US" sz="2800" dirty="0" err="1" smtClean="0"/>
              <a:t>nhỏ</a:t>
            </a:r>
            <a:r>
              <a:rPr lang="en-US" sz="2800" dirty="0" smtClean="0"/>
              <a:t> </a:t>
            </a:r>
            <a:r>
              <a:rPr lang="en-US" sz="2800" dirty="0" err="1" smtClean="0"/>
              <a:t>yên</a:t>
            </a:r>
            <a:r>
              <a:rPr lang="en-US" sz="2800" dirty="0" smtClean="0"/>
              <a:t> </a:t>
            </a:r>
            <a:r>
              <a:rPr lang="en-US" sz="2800" dirty="0" err="1" smtClean="0"/>
              <a:t>tĩnh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533400" y="4648200"/>
            <a:ext cx="838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ngôi</a:t>
            </a:r>
            <a:r>
              <a:rPr lang="en-US" sz="2800" dirty="0" smtClean="0"/>
              <a:t> </a:t>
            </a:r>
            <a:r>
              <a:rPr lang="en-US" sz="2800" dirty="0" err="1" smtClean="0"/>
              <a:t>nhà</a:t>
            </a:r>
            <a:r>
              <a:rPr lang="en-US" sz="2800" dirty="0" smtClean="0"/>
              <a:t> </a:t>
            </a:r>
            <a:r>
              <a:rPr lang="en-US" sz="2800" dirty="0" err="1" smtClean="0"/>
              <a:t>này</a:t>
            </a:r>
            <a:r>
              <a:rPr lang="en-US" sz="2800" dirty="0" smtClean="0"/>
              <a:t>, </a:t>
            </a:r>
            <a:r>
              <a:rPr lang="en-US" sz="2800" dirty="0" err="1" smtClean="0"/>
              <a:t>ông</a:t>
            </a:r>
            <a:r>
              <a:rPr lang="en-US" sz="2800" dirty="0" smtClean="0"/>
              <a:t> </a:t>
            </a:r>
            <a:r>
              <a:rPr lang="en-US" sz="2800" dirty="0" err="1" smtClean="0"/>
              <a:t>bà</a:t>
            </a:r>
            <a:r>
              <a:rPr lang="en-US" sz="2800" dirty="0" smtClean="0"/>
              <a:t>, </a:t>
            </a:r>
            <a:r>
              <a:rPr lang="en-US" sz="2800" dirty="0" err="1" smtClean="0"/>
              <a:t>bố</a:t>
            </a:r>
            <a:r>
              <a:rPr lang="en-US" sz="2800" dirty="0" smtClean="0"/>
              <a:t> </a:t>
            </a:r>
            <a:r>
              <a:rPr lang="en-US" sz="2800" dirty="0" err="1" smtClean="0"/>
              <a:t>mẹ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hai</a:t>
            </a:r>
            <a:r>
              <a:rPr lang="en-US" sz="2800" dirty="0" smtClean="0"/>
              <a:t> </a:t>
            </a:r>
            <a:r>
              <a:rPr lang="en-US" sz="2800" dirty="0" err="1" smtClean="0"/>
              <a:t>chị</a:t>
            </a:r>
            <a:r>
              <a:rPr lang="en-US" sz="2800" dirty="0" smtClean="0"/>
              <a:t> </a:t>
            </a:r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tôi</a:t>
            </a:r>
            <a:r>
              <a:rPr lang="en-US" sz="2800" dirty="0" smtClean="0"/>
              <a:t> </a:t>
            </a:r>
            <a:r>
              <a:rPr lang="en-US" sz="2800" dirty="0" err="1" smtClean="0"/>
              <a:t>sống</a:t>
            </a:r>
            <a:r>
              <a:rPr lang="en-US" sz="2800" dirty="0" smtClean="0"/>
              <a:t> </a:t>
            </a:r>
            <a:r>
              <a:rPr lang="en-US" sz="2800" dirty="0" err="1" smtClean="0"/>
              <a:t>rất</a:t>
            </a:r>
            <a:r>
              <a:rPr lang="en-US" sz="2800" dirty="0" smtClean="0"/>
              <a:t> </a:t>
            </a:r>
            <a:r>
              <a:rPr lang="en-US" sz="2800" dirty="0" err="1" smtClean="0"/>
              <a:t>đầm</a:t>
            </a:r>
            <a:r>
              <a:rPr lang="en-US" sz="2800" dirty="0" smtClean="0"/>
              <a:t> </a:t>
            </a:r>
            <a:r>
              <a:rPr lang="en-US" sz="2800" dirty="0" err="1" smtClean="0"/>
              <a:t>ấm</a:t>
            </a:r>
            <a:r>
              <a:rPr lang="en-US" sz="2800" dirty="0" smtClean="0"/>
              <a:t>, </a:t>
            </a:r>
            <a:r>
              <a:rPr lang="en-US" sz="2800" dirty="0" err="1" smtClean="0"/>
              <a:t>hạnh</a:t>
            </a:r>
            <a:r>
              <a:rPr lang="en-US" sz="2800" dirty="0" smtClean="0"/>
              <a:t> </a:t>
            </a:r>
            <a:r>
              <a:rPr lang="en-US" sz="2800" dirty="0" err="1" smtClean="0"/>
              <a:t>phúc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685800" y="3276600"/>
            <a:ext cx="792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Tôi</a:t>
            </a:r>
            <a:r>
              <a:rPr lang="en-US" sz="2800" dirty="0" smtClean="0"/>
              <a:t> </a:t>
            </a:r>
            <a:r>
              <a:rPr lang="en-US" sz="2800" dirty="0" err="1" smtClean="0"/>
              <a:t>rất</a:t>
            </a:r>
            <a:r>
              <a:rPr lang="en-US" sz="2800" dirty="0" smtClean="0"/>
              <a:t> </a:t>
            </a:r>
            <a:r>
              <a:rPr lang="en-US" sz="2800" dirty="0" err="1" smtClean="0"/>
              <a:t>yêu</a:t>
            </a:r>
            <a:r>
              <a:rPr lang="en-US" sz="2800" dirty="0" smtClean="0"/>
              <a:t> </a:t>
            </a:r>
            <a:r>
              <a:rPr lang="en-US" sz="2800" dirty="0" err="1" smtClean="0"/>
              <a:t>ngôi</a:t>
            </a:r>
            <a:r>
              <a:rPr lang="en-US" sz="2800" dirty="0" smtClean="0"/>
              <a:t> </a:t>
            </a:r>
            <a:r>
              <a:rPr lang="en-US" sz="2800" dirty="0" err="1" smtClean="0"/>
              <a:t>nhà</a:t>
            </a:r>
            <a:r>
              <a:rPr lang="en-US" sz="2800" dirty="0" smtClean="0"/>
              <a:t> </a:t>
            </a:r>
            <a:r>
              <a:rPr lang="en-US" sz="2800" dirty="0" err="1" smtClean="0"/>
              <a:t>nhỏ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mình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533400" y="5943600"/>
            <a:ext cx="853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Ngôi</a:t>
            </a:r>
            <a:r>
              <a:rPr lang="en-US" sz="2800" dirty="0" smtClean="0"/>
              <a:t> </a:t>
            </a:r>
            <a:r>
              <a:rPr lang="en-US" sz="2800" dirty="0" err="1" smtClean="0"/>
              <a:t>nhà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phòng</a:t>
            </a:r>
            <a:r>
              <a:rPr lang="en-US" sz="2800" dirty="0" smtClean="0"/>
              <a:t> </a:t>
            </a:r>
            <a:r>
              <a:rPr lang="en-US" sz="2800" dirty="0" err="1" smtClean="0"/>
              <a:t>khách</a:t>
            </a:r>
            <a:r>
              <a:rPr lang="en-US" sz="2800" dirty="0" smtClean="0"/>
              <a:t> </a:t>
            </a:r>
            <a:r>
              <a:rPr lang="en-US" sz="2800" dirty="0" err="1" smtClean="0"/>
              <a:t>khá</a:t>
            </a:r>
            <a:r>
              <a:rPr lang="en-US" sz="2800" dirty="0" smtClean="0"/>
              <a:t> </a:t>
            </a:r>
            <a:r>
              <a:rPr lang="en-US" sz="2800" dirty="0" err="1" smtClean="0"/>
              <a:t>rộng</a:t>
            </a:r>
            <a:r>
              <a:rPr lang="en-US" sz="2800" dirty="0" smtClean="0"/>
              <a:t>, </a:t>
            </a:r>
            <a:r>
              <a:rPr lang="en-US" sz="2800" dirty="0" err="1" smtClean="0"/>
              <a:t>ba</a:t>
            </a:r>
            <a:r>
              <a:rPr lang="en-US" sz="2800" dirty="0" smtClean="0"/>
              <a:t> </a:t>
            </a:r>
            <a:r>
              <a:rPr lang="en-US" sz="2800" dirty="0" err="1" smtClean="0"/>
              <a:t>phòng</a:t>
            </a:r>
            <a:r>
              <a:rPr lang="en-US" sz="2800" dirty="0" smtClean="0"/>
              <a:t> </a:t>
            </a:r>
            <a:r>
              <a:rPr lang="en-US" sz="2800" dirty="0" err="1" smtClean="0"/>
              <a:t>ngủ</a:t>
            </a:r>
            <a:r>
              <a:rPr lang="en-US" sz="2800" dirty="0" smtClean="0"/>
              <a:t> </a:t>
            </a:r>
            <a:r>
              <a:rPr lang="en-US" sz="2800" dirty="0" err="1" smtClean="0"/>
              <a:t>ấm</a:t>
            </a:r>
            <a:r>
              <a:rPr lang="en-US" sz="2800" dirty="0" smtClean="0"/>
              <a:t> </a:t>
            </a:r>
            <a:r>
              <a:rPr lang="en-US" sz="2800" dirty="0" err="1" smtClean="0"/>
              <a:t>cúng</a:t>
            </a:r>
            <a:r>
              <a:rPr lang="en-US" sz="2800" dirty="0" smtClean="0"/>
              <a:t>,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gian</a:t>
            </a:r>
            <a:r>
              <a:rPr lang="en-US" sz="2800" dirty="0" smtClean="0"/>
              <a:t> </a:t>
            </a:r>
            <a:r>
              <a:rPr lang="en-US" sz="2800" dirty="0" err="1" smtClean="0"/>
              <a:t>bếp</a:t>
            </a:r>
            <a:r>
              <a:rPr lang="en-US" sz="2800" dirty="0" smtClean="0"/>
              <a:t> </a:t>
            </a:r>
            <a:r>
              <a:rPr lang="en-US" sz="2800" dirty="0" err="1" smtClean="0"/>
              <a:t>nhỏ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nhà</a:t>
            </a:r>
            <a:r>
              <a:rPr lang="en-US" sz="2800" dirty="0" smtClean="0"/>
              <a:t> </a:t>
            </a:r>
            <a:r>
              <a:rPr lang="en-US" sz="2800" dirty="0" err="1" smtClean="0"/>
              <a:t>vệ</a:t>
            </a:r>
            <a:r>
              <a:rPr lang="en-US" sz="2800" dirty="0" smtClean="0"/>
              <a:t> </a:t>
            </a:r>
            <a:r>
              <a:rPr lang="en-US" sz="2800" dirty="0" err="1" smtClean="0"/>
              <a:t>sinh</a:t>
            </a:r>
            <a:r>
              <a:rPr lang="en-US" sz="2800" dirty="0" smtClean="0"/>
              <a:t> </a:t>
            </a:r>
            <a:r>
              <a:rPr lang="en-US" sz="2800" dirty="0" err="1" smtClean="0"/>
              <a:t>sạch</a:t>
            </a:r>
            <a:r>
              <a:rPr lang="en-US" sz="2800" dirty="0" smtClean="0"/>
              <a:t> </a:t>
            </a:r>
            <a:r>
              <a:rPr lang="en-US" sz="2800" dirty="0" err="1" smtClean="0"/>
              <a:t>sẽ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19" name="Rectangle 18"/>
          <p:cNvSpPr/>
          <p:nvPr/>
        </p:nvSpPr>
        <p:spPr>
          <a:xfrm>
            <a:off x="76200" y="32766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/>
          </a:p>
        </p:txBody>
      </p:sp>
      <p:sp>
        <p:nvSpPr>
          <p:cNvPr id="22" name="Rectangle 21"/>
          <p:cNvSpPr/>
          <p:nvPr/>
        </p:nvSpPr>
        <p:spPr>
          <a:xfrm>
            <a:off x="76200" y="40386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1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6200" y="48768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5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6200" y="60198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52400" y="12192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2</a:t>
            </a:r>
            <a:endParaRPr lang="en-US" sz="28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152400" y="228600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3</a:t>
            </a:r>
            <a:endParaRPr lang="en-US" sz="28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76200" y="328678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6</a:t>
            </a:r>
            <a:endParaRPr lang="en-US" sz="28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152400" y="601980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4</a:t>
            </a:r>
            <a:endParaRPr lang="en-US" sz="2800" b="1" dirty="0"/>
          </a:p>
        </p:txBody>
      </p:sp>
    </p:spTree>
    <p:extLst>
      <p:ext uri="{BB962C8B-B14F-4D97-AF65-F5344CB8AC3E}">
        <p14:creationId xmlns="" xmlns:p14="http://schemas.microsoft.com/office/powerpoint/2010/main" val="4023797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609600"/>
            <a:ext cx="84582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        </a:t>
            </a:r>
            <a:r>
              <a:rPr lang="en-US" sz="2800" dirty="0" err="1" smtClean="0"/>
              <a:t>Nhà</a:t>
            </a:r>
            <a:r>
              <a:rPr lang="en-US" sz="2800" dirty="0" smtClean="0"/>
              <a:t> </a:t>
            </a:r>
            <a:r>
              <a:rPr lang="en-US" sz="2800" dirty="0" err="1" smtClean="0"/>
              <a:t>tôi</a:t>
            </a:r>
            <a:r>
              <a:rPr lang="en-US" sz="2800" dirty="0" smtClean="0"/>
              <a:t> </a:t>
            </a:r>
            <a:r>
              <a:rPr lang="en-US" sz="2800" dirty="0" err="1" smtClean="0"/>
              <a:t>nằm</a:t>
            </a:r>
            <a:r>
              <a:rPr lang="en-US" sz="2800" dirty="0" smtClean="0"/>
              <a:t> </a:t>
            </a:r>
            <a:r>
              <a:rPr lang="en-US" sz="2800" dirty="0" err="1" smtClean="0"/>
              <a:t>sâu</a:t>
            </a:r>
            <a:r>
              <a:rPr lang="en-US" sz="2800" dirty="0" smtClean="0"/>
              <a:t>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ngõ</a:t>
            </a:r>
            <a:r>
              <a:rPr lang="en-US" sz="2800" dirty="0" smtClean="0"/>
              <a:t> </a:t>
            </a:r>
            <a:r>
              <a:rPr lang="en-US" sz="2800" dirty="0" err="1" smtClean="0"/>
              <a:t>nhỏ</a:t>
            </a:r>
            <a:r>
              <a:rPr lang="en-US" sz="2800" dirty="0" smtClean="0"/>
              <a:t> </a:t>
            </a:r>
            <a:r>
              <a:rPr lang="en-US" sz="2800" dirty="0" err="1" smtClean="0"/>
              <a:t>yên</a:t>
            </a:r>
            <a:r>
              <a:rPr lang="en-US" sz="2800" dirty="0" smtClean="0"/>
              <a:t> </a:t>
            </a:r>
            <a:r>
              <a:rPr lang="en-US" sz="2800" dirty="0" err="1" smtClean="0"/>
              <a:t>tĩnh</a:t>
            </a:r>
            <a:r>
              <a:rPr lang="en-US" sz="2800" dirty="0" smtClean="0"/>
              <a:t>.     </a:t>
            </a:r>
            <a:r>
              <a:rPr lang="en-US" sz="2800" dirty="0" err="1" smtClean="0"/>
              <a:t>Đó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ngôi</a:t>
            </a:r>
            <a:r>
              <a:rPr lang="en-US" sz="2800" dirty="0" smtClean="0"/>
              <a:t> </a:t>
            </a:r>
            <a:r>
              <a:rPr lang="en-US" sz="2800" dirty="0" err="1" smtClean="0"/>
              <a:t>nhà</a:t>
            </a:r>
            <a:r>
              <a:rPr lang="en-US" sz="2800" dirty="0" smtClean="0"/>
              <a:t> </a:t>
            </a:r>
            <a:r>
              <a:rPr lang="en-US" sz="2800" dirty="0" err="1" smtClean="0"/>
              <a:t>xinh</a:t>
            </a:r>
            <a:r>
              <a:rPr lang="en-US" sz="2800" dirty="0" smtClean="0"/>
              <a:t> </a:t>
            </a:r>
            <a:r>
              <a:rPr lang="en-US" sz="2800" dirty="0" err="1" smtClean="0"/>
              <a:t>xắn</a:t>
            </a:r>
            <a:r>
              <a:rPr lang="en-US" sz="2800" dirty="0" smtClean="0"/>
              <a:t> </a:t>
            </a:r>
            <a:r>
              <a:rPr lang="en-US" sz="2800" dirty="0" err="1" smtClean="0"/>
              <a:t>lợp</a:t>
            </a:r>
            <a:r>
              <a:rPr lang="en-US" sz="2800" dirty="0" smtClean="0"/>
              <a:t> </a:t>
            </a:r>
            <a:r>
              <a:rPr lang="en-US" sz="2800" dirty="0" err="1" smtClean="0"/>
              <a:t>ngói</a:t>
            </a:r>
            <a:r>
              <a:rPr lang="en-US" sz="2800" dirty="0" smtClean="0"/>
              <a:t> </a:t>
            </a:r>
            <a:r>
              <a:rPr lang="en-US" sz="2800" dirty="0" err="1" smtClean="0"/>
              <a:t>đỏ</a:t>
            </a:r>
            <a:r>
              <a:rPr lang="en-US" sz="2800" dirty="0" smtClean="0"/>
              <a:t>, </a:t>
            </a:r>
            <a:r>
              <a:rPr lang="en-US" sz="2800" dirty="0" err="1" smtClean="0"/>
              <a:t>những</a:t>
            </a:r>
            <a:r>
              <a:rPr lang="en-US" sz="2800" dirty="0" smtClean="0"/>
              <a:t> </a:t>
            </a:r>
            <a:r>
              <a:rPr lang="en-US" sz="2800" dirty="0" err="1" smtClean="0"/>
              <a:t>cánh</a:t>
            </a:r>
            <a:r>
              <a:rPr lang="en-US" sz="2800" dirty="0" smtClean="0"/>
              <a:t> </a:t>
            </a:r>
            <a:r>
              <a:rPr lang="en-US" sz="2800" dirty="0" err="1" smtClean="0"/>
              <a:t>cửa</a:t>
            </a:r>
            <a:r>
              <a:rPr lang="en-US" sz="2800" dirty="0" smtClean="0"/>
              <a:t> </a:t>
            </a:r>
            <a:r>
              <a:rPr lang="en-US" sz="2800" dirty="0" err="1" smtClean="0"/>
              <a:t>gỗ</a:t>
            </a:r>
            <a:r>
              <a:rPr lang="en-US" sz="2800" dirty="0" smtClean="0"/>
              <a:t> </a:t>
            </a:r>
            <a:r>
              <a:rPr lang="en-US" sz="2800" dirty="0" err="1" smtClean="0"/>
              <a:t>sơn</a:t>
            </a:r>
            <a:r>
              <a:rPr lang="en-US" sz="2800" dirty="0" smtClean="0"/>
              <a:t> </a:t>
            </a:r>
            <a:r>
              <a:rPr lang="en-US" sz="2800" dirty="0" err="1" smtClean="0"/>
              <a:t>nâu</a:t>
            </a:r>
            <a:r>
              <a:rPr lang="en-US" sz="2800" dirty="0" smtClean="0"/>
              <a:t> </a:t>
            </a:r>
            <a:r>
              <a:rPr lang="en-US" sz="2800" dirty="0" err="1" smtClean="0"/>
              <a:t>đã</a:t>
            </a:r>
            <a:r>
              <a:rPr lang="en-US" sz="2800" dirty="0" smtClean="0"/>
              <a:t> </a:t>
            </a:r>
            <a:r>
              <a:rPr lang="en-US" sz="2800" dirty="0" err="1" smtClean="0"/>
              <a:t>phai</a:t>
            </a:r>
            <a:r>
              <a:rPr lang="en-US" sz="2800" dirty="0" smtClean="0"/>
              <a:t> </a:t>
            </a:r>
            <a:r>
              <a:rPr lang="en-US" sz="2800" dirty="0" err="1" smtClean="0"/>
              <a:t>màu</a:t>
            </a:r>
            <a:r>
              <a:rPr lang="en-US" sz="2800" dirty="0" smtClean="0"/>
              <a:t>.      </a:t>
            </a:r>
            <a:r>
              <a:rPr lang="en-US" sz="2800" dirty="0" err="1" smtClean="0"/>
              <a:t>Trước</a:t>
            </a:r>
            <a:r>
              <a:rPr lang="en-US" sz="2800" dirty="0" smtClean="0"/>
              <a:t> </a:t>
            </a:r>
            <a:r>
              <a:rPr lang="en-US" sz="2800" dirty="0" err="1" smtClean="0"/>
              <a:t>nhà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mảnh</a:t>
            </a:r>
            <a:r>
              <a:rPr lang="en-US" sz="2800" dirty="0" smtClean="0"/>
              <a:t> </a:t>
            </a:r>
            <a:r>
              <a:rPr lang="en-US" sz="2800" dirty="0" err="1" smtClean="0"/>
              <a:t>vườn</a:t>
            </a:r>
            <a:r>
              <a:rPr lang="en-US" sz="2800" dirty="0" smtClean="0"/>
              <a:t> </a:t>
            </a:r>
            <a:r>
              <a:rPr lang="en-US" sz="2800" dirty="0" err="1" smtClean="0"/>
              <a:t>nhỏ</a:t>
            </a:r>
            <a:r>
              <a:rPr lang="en-US" sz="2800" dirty="0" smtClean="0"/>
              <a:t> </a:t>
            </a:r>
            <a:r>
              <a:rPr lang="en-US" sz="2800" dirty="0" err="1" smtClean="0"/>
              <a:t>trồng</a:t>
            </a:r>
            <a:r>
              <a:rPr lang="en-US" sz="2800" dirty="0" smtClean="0"/>
              <a:t> </a:t>
            </a:r>
            <a:r>
              <a:rPr lang="en-US" sz="2800" dirty="0" err="1" smtClean="0"/>
              <a:t>rau</a:t>
            </a:r>
            <a:r>
              <a:rPr lang="en-US" sz="2800" dirty="0" smtClean="0"/>
              <a:t>, </a:t>
            </a:r>
            <a:r>
              <a:rPr lang="en-US" sz="2800" dirty="0" err="1" smtClean="0"/>
              <a:t>trồng</a:t>
            </a:r>
            <a:r>
              <a:rPr lang="en-US" sz="2800" dirty="0" smtClean="0"/>
              <a:t> </a:t>
            </a:r>
            <a:r>
              <a:rPr lang="en-US" sz="2800" dirty="0" err="1" smtClean="0"/>
              <a:t>hoa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mấy</a:t>
            </a:r>
            <a:r>
              <a:rPr lang="en-US" sz="2800" dirty="0" smtClean="0"/>
              <a:t> </a:t>
            </a:r>
            <a:r>
              <a:rPr lang="en-US" sz="2800" dirty="0" err="1" smtClean="0"/>
              <a:t>cây</a:t>
            </a:r>
            <a:r>
              <a:rPr lang="en-US" sz="2800" dirty="0" smtClean="0"/>
              <a:t> </a:t>
            </a:r>
            <a:r>
              <a:rPr lang="en-US" sz="2800" dirty="0" err="1" smtClean="0"/>
              <a:t>hồng</a:t>
            </a:r>
            <a:r>
              <a:rPr lang="en-US" sz="2800" dirty="0" smtClean="0"/>
              <a:t> </a:t>
            </a:r>
            <a:r>
              <a:rPr lang="en-US" sz="2800" dirty="0" err="1" smtClean="0"/>
              <a:t>lộc</a:t>
            </a:r>
            <a:r>
              <a:rPr lang="en-US" sz="2800" dirty="0" smtClean="0"/>
              <a:t> </a:t>
            </a:r>
            <a:r>
              <a:rPr lang="en-US" sz="2800" dirty="0" err="1" smtClean="0"/>
              <a:t>lá</a:t>
            </a:r>
            <a:r>
              <a:rPr lang="en-US" sz="2800" dirty="0" smtClean="0"/>
              <a:t> </a:t>
            </a:r>
            <a:r>
              <a:rPr lang="en-US" sz="2800" dirty="0" err="1" smtClean="0"/>
              <a:t>đỏ</a:t>
            </a:r>
            <a:r>
              <a:rPr lang="en-US" sz="2800" dirty="0" smtClean="0"/>
              <a:t>.      </a:t>
            </a:r>
            <a:r>
              <a:rPr lang="en-US" sz="2800" dirty="0" err="1" smtClean="0"/>
              <a:t>Ngôi</a:t>
            </a:r>
            <a:r>
              <a:rPr lang="en-US" sz="2800" dirty="0" smtClean="0"/>
              <a:t> </a:t>
            </a:r>
            <a:r>
              <a:rPr lang="en-US" sz="2800" dirty="0" err="1" smtClean="0"/>
              <a:t>nhà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phòng</a:t>
            </a:r>
            <a:r>
              <a:rPr lang="en-US" sz="2800" dirty="0" smtClean="0"/>
              <a:t> </a:t>
            </a:r>
            <a:r>
              <a:rPr lang="en-US" sz="2800" dirty="0" err="1" smtClean="0"/>
              <a:t>khách</a:t>
            </a:r>
            <a:r>
              <a:rPr lang="en-US" sz="2800" dirty="0" smtClean="0"/>
              <a:t> </a:t>
            </a:r>
            <a:r>
              <a:rPr lang="en-US" sz="2800" dirty="0" err="1" smtClean="0"/>
              <a:t>khá</a:t>
            </a:r>
            <a:r>
              <a:rPr lang="en-US" sz="2800" dirty="0" smtClean="0"/>
              <a:t> </a:t>
            </a:r>
            <a:r>
              <a:rPr lang="en-US" sz="2800" dirty="0" err="1" smtClean="0"/>
              <a:t>rộng</a:t>
            </a:r>
            <a:r>
              <a:rPr lang="en-US" sz="2800" dirty="0" smtClean="0"/>
              <a:t>, </a:t>
            </a:r>
            <a:r>
              <a:rPr lang="en-US" sz="2800" dirty="0" err="1" smtClean="0"/>
              <a:t>ba</a:t>
            </a:r>
            <a:r>
              <a:rPr lang="en-US" sz="2800" dirty="0" smtClean="0"/>
              <a:t> </a:t>
            </a:r>
            <a:r>
              <a:rPr lang="en-US" sz="2800" dirty="0" err="1" smtClean="0"/>
              <a:t>phòng</a:t>
            </a:r>
            <a:r>
              <a:rPr lang="en-US" sz="2800" dirty="0" smtClean="0"/>
              <a:t> </a:t>
            </a:r>
            <a:r>
              <a:rPr lang="en-US" sz="2800" dirty="0" err="1" smtClean="0"/>
              <a:t>ngủ</a:t>
            </a:r>
            <a:r>
              <a:rPr lang="en-US" sz="2800" dirty="0" smtClean="0"/>
              <a:t> </a:t>
            </a:r>
            <a:r>
              <a:rPr lang="en-US" sz="2800" dirty="0" err="1" smtClean="0"/>
              <a:t>ấm</a:t>
            </a:r>
            <a:r>
              <a:rPr lang="en-US" sz="2800" dirty="0" smtClean="0"/>
              <a:t> </a:t>
            </a:r>
            <a:r>
              <a:rPr lang="en-US" sz="2800" dirty="0" err="1" smtClean="0"/>
              <a:t>cúng</a:t>
            </a:r>
            <a:r>
              <a:rPr lang="en-US" sz="2800" dirty="0" smtClean="0"/>
              <a:t>,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gian</a:t>
            </a:r>
            <a:r>
              <a:rPr lang="en-US" sz="2800" dirty="0" smtClean="0"/>
              <a:t> </a:t>
            </a:r>
            <a:r>
              <a:rPr lang="en-US" sz="2800" dirty="0" err="1" smtClean="0"/>
              <a:t>bếp</a:t>
            </a:r>
            <a:r>
              <a:rPr lang="en-US" sz="2800" dirty="0" smtClean="0"/>
              <a:t> </a:t>
            </a:r>
            <a:r>
              <a:rPr lang="en-US" sz="2800" dirty="0" err="1" smtClean="0"/>
              <a:t>nhỏ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nhà</a:t>
            </a:r>
            <a:r>
              <a:rPr lang="en-US" sz="2800" dirty="0" smtClean="0"/>
              <a:t> </a:t>
            </a:r>
            <a:r>
              <a:rPr lang="en-US" sz="2800" dirty="0" err="1" smtClean="0"/>
              <a:t>vệ</a:t>
            </a:r>
            <a:r>
              <a:rPr lang="en-US" sz="2800" dirty="0" smtClean="0"/>
              <a:t> </a:t>
            </a:r>
            <a:r>
              <a:rPr lang="en-US" sz="2800" dirty="0" err="1" smtClean="0"/>
              <a:t>sinh</a:t>
            </a:r>
            <a:r>
              <a:rPr lang="en-US" sz="2800" dirty="0" smtClean="0"/>
              <a:t> </a:t>
            </a:r>
            <a:r>
              <a:rPr lang="en-US" sz="2800" dirty="0" err="1" smtClean="0"/>
              <a:t>sạch</a:t>
            </a:r>
            <a:r>
              <a:rPr lang="en-US" sz="2800" dirty="0" smtClean="0"/>
              <a:t> </a:t>
            </a:r>
            <a:r>
              <a:rPr lang="en-US" sz="2800" dirty="0" err="1" smtClean="0"/>
              <a:t>sẽ</a:t>
            </a:r>
            <a:r>
              <a:rPr lang="en-US" sz="2800" dirty="0" smtClean="0"/>
              <a:t>.                    </a:t>
            </a:r>
          </a:p>
          <a:p>
            <a:r>
              <a:rPr lang="en-US" sz="2800" dirty="0" smtClean="0"/>
              <a:t>      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ngôi</a:t>
            </a:r>
            <a:r>
              <a:rPr lang="en-US" sz="2800" dirty="0" smtClean="0"/>
              <a:t> </a:t>
            </a:r>
            <a:r>
              <a:rPr lang="en-US" sz="2800" dirty="0" err="1" smtClean="0"/>
              <a:t>nhà</a:t>
            </a:r>
            <a:r>
              <a:rPr lang="en-US" sz="2800" dirty="0" smtClean="0"/>
              <a:t> </a:t>
            </a:r>
            <a:r>
              <a:rPr lang="en-US" sz="2800" dirty="0" err="1" smtClean="0"/>
              <a:t>này</a:t>
            </a:r>
            <a:r>
              <a:rPr lang="en-US" sz="2800" dirty="0" smtClean="0"/>
              <a:t>, </a:t>
            </a:r>
            <a:r>
              <a:rPr lang="en-US" sz="2800" dirty="0" err="1" smtClean="0"/>
              <a:t>ông</a:t>
            </a:r>
            <a:r>
              <a:rPr lang="en-US" sz="2800" dirty="0" smtClean="0"/>
              <a:t> </a:t>
            </a:r>
            <a:r>
              <a:rPr lang="en-US" sz="2800" dirty="0" err="1" smtClean="0"/>
              <a:t>bà</a:t>
            </a:r>
            <a:r>
              <a:rPr lang="en-US" sz="2800" dirty="0" smtClean="0"/>
              <a:t>, </a:t>
            </a:r>
            <a:r>
              <a:rPr lang="en-US" sz="2800" dirty="0" err="1" smtClean="0"/>
              <a:t>bố</a:t>
            </a:r>
            <a:r>
              <a:rPr lang="en-US" sz="2800" dirty="0" smtClean="0"/>
              <a:t> </a:t>
            </a:r>
            <a:r>
              <a:rPr lang="en-US" sz="2800" dirty="0" err="1" smtClean="0"/>
              <a:t>mẹ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hai</a:t>
            </a:r>
            <a:r>
              <a:rPr lang="en-US" sz="2800" dirty="0" smtClean="0"/>
              <a:t> </a:t>
            </a:r>
            <a:r>
              <a:rPr lang="en-US" sz="2800" dirty="0" err="1" smtClean="0"/>
              <a:t>chị</a:t>
            </a:r>
            <a:r>
              <a:rPr lang="en-US" sz="2800" dirty="0" smtClean="0"/>
              <a:t> </a:t>
            </a:r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tôi</a:t>
            </a:r>
            <a:r>
              <a:rPr lang="en-US" sz="2800" dirty="0" smtClean="0"/>
              <a:t> </a:t>
            </a:r>
            <a:r>
              <a:rPr lang="en-US" sz="2800" dirty="0" err="1" smtClean="0"/>
              <a:t>sống</a:t>
            </a:r>
            <a:r>
              <a:rPr lang="en-US" sz="2800" dirty="0" smtClean="0"/>
              <a:t> </a:t>
            </a:r>
            <a:r>
              <a:rPr lang="en-US" sz="2800" dirty="0" err="1" smtClean="0"/>
              <a:t>rất</a:t>
            </a:r>
            <a:r>
              <a:rPr lang="en-US" sz="2800" dirty="0" smtClean="0"/>
              <a:t> </a:t>
            </a:r>
            <a:r>
              <a:rPr lang="en-US" sz="2800" dirty="0" err="1" smtClean="0"/>
              <a:t>đầm</a:t>
            </a:r>
            <a:r>
              <a:rPr lang="en-US" sz="2800" dirty="0" smtClean="0"/>
              <a:t> </a:t>
            </a:r>
            <a:r>
              <a:rPr lang="en-US" sz="2800" dirty="0" err="1" smtClean="0"/>
              <a:t>ấm</a:t>
            </a:r>
            <a:r>
              <a:rPr lang="en-US" sz="2800" dirty="0" smtClean="0"/>
              <a:t>, </a:t>
            </a:r>
            <a:r>
              <a:rPr lang="en-US" sz="2800" dirty="0" err="1" smtClean="0"/>
              <a:t>hạnh</a:t>
            </a:r>
            <a:r>
              <a:rPr lang="en-US" sz="2800" dirty="0" smtClean="0"/>
              <a:t> </a:t>
            </a:r>
            <a:r>
              <a:rPr lang="en-US" sz="2800" dirty="0" err="1" smtClean="0"/>
              <a:t>phúc</a:t>
            </a:r>
            <a:r>
              <a:rPr lang="en-US" sz="2800" dirty="0" smtClean="0"/>
              <a:t>.       </a:t>
            </a:r>
            <a:r>
              <a:rPr lang="en-US" sz="2800" dirty="0" err="1" smtClean="0"/>
              <a:t>Tôi</a:t>
            </a:r>
            <a:r>
              <a:rPr lang="en-US" sz="2800" dirty="0" smtClean="0"/>
              <a:t> </a:t>
            </a:r>
            <a:r>
              <a:rPr lang="en-US" sz="2800" dirty="0" err="1" smtClean="0"/>
              <a:t>rất</a:t>
            </a:r>
            <a:r>
              <a:rPr lang="en-US" sz="2800" dirty="0" smtClean="0"/>
              <a:t> </a:t>
            </a:r>
            <a:r>
              <a:rPr lang="en-US" sz="2800" dirty="0" err="1" smtClean="0"/>
              <a:t>yêu</a:t>
            </a:r>
            <a:r>
              <a:rPr lang="en-US" sz="2800" dirty="0" smtClean="0"/>
              <a:t> </a:t>
            </a:r>
            <a:r>
              <a:rPr lang="en-US" sz="2800" dirty="0" err="1" smtClean="0"/>
              <a:t>ngôi</a:t>
            </a:r>
            <a:r>
              <a:rPr lang="en-US" sz="2800" dirty="0" smtClean="0"/>
              <a:t> </a:t>
            </a:r>
            <a:r>
              <a:rPr lang="en-US" sz="2800" dirty="0" err="1" smtClean="0"/>
              <a:t>nhà</a:t>
            </a:r>
            <a:r>
              <a:rPr lang="en-US" sz="2800" dirty="0" smtClean="0"/>
              <a:t> </a:t>
            </a:r>
            <a:r>
              <a:rPr lang="en-US" sz="2800" dirty="0" err="1" smtClean="0"/>
              <a:t>nhỏ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mình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6858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(1)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43800" y="6096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(2)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71800" y="145798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(3)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62800" y="18288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(4) 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31242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(5) 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24400" y="35814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(6)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33400" y="2527518"/>
            <a:ext cx="9583073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Mowr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ddoanj</a:t>
            </a:r>
            <a:r>
              <a:rPr lang="en-GB" sz="28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Giới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thiệu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ngôi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nhà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(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căn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hộ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2.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Nooij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dung: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Chọn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tả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những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chi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tiết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nổi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bật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ngôi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nhà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3.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Tình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cảm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những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người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trong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ngôi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nhà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4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Keets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ddoa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Tình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cảm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em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với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ngôi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nhà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10-Point Star 5"/>
          <p:cNvSpPr/>
          <p:nvPr/>
        </p:nvSpPr>
        <p:spPr>
          <a:xfrm>
            <a:off x="1143000" y="685800"/>
            <a:ext cx="2209800" cy="1524000"/>
          </a:xfrm>
          <a:prstGeom prst="star10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rgbClr val="FF0000"/>
                </a:solidFill>
              </a:rPr>
              <a:t>Dan </a:t>
            </a:r>
            <a:r>
              <a:rPr lang="en-US" sz="3600" b="1" dirty="0" smtClean="0">
                <a:solidFill>
                  <a:srgbClr val="FF0000"/>
                </a:solidFill>
              </a:rPr>
              <a:t>ý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381000"/>
            <a:ext cx="57912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524000" y="5181600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4648200"/>
            <a:ext cx="7467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xóm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gạch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xắn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lợp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ngói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Ở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xi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khóm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cúc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hạnh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phúc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tràn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228600" y="1447800"/>
            <a:ext cx="2667000" cy="2286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8600" y="212467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54" y="271030"/>
            <a:ext cx="9130146" cy="1633970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+mj-lt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Viết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văn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giới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thiệu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ngôi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nhà</a:t>
            </a:r>
            <a:r>
              <a:rPr lang="en-US" sz="2800" dirty="0" smtClean="0">
                <a:latin typeface="+mj-lt"/>
                <a:cs typeface="Times New Roman" pitchFamily="18" charset="0"/>
              </a:rPr>
              <a:t>(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căn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hộ</a:t>
            </a:r>
            <a:r>
              <a:rPr lang="en-US" sz="2800" dirty="0" smtClean="0">
                <a:latin typeface="+mj-lt"/>
                <a:cs typeface="Times New Roman" pitchFamily="18" charset="0"/>
              </a:rPr>
              <a:t>)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thân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thương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của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gia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đình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em</a:t>
            </a:r>
            <a:r>
              <a:rPr lang="en-US" sz="2800" dirty="0" smtClean="0">
                <a:latin typeface="+mj-lt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Gắn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kèm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ảnh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hoặc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tranh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em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vẽ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ngôi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nhà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(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căn</a:t>
            </a:r>
            <a:r>
              <a:rPr lang="en-US" sz="2800" dirty="0" smtClean="0">
                <a:latin typeface="+mj-lt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+mj-lt"/>
                <a:cs typeface="Times New Roman" pitchFamily="18" charset="0"/>
              </a:rPr>
              <a:t>hộ</a:t>
            </a:r>
            <a:r>
              <a:rPr lang="en-US" sz="2800" dirty="0" smtClean="0">
                <a:latin typeface="+mj-lt"/>
                <a:cs typeface="Times New Roman" pitchFamily="18" charset="0"/>
              </a:rPr>
              <a:t>).</a:t>
            </a:r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2743200"/>
            <a:ext cx="9060494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Nội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dung: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Đúng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chủ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đề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chưa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?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Kể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được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những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đặc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điểm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nổi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bật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ngôi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nhà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chưa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thức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Dùng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đặt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câu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thế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nào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Chữ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viết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mắc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lỗi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chính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tả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không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?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Sạch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đẹp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chưa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Trang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trí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sản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phẩm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sáng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tạo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không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4600" y="2133600"/>
            <a:ext cx="373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Tiêu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chí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đánh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giá</a:t>
            </a:r>
            <a:endParaRPr lang="en-US" sz="2800" b="1" dirty="0"/>
          </a:p>
        </p:txBody>
      </p:sp>
    </p:spTree>
    <p:extLst>
      <p:ext uri="{BB962C8B-B14F-4D97-AF65-F5344CB8AC3E}">
        <p14:creationId xmlns="" xmlns:p14="http://schemas.microsoft.com/office/powerpoint/2010/main" val="1911278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1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</TotalTime>
  <Words>603</Words>
  <Application>Microsoft Office PowerPoint</Application>
  <PresentationFormat>On-screen Show (4:3)</PresentationFormat>
  <Paragraphs>50</Paragraphs>
  <Slides>12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CTY REDSTAR</dc:creator>
  <cp:lastModifiedBy>REDSTAR</cp:lastModifiedBy>
  <cp:revision>47</cp:revision>
  <dcterms:created xsi:type="dcterms:W3CDTF">2022-03-13T16:54:42Z</dcterms:created>
  <dcterms:modified xsi:type="dcterms:W3CDTF">2022-08-17T13:43:41Z</dcterms:modified>
</cp:coreProperties>
</file>