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9/13/2022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3" Type="http://schemas.openxmlformats.org/officeDocument/2006/relationships/image" Target="../media/image2.sv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17.svg"/><Relationship Id="rId5" Type="http://schemas.openxmlformats.org/officeDocument/2006/relationships/image" Target="../media/image4.sv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15.svg"/><Relationship Id="rId14" Type="http://schemas.openxmlformats.org/officeDocument/2006/relationships/image" Target="../media/image6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08" y="230945"/>
            <a:ext cx="557216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Ngày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khai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trường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dirty="0" err="1" smtClean="0"/>
              <a:t>Sáng</a:t>
            </a:r>
            <a:r>
              <a:rPr lang="en-US" sz="2800" dirty="0" smtClean="0"/>
              <a:t> </a:t>
            </a:r>
            <a:r>
              <a:rPr lang="en-US" sz="2800" dirty="0" err="1" smtClean="0"/>
              <a:t>đầu</a:t>
            </a:r>
            <a:r>
              <a:rPr lang="en-US" sz="2800" dirty="0" smtClean="0"/>
              <a:t> </a:t>
            </a:r>
            <a:r>
              <a:rPr lang="en-US" sz="2800" dirty="0" err="1" smtClean="0"/>
              <a:t>thu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xanh</a:t>
            </a:r>
            <a:endParaRPr lang="en-US" sz="2800" dirty="0" smtClean="0"/>
          </a:p>
          <a:p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mặc</a:t>
            </a:r>
            <a:r>
              <a:rPr lang="en-US" sz="2800" dirty="0" smtClean="0"/>
              <a:t> </a:t>
            </a:r>
            <a:r>
              <a:rPr lang="en-US" sz="2800" dirty="0" err="1" smtClean="0"/>
              <a:t>quần</a:t>
            </a:r>
            <a:r>
              <a:rPr lang="en-US" sz="2800" dirty="0" smtClean="0"/>
              <a:t> </a:t>
            </a:r>
            <a:r>
              <a:rPr lang="en-US" sz="2800" dirty="0" err="1" smtClean="0"/>
              <a:t>áo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r>
              <a:rPr lang="en-US" sz="2800" dirty="0" err="1" smtClean="0"/>
              <a:t>Đi</a:t>
            </a:r>
            <a:r>
              <a:rPr lang="en-US" sz="2800" dirty="0" smtClean="0"/>
              <a:t> </a:t>
            </a:r>
            <a:r>
              <a:rPr lang="en-US" sz="2800" dirty="0" err="1" smtClean="0"/>
              <a:t>đón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</a:t>
            </a:r>
            <a:r>
              <a:rPr lang="en-US" sz="2800" dirty="0" err="1" smtClean="0"/>
              <a:t>khai</a:t>
            </a:r>
            <a:r>
              <a:rPr lang="en-US" sz="2800" dirty="0" smtClean="0"/>
              <a:t> </a:t>
            </a:r>
            <a:r>
              <a:rPr lang="en-US" sz="2800" dirty="0" err="1" smtClean="0"/>
              <a:t>trường</a:t>
            </a:r>
            <a:endParaRPr lang="en-US" sz="2800" dirty="0" smtClean="0"/>
          </a:p>
          <a:p>
            <a:r>
              <a:rPr lang="en-US" sz="2800" dirty="0" err="1" smtClean="0"/>
              <a:t>Vui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đi</a:t>
            </a:r>
            <a:r>
              <a:rPr lang="en-US" sz="2800" dirty="0" smtClean="0"/>
              <a:t> </a:t>
            </a:r>
            <a:r>
              <a:rPr lang="en-US" sz="2800" dirty="0" err="1" smtClean="0"/>
              <a:t>hội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Gặp</a:t>
            </a:r>
            <a:r>
              <a:rPr lang="en-US" sz="2800" dirty="0" smtClean="0"/>
              <a:t> </a:t>
            </a:r>
            <a:r>
              <a:rPr lang="en-US" sz="2800" dirty="0" err="1" smtClean="0"/>
              <a:t>bạn</a:t>
            </a:r>
            <a:r>
              <a:rPr lang="en-US" sz="2800" dirty="0" smtClean="0"/>
              <a:t>, </a:t>
            </a:r>
            <a:r>
              <a:rPr lang="en-US" sz="2800" dirty="0" err="1" smtClean="0"/>
              <a:t>cười</a:t>
            </a:r>
            <a:r>
              <a:rPr lang="en-US" sz="2800" dirty="0" smtClean="0"/>
              <a:t> </a:t>
            </a:r>
            <a:r>
              <a:rPr lang="en-US" sz="2800" dirty="0" err="1" smtClean="0"/>
              <a:t>hớn</a:t>
            </a:r>
            <a:r>
              <a:rPr lang="en-US" sz="2800" dirty="0" smtClean="0"/>
              <a:t> </a:t>
            </a:r>
            <a:r>
              <a:rPr lang="en-US" sz="2800" dirty="0" err="1" smtClean="0"/>
              <a:t>hở</a:t>
            </a:r>
            <a:endParaRPr lang="en-US" sz="2800" dirty="0" smtClean="0"/>
          </a:p>
          <a:p>
            <a:r>
              <a:rPr lang="en-US" sz="2800" dirty="0" err="1" smtClean="0"/>
              <a:t>Đứa</a:t>
            </a:r>
            <a:r>
              <a:rPr lang="en-US" sz="2800" dirty="0" smtClean="0"/>
              <a:t> </a:t>
            </a:r>
            <a:r>
              <a:rPr lang="en-US" sz="2800" dirty="0" err="1" smtClean="0"/>
              <a:t>tay</a:t>
            </a:r>
            <a:r>
              <a:rPr lang="en-US" sz="2800" dirty="0" smtClean="0"/>
              <a:t> </a:t>
            </a:r>
            <a:r>
              <a:rPr lang="en-US" sz="2800" dirty="0" err="1" smtClean="0"/>
              <a:t>bắt</a:t>
            </a:r>
            <a:r>
              <a:rPr lang="en-US" sz="2800" dirty="0" smtClean="0"/>
              <a:t> </a:t>
            </a:r>
            <a:r>
              <a:rPr lang="en-US" sz="2800" dirty="0" err="1" smtClean="0"/>
              <a:t>mặt</a:t>
            </a:r>
            <a:r>
              <a:rPr lang="en-US" sz="2800" dirty="0" smtClean="0"/>
              <a:t> </a:t>
            </a:r>
            <a:r>
              <a:rPr lang="en-US" sz="2800" dirty="0" err="1" smtClean="0"/>
              <a:t>mừng</a:t>
            </a:r>
            <a:endParaRPr lang="en-US" sz="2800" dirty="0" smtClean="0"/>
          </a:p>
          <a:p>
            <a:r>
              <a:rPr lang="en-US" sz="2800" dirty="0" err="1" smtClean="0"/>
              <a:t>Đứa</a:t>
            </a:r>
            <a:r>
              <a:rPr lang="en-US" sz="2800" dirty="0" smtClean="0"/>
              <a:t> </a:t>
            </a:r>
            <a:r>
              <a:rPr lang="en-US" sz="2800" dirty="0" err="1" smtClean="0"/>
              <a:t>ôm</a:t>
            </a:r>
            <a:r>
              <a:rPr lang="en-US" sz="2800" dirty="0" smtClean="0"/>
              <a:t> </a:t>
            </a:r>
            <a:r>
              <a:rPr lang="en-US" sz="2800" dirty="0" err="1" smtClean="0"/>
              <a:t>vai</a:t>
            </a:r>
            <a:r>
              <a:rPr lang="en-US" sz="2800" dirty="0" smtClean="0"/>
              <a:t> </a:t>
            </a:r>
            <a:r>
              <a:rPr lang="en-US" sz="2800" dirty="0" err="1" smtClean="0"/>
              <a:t>bá</a:t>
            </a:r>
            <a:r>
              <a:rPr lang="en-US" sz="2800" dirty="0" smtClean="0"/>
              <a:t> </a:t>
            </a:r>
            <a:r>
              <a:rPr lang="en-US" sz="2800" dirty="0" err="1" smtClean="0"/>
              <a:t>cổ</a:t>
            </a:r>
            <a:endParaRPr lang="en-US" sz="2800" dirty="0" smtClean="0"/>
          </a:p>
          <a:p>
            <a:r>
              <a:rPr lang="en-US" sz="2800" dirty="0" err="1" smtClean="0"/>
              <a:t>Cặp</a:t>
            </a:r>
            <a:r>
              <a:rPr lang="en-US" sz="2800" dirty="0" smtClean="0"/>
              <a:t> </a:t>
            </a:r>
            <a:r>
              <a:rPr lang="en-US" sz="2800" dirty="0" err="1" smtClean="0"/>
              <a:t>sách</a:t>
            </a:r>
            <a:r>
              <a:rPr lang="en-US" sz="2800" dirty="0" smtClean="0"/>
              <a:t> </a:t>
            </a:r>
            <a:r>
              <a:rPr lang="en-US" sz="2800" dirty="0" err="1" smtClean="0"/>
              <a:t>đùa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lưng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Nhìn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thầy</a:t>
            </a:r>
            <a:r>
              <a:rPr lang="en-US" sz="2800" dirty="0" smtClean="0"/>
              <a:t>,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cô</a:t>
            </a:r>
            <a:endParaRPr lang="en-US" sz="2800" dirty="0" smtClean="0"/>
          </a:p>
          <a:p>
            <a:r>
              <a:rPr lang="en-US" sz="2800" dirty="0" smtClean="0"/>
              <a:t>Ai </a:t>
            </a:r>
            <a:r>
              <a:rPr lang="en-US" sz="2800" dirty="0" err="1" smtClean="0"/>
              <a:t>cũng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  <a:r>
              <a:rPr lang="en-US" sz="2800" dirty="0" err="1" smtClean="0"/>
              <a:t>trẻ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endParaRPr lang="en-US" sz="2800" dirty="0" smtClean="0"/>
          </a:p>
          <a:p>
            <a:r>
              <a:rPr lang="en-US" sz="2800" dirty="0" err="1" smtClean="0"/>
              <a:t>Sân</a:t>
            </a:r>
            <a:r>
              <a:rPr lang="en-US" sz="2800" dirty="0" smtClean="0"/>
              <a:t> </a:t>
            </a:r>
            <a:r>
              <a:rPr lang="en-US" sz="2800" dirty="0" err="1" smtClean="0"/>
              <a:t>trường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vàng</a:t>
            </a:r>
            <a:r>
              <a:rPr lang="en-US" sz="2800" dirty="0" smtClean="0"/>
              <a:t> </a:t>
            </a:r>
            <a:r>
              <a:rPr lang="en-US" sz="2800" dirty="0" err="1" smtClean="0"/>
              <a:t>nắng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r>
              <a:rPr lang="en-US" sz="2800" dirty="0" err="1" smtClean="0"/>
              <a:t>Lá</a:t>
            </a:r>
            <a:r>
              <a:rPr lang="en-US" sz="2800" dirty="0" smtClean="0"/>
              <a:t> </a:t>
            </a:r>
            <a:r>
              <a:rPr lang="en-US" sz="2800" dirty="0" err="1" smtClean="0"/>
              <a:t>cờ</a:t>
            </a:r>
            <a:r>
              <a:rPr lang="en-US" sz="2800" dirty="0" smtClean="0"/>
              <a:t> bay </a:t>
            </a:r>
            <a:r>
              <a:rPr lang="en-US" sz="2800" dirty="0" err="1" smtClean="0"/>
              <a:t>như</a:t>
            </a:r>
            <a:r>
              <a:rPr lang="en-US" sz="2800" dirty="0" smtClean="0"/>
              <a:t> reo.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143108" y="69120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Sáng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08" y="1119830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Em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3108" y="1500174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Đi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3108" y="192880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Vui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3108" y="2786058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Gặp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3108" y="3214686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Đứa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3108" y="3643314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Đứa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3108" y="407194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Cặp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3108" y="4929198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Nhìn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3108" y="5357826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3108" y="5786454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Sân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3108" y="621508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Lá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43108" y="88069"/>
            <a:ext cx="557216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Ngày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khai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trường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dirty="0" err="1" smtClean="0"/>
              <a:t>Sáng</a:t>
            </a:r>
            <a:r>
              <a:rPr lang="en-US" sz="2800" dirty="0" smtClean="0"/>
              <a:t> </a:t>
            </a:r>
            <a:r>
              <a:rPr lang="en-US" sz="2800" dirty="0" err="1" smtClean="0"/>
              <a:t>đầu</a:t>
            </a:r>
            <a:r>
              <a:rPr lang="en-US" sz="2800" dirty="0" smtClean="0"/>
              <a:t> </a:t>
            </a:r>
            <a:r>
              <a:rPr lang="en-US" sz="2800" dirty="0" err="1" smtClean="0"/>
              <a:t>thu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xanh</a:t>
            </a:r>
            <a:endParaRPr lang="en-US" sz="2800" dirty="0" smtClean="0"/>
          </a:p>
          <a:p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mặc</a:t>
            </a:r>
            <a:r>
              <a:rPr lang="en-US" sz="2800" dirty="0" smtClean="0"/>
              <a:t> </a:t>
            </a:r>
            <a:r>
              <a:rPr lang="en-US" sz="2800" dirty="0" err="1" smtClean="0"/>
              <a:t>quần</a:t>
            </a:r>
            <a:r>
              <a:rPr lang="en-US" sz="2800" dirty="0" smtClean="0"/>
              <a:t> </a:t>
            </a:r>
            <a:r>
              <a:rPr lang="en-US" sz="2800" dirty="0" err="1" smtClean="0"/>
              <a:t>áo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r>
              <a:rPr lang="en-US" sz="2800" dirty="0" err="1" smtClean="0"/>
              <a:t>Đi</a:t>
            </a:r>
            <a:r>
              <a:rPr lang="en-US" sz="2800" dirty="0" smtClean="0"/>
              <a:t> </a:t>
            </a:r>
            <a:r>
              <a:rPr lang="en-US" sz="2800" dirty="0" err="1" smtClean="0"/>
              <a:t>đón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</a:t>
            </a:r>
            <a:r>
              <a:rPr lang="en-US" sz="2800" dirty="0" err="1" smtClean="0"/>
              <a:t>khai</a:t>
            </a:r>
            <a:r>
              <a:rPr lang="en-US" sz="2800" dirty="0" smtClean="0"/>
              <a:t> </a:t>
            </a:r>
            <a:r>
              <a:rPr lang="en-US" sz="2800" dirty="0" err="1" smtClean="0"/>
              <a:t>trường</a:t>
            </a:r>
            <a:endParaRPr lang="en-US" sz="2800" dirty="0" smtClean="0"/>
          </a:p>
          <a:p>
            <a:r>
              <a:rPr lang="en-US" sz="2800" dirty="0" err="1" smtClean="0"/>
              <a:t>Vui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đi</a:t>
            </a:r>
            <a:r>
              <a:rPr lang="en-US" sz="2800" dirty="0" smtClean="0"/>
              <a:t> </a:t>
            </a:r>
            <a:r>
              <a:rPr lang="en-US" sz="2800" dirty="0" err="1" smtClean="0"/>
              <a:t>hội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Gặp</a:t>
            </a:r>
            <a:r>
              <a:rPr lang="en-US" sz="2800" dirty="0" smtClean="0"/>
              <a:t> </a:t>
            </a:r>
            <a:r>
              <a:rPr lang="en-US" sz="2800" dirty="0" err="1" smtClean="0"/>
              <a:t>bạn</a:t>
            </a:r>
            <a:r>
              <a:rPr lang="en-US" sz="2800" dirty="0" smtClean="0"/>
              <a:t>, </a:t>
            </a:r>
            <a:r>
              <a:rPr lang="en-US" sz="2800" dirty="0" err="1" smtClean="0"/>
              <a:t>cười</a:t>
            </a:r>
            <a:r>
              <a:rPr lang="en-US" sz="2800" dirty="0" smtClean="0"/>
              <a:t> </a:t>
            </a:r>
            <a:r>
              <a:rPr lang="en-US" sz="2800" dirty="0" err="1" smtClean="0"/>
              <a:t>hớn</a:t>
            </a:r>
            <a:r>
              <a:rPr lang="en-US" sz="2800" dirty="0" smtClean="0"/>
              <a:t> </a:t>
            </a:r>
            <a:r>
              <a:rPr lang="en-US" sz="2800" dirty="0" err="1" smtClean="0"/>
              <a:t>hở</a:t>
            </a:r>
            <a:endParaRPr lang="en-US" sz="2800" dirty="0" smtClean="0"/>
          </a:p>
          <a:p>
            <a:r>
              <a:rPr lang="en-US" sz="2800" dirty="0" err="1" smtClean="0"/>
              <a:t>Đứa</a:t>
            </a:r>
            <a:r>
              <a:rPr lang="en-US" sz="2800" dirty="0" smtClean="0"/>
              <a:t> </a:t>
            </a:r>
            <a:r>
              <a:rPr lang="en-US" sz="2800" dirty="0" err="1" smtClean="0"/>
              <a:t>tay</a:t>
            </a:r>
            <a:r>
              <a:rPr lang="en-US" sz="2800" dirty="0" smtClean="0"/>
              <a:t> </a:t>
            </a:r>
            <a:r>
              <a:rPr lang="en-US" sz="2800" dirty="0" err="1" smtClean="0"/>
              <a:t>bắt</a:t>
            </a:r>
            <a:r>
              <a:rPr lang="en-US" sz="2800" dirty="0" smtClean="0"/>
              <a:t> </a:t>
            </a:r>
            <a:r>
              <a:rPr lang="en-US" sz="2800" dirty="0" err="1" smtClean="0"/>
              <a:t>mặt</a:t>
            </a:r>
            <a:r>
              <a:rPr lang="en-US" sz="2800" dirty="0" smtClean="0"/>
              <a:t> </a:t>
            </a:r>
            <a:r>
              <a:rPr lang="en-US" sz="2800" dirty="0" err="1" smtClean="0"/>
              <a:t>mừng</a:t>
            </a:r>
            <a:endParaRPr lang="en-US" sz="2800" dirty="0" smtClean="0"/>
          </a:p>
          <a:p>
            <a:r>
              <a:rPr lang="en-US" sz="2800" dirty="0" err="1" smtClean="0"/>
              <a:t>Đứa</a:t>
            </a:r>
            <a:r>
              <a:rPr lang="en-US" sz="2800" dirty="0" smtClean="0"/>
              <a:t> </a:t>
            </a:r>
            <a:r>
              <a:rPr lang="en-US" sz="2800" dirty="0" err="1" smtClean="0"/>
              <a:t>ôm</a:t>
            </a:r>
            <a:r>
              <a:rPr lang="en-US" sz="2800" dirty="0" smtClean="0"/>
              <a:t> </a:t>
            </a:r>
            <a:r>
              <a:rPr lang="en-US" sz="2800" dirty="0" err="1" smtClean="0"/>
              <a:t>vai</a:t>
            </a:r>
            <a:r>
              <a:rPr lang="en-US" sz="2800" dirty="0" smtClean="0"/>
              <a:t> </a:t>
            </a:r>
            <a:r>
              <a:rPr lang="en-US" sz="2800" dirty="0" err="1" smtClean="0"/>
              <a:t>bá</a:t>
            </a:r>
            <a:r>
              <a:rPr lang="en-US" sz="2800" dirty="0" smtClean="0"/>
              <a:t> </a:t>
            </a:r>
            <a:r>
              <a:rPr lang="en-US" sz="2800" dirty="0" err="1" smtClean="0"/>
              <a:t>cổ</a:t>
            </a:r>
            <a:endParaRPr lang="en-US" sz="2800" dirty="0" smtClean="0"/>
          </a:p>
          <a:p>
            <a:r>
              <a:rPr lang="en-US" sz="2800" dirty="0" err="1" smtClean="0"/>
              <a:t>Cặp</a:t>
            </a:r>
            <a:r>
              <a:rPr lang="en-US" sz="2800" dirty="0" smtClean="0"/>
              <a:t> </a:t>
            </a:r>
            <a:r>
              <a:rPr lang="en-US" sz="2800" dirty="0" err="1" smtClean="0"/>
              <a:t>sách</a:t>
            </a:r>
            <a:r>
              <a:rPr lang="en-US" sz="2800" dirty="0" smtClean="0"/>
              <a:t> </a:t>
            </a:r>
            <a:r>
              <a:rPr lang="en-US" sz="2800" dirty="0" err="1" smtClean="0"/>
              <a:t>đùa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lưng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Nhìn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thầy</a:t>
            </a:r>
            <a:r>
              <a:rPr lang="en-US" sz="2800" dirty="0" smtClean="0"/>
              <a:t>,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cô</a:t>
            </a:r>
            <a:endParaRPr lang="en-US" sz="2800" dirty="0" smtClean="0"/>
          </a:p>
          <a:p>
            <a:r>
              <a:rPr lang="en-US" sz="2800" dirty="0" smtClean="0"/>
              <a:t>Ai </a:t>
            </a:r>
            <a:r>
              <a:rPr lang="en-US" sz="2800" dirty="0" err="1" smtClean="0"/>
              <a:t>cũng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  <a:r>
              <a:rPr lang="en-US" sz="2800" dirty="0" err="1" smtClean="0"/>
              <a:t>trẻ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endParaRPr lang="en-US" sz="2800" dirty="0" smtClean="0"/>
          </a:p>
          <a:p>
            <a:r>
              <a:rPr lang="en-US" sz="2800" dirty="0" err="1" smtClean="0"/>
              <a:t>Sân</a:t>
            </a:r>
            <a:r>
              <a:rPr lang="en-US" sz="2800" dirty="0" smtClean="0"/>
              <a:t> </a:t>
            </a:r>
            <a:r>
              <a:rPr lang="en-US" sz="2800" dirty="0" err="1" smtClean="0"/>
              <a:t>trường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vàng</a:t>
            </a:r>
            <a:r>
              <a:rPr lang="en-US" sz="2800" dirty="0" smtClean="0"/>
              <a:t> </a:t>
            </a:r>
            <a:r>
              <a:rPr lang="en-US" sz="2800" dirty="0" err="1" smtClean="0"/>
              <a:t>nắng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r>
              <a:rPr lang="en-US" sz="2800" dirty="0" err="1" smtClean="0"/>
              <a:t>Lá</a:t>
            </a:r>
            <a:r>
              <a:rPr lang="en-US" sz="2800" dirty="0" smtClean="0"/>
              <a:t> </a:t>
            </a:r>
            <a:r>
              <a:rPr lang="en-US" sz="2800" dirty="0" err="1" smtClean="0"/>
              <a:t>cờ</a:t>
            </a:r>
            <a:r>
              <a:rPr lang="en-US" sz="2800" dirty="0" smtClean="0"/>
              <a:t> bay </a:t>
            </a:r>
            <a:r>
              <a:rPr lang="en-US" sz="2800" dirty="0" err="1" smtClean="0"/>
              <a:t>như</a:t>
            </a:r>
            <a:r>
              <a:rPr lang="en-US" sz="2800" dirty="0" smtClean="0"/>
              <a:t> reo.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75071"/>
          <a:stretch>
            <a:fillRect/>
          </a:stretch>
        </p:blipFill>
        <p:spPr>
          <a:xfrm>
            <a:off x="0" y="0"/>
            <a:ext cx="2279435" cy="68580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75071"/>
          <a:stretch>
            <a:fillRect/>
          </a:stretch>
        </p:blipFill>
        <p:spPr>
          <a:xfrm rot="-10800000">
            <a:off x="6864566" y="0"/>
            <a:ext cx="2279435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CF1107F-6553-7DCF-8808-39F83F01179F}"/>
              </a:ext>
            </a:extLst>
          </p:cNvPr>
          <p:cNvSpPr txBox="1"/>
          <p:nvPr/>
        </p:nvSpPr>
        <p:spPr>
          <a:xfrm>
            <a:off x="571472" y="214290"/>
            <a:ext cx="7414921" cy="695679"/>
          </a:xfrm>
          <a:prstGeom prst="roundRect">
            <a:avLst/>
          </a:prstGeom>
          <a:solidFill>
            <a:srgbClr val="F5AF4D"/>
          </a:solidFill>
        </p:spPr>
        <p:txBody>
          <a:bodyPr wrap="square" lIns="51206" tIns="25603" rIns="51206" bIns="2560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500" dirty="0">
                <a:latin typeface="Arial" panose="020B0604020202020204" pitchFamily="34" charset="0"/>
                <a:cs typeface="Arial" panose="020B0604020202020204" pitchFamily="34" charset="0"/>
              </a:rPr>
              <a:t>Điền chữ và tên chữ theo thứ tự trong bảng sau: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xmlns="" id="{FC48E803-553B-6AC7-C142-F3914D2323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83344658"/>
              </p:ext>
            </p:extLst>
          </p:nvPr>
        </p:nvGraphicFramePr>
        <p:xfrm>
          <a:off x="1453598" y="1142984"/>
          <a:ext cx="60960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5433342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99716903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1615365491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vi-VN" sz="3000" dirty="0">
                          <a:solidFill>
                            <a:schemeClr val="tx1"/>
                          </a:solidFill>
                        </a:rPr>
                        <a:t>Số thứ tự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30480" marB="3048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000" dirty="0">
                          <a:solidFill>
                            <a:schemeClr val="tx1"/>
                          </a:solidFill>
                        </a:rPr>
                        <a:t>Chữ </a:t>
                      </a:r>
                      <a:endParaRPr lang="en-US" sz="3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30480" marB="3048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000">
                          <a:solidFill>
                            <a:schemeClr val="tx1"/>
                          </a:solidFill>
                        </a:rPr>
                        <a:t>Tên chữ</a:t>
                      </a:r>
                      <a:endParaRPr lang="en-US" sz="300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30480" marB="3048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8663136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algn="ctr"/>
                      <a:r>
                        <a:rPr lang="vi-VN" sz="2700"/>
                        <a:t>1</a:t>
                      </a:r>
                      <a:endParaRPr lang="en-US" sz="270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700" dirty="0"/>
                        <a:t>a</a:t>
                      </a:r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700"/>
                        <a:t>a</a:t>
                      </a:r>
                      <a:endParaRPr lang="en-US" sz="270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47425691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algn="ctr"/>
                      <a:r>
                        <a:rPr lang="vi-VN" sz="2700"/>
                        <a:t>2</a:t>
                      </a:r>
                      <a:endParaRPr lang="en-US" sz="270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700"/>
                        <a:t> á</a:t>
                      </a:r>
                      <a:endParaRPr lang="en-US" sz="270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72645896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algn="ctr"/>
                      <a:r>
                        <a:rPr lang="vi-VN" sz="2700"/>
                        <a:t>3</a:t>
                      </a:r>
                      <a:endParaRPr lang="en-US" sz="270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700" dirty="0"/>
                        <a:t> ớ</a:t>
                      </a:r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88728129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algn="ctr"/>
                      <a:r>
                        <a:rPr lang="vi-VN" sz="2700"/>
                        <a:t>4</a:t>
                      </a:r>
                      <a:endParaRPr lang="en-US" sz="270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700"/>
                        <a:t>b</a:t>
                      </a:r>
                      <a:endParaRPr lang="en-US" sz="270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86175853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algn="ctr"/>
                      <a:r>
                        <a:rPr lang="vi-VN" sz="2700"/>
                        <a:t>5</a:t>
                      </a:r>
                      <a:endParaRPr lang="en-US" sz="270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700" dirty="0"/>
                        <a:t>c</a:t>
                      </a:r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29056674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algn="ctr"/>
                      <a:r>
                        <a:rPr lang="vi-VN" sz="2700"/>
                        <a:t>6</a:t>
                      </a:r>
                      <a:endParaRPr lang="en-US" sz="270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700" dirty="0"/>
                        <a:t>xê hát</a:t>
                      </a:r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73331491"/>
                  </a:ext>
                </a:extLst>
              </a:tr>
              <a:tr h="467360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7</a:t>
                      </a:r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d</a:t>
                      </a:r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8</a:t>
                      </a:r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đ</a:t>
                      </a:r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9</a:t>
                      </a:r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e</a:t>
                      </a:r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10</a:t>
                      </a:r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/>
                        <a:t>ê</a:t>
                      </a:r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700" dirty="0"/>
                    </a:p>
                  </a:txBody>
                  <a:tcPr marL="45720" marR="4572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68A0DCA-1694-B245-01BE-A13E2ACA9ADB}"/>
              </a:ext>
            </a:extLst>
          </p:cNvPr>
          <p:cNvSpPr txBox="1"/>
          <p:nvPr/>
        </p:nvSpPr>
        <p:spPr>
          <a:xfrm>
            <a:off x="4366483" y="2214554"/>
            <a:ext cx="495300" cy="390260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r>
              <a:rPr lang="vi-VN" sz="2200" dirty="0"/>
              <a:t>ă</a:t>
            </a:r>
            <a:endParaRPr lang="en-US" sz="2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9337FF1-5700-E568-4352-DA9EB9773AFE}"/>
              </a:ext>
            </a:extLst>
          </p:cNvPr>
          <p:cNvSpPr txBox="1"/>
          <p:nvPr/>
        </p:nvSpPr>
        <p:spPr>
          <a:xfrm>
            <a:off x="4378850" y="2714620"/>
            <a:ext cx="495300" cy="390260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r>
              <a:rPr lang="vi-VN" sz="2200" dirty="0"/>
              <a:t>â</a:t>
            </a:r>
            <a:endParaRPr lang="en-US" sz="2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67526C1-ABA3-FDE3-1CB9-7CB688F90030}"/>
              </a:ext>
            </a:extLst>
          </p:cNvPr>
          <p:cNvSpPr txBox="1"/>
          <p:nvPr/>
        </p:nvSpPr>
        <p:spPr>
          <a:xfrm>
            <a:off x="6360966" y="3143248"/>
            <a:ext cx="495300" cy="482593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r>
              <a:rPr lang="vi-VN" sz="2800" dirty="0" smtClean="0"/>
              <a:t>b</a:t>
            </a:r>
            <a:r>
              <a:rPr lang="en-US" sz="2800" dirty="0" smtClean="0"/>
              <a:t>ê</a:t>
            </a:r>
            <a:endParaRPr lang="en-US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79CF4611-F6AD-F3F5-8679-31D4C2A5CE12}"/>
              </a:ext>
            </a:extLst>
          </p:cNvPr>
          <p:cNvSpPr txBox="1"/>
          <p:nvPr/>
        </p:nvSpPr>
        <p:spPr>
          <a:xfrm>
            <a:off x="6411501" y="3571876"/>
            <a:ext cx="495300" cy="482593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r>
              <a:rPr lang="en-US" sz="2800" dirty="0" err="1" smtClean="0"/>
              <a:t>xê</a:t>
            </a:r>
            <a:endParaRPr lang="en-US" sz="2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B407855E-683E-E88F-A45F-97090E0A78D8}"/>
              </a:ext>
            </a:extLst>
          </p:cNvPr>
          <p:cNvSpPr txBox="1"/>
          <p:nvPr/>
        </p:nvSpPr>
        <p:spPr>
          <a:xfrm>
            <a:off x="4324350" y="4071942"/>
            <a:ext cx="495300" cy="390260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r>
              <a:rPr lang="vi-VN" sz="2200" dirty="0"/>
              <a:t>ch</a:t>
            </a:r>
            <a:endParaRPr lang="en-US" sz="22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B407855E-683E-E88F-A45F-97090E0A78D8}"/>
              </a:ext>
            </a:extLst>
          </p:cNvPr>
          <p:cNvSpPr txBox="1"/>
          <p:nvPr/>
        </p:nvSpPr>
        <p:spPr>
          <a:xfrm>
            <a:off x="6291278" y="4538938"/>
            <a:ext cx="495300" cy="482593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r>
              <a:rPr lang="en-US" sz="2800" dirty="0" err="1" smtClean="0"/>
              <a:t>dê</a:t>
            </a:r>
            <a:endParaRPr lang="en-US" sz="28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407855E-683E-E88F-A45F-97090E0A78D8}"/>
              </a:ext>
            </a:extLst>
          </p:cNvPr>
          <p:cNvSpPr txBox="1"/>
          <p:nvPr/>
        </p:nvSpPr>
        <p:spPr>
          <a:xfrm>
            <a:off x="6219840" y="5000636"/>
            <a:ext cx="495300" cy="482593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r>
              <a:rPr lang="en-US" sz="2800" dirty="0" err="1" smtClean="0"/>
              <a:t>đê</a:t>
            </a:r>
            <a:endParaRPr lang="en-US" sz="28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B407855E-683E-E88F-A45F-97090E0A78D8}"/>
              </a:ext>
            </a:extLst>
          </p:cNvPr>
          <p:cNvSpPr txBox="1"/>
          <p:nvPr/>
        </p:nvSpPr>
        <p:spPr>
          <a:xfrm>
            <a:off x="6219840" y="5467632"/>
            <a:ext cx="495300" cy="482593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r>
              <a:rPr lang="en-US" sz="2800" dirty="0" smtClean="0"/>
              <a:t>e</a:t>
            </a:r>
            <a:endParaRPr lang="en-US" sz="2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B407855E-683E-E88F-A45F-97090E0A78D8}"/>
              </a:ext>
            </a:extLst>
          </p:cNvPr>
          <p:cNvSpPr txBox="1"/>
          <p:nvPr/>
        </p:nvSpPr>
        <p:spPr>
          <a:xfrm>
            <a:off x="6219840" y="5929330"/>
            <a:ext cx="495300" cy="482593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r>
              <a:rPr lang="en-US" sz="2800" dirty="0" smtClean="0"/>
              <a:t>ê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4330381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75071"/>
          <a:stretch>
            <a:fillRect/>
          </a:stretch>
        </p:blipFill>
        <p:spPr>
          <a:xfrm>
            <a:off x="0" y="0"/>
            <a:ext cx="2279435" cy="68580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75071"/>
          <a:stretch>
            <a:fillRect/>
          </a:stretch>
        </p:blipFill>
        <p:spPr>
          <a:xfrm rot="-10800000">
            <a:off x="6864566" y="0"/>
            <a:ext cx="2279435" cy="68580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 rot="-1178649">
            <a:off x="4071768" y="-331800"/>
            <a:ext cx="1084731" cy="1260096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556484" y="301818"/>
            <a:ext cx="8115300" cy="5839468"/>
            <a:chOff x="0" y="0"/>
            <a:chExt cx="12618436" cy="6001423"/>
          </a:xfrm>
        </p:grpSpPr>
        <p:sp>
          <p:nvSpPr>
            <p:cNvPr id="6" name="Freeform 6"/>
            <p:cNvSpPr/>
            <p:nvPr/>
          </p:nvSpPr>
          <p:spPr>
            <a:xfrm>
              <a:off x="10160" y="16510"/>
              <a:ext cx="12595576" cy="5973483"/>
            </a:xfrm>
            <a:custGeom>
              <a:avLst/>
              <a:gdLst/>
              <a:ahLst/>
              <a:cxnLst/>
              <a:rect l="l" t="t" r="r" b="b"/>
              <a:pathLst>
                <a:path w="12595576" h="5973483">
                  <a:moveTo>
                    <a:pt x="12595576" y="5973483"/>
                  </a:moveTo>
                  <a:lnTo>
                    <a:pt x="0" y="5965863"/>
                  </a:lnTo>
                  <a:lnTo>
                    <a:pt x="0" y="2084987"/>
                  </a:lnTo>
                  <a:lnTo>
                    <a:pt x="17780" y="19050"/>
                  </a:lnTo>
                  <a:lnTo>
                    <a:pt x="6279317" y="0"/>
                  </a:lnTo>
                  <a:lnTo>
                    <a:pt x="12576526" y="508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7" name="Freeform 7"/>
            <p:cNvSpPr/>
            <p:nvPr/>
          </p:nvSpPr>
          <p:spPr>
            <a:xfrm>
              <a:off x="-3810" y="0"/>
              <a:ext cx="12624786" cy="6000153"/>
            </a:xfrm>
            <a:custGeom>
              <a:avLst/>
              <a:gdLst/>
              <a:ahLst/>
              <a:cxnLst/>
              <a:rect l="l" t="t" r="r" b="b"/>
              <a:pathLst>
                <a:path w="12624786" h="6000153">
                  <a:moveTo>
                    <a:pt x="12590496" y="21590"/>
                  </a:moveTo>
                  <a:cubicBezTo>
                    <a:pt x="12591766" y="34290"/>
                    <a:pt x="12591766" y="44450"/>
                    <a:pt x="12593036" y="54610"/>
                  </a:cubicBezTo>
                  <a:cubicBezTo>
                    <a:pt x="12595576" y="155231"/>
                    <a:pt x="12596846" y="286863"/>
                    <a:pt x="12599386" y="413793"/>
                  </a:cubicBezTo>
                  <a:cubicBezTo>
                    <a:pt x="12599386" y="597137"/>
                    <a:pt x="12612086" y="4212302"/>
                    <a:pt x="12618436" y="4395646"/>
                  </a:cubicBezTo>
                  <a:cubicBezTo>
                    <a:pt x="12624786" y="4673012"/>
                    <a:pt x="12620976" y="4955079"/>
                    <a:pt x="12620976" y="5232446"/>
                  </a:cubicBezTo>
                  <a:cubicBezTo>
                    <a:pt x="12620976" y="5476904"/>
                    <a:pt x="12622246" y="5702558"/>
                    <a:pt x="12623516" y="5939193"/>
                  </a:cubicBezTo>
                  <a:cubicBezTo>
                    <a:pt x="12623516" y="5960783"/>
                    <a:pt x="12623516" y="5974753"/>
                    <a:pt x="12623516" y="5998883"/>
                  </a:cubicBezTo>
                  <a:cubicBezTo>
                    <a:pt x="12600657" y="5998883"/>
                    <a:pt x="12580336" y="6000153"/>
                    <a:pt x="12524629" y="5998883"/>
                  </a:cubicBezTo>
                  <a:cubicBezTo>
                    <a:pt x="11879665" y="5993803"/>
                    <a:pt x="11224779" y="6000153"/>
                    <a:pt x="10579815" y="5995073"/>
                  </a:cubicBezTo>
                  <a:cubicBezTo>
                    <a:pt x="10192836" y="5991263"/>
                    <a:pt x="9815781" y="5993803"/>
                    <a:pt x="9428802" y="5991263"/>
                  </a:cubicBezTo>
                  <a:cubicBezTo>
                    <a:pt x="9250197" y="5989993"/>
                    <a:pt x="9071591" y="5988723"/>
                    <a:pt x="8892986" y="5987453"/>
                  </a:cubicBezTo>
                  <a:cubicBezTo>
                    <a:pt x="8783838" y="5987453"/>
                    <a:pt x="8684613" y="5988723"/>
                    <a:pt x="8575466" y="5988723"/>
                  </a:cubicBezTo>
                  <a:cubicBezTo>
                    <a:pt x="8297635" y="5987453"/>
                    <a:pt x="7533601" y="5988723"/>
                    <a:pt x="7255770" y="5987453"/>
                  </a:cubicBezTo>
                  <a:cubicBezTo>
                    <a:pt x="7057320" y="5986183"/>
                    <a:pt x="3088312" y="5995073"/>
                    <a:pt x="2889862" y="5993803"/>
                  </a:cubicBezTo>
                  <a:cubicBezTo>
                    <a:pt x="2840249" y="5993803"/>
                    <a:pt x="2780714" y="5995073"/>
                    <a:pt x="2731101" y="5995073"/>
                  </a:cubicBezTo>
                  <a:cubicBezTo>
                    <a:pt x="2612031" y="5995073"/>
                    <a:pt x="2502884" y="5996343"/>
                    <a:pt x="2383813" y="5996343"/>
                  </a:cubicBezTo>
                  <a:cubicBezTo>
                    <a:pt x="2086138" y="5996343"/>
                    <a:pt x="1798385" y="5995073"/>
                    <a:pt x="1500709" y="5993803"/>
                  </a:cubicBezTo>
                  <a:cubicBezTo>
                    <a:pt x="1322104" y="5992533"/>
                    <a:pt x="1143498" y="5991263"/>
                    <a:pt x="974816" y="5989993"/>
                  </a:cubicBezTo>
                  <a:cubicBezTo>
                    <a:pt x="657295" y="5988723"/>
                    <a:pt x="339774" y="5987453"/>
                    <a:pt x="48260" y="5987453"/>
                  </a:cubicBezTo>
                  <a:cubicBezTo>
                    <a:pt x="38100" y="5987453"/>
                    <a:pt x="29210" y="5987453"/>
                    <a:pt x="19050" y="5986183"/>
                  </a:cubicBezTo>
                  <a:cubicBezTo>
                    <a:pt x="10160" y="5984913"/>
                    <a:pt x="5080" y="5978563"/>
                    <a:pt x="7620" y="5969673"/>
                  </a:cubicBezTo>
                  <a:cubicBezTo>
                    <a:pt x="16510" y="5937614"/>
                    <a:pt x="12700" y="5820086"/>
                    <a:pt x="11430" y="5697857"/>
                  </a:cubicBezTo>
                  <a:cubicBezTo>
                    <a:pt x="10160" y="5448698"/>
                    <a:pt x="6350" y="5204239"/>
                    <a:pt x="7620" y="4955079"/>
                  </a:cubicBezTo>
                  <a:cubicBezTo>
                    <a:pt x="5080" y="4644805"/>
                    <a:pt x="0" y="803986"/>
                    <a:pt x="7620" y="489011"/>
                  </a:cubicBezTo>
                  <a:cubicBezTo>
                    <a:pt x="8890" y="427896"/>
                    <a:pt x="7620" y="362080"/>
                    <a:pt x="8890" y="300966"/>
                  </a:cubicBezTo>
                  <a:cubicBezTo>
                    <a:pt x="10160" y="202242"/>
                    <a:pt x="12700" y="94117"/>
                    <a:pt x="13970" y="44450"/>
                  </a:cubicBezTo>
                  <a:cubicBezTo>
                    <a:pt x="13970" y="41910"/>
                    <a:pt x="15240" y="39370"/>
                    <a:pt x="16510" y="38100"/>
                  </a:cubicBezTo>
                  <a:cubicBezTo>
                    <a:pt x="38100" y="35560"/>
                    <a:pt x="91711" y="30480"/>
                    <a:pt x="250472" y="29210"/>
                  </a:cubicBezTo>
                  <a:cubicBezTo>
                    <a:pt x="518380" y="25400"/>
                    <a:pt x="786288" y="22860"/>
                    <a:pt x="1064118" y="20320"/>
                  </a:cubicBezTo>
                  <a:cubicBezTo>
                    <a:pt x="1252646" y="17780"/>
                    <a:pt x="1441174" y="16510"/>
                    <a:pt x="1619779" y="13970"/>
                  </a:cubicBezTo>
                  <a:cubicBezTo>
                    <a:pt x="1798385" y="11430"/>
                    <a:pt x="1986913" y="8890"/>
                    <a:pt x="2165518" y="8890"/>
                  </a:cubicBezTo>
                  <a:cubicBezTo>
                    <a:pt x="2363968" y="7620"/>
                    <a:pt x="2562419" y="10160"/>
                    <a:pt x="2760869" y="8890"/>
                  </a:cubicBezTo>
                  <a:cubicBezTo>
                    <a:pt x="3008932" y="8890"/>
                    <a:pt x="7503834" y="6350"/>
                    <a:pt x="7751897" y="5080"/>
                  </a:cubicBezTo>
                  <a:cubicBezTo>
                    <a:pt x="7990037" y="3810"/>
                    <a:pt x="8228178" y="2540"/>
                    <a:pt x="8476240" y="2540"/>
                  </a:cubicBezTo>
                  <a:cubicBezTo>
                    <a:pt x="8883064" y="1270"/>
                    <a:pt x="9279965" y="0"/>
                    <a:pt x="9686788" y="0"/>
                  </a:cubicBezTo>
                  <a:cubicBezTo>
                    <a:pt x="9855471" y="0"/>
                    <a:pt x="10034076" y="2540"/>
                    <a:pt x="10202759" y="2540"/>
                  </a:cubicBezTo>
                  <a:cubicBezTo>
                    <a:pt x="10669117" y="3810"/>
                    <a:pt x="11145398" y="5080"/>
                    <a:pt x="11611757" y="7620"/>
                  </a:cubicBezTo>
                  <a:cubicBezTo>
                    <a:pt x="11859820" y="8890"/>
                    <a:pt x="12107883" y="12700"/>
                    <a:pt x="12355946" y="16510"/>
                  </a:cubicBezTo>
                  <a:cubicBezTo>
                    <a:pt x="12415481" y="16510"/>
                    <a:pt x="12475016" y="16510"/>
                    <a:pt x="12524629" y="16510"/>
                  </a:cubicBezTo>
                  <a:cubicBezTo>
                    <a:pt x="12571446" y="17780"/>
                    <a:pt x="12580336" y="20320"/>
                    <a:pt x="12590496" y="21590"/>
                  </a:cubicBezTo>
                  <a:close/>
                  <a:moveTo>
                    <a:pt x="12600657" y="5982373"/>
                  </a:moveTo>
                  <a:cubicBezTo>
                    <a:pt x="12601926" y="5965863"/>
                    <a:pt x="12603197" y="5953163"/>
                    <a:pt x="12603197" y="5940463"/>
                  </a:cubicBezTo>
                  <a:cubicBezTo>
                    <a:pt x="12601926" y="5679053"/>
                    <a:pt x="12600657" y="5429893"/>
                    <a:pt x="12600657" y="5161929"/>
                  </a:cubicBezTo>
                  <a:cubicBezTo>
                    <a:pt x="12600657" y="5039700"/>
                    <a:pt x="12603197" y="4917470"/>
                    <a:pt x="12601926" y="4795241"/>
                  </a:cubicBezTo>
                  <a:cubicBezTo>
                    <a:pt x="12601926" y="4682414"/>
                    <a:pt x="12600657" y="4564886"/>
                    <a:pt x="12599386" y="4452059"/>
                  </a:cubicBezTo>
                  <a:cubicBezTo>
                    <a:pt x="12594307" y="4278118"/>
                    <a:pt x="12582876" y="677056"/>
                    <a:pt x="12582876" y="503114"/>
                  </a:cubicBezTo>
                  <a:cubicBezTo>
                    <a:pt x="12580336" y="357379"/>
                    <a:pt x="12577797" y="206943"/>
                    <a:pt x="12575257" y="63500"/>
                  </a:cubicBezTo>
                  <a:cubicBezTo>
                    <a:pt x="12573986" y="44450"/>
                    <a:pt x="12572716" y="43180"/>
                    <a:pt x="12494862" y="41910"/>
                  </a:cubicBezTo>
                  <a:cubicBezTo>
                    <a:pt x="12465094" y="41910"/>
                    <a:pt x="12445248" y="41910"/>
                    <a:pt x="12415481" y="40640"/>
                  </a:cubicBezTo>
                  <a:cubicBezTo>
                    <a:pt x="12167418" y="36830"/>
                    <a:pt x="11909433" y="31750"/>
                    <a:pt x="11661370" y="30480"/>
                  </a:cubicBezTo>
                  <a:cubicBezTo>
                    <a:pt x="11056096" y="26670"/>
                    <a:pt x="10440899" y="25400"/>
                    <a:pt x="9835626" y="22860"/>
                  </a:cubicBezTo>
                  <a:cubicBezTo>
                    <a:pt x="9746323" y="22860"/>
                    <a:pt x="9647098" y="22860"/>
                    <a:pt x="9557796" y="22860"/>
                  </a:cubicBezTo>
                  <a:cubicBezTo>
                    <a:pt x="9408958" y="22860"/>
                    <a:pt x="9260120" y="22860"/>
                    <a:pt x="9121205" y="22860"/>
                  </a:cubicBezTo>
                  <a:cubicBezTo>
                    <a:pt x="8803684" y="22860"/>
                    <a:pt x="8486164" y="22860"/>
                    <a:pt x="8178565" y="24130"/>
                  </a:cubicBezTo>
                  <a:cubicBezTo>
                    <a:pt x="7910657" y="25400"/>
                    <a:pt x="3395910" y="29210"/>
                    <a:pt x="3128003" y="29210"/>
                  </a:cubicBezTo>
                  <a:cubicBezTo>
                    <a:pt x="2691412" y="29210"/>
                    <a:pt x="2254821" y="26670"/>
                    <a:pt x="1818230" y="33020"/>
                  </a:cubicBezTo>
                  <a:cubicBezTo>
                    <a:pt x="1590012" y="36830"/>
                    <a:pt x="1371717" y="36830"/>
                    <a:pt x="1153421" y="38100"/>
                  </a:cubicBezTo>
                  <a:cubicBezTo>
                    <a:pt x="776365" y="41910"/>
                    <a:pt x="399310" y="45720"/>
                    <a:pt x="49530" y="50800"/>
                  </a:cubicBezTo>
                  <a:cubicBezTo>
                    <a:pt x="36830" y="50800"/>
                    <a:pt x="34290" y="53340"/>
                    <a:pt x="33020" y="80013"/>
                  </a:cubicBezTo>
                  <a:cubicBezTo>
                    <a:pt x="31750" y="164633"/>
                    <a:pt x="31750" y="249254"/>
                    <a:pt x="30480" y="333874"/>
                  </a:cubicBezTo>
                  <a:cubicBezTo>
                    <a:pt x="29210" y="474908"/>
                    <a:pt x="26670" y="611240"/>
                    <a:pt x="25400" y="752274"/>
                  </a:cubicBezTo>
                  <a:cubicBezTo>
                    <a:pt x="20320" y="902710"/>
                    <a:pt x="26670" y="4578989"/>
                    <a:pt x="29210" y="4729426"/>
                  </a:cubicBezTo>
                  <a:cubicBezTo>
                    <a:pt x="29210" y="4889264"/>
                    <a:pt x="29210" y="5053803"/>
                    <a:pt x="30480" y="5213641"/>
                  </a:cubicBezTo>
                  <a:cubicBezTo>
                    <a:pt x="30480" y="5331170"/>
                    <a:pt x="33020" y="5448698"/>
                    <a:pt x="33020" y="5566226"/>
                  </a:cubicBezTo>
                  <a:cubicBezTo>
                    <a:pt x="33020" y="5693156"/>
                    <a:pt x="33020" y="5820087"/>
                    <a:pt x="31750" y="5940463"/>
                  </a:cubicBezTo>
                  <a:cubicBezTo>
                    <a:pt x="31750" y="5944273"/>
                    <a:pt x="31750" y="5946813"/>
                    <a:pt x="31750" y="5950623"/>
                  </a:cubicBezTo>
                  <a:cubicBezTo>
                    <a:pt x="31750" y="5960783"/>
                    <a:pt x="35560" y="5964593"/>
                    <a:pt x="44450" y="5964593"/>
                  </a:cubicBezTo>
                  <a:cubicBezTo>
                    <a:pt x="111556" y="5964593"/>
                    <a:pt x="250472" y="5965863"/>
                    <a:pt x="379465" y="5965863"/>
                  </a:cubicBezTo>
                  <a:cubicBezTo>
                    <a:pt x="567992" y="5965863"/>
                    <a:pt x="766443" y="5963323"/>
                    <a:pt x="954971" y="5965863"/>
                  </a:cubicBezTo>
                  <a:cubicBezTo>
                    <a:pt x="1262569" y="5969673"/>
                    <a:pt x="1570167" y="5972213"/>
                    <a:pt x="1877765" y="5970943"/>
                  </a:cubicBezTo>
                  <a:cubicBezTo>
                    <a:pt x="2076215" y="5969673"/>
                    <a:pt x="2264743" y="5972213"/>
                    <a:pt x="2463194" y="5972213"/>
                  </a:cubicBezTo>
                  <a:cubicBezTo>
                    <a:pt x="2750947" y="5972213"/>
                    <a:pt x="3038700" y="5970943"/>
                    <a:pt x="3326453" y="5972213"/>
                  </a:cubicBezTo>
                  <a:cubicBezTo>
                    <a:pt x="3753121" y="5973483"/>
                    <a:pt x="8436550" y="5963323"/>
                    <a:pt x="8873141" y="5965863"/>
                  </a:cubicBezTo>
                  <a:cubicBezTo>
                    <a:pt x="9061670" y="5967133"/>
                    <a:pt x="9250198" y="5968403"/>
                    <a:pt x="9428802" y="5968403"/>
                  </a:cubicBezTo>
                  <a:cubicBezTo>
                    <a:pt x="9756246" y="5970943"/>
                    <a:pt x="10073767" y="5967133"/>
                    <a:pt x="10401209" y="5970943"/>
                  </a:cubicBezTo>
                  <a:cubicBezTo>
                    <a:pt x="10669117" y="5973483"/>
                    <a:pt x="10937026" y="5973483"/>
                    <a:pt x="11204933" y="5976023"/>
                  </a:cubicBezTo>
                  <a:cubicBezTo>
                    <a:pt x="11601835" y="5979833"/>
                    <a:pt x="11998735" y="5982373"/>
                    <a:pt x="12395636" y="5983643"/>
                  </a:cubicBezTo>
                  <a:cubicBezTo>
                    <a:pt x="12544474" y="5983643"/>
                    <a:pt x="12580336" y="5982373"/>
                    <a:pt x="12600657" y="5982373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CF1107F-6553-7DCF-8808-39F83F01179F}"/>
              </a:ext>
            </a:extLst>
          </p:cNvPr>
          <p:cNvSpPr txBox="1"/>
          <p:nvPr/>
        </p:nvSpPr>
        <p:spPr>
          <a:xfrm>
            <a:off x="944032" y="391352"/>
            <a:ext cx="6348489" cy="1334152"/>
          </a:xfrm>
          <a:prstGeom prst="round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3a: Điền chữ l hoặc chữ n vào chỗ trống:</a:t>
            </a:r>
            <a:endParaRPr lang="en-US" sz="2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DE0A078-4AE7-FFF9-9CA5-7EAC54AE971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6780"/>
          <a:stretch/>
        </p:blipFill>
        <p:spPr>
          <a:xfrm>
            <a:off x="5011428" y="1858591"/>
            <a:ext cx="3544625" cy="385915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8DC6D36A-7C81-5872-445C-E520C34D4FAF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070810" flipH="1">
            <a:off x="7861768" y="183536"/>
            <a:ext cx="1069437" cy="1453285"/>
          </a:xfrm>
          <a:prstGeom prst="rect">
            <a:avLst/>
          </a:prstGeom>
        </p:spPr>
      </p:pic>
      <p:pic>
        <p:nvPicPr>
          <p:cNvPr id="21" name="Picture 21">
            <a:extLst>
              <a:ext uri="{FF2B5EF4-FFF2-40B4-BE49-F238E27FC236}">
                <a16:creationId xmlns:a16="http://schemas.microsoft.com/office/drawing/2014/main" xmlns="" id="{46456EC9-82B3-6EEF-F467-68434A30131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>
          <a:xfrm flipH="1">
            <a:off x="6712287" y="5631902"/>
            <a:ext cx="1767044" cy="1231041"/>
          </a:xfrm>
          <a:prstGeom prst="rect">
            <a:avLst/>
          </a:prstGeom>
        </p:spPr>
      </p:pic>
      <p:pic>
        <p:nvPicPr>
          <p:cNvPr id="22" name="Picture 23">
            <a:extLst>
              <a:ext uri="{FF2B5EF4-FFF2-40B4-BE49-F238E27FC236}">
                <a16:creationId xmlns:a16="http://schemas.microsoft.com/office/drawing/2014/main" xmlns="" id="{411D0CA4-262F-30E2-1682-CC571F335EF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rcRect/>
          <a:stretch>
            <a:fillRect/>
          </a:stretch>
        </p:blipFill>
        <p:spPr>
          <a:xfrm rot="1216245">
            <a:off x="6771847" y="5679994"/>
            <a:ext cx="521878" cy="654957"/>
          </a:xfrm>
          <a:prstGeom prst="rect">
            <a:avLst/>
          </a:prstGeom>
        </p:spPr>
      </p:pic>
      <p:pic>
        <p:nvPicPr>
          <p:cNvPr id="23" name="Picture 24">
            <a:extLst>
              <a:ext uri="{FF2B5EF4-FFF2-40B4-BE49-F238E27FC236}">
                <a16:creationId xmlns:a16="http://schemas.microsoft.com/office/drawing/2014/main" xmlns="" id="{99CBAE89-EFB6-C250-54B9-D994A88707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rcRect/>
          <a:stretch>
            <a:fillRect/>
          </a:stretch>
        </p:blipFill>
        <p:spPr>
          <a:xfrm rot="1204703">
            <a:off x="7719128" y="5515359"/>
            <a:ext cx="521878" cy="65495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8222542-F702-08E1-978A-A4B11B5C210F}"/>
              </a:ext>
            </a:extLst>
          </p:cNvPr>
          <p:cNvSpPr txBox="1"/>
          <p:nvPr/>
        </p:nvSpPr>
        <p:spPr>
          <a:xfrm>
            <a:off x="2302781" y="1130941"/>
            <a:ext cx="3160516" cy="4206690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000" dirty="0"/>
              <a:t>Em mơ làm mây trắng</a:t>
            </a:r>
          </a:p>
          <a:p>
            <a:pPr>
              <a:lnSpc>
                <a:spcPct val="150000"/>
              </a:lnSpc>
            </a:pPr>
            <a:r>
              <a:rPr lang="vi-VN" sz="2000" dirty="0"/>
              <a:t>Bay khắp      ẻo trời cao</a:t>
            </a:r>
          </a:p>
          <a:p>
            <a:pPr>
              <a:lnSpc>
                <a:spcPct val="150000"/>
              </a:lnSpc>
            </a:pPr>
            <a:r>
              <a:rPr lang="vi-VN" sz="2000" dirty="0"/>
              <a:t>Nhìn      on sông gấm vóc</a:t>
            </a:r>
          </a:p>
          <a:p>
            <a:pPr>
              <a:lnSpc>
                <a:spcPct val="150000"/>
              </a:lnSpc>
            </a:pPr>
            <a:r>
              <a:rPr lang="vi-VN" sz="2000" dirty="0"/>
              <a:t>Quê mình đẹp biết bao</a:t>
            </a:r>
          </a:p>
          <a:p>
            <a:pPr>
              <a:lnSpc>
                <a:spcPct val="150000"/>
              </a:lnSpc>
            </a:pPr>
            <a:endParaRPr lang="vi-VN" sz="2000" dirty="0"/>
          </a:p>
          <a:p>
            <a:pPr>
              <a:lnSpc>
                <a:spcPct val="150000"/>
              </a:lnSpc>
            </a:pPr>
            <a:r>
              <a:rPr lang="vi-VN" sz="2000" dirty="0"/>
              <a:t>Em mơ làm nắng ấm</a:t>
            </a:r>
          </a:p>
          <a:p>
            <a:pPr>
              <a:lnSpc>
                <a:spcPct val="150000"/>
              </a:lnSpc>
            </a:pPr>
            <a:r>
              <a:rPr lang="vi-VN" sz="2000" dirty="0"/>
              <a:t>Đánh thức bao mầm xanh</a:t>
            </a:r>
          </a:p>
          <a:p>
            <a:pPr>
              <a:lnSpc>
                <a:spcPct val="150000"/>
              </a:lnSpc>
            </a:pPr>
            <a:r>
              <a:rPr lang="vi-VN" sz="2000" dirty="0"/>
              <a:t>Vươn      ên từ đất mới</a:t>
            </a:r>
          </a:p>
          <a:p>
            <a:pPr>
              <a:lnSpc>
                <a:spcPct val="150000"/>
              </a:lnSpc>
            </a:pPr>
            <a:r>
              <a:rPr lang="vi-VN" sz="2000" dirty="0"/>
              <a:t>Đem cơm     o áo lành.</a:t>
            </a:r>
            <a:endParaRPr lang="en-US" sz="2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0983F3D2-F4CE-48A1-C58D-10B2062D1EE9}"/>
              </a:ext>
            </a:extLst>
          </p:cNvPr>
          <p:cNvSpPr txBox="1"/>
          <p:nvPr/>
        </p:nvSpPr>
        <p:spPr>
          <a:xfrm>
            <a:off x="2276437" y="1147005"/>
            <a:ext cx="3160516" cy="4206690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000" dirty="0"/>
              <a:t>Em mơ làm mây trắng</a:t>
            </a:r>
          </a:p>
          <a:p>
            <a:pPr>
              <a:lnSpc>
                <a:spcPct val="150000"/>
              </a:lnSpc>
            </a:pPr>
            <a:r>
              <a:rPr lang="vi-VN" sz="2000" dirty="0"/>
              <a:t>Bay khắp </a:t>
            </a:r>
            <a:r>
              <a:rPr lang="vi-VN" sz="2000" dirty="0">
                <a:solidFill>
                  <a:srgbClr val="FF0000"/>
                </a:solidFill>
              </a:rPr>
              <a:t>n</a:t>
            </a:r>
            <a:r>
              <a:rPr lang="vi-VN" sz="2000" dirty="0"/>
              <a:t>ẻo trời cao</a:t>
            </a:r>
          </a:p>
          <a:p>
            <a:pPr>
              <a:lnSpc>
                <a:spcPct val="150000"/>
              </a:lnSpc>
            </a:pPr>
            <a:r>
              <a:rPr lang="vi-VN" sz="2000" dirty="0"/>
              <a:t>Nhìn </a:t>
            </a:r>
            <a:r>
              <a:rPr lang="vi-VN" sz="2000" dirty="0">
                <a:solidFill>
                  <a:srgbClr val="FF0000"/>
                </a:solidFill>
              </a:rPr>
              <a:t>n</a:t>
            </a:r>
            <a:r>
              <a:rPr lang="vi-VN" sz="2000" dirty="0"/>
              <a:t>on sông gấm vóc</a:t>
            </a:r>
          </a:p>
          <a:p>
            <a:pPr>
              <a:lnSpc>
                <a:spcPct val="150000"/>
              </a:lnSpc>
            </a:pPr>
            <a:r>
              <a:rPr lang="vi-VN" sz="2000" dirty="0"/>
              <a:t>Quê mình đẹp biết bao</a:t>
            </a:r>
          </a:p>
          <a:p>
            <a:pPr>
              <a:lnSpc>
                <a:spcPct val="150000"/>
              </a:lnSpc>
            </a:pPr>
            <a:endParaRPr lang="vi-VN" sz="2000" dirty="0"/>
          </a:p>
          <a:p>
            <a:pPr>
              <a:lnSpc>
                <a:spcPct val="150000"/>
              </a:lnSpc>
            </a:pPr>
            <a:r>
              <a:rPr lang="vi-VN" sz="2000" dirty="0"/>
              <a:t>Em mơ làm nắng ấm</a:t>
            </a:r>
          </a:p>
          <a:p>
            <a:pPr>
              <a:lnSpc>
                <a:spcPct val="150000"/>
              </a:lnSpc>
            </a:pPr>
            <a:r>
              <a:rPr lang="vi-VN" sz="2000" dirty="0"/>
              <a:t>Đánh thức bao mầm xanh</a:t>
            </a:r>
          </a:p>
          <a:p>
            <a:pPr>
              <a:lnSpc>
                <a:spcPct val="150000"/>
              </a:lnSpc>
            </a:pPr>
            <a:r>
              <a:rPr lang="vi-VN" sz="2000" dirty="0"/>
              <a:t>Vươn </a:t>
            </a:r>
            <a:r>
              <a:rPr lang="vi-VN" sz="2000" dirty="0">
                <a:solidFill>
                  <a:srgbClr val="FF0000"/>
                </a:solidFill>
              </a:rPr>
              <a:t>l</a:t>
            </a:r>
            <a:r>
              <a:rPr lang="vi-VN" sz="2000" dirty="0"/>
              <a:t>ên từ đất mới</a:t>
            </a:r>
          </a:p>
          <a:p>
            <a:pPr>
              <a:lnSpc>
                <a:spcPct val="150000"/>
              </a:lnSpc>
            </a:pPr>
            <a:r>
              <a:rPr lang="vi-VN" sz="2000" dirty="0"/>
              <a:t>Đem cơm </a:t>
            </a:r>
            <a:r>
              <a:rPr lang="vi-VN" sz="2000" dirty="0">
                <a:solidFill>
                  <a:srgbClr val="FF0000"/>
                </a:solidFill>
              </a:rPr>
              <a:t>n</a:t>
            </a:r>
            <a:r>
              <a:rPr lang="vi-VN" sz="2000" dirty="0"/>
              <a:t>o áo lành.</a:t>
            </a:r>
            <a:endParaRPr lang="en-US" sz="2000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36ED71FA-1CF0-91A6-BEAE-453572102D20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348571" y="5548117"/>
            <a:ext cx="274469" cy="36279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4A4FB507-2BAB-A49C-955A-99B03AE7AD21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974722" y="4953000"/>
            <a:ext cx="274469" cy="36279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374575BB-278C-C965-AEF1-1ED7E5410300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881720" y="2373027"/>
            <a:ext cx="274469" cy="36279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3DBC06A4-9011-04C0-5CD2-CF1DDB3C2F1B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335690" y="1811256"/>
            <a:ext cx="274469" cy="362799"/>
          </a:xfrm>
          <a:prstGeom prst="rect">
            <a:avLst/>
          </a:prstGeom>
        </p:spPr>
      </p:pic>
      <p:pic>
        <p:nvPicPr>
          <p:cNvPr id="33" name="Picture 18">
            <a:extLst>
              <a:ext uri="{FF2B5EF4-FFF2-40B4-BE49-F238E27FC236}">
                <a16:creationId xmlns:a16="http://schemas.microsoft.com/office/drawing/2014/main" xmlns="" id="{1B00EF9A-759E-7724-CD96-A4C406ACACC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rcRect/>
          <a:stretch>
            <a:fillRect/>
          </a:stretch>
        </p:blipFill>
        <p:spPr>
          <a:xfrm>
            <a:off x="157663" y="4388497"/>
            <a:ext cx="1791634" cy="18991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425291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2" grpId="1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294</Words>
  <Application>Microsoft Office PowerPoint</Application>
  <PresentationFormat>On-screen Show (4:3)</PresentationFormat>
  <Paragraphs>95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REDSTAR</dc:creator>
  <cp:lastModifiedBy>REDSTAR</cp:lastModifiedBy>
  <cp:revision>2</cp:revision>
  <dcterms:created xsi:type="dcterms:W3CDTF">2022-09-12T15:41:15Z</dcterms:created>
  <dcterms:modified xsi:type="dcterms:W3CDTF">2022-09-13T01:09:25Z</dcterms:modified>
</cp:coreProperties>
</file>