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9" r:id="rId3"/>
    <p:sldId id="262" r:id="rId4"/>
    <p:sldId id="257" r:id="rId5"/>
    <p:sldId id="309" r:id="rId6"/>
    <p:sldId id="260" r:id="rId7"/>
    <p:sldId id="267" r:id="rId8"/>
    <p:sldId id="265" r:id="rId9"/>
    <p:sldId id="274" r:id="rId10"/>
    <p:sldId id="310" r:id="rId11"/>
    <p:sldId id="263" r:id="rId12"/>
    <p:sldId id="280" r:id="rId13"/>
    <p:sldId id="261" r:id="rId14"/>
    <p:sldId id="266" r:id="rId15"/>
    <p:sldId id="271" r:id="rId16"/>
    <p:sldId id="270" r:id="rId17"/>
    <p:sldId id="277" r:id="rId18"/>
  </p:sldIdLst>
  <p:sldSz cx="9144000" cy="5143500" type="screen16x9"/>
  <p:notesSz cx="6858000" cy="9144000"/>
  <p:embeddedFontLst>
    <p:embeddedFont>
      <p:font typeface="Nunito" panose="020B0604020202020204" charset="0"/>
      <p:regular r:id="rId20"/>
      <p:bold r:id="rId21"/>
      <p:italic r:id="rId22"/>
      <p:boldItalic r:id="rId23"/>
    </p:embeddedFont>
    <p:embeddedFont>
      <p:font typeface="Ranchers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arlow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0FA406-35A9-481C-995E-F27107F0204B}">
  <a:tblStyle styleId="{1D0FA406-35A9-481C-995E-F27107F020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497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52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Google Shape;8198;gcc9050bdf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9" name="Google Shape;8199;gcc9050bdf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266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2" name="Google Shape;7052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3" name="Google Shape;7053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29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9" name="Google Shape;8749;gcc9050bdf8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0" name="Google Shape;8750;gcc9050bdf8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83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6" name="Google Shape;6856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7" name="Google Shape;6857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4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1" name="Google Shape;7291;gcc9050bdf8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2" name="Google Shape;7292;gcc9050bdf8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218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2" name="Google Shape;7742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3" name="Google Shape;7743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200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2" name="Google Shape;7592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3" name="Google Shape;7593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42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3" name="Google Shape;8593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4" name="Google Shape;8594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46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8" name="Google Shape;6708;gcc9050bdf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9" name="Google Shape;6709;gcc9050bdf8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36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1" name="Google Shape;698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4" name="Google Shape;6524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5" name="Google Shape;6525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92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4" name="Google Shape;6524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5" name="Google Shape;6525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84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3" name="Google Shape;6783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4" name="Google Shape;6784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52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cc9050bdf8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cc9050bdf8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22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Google Shape;7208;gf8ca560fe2_1_4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9" name="Google Shape;7209;gf8ca560fe2_1_4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41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Google Shape;8198;gcc9050bdf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9" name="Google Shape;8199;gcc9050bdf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49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6256" y="210475"/>
            <a:ext cx="9434027" cy="5877218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810350" y="1374600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2372100" y="3215125"/>
            <a:ext cx="43998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322656" y="259275"/>
            <a:ext cx="9649534" cy="5133144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726425" y="1207825"/>
            <a:ext cx="35694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726425" y="2163993"/>
            <a:ext cx="27669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02790" y="337199"/>
            <a:ext cx="9556115" cy="5065151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973025" y="1849525"/>
            <a:ext cx="3288600" cy="6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973050" y="2455950"/>
            <a:ext cx="3288600" cy="8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172847" y="468625"/>
            <a:ext cx="9343558" cy="4885712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720000" y="2575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720000" y="3162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3403800" y="3109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3403800" y="36956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6087600" y="2575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6087600" y="3162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466085" y="134399"/>
            <a:ext cx="9833276" cy="550112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1666116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1666116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3650735" y="16828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3653427" y="22693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1666116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1666116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3653427" y="31162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3653427" y="37027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5634753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5634753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5634753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5634753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17850" y="192767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372654" y="404422"/>
            <a:ext cx="9647836" cy="526901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724786" y="578721"/>
            <a:ext cx="3288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724786" y="1336375"/>
            <a:ext cx="3288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311293" y="1976789"/>
            <a:ext cx="358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311293" y="2740896"/>
            <a:ext cx="358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198400" y="3361950"/>
            <a:ext cx="358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198400" y="4126057"/>
            <a:ext cx="358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574651" y="145672"/>
            <a:ext cx="10132358" cy="5440857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15025" y="145672"/>
            <a:ext cx="9587625" cy="5416176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172847" y="2867657"/>
            <a:ext cx="9343558" cy="2486681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5872129" y="468625"/>
            <a:ext cx="1138176" cy="561447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32"/>
          <p:cNvSpPr/>
          <p:nvPr/>
        </p:nvSpPr>
        <p:spPr>
          <a:xfrm>
            <a:off x="92175" y="1030086"/>
            <a:ext cx="762227" cy="372918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32"/>
          <p:cNvSpPr/>
          <p:nvPr/>
        </p:nvSpPr>
        <p:spPr>
          <a:xfrm>
            <a:off x="8161949" y="2538147"/>
            <a:ext cx="592207" cy="329511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313714" y="340322"/>
            <a:ext cx="9765634" cy="5311309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372654" y="404422"/>
            <a:ext cx="9647836" cy="526901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65450" y="468625"/>
            <a:ext cx="9438050" cy="5042525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4583907" y="21796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4583907" y="1318561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4583900" y="3004600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574651" y="145672"/>
            <a:ext cx="10132358" cy="5440857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322656" y="259275"/>
            <a:ext cx="9649534" cy="5133144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0_1_1_1_1_1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02790" y="116561"/>
            <a:ext cx="9545220" cy="5235159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4"/>
          <p:cNvGrpSpPr/>
          <p:nvPr/>
        </p:nvGrpSpPr>
        <p:grpSpPr>
          <a:xfrm>
            <a:off x="-170350" y="210475"/>
            <a:ext cx="9393825" cy="5110823"/>
            <a:chOff x="-170350" y="210475"/>
            <a:chExt cx="9393825" cy="5110823"/>
          </a:xfrm>
        </p:grpSpPr>
        <p:sp>
          <p:nvSpPr>
            <p:cNvPr id="468" name="Google Shape;468;p4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" name="Google Shape;470;p4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71" name="Google Shape;471;p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4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74" name="Google Shape;474;p4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4"/>
            <p:cNvGrpSpPr/>
            <p:nvPr/>
          </p:nvGrpSpPr>
          <p:grpSpPr>
            <a:xfrm>
              <a:off x="8256219" y="4327844"/>
              <a:ext cx="967256" cy="993454"/>
              <a:chOff x="582350" y="682150"/>
              <a:chExt cx="1350350" cy="1386925"/>
            </a:xfrm>
          </p:grpSpPr>
          <p:sp>
            <p:nvSpPr>
              <p:cNvPr id="528" name="Google Shape;528;p4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6" name="Google Shape;556;p4"/>
            <p:cNvSpPr/>
            <p:nvPr/>
          </p:nvSpPr>
          <p:spPr>
            <a:xfrm>
              <a:off x="8089981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170350" y="18505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53450" y="42988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8286150" y="395822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7"/>
          <p:cNvGrpSpPr/>
          <p:nvPr/>
        </p:nvGrpSpPr>
        <p:grpSpPr>
          <a:xfrm>
            <a:off x="-484971" y="116561"/>
            <a:ext cx="9798976" cy="5254514"/>
            <a:chOff x="-484971" y="116561"/>
            <a:chExt cx="9798976" cy="5254514"/>
          </a:xfrm>
        </p:grpSpPr>
        <p:sp>
          <p:nvSpPr>
            <p:cNvPr id="816" name="Google Shape;816;p7"/>
            <p:cNvSpPr/>
            <p:nvPr/>
          </p:nvSpPr>
          <p:spPr>
            <a:xfrm>
              <a:off x="-38725" y="3910875"/>
              <a:ext cx="9209436" cy="127162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-65450" y="4159419"/>
              <a:ext cx="9209483" cy="102272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8" name="Google Shape;818;p7"/>
            <p:cNvGrpSpPr/>
            <p:nvPr/>
          </p:nvGrpSpPr>
          <p:grpSpPr>
            <a:xfrm rot="1611936">
              <a:off x="8025637" y="3464511"/>
              <a:ext cx="762272" cy="1496516"/>
              <a:chOff x="3245000" y="616925"/>
              <a:chExt cx="522875" cy="1026525"/>
            </a:xfrm>
          </p:grpSpPr>
          <p:sp>
            <p:nvSpPr>
              <p:cNvPr id="819" name="Google Shape;819;p7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7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" name="Google Shape;842;p7"/>
            <p:cNvGrpSpPr/>
            <p:nvPr/>
          </p:nvGrpSpPr>
          <p:grpSpPr>
            <a:xfrm>
              <a:off x="1430740" y="4048019"/>
              <a:ext cx="327012" cy="329491"/>
              <a:chOff x="8108325" y="1123200"/>
              <a:chExt cx="530950" cy="534975"/>
            </a:xfrm>
          </p:grpSpPr>
          <p:sp>
            <p:nvSpPr>
              <p:cNvPr id="843" name="Google Shape;843;p7"/>
              <p:cNvSpPr/>
              <p:nvPr/>
            </p:nvSpPr>
            <p:spPr>
              <a:xfrm>
                <a:off x="8108325" y="1123200"/>
                <a:ext cx="530950" cy="534975"/>
              </a:xfrm>
              <a:custGeom>
                <a:avLst/>
                <a:gdLst/>
                <a:ahLst/>
                <a:cxnLst/>
                <a:rect l="l" t="t" r="r" b="b"/>
                <a:pathLst>
                  <a:path w="21238" h="21399" extrusionOk="0">
                    <a:moveTo>
                      <a:pt x="11312" y="841"/>
                    </a:moveTo>
                    <a:cubicBezTo>
                      <a:pt x="11904" y="841"/>
                      <a:pt x="12487" y="1142"/>
                      <a:pt x="12875" y="1835"/>
                    </a:cubicBezTo>
                    <a:cubicBezTo>
                      <a:pt x="13907" y="3688"/>
                      <a:pt x="12557" y="6431"/>
                      <a:pt x="11725" y="8071"/>
                    </a:cubicBezTo>
                    <a:lnTo>
                      <a:pt x="11725" y="8071"/>
                    </a:lnTo>
                    <a:cubicBezTo>
                      <a:pt x="11724" y="8071"/>
                      <a:pt x="11724" y="8071"/>
                      <a:pt x="11724" y="8072"/>
                    </a:cubicBezTo>
                    <a:cubicBezTo>
                      <a:pt x="11724" y="8072"/>
                      <a:pt x="11724" y="8072"/>
                      <a:pt x="11724" y="8072"/>
                    </a:cubicBezTo>
                    <a:lnTo>
                      <a:pt x="11724" y="8072"/>
                    </a:lnTo>
                    <a:cubicBezTo>
                      <a:pt x="11715" y="8090"/>
                      <a:pt x="11706" y="8108"/>
                      <a:pt x="11697" y="8125"/>
                    </a:cubicBezTo>
                    <a:cubicBezTo>
                      <a:pt x="11556" y="8407"/>
                      <a:pt x="11794" y="8720"/>
                      <a:pt x="12058" y="8720"/>
                    </a:cubicBezTo>
                    <a:cubicBezTo>
                      <a:pt x="12144" y="8720"/>
                      <a:pt x="12233" y="8686"/>
                      <a:pt x="12313" y="8607"/>
                    </a:cubicBezTo>
                    <a:cubicBezTo>
                      <a:pt x="13250" y="7608"/>
                      <a:pt x="15273" y="5881"/>
                      <a:pt x="16954" y="5881"/>
                    </a:cubicBezTo>
                    <a:cubicBezTo>
                      <a:pt x="17480" y="5881"/>
                      <a:pt x="17973" y="6050"/>
                      <a:pt x="18389" y="6466"/>
                    </a:cubicBezTo>
                    <a:cubicBezTo>
                      <a:pt x="20878" y="8901"/>
                      <a:pt x="15525" y="10936"/>
                      <a:pt x="13945" y="11283"/>
                    </a:cubicBezTo>
                    <a:cubicBezTo>
                      <a:pt x="13544" y="11364"/>
                      <a:pt x="13597" y="11872"/>
                      <a:pt x="13945" y="12006"/>
                    </a:cubicBezTo>
                    <a:cubicBezTo>
                      <a:pt x="15310" y="12541"/>
                      <a:pt x="17077" y="13452"/>
                      <a:pt x="17800" y="14790"/>
                    </a:cubicBezTo>
                    <a:cubicBezTo>
                      <a:pt x="18530" y="16250"/>
                      <a:pt x="17687" y="17162"/>
                      <a:pt x="16435" y="17162"/>
                    </a:cubicBezTo>
                    <a:cubicBezTo>
                      <a:pt x="16173" y="17162"/>
                      <a:pt x="15893" y="17122"/>
                      <a:pt x="15605" y="17038"/>
                    </a:cubicBezTo>
                    <a:cubicBezTo>
                      <a:pt x="13999" y="16556"/>
                      <a:pt x="12741" y="15272"/>
                      <a:pt x="11777" y="13987"/>
                    </a:cubicBezTo>
                    <a:cubicBezTo>
                      <a:pt x="11687" y="13874"/>
                      <a:pt x="11535" y="13813"/>
                      <a:pt x="11393" y="13813"/>
                    </a:cubicBezTo>
                    <a:cubicBezTo>
                      <a:pt x="11198" y="13813"/>
                      <a:pt x="11024" y="13927"/>
                      <a:pt x="11055" y="14174"/>
                    </a:cubicBezTo>
                    <a:cubicBezTo>
                      <a:pt x="11242" y="15620"/>
                      <a:pt x="11269" y="17199"/>
                      <a:pt x="10921" y="18644"/>
                    </a:cubicBezTo>
                    <a:cubicBezTo>
                      <a:pt x="10696" y="19682"/>
                      <a:pt x="9913" y="20630"/>
                      <a:pt x="9062" y="20630"/>
                    </a:cubicBezTo>
                    <a:cubicBezTo>
                      <a:pt x="8595" y="20630"/>
                      <a:pt x="8109" y="20345"/>
                      <a:pt x="7682" y="19634"/>
                    </a:cubicBezTo>
                    <a:cubicBezTo>
                      <a:pt x="6853" y="18243"/>
                      <a:pt x="7495" y="15994"/>
                      <a:pt x="7896" y="14549"/>
                    </a:cubicBezTo>
                    <a:cubicBezTo>
                      <a:pt x="7938" y="14318"/>
                      <a:pt x="7717" y="14054"/>
                      <a:pt x="7491" y="14054"/>
                    </a:cubicBezTo>
                    <a:cubicBezTo>
                      <a:pt x="7428" y="14054"/>
                      <a:pt x="7365" y="14074"/>
                      <a:pt x="7308" y="14121"/>
                    </a:cubicBezTo>
                    <a:cubicBezTo>
                      <a:pt x="6103" y="15031"/>
                      <a:pt x="4631" y="16021"/>
                      <a:pt x="3159" y="16289"/>
                    </a:cubicBezTo>
                    <a:cubicBezTo>
                      <a:pt x="3018" y="16314"/>
                      <a:pt x="2882" y="16325"/>
                      <a:pt x="2752" y="16325"/>
                    </a:cubicBezTo>
                    <a:cubicBezTo>
                      <a:pt x="1206" y="16325"/>
                      <a:pt x="487" y="14647"/>
                      <a:pt x="1499" y="13264"/>
                    </a:cubicBezTo>
                    <a:cubicBezTo>
                      <a:pt x="2520" y="11963"/>
                      <a:pt x="4416" y="11513"/>
                      <a:pt x="5982" y="11219"/>
                    </a:cubicBezTo>
                    <a:lnTo>
                      <a:pt x="5982" y="11219"/>
                    </a:lnTo>
                    <a:cubicBezTo>
                      <a:pt x="6023" y="11232"/>
                      <a:pt x="6064" y="11239"/>
                      <a:pt x="6103" y="11239"/>
                    </a:cubicBezTo>
                    <a:cubicBezTo>
                      <a:pt x="6252" y="11239"/>
                      <a:pt x="6378" y="11147"/>
                      <a:pt x="6446" y="11026"/>
                    </a:cubicBezTo>
                    <a:lnTo>
                      <a:pt x="6446" y="11026"/>
                    </a:lnTo>
                    <a:cubicBezTo>
                      <a:pt x="6465" y="10996"/>
                      <a:pt x="6479" y="10962"/>
                      <a:pt x="6487" y="10927"/>
                    </a:cubicBezTo>
                    <a:lnTo>
                      <a:pt x="6487" y="10927"/>
                    </a:lnTo>
                    <a:cubicBezTo>
                      <a:pt x="6512" y="10832"/>
                      <a:pt x="6502" y="10731"/>
                      <a:pt x="6443" y="10646"/>
                    </a:cubicBezTo>
                    <a:lnTo>
                      <a:pt x="6443" y="10646"/>
                    </a:lnTo>
                    <a:cubicBezTo>
                      <a:pt x="6383" y="10530"/>
                      <a:pt x="6273" y="10438"/>
                      <a:pt x="6133" y="10423"/>
                    </a:cubicBezTo>
                    <a:lnTo>
                      <a:pt x="6133" y="10423"/>
                    </a:lnTo>
                    <a:cubicBezTo>
                      <a:pt x="4855" y="9645"/>
                      <a:pt x="3565" y="8740"/>
                      <a:pt x="2543" y="7617"/>
                    </a:cubicBezTo>
                    <a:cubicBezTo>
                      <a:pt x="1526" y="6546"/>
                      <a:pt x="750" y="5074"/>
                      <a:pt x="2543" y="4191"/>
                    </a:cubicBezTo>
                    <a:cubicBezTo>
                      <a:pt x="2916" y="4004"/>
                      <a:pt x="3277" y="3922"/>
                      <a:pt x="3625" y="3922"/>
                    </a:cubicBezTo>
                    <a:cubicBezTo>
                      <a:pt x="5527" y="3922"/>
                      <a:pt x="7037" y="6387"/>
                      <a:pt x="7896" y="7857"/>
                    </a:cubicBezTo>
                    <a:cubicBezTo>
                      <a:pt x="7971" y="7995"/>
                      <a:pt x="8099" y="8058"/>
                      <a:pt x="8226" y="8058"/>
                    </a:cubicBezTo>
                    <a:cubicBezTo>
                      <a:pt x="8420" y="8058"/>
                      <a:pt x="8608" y="7913"/>
                      <a:pt x="8592" y="7670"/>
                    </a:cubicBezTo>
                    <a:cubicBezTo>
                      <a:pt x="8512" y="5850"/>
                      <a:pt x="8592" y="3789"/>
                      <a:pt x="9395" y="2130"/>
                    </a:cubicBezTo>
                    <a:cubicBezTo>
                      <a:pt x="9786" y="1334"/>
                      <a:pt x="10556" y="841"/>
                      <a:pt x="11312" y="841"/>
                    </a:cubicBezTo>
                    <a:close/>
                    <a:moveTo>
                      <a:pt x="11120" y="1"/>
                    </a:moveTo>
                    <a:cubicBezTo>
                      <a:pt x="10887" y="1"/>
                      <a:pt x="10650" y="31"/>
                      <a:pt x="10412" y="95"/>
                    </a:cubicBezTo>
                    <a:cubicBezTo>
                      <a:pt x="8223" y="709"/>
                      <a:pt x="7824" y="3901"/>
                      <a:pt x="7796" y="6230"/>
                    </a:cubicBezTo>
                    <a:lnTo>
                      <a:pt x="7796" y="6230"/>
                    </a:lnTo>
                    <a:cubicBezTo>
                      <a:pt x="6805" y="4697"/>
                      <a:pt x="5415" y="3120"/>
                      <a:pt x="3560" y="3120"/>
                    </a:cubicBezTo>
                    <a:cubicBezTo>
                      <a:pt x="2276" y="3120"/>
                      <a:pt x="643" y="4110"/>
                      <a:pt x="589" y="5529"/>
                    </a:cubicBezTo>
                    <a:cubicBezTo>
                      <a:pt x="498" y="7607"/>
                      <a:pt x="3095" y="9471"/>
                      <a:pt x="4990" y="10638"/>
                    </a:cubicBezTo>
                    <a:lnTo>
                      <a:pt x="4990" y="10638"/>
                    </a:lnTo>
                    <a:cubicBezTo>
                      <a:pt x="3326" y="11019"/>
                      <a:pt x="1498" y="11674"/>
                      <a:pt x="616" y="13130"/>
                    </a:cubicBezTo>
                    <a:cubicBezTo>
                      <a:pt x="1" y="14174"/>
                      <a:pt x="54" y="15753"/>
                      <a:pt x="1018" y="16583"/>
                    </a:cubicBezTo>
                    <a:cubicBezTo>
                      <a:pt x="1470" y="17002"/>
                      <a:pt x="2018" y="17172"/>
                      <a:pt x="2609" y="17172"/>
                    </a:cubicBezTo>
                    <a:cubicBezTo>
                      <a:pt x="4021" y="17172"/>
                      <a:pt x="5679" y="16206"/>
                      <a:pt x="6869" y="15364"/>
                    </a:cubicBezTo>
                    <a:lnTo>
                      <a:pt x="6869" y="15364"/>
                    </a:lnTo>
                    <a:cubicBezTo>
                      <a:pt x="6487" y="16997"/>
                      <a:pt x="6280" y="18952"/>
                      <a:pt x="7174" y="20304"/>
                    </a:cubicBezTo>
                    <a:cubicBezTo>
                      <a:pt x="7627" y="20992"/>
                      <a:pt x="8423" y="21398"/>
                      <a:pt x="9222" y="21398"/>
                    </a:cubicBezTo>
                    <a:cubicBezTo>
                      <a:pt x="9604" y="21398"/>
                      <a:pt x="9986" y="21305"/>
                      <a:pt x="10332" y="21106"/>
                    </a:cubicBezTo>
                    <a:cubicBezTo>
                      <a:pt x="12027" y="20125"/>
                      <a:pt x="12105" y="17342"/>
                      <a:pt x="11945" y="15295"/>
                    </a:cubicBezTo>
                    <a:lnTo>
                      <a:pt x="11945" y="15295"/>
                    </a:lnTo>
                    <a:cubicBezTo>
                      <a:pt x="13164" y="16511"/>
                      <a:pt x="15223" y="18099"/>
                      <a:pt x="16819" y="18099"/>
                    </a:cubicBezTo>
                    <a:cubicBezTo>
                      <a:pt x="17603" y="18099"/>
                      <a:pt x="18276" y="17716"/>
                      <a:pt x="18683" y="16717"/>
                    </a:cubicBezTo>
                    <a:cubicBezTo>
                      <a:pt x="19627" y="14491"/>
                      <a:pt x="17173" y="12681"/>
                      <a:pt x="15189" y="11715"/>
                    </a:cubicBezTo>
                    <a:lnTo>
                      <a:pt x="15189" y="11715"/>
                    </a:lnTo>
                    <a:cubicBezTo>
                      <a:pt x="17631" y="10900"/>
                      <a:pt x="21237" y="8820"/>
                      <a:pt x="19138" y="6144"/>
                    </a:cubicBezTo>
                    <a:cubicBezTo>
                      <a:pt x="18557" y="5401"/>
                      <a:pt x="17823" y="5108"/>
                      <a:pt x="17036" y="5108"/>
                    </a:cubicBezTo>
                    <a:cubicBezTo>
                      <a:pt x="15748" y="5108"/>
                      <a:pt x="14316" y="5892"/>
                      <a:pt x="13171" y="6770"/>
                    </a:cubicBezTo>
                    <a:lnTo>
                      <a:pt x="13171" y="6770"/>
                    </a:lnTo>
                    <a:cubicBezTo>
                      <a:pt x="13843" y="5165"/>
                      <a:pt x="14295" y="3362"/>
                      <a:pt x="13678" y="1782"/>
                    </a:cubicBezTo>
                    <a:cubicBezTo>
                      <a:pt x="13256" y="717"/>
                      <a:pt x="12246" y="1"/>
                      <a:pt x="11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8300375" y="1355075"/>
                <a:ext cx="1067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3814" extrusionOk="0">
                    <a:moveTo>
                      <a:pt x="2263" y="1"/>
                    </a:moveTo>
                    <a:cubicBezTo>
                      <a:pt x="2085" y="1"/>
                      <a:pt x="1892" y="18"/>
                      <a:pt x="1686" y="55"/>
                    </a:cubicBezTo>
                    <a:cubicBezTo>
                      <a:pt x="161" y="322"/>
                      <a:pt x="0" y="2758"/>
                      <a:pt x="1151" y="3534"/>
                    </a:cubicBezTo>
                    <a:cubicBezTo>
                      <a:pt x="1430" y="3727"/>
                      <a:pt x="1765" y="3814"/>
                      <a:pt x="2109" y="3814"/>
                    </a:cubicBezTo>
                    <a:cubicBezTo>
                      <a:pt x="3150" y="3814"/>
                      <a:pt x="4270" y="3015"/>
                      <a:pt x="4149" y="1928"/>
                    </a:cubicBezTo>
                    <a:cubicBezTo>
                      <a:pt x="4010" y="724"/>
                      <a:pt x="3410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" name="Google Shape;845;p7"/>
            <p:cNvGrpSpPr/>
            <p:nvPr/>
          </p:nvGrpSpPr>
          <p:grpSpPr>
            <a:xfrm rot="10800000">
              <a:off x="6057775" y="3936175"/>
              <a:ext cx="647450" cy="635425"/>
              <a:chOff x="5773925" y="1794275"/>
              <a:chExt cx="647450" cy="635425"/>
            </a:xfrm>
          </p:grpSpPr>
          <p:sp>
            <p:nvSpPr>
              <p:cNvPr id="846" name="Google Shape;846;p7"/>
              <p:cNvSpPr/>
              <p:nvPr/>
            </p:nvSpPr>
            <p:spPr>
              <a:xfrm>
                <a:off x="6070300" y="1794275"/>
                <a:ext cx="159600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197" extrusionOk="0">
                    <a:moveTo>
                      <a:pt x="4796" y="0"/>
                    </a:moveTo>
                    <a:cubicBezTo>
                      <a:pt x="4457" y="0"/>
                      <a:pt x="4107" y="101"/>
                      <a:pt x="3799" y="279"/>
                    </a:cubicBezTo>
                    <a:cubicBezTo>
                      <a:pt x="3283" y="613"/>
                      <a:pt x="2857" y="1160"/>
                      <a:pt x="2523" y="1677"/>
                    </a:cubicBezTo>
                    <a:cubicBezTo>
                      <a:pt x="395" y="5081"/>
                      <a:pt x="0" y="9489"/>
                      <a:pt x="1489" y="13197"/>
                    </a:cubicBezTo>
                    <a:cubicBezTo>
                      <a:pt x="3648" y="9975"/>
                      <a:pt x="5714" y="6571"/>
                      <a:pt x="6231" y="2710"/>
                    </a:cubicBezTo>
                    <a:cubicBezTo>
                      <a:pt x="6383" y="1829"/>
                      <a:pt x="6353" y="735"/>
                      <a:pt x="5623" y="248"/>
                    </a:cubicBezTo>
                    <a:cubicBezTo>
                      <a:pt x="5382" y="78"/>
                      <a:pt x="5093" y="0"/>
                      <a:pt x="4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5871950" y="1844175"/>
                <a:ext cx="229525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140" extrusionOk="0">
                    <a:moveTo>
                      <a:pt x="2512" y="0"/>
                    </a:moveTo>
                    <a:cubicBezTo>
                      <a:pt x="2101" y="0"/>
                      <a:pt x="1696" y="98"/>
                      <a:pt x="1338" y="319"/>
                    </a:cubicBezTo>
                    <a:cubicBezTo>
                      <a:pt x="305" y="927"/>
                      <a:pt x="1" y="2325"/>
                      <a:pt x="365" y="3450"/>
                    </a:cubicBezTo>
                    <a:cubicBezTo>
                      <a:pt x="821" y="4970"/>
                      <a:pt x="2159" y="6003"/>
                      <a:pt x="3405" y="7006"/>
                    </a:cubicBezTo>
                    <a:cubicBezTo>
                      <a:pt x="5350" y="8404"/>
                      <a:pt x="7265" y="9833"/>
                      <a:pt x="9180" y="11140"/>
                    </a:cubicBezTo>
                    <a:cubicBezTo>
                      <a:pt x="8572" y="7614"/>
                      <a:pt x="7782" y="3875"/>
                      <a:pt x="5290" y="1383"/>
                    </a:cubicBezTo>
                    <a:cubicBezTo>
                      <a:pt x="4742" y="836"/>
                      <a:pt x="4165" y="380"/>
                      <a:pt x="3466" y="167"/>
                    </a:cubicBezTo>
                    <a:cubicBezTo>
                      <a:pt x="3159" y="60"/>
                      <a:pt x="2834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5773925" y="2035525"/>
                <a:ext cx="3290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132" extrusionOk="0">
                    <a:moveTo>
                      <a:pt x="5222" y="0"/>
                    </a:moveTo>
                    <a:cubicBezTo>
                      <a:pt x="5042" y="0"/>
                      <a:pt x="4862" y="7"/>
                      <a:pt x="4682" y="21"/>
                    </a:cubicBezTo>
                    <a:cubicBezTo>
                      <a:pt x="3131" y="173"/>
                      <a:pt x="1551" y="933"/>
                      <a:pt x="730" y="2301"/>
                    </a:cubicBezTo>
                    <a:cubicBezTo>
                      <a:pt x="153" y="3243"/>
                      <a:pt x="1" y="4580"/>
                      <a:pt x="761" y="5371"/>
                    </a:cubicBezTo>
                    <a:cubicBezTo>
                      <a:pt x="1308" y="5948"/>
                      <a:pt x="2159" y="6100"/>
                      <a:pt x="2979" y="6130"/>
                    </a:cubicBezTo>
                    <a:cubicBezTo>
                      <a:pt x="3027" y="6131"/>
                      <a:pt x="3075" y="6132"/>
                      <a:pt x="3123" y="6132"/>
                    </a:cubicBezTo>
                    <a:cubicBezTo>
                      <a:pt x="6655" y="6132"/>
                      <a:pt x="9953" y="3938"/>
                      <a:pt x="13162" y="3668"/>
                    </a:cubicBezTo>
                    <a:cubicBezTo>
                      <a:pt x="11885" y="2726"/>
                      <a:pt x="10639" y="1784"/>
                      <a:pt x="9241" y="1054"/>
                    </a:cubicBezTo>
                    <a:cubicBezTo>
                      <a:pt x="8002" y="408"/>
                      <a:pt x="6620" y="0"/>
                      <a:pt x="5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5877275" y="2122650"/>
                <a:ext cx="22342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10595" extrusionOk="0">
                    <a:moveTo>
                      <a:pt x="8937" y="1"/>
                    </a:moveTo>
                    <a:lnTo>
                      <a:pt x="8937" y="1"/>
                    </a:lnTo>
                    <a:cubicBezTo>
                      <a:pt x="5077" y="578"/>
                      <a:pt x="1611" y="3466"/>
                      <a:pt x="365" y="7174"/>
                    </a:cubicBezTo>
                    <a:cubicBezTo>
                      <a:pt x="152" y="7752"/>
                      <a:pt x="1" y="8360"/>
                      <a:pt x="92" y="8937"/>
                    </a:cubicBezTo>
                    <a:cubicBezTo>
                      <a:pt x="152" y="9545"/>
                      <a:pt x="456" y="10092"/>
                      <a:pt x="943" y="10396"/>
                    </a:cubicBezTo>
                    <a:cubicBezTo>
                      <a:pt x="1188" y="10535"/>
                      <a:pt x="1455" y="10595"/>
                      <a:pt x="1725" y="10595"/>
                    </a:cubicBezTo>
                    <a:cubicBezTo>
                      <a:pt x="2226" y="10595"/>
                      <a:pt x="2736" y="10388"/>
                      <a:pt x="3131" y="10092"/>
                    </a:cubicBezTo>
                    <a:cubicBezTo>
                      <a:pt x="3739" y="9606"/>
                      <a:pt x="4104" y="8937"/>
                      <a:pt x="4499" y="8238"/>
                    </a:cubicBezTo>
                    <a:cubicBezTo>
                      <a:pt x="6049" y="5594"/>
                      <a:pt x="7508" y="2889"/>
                      <a:pt x="8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6044450" y="2124175"/>
                <a:ext cx="1588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12221" extrusionOk="0">
                    <a:moveTo>
                      <a:pt x="2432" y="1"/>
                    </a:moveTo>
                    <a:cubicBezTo>
                      <a:pt x="669" y="2584"/>
                      <a:pt x="1" y="5989"/>
                      <a:pt x="730" y="9059"/>
                    </a:cubicBezTo>
                    <a:cubicBezTo>
                      <a:pt x="912" y="9819"/>
                      <a:pt x="1156" y="10548"/>
                      <a:pt x="1642" y="11156"/>
                    </a:cubicBezTo>
                    <a:cubicBezTo>
                      <a:pt x="2098" y="11764"/>
                      <a:pt x="2827" y="12220"/>
                      <a:pt x="3587" y="12220"/>
                    </a:cubicBezTo>
                    <a:cubicBezTo>
                      <a:pt x="3604" y="12220"/>
                      <a:pt x="3620" y="12220"/>
                      <a:pt x="3637" y="12220"/>
                    </a:cubicBezTo>
                    <a:cubicBezTo>
                      <a:pt x="4801" y="12220"/>
                      <a:pt x="5780" y="11170"/>
                      <a:pt x="6049" y="10031"/>
                    </a:cubicBezTo>
                    <a:cubicBezTo>
                      <a:pt x="6353" y="8907"/>
                      <a:pt x="6049" y="7691"/>
                      <a:pt x="5715" y="6536"/>
                    </a:cubicBezTo>
                    <a:cubicBezTo>
                      <a:pt x="4925" y="4195"/>
                      <a:pt x="3770" y="197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6100675" y="1920625"/>
                <a:ext cx="3002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12008" h="8386" extrusionOk="0">
                    <a:moveTo>
                      <a:pt x="9661" y="0"/>
                    </a:moveTo>
                    <a:cubicBezTo>
                      <a:pt x="9175" y="0"/>
                      <a:pt x="8671" y="116"/>
                      <a:pt x="8208" y="270"/>
                    </a:cubicBezTo>
                    <a:cubicBezTo>
                      <a:pt x="4439" y="1547"/>
                      <a:pt x="1794" y="4890"/>
                      <a:pt x="1" y="8386"/>
                    </a:cubicBezTo>
                    <a:cubicBezTo>
                      <a:pt x="2129" y="6593"/>
                      <a:pt x="5199" y="6380"/>
                      <a:pt x="7995" y="5650"/>
                    </a:cubicBezTo>
                    <a:cubicBezTo>
                      <a:pt x="9211" y="5346"/>
                      <a:pt x="10487" y="4830"/>
                      <a:pt x="11247" y="3827"/>
                    </a:cubicBezTo>
                    <a:cubicBezTo>
                      <a:pt x="12007" y="2793"/>
                      <a:pt x="12007" y="1121"/>
                      <a:pt x="10974" y="392"/>
                    </a:cubicBezTo>
                    <a:cubicBezTo>
                      <a:pt x="10585" y="108"/>
                      <a:pt x="10131" y="0"/>
                      <a:pt x="9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6097650" y="2065425"/>
                <a:ext cx="323725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5443" extrusionOk="0">
                    <a:moveTo>
                      <a:pt x="7799" y="0"/>
                    </a:moveTo>
                    <a:cubicBezTo>
                      <a:pt x="5028" y="0"/>
                      <a:pt x="2250" y="869"/>
                      <a:pt x="0" y="2472"/>
                    </a:cubicBezTo>
                    <a:cubicBezTo>
                      <a:pt x="1459" y="2594"/>
                      <a:pt x="2797" y="3050"/>
                      <a:pt x="3982" y="3658"/>
                    </a:cubicBezTo>
                    <a:cubicBezTo>
                      <a:pt x="5198" y="4235"/>
                      <a:pt x="6353" y="4904"/>
                      <a:pt x="7690" y="5238"/>
                    </a:cubicBezTo>
                    <a:cubicBezTo>
                      <a:pt x="8162" y="5370"/>
                      <a:pt x="8666" y="5442"/>
                      <a:pt x="9163" y="5442"/>
                    </a:cubicBezTo>
                    <a:cubicBezTo>
                      <a:pt x="10045" y="5442"/>
                      <a:pt x="10910" y="5216"/>
                      <a:pt x="11551" y="4691"/>
                    </a:cubicBezTo>
                    <a:cubicBezTo>
                      <a:pt x="12584" y="3840"/>
                      <a:pt x="12949" y="2108"/>
                      <a:pt x="12037" y="1105"/>
                    </a:cubicBezTo>
                    <a:cubicBezTo>
                      <a:pt x="11551" y="527"/>
                      <a:pt x="10760" y="314"/>
                      <a:pt x="10031" y="193"/>
                    </a:cubicBezTo>
                    <a:cubicBezTo>
                      <a:pt x="9294" y="63"/>
                      <a:pt x="8547" y="0"/>
                      <a:pt x="7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6102975" y="2129825"/>
                <a:ext cx="25990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872" extrusionOk="0">
                    <a:moveTo>
                      <a:pt x="828" y="0"/>
                    </a:moveTo>
                    <a:cubicBezTo>
                      <a:pt x="556" y="0"/>
                      <a:pt x="280" y="16"/>
                      <a:pt x="0" y="48"/>
                    </a:cubicBezTo>
                    <a:cubicBezTo>
                      <a:pt x="1581" y="2328"/>
                      <a:pt x="3161" y="4608"/>
                      <a:pt x="4955" y="6735"/>
                    </a:cubicBezTo>
                    <a:cubicBezTo>
                      <a:pt x="5532" y="7434"/>
                      <a:pt x="6140" y="8134"/>
                      <a:pt x="6961" y="8559"/>
                    </a:cubicBezTo>
                    <a:cubicBezTo>
                      <a:pt x="7347" y="8759"/>
                      <a:pt x="7787" y="8872"/>
                      <a:pt x="8217" y="8872"/>
                    </a:cubicBezTo>
                    <a:cubicBezTo>
                      <a:pt x="8701" y="8872"/>
                      <a:pt x="9174" y="8729"/>
                      <a:pt x="9544" y="8407"/>
                    </a:cubicBezTo>
                    <a:cubicBezTo>
                      <a:pt x="10304" y="7769"/>
                      <a:pt x="10395" y="6553"/>
                      <a:pt x="10000" y="5641"/>
                    </a:cubicBezTo>
                    <a:cubicBezTo>
                      <a:pt x="9605" y="4729"/>
                      <a:pt x="8845" y="4000"/>
                      <a:pt x="8085" y="3361"/>
                    </a:cubicBezTo>
                    <a:cubicBezTo>
                      <a:pt x="5982" y="1618"/>
                      <a:pt x="36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" name="Google Shape;854;p7"/>
            <p:cNvGrpSpPr/>
            <p:nvPr/>
          </p:nvGrpSpPr>
          <p:grpSpPr>
            <a:xfrm rot="10800000">
              <a:off x="5166900" y="4328400"/>
              <a:ext cx="1627550" cy="885025"/>
              <a:chOff x="6449650" y="376500"/>
              <a:chExt cx="1627550" cy="88502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6608300" y="376500"/>
                <a:ext cx="1468900" cy="885025"/>
              </a:xfrm>
              <a:custGeom>
                <a:avLst/>
                <a:gdLst/>
                <a:ahLst/>
                <a:cxnLst/>
                <a:rect l="l" t="t" r="r" b="b"/>
                <a:pathLst>
                  <a:path w="58756" h="35401" extrusionOk="0">
                    <a:moveTo>
                      <a:pt x="25832" y="1"/>
                    </a:moveTo>
                    <a:cubicBezTo>
                      <a:pt x="24623" y="1"/>
                      <a:pt x="23392" y="185"/>
                      <a:pt x="22219" y="393"/>
                    </a:cubicBezTo>
                    <a:cubicBezTo>
                      <a:pt x="14377" y="1822"/>
                      <a:pt x="6778" y="4557"/>
                      <a:pt x="0" y="8721"/>
                    </a:cubicBezTo>
                    <a:cubicBezTo>
                      <a:pt x="6231" y="19755"/>
                      <a:pt x="11703" y="28539"/>
                      <a:pt x="20426" y="32886"/>
                    </a:cubicBezTo>
                    <a:cubicBezTo>
                      <a:pt x="21495" y="33412"/>
                      <a:pt x="22795" y="33831"/>
                      <a:pt x="23980" y="33831"/>
                    </a:cubicBezTo>
                    <a:cubicBezTo>
                      <a:pt x="24985" y="33831"/>
                      <a:pt x="25908" y="33529"/>
                      <a:pt x="26536" y="32734"/>
                    </a:cubicBezTo>
                    <a:cubicBezTo>
                      <a:pt x="27387" y="31670"/>
                      <a:pt x="27265" y="30090"/>
                      <a:pt x="26657" y="28874"/>
                    </a:cubicBezTo>
                    <a:cubicBezTo>
                      <a:pt x="26019" y="27658"/>
                      <a:pt x="24985" y="26746"/>
                      <a:pt x="23952" y="25834"/>
                    </a:cubicBezTo>
                    <a:lnTo>
                      <a:pt x="23952" y="25834"/>
                    </a:lnTo>
                    <a:cubicBezTo>
                      <a:pt x="28876" y="29147"/>
                      <a:pt x="34043" y="32035"/>
                      <a:pt x="39423" y="34467"/>
                    </a:cubicBezTo>
                    <a:cubicBezTo>
                      <a:pt x="40513" y="34968"/>
                      <a:pt x="41799" y="35401"/>
                      <a:pt x="42974" y="35401"/>
                    </a:cubicBezTo>
                    <a:cubicBezTo>
                      <a:pt x="43864" y="35401"/>
                      <a:pt x="44691" y="35152"/>
                      <a:pt x="45320" y="34497"/>
                    </a:cubicBezTo>
                    <a:cubicBezTo>
                      <a:pt x="46445" y="33342"/>
                      <a:pt x="46202" y="31275"/>
                      <a:pt x="45168" y="29998"/>
                    </a:cubicBezTo>
                    <a:cubicBezTo>
                      <a:pt x="44165" y="28691"/>
                      <a:pt x="42615" y="27931"/>
                      <a:pt x="41126" y="27263"/>
                    </a:cubicBezTo>
                    <a:lnTo>
                      <a:pt x="41126" y="27263"/>
                    </a:lnTo>
                    <a:cubicBezTo>
                      <a:pt x="45381" y="28387"/>
                      <a:pt x="49788" y="28965"/>
                      <a:pt x="54196" y="28965"/>
                    </a:cubicBezTo>
                    <a:cubicBezTo>
                      <a:pt x="55533" y="28935"/>
                      <a:pt x="57023" y="28783"/>
                      <a:pt x="57782" y="27719"/>
                    </a:cubicBezTo>
                    <a:cubicBezTo>
                      <a:pt x="58755" y="26290"/>
                      <a:pt x="57782" y="24375"/>
                      <a:pt x="56627" y="23099"/>
                    </a:cubicBezTo>
                    <a:cubicBezTo>
                      <a:pt x="53591" y="19794"/>
                      <a:pt x="49126" y="17773"/>
                      <a:pt x="44574" y="17691"/>
                    </a:cubicBezTo>
                    <a:lnTo>
                      <a:pt x="44574" y="17691"/>
                    </a:lnTo>
                    <a:cubicBezTo>
                      <a:pt x="47352" y="17596"/>
                      <a:pt x="49439" y="14048"/>
                      <a:pt x="48117" y="11609"/>
                    </a:cubicBezTo>
                    <a:cubicBezTo>
                      <a:pt x="47205" y="9877"/>
                      <a:pt x="45229" y="9056"/>
                      <a:pt x="43375" y="8509"/>
                    </a:cubicBezTo>
                    <a:cubicBezTo>
                      <a:pt x="40753" y="7784"/>
                      <a:pt x="38013" y="7422"/>
                      <a:pt x="35272" y="7422"/>
                    </a:cubicBezTo>
                    <a:cubicBezTo>
                      <a:pt x="33557" y="7422"/>
                      <a:pt x="31842" y="7564"/>
                      <a:pt x="30155" y="7847"/>
                    </a:cubicBezTo>
                    <a:lnTo>
                      <a:pt x="30155" y="7847"/>
                    </a:lnTo>
                    <a:cubicBezTo>
                      <a:pt x="31504" y="7257"/>
                      <a:pt x="32359" y="5517"/>
                      <a:pt x="32068" y="4010"/>
                    </a:cubicBezTo>
                    <a:cubicBezTo>
                      <a:pt x="31642" y="2095"/>
                      <a:pt x="29879" y="727"/>
                      <a:pt x="27995" y="241"/>
                    </a:cubicBezTo>
                    <a:cubicBezTo>
                      <a:pt x="27294" y="69"/>
                      <a:pt x="26567" y="1"/>
                      <a:pt x="25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6449650" y="567150"/>
                <a:ext cx="1550450" cy="431325"/>
              </a:xfrm>
              <a:custGeom>
                <a:avLst/>
                <a:gdLst/>
                <a:ahLst/>
                <a:cxnLst/>
                <a:rect l="l" t="t" r="r" b="b"/>
                <a:pathLst>
                  <a:path w="62018" h="17253" extrusionOk="0">
                    <a:moveTo>
                      <a:pt x="2374" y="1"/>
                    </a:moveTo>
                    <a:cubicBezTo>
                      <a:pt x="0" y="1"/>
                      <a:pt x="827" y="685"/>
                      <a:pt x="5009" y="1339"/>
                    </a:cubicBezTo>
                    <a:cubicBezTo>
                      <a:pt x="13793" y="2858"/>
                      <a:pt x="23702" y="4773"/>
                      <a:pt x="33459" y="7418"/>
                    </a:cubicBezTo>
                    <a:cubicBezTo>
                      <a:pt x="43216" y="10062"/>
                      <a:pt x="52882" y="13345"/>
                      <a:pt x="61119" y="16992"/>
                    </a:cubicBezTo>
                    <a:cubicBezTo>
                      <a:pt x="61551" y="17170"/>
                      <a:pt x="61813" y="17253"/>
                      <a:pt x="61899" y="17253"/>
                    </a:cubicBezTo>
                    <a:cubicBezTo>
                      <a:pt x="62018" y="17253"/>
                      <a:pt x="61794" y="17093"/>
                      <a:pt x="61210" y="16810"/>
                    </a:cubicBezTo>
                    <a:cubicBezTo>
                      <a:pt x="44128" y="8877"/>
                      <a:pt x="25344" y="2980"/>
                      <a:pt x="6681" y="366"/>
                    </a:cubicBezTo>
                    <a:cubicBezTo>
                      <a:pt x="4751" y="108"/>
                      <a:pt x="3312" y="1"/>
                      <a:pt x="2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7132850" y="686650"/>
                <a:ext cx="415500" cy="362775"/>
              </a:xfrm>
              <a:custGeom>
                <a:avLst/>
                <a:gdLst/>
                <a:ahLst/>
                <a:cxnLst/>
                <a:rect l="l" t="t" r="r" b="b"/>
                <a:pathLst>
                  <a:path w="16620" h="14511" extrusionOk="0">
                    <a:moveTo>
                      <a:pt x="471" y="1"/>
                    </a:moveTo>
                    <a:cubicBezTo>
                      <a:pt x="0" y="1"/>
                      <a:pt x="31" y="581"/>
                      <a:pt x="842" y="1483"/>
                    </a:cubicBezTo>
                    <a:cubicBezTo>
                      <a:pt x="5037" y="6042"/>
                      <a:pt x="11450" y="10480"/>
                      <a:pt x="16283" y="14401"/>
                    </a:cubicBezTo>
                    <a:cubicBezTo>
                      <a:pt x="16393" y="14477"/>
                      <a:pt x="16478" y="14511"/>
                      <a:pt x="16529" y="14511"/>
                    </a:cubicBezTo>
                    <a:cubicBezTo>
                      <a:pt x="16620" y="14511"/>
                      <a:pt x="16600" y="14405"/>
                      <a:pt x="16405" y="14249"/>
                    </a:cubicBezTo>
                    <a:cubicBezTo>
                      <a:pt x="11633" y="9872"/>
                      <a:pt x="6891" y="5161"/>
                      <a:pt x="2058" y="905"/>
                    </a:cubicBezTo>
                    <a:cubicBezTo>
                      <a:pt x="1353" y="274"/>
                      <a:pt x="794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7260575" y="673600"/>
                <a:ext cx="4070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2567" extrusionOk="0">
                    <a:moveTo>
                      <a:pt x="10525" y="0"/>
                    </a:moveTo>
                    <a:cubicBezTo>
                      <a:pt x="7480" y="0"/>
                      <a:pt x="4406" y="366"/>
                      <a:pt x="1508" y="1275"/>
                    </a:cubicBezTo>
                    <a:cubicBezTo>
                      <a:pt x="0" y="1706"/>
                      <a:pt x="43" y="2567"/>
                      <a:pt x="1067" y="2567"/>
                    </a:cubicBezTo>
                    <a:cubicBezTo>
                      <a:pt x="1198" y="2567"/>
                      <a:pt x="1346" y="2553"/>
                      <a:pt x="1508" y="2521"/>
                    </a:cubicBezTo>
                    <a:cubicBezTo>
                      <a:pt x="3758" y="2157"/>
                      <a:pt x="6159" y="1579"/>
                      <a:pt x="8651" y="1154"/>
                    </a:cubicBezTo>
                    <a:cubicBezTo>
                      <a:pt x="10718" y="771"/>
                      <a:pt x="12869" y="517"/>
                      <a:pt x="14855" y="517"/>
                    </a:cubicBezTo>
                    <a:cubicBezTo>
                      <a:pt x="15236" y="517"/>
                      <a:pt x="15610" y="526"/>
                      <a:pt x="15977" y="546"/>
                    </a:cubicBezTo>
                    <a:cubicBezTo>
                      <a:pt x="16250" y="546"/>
                      <a:pt x="16281" y="394"/>
                      <a:pt x="15977" y="363"/>
                    </a:cubicBezTo>
                    <a:cubicBezTo>
                      <a:pt x="14201" y="134"/>
                      <a:pt x="12368" y="0"/>
                      <a:pt x="10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6814425" y="497500"/>
                <a:ext cx="46867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18747" h="4891" extrusionOk="0">
                    <a:moveTo>
                      <a:pt x="17122" y="0"/>
                    </a:moveTo>
                    <a:cubicBezTo>
                      <a:pt x="11873" y="0"/>
                      <a:pt x="6347" y="1034"/>
                      <a:pt x="1573" y="3365"/>
                    </a:cubicBezTo>
                    <a:cubicBezTo>
                      <a:pt x="95" y="4128"/>
                      <a:pt x="0" y="4891"/>
                      <a:pt x="821" y="4891"/>
                    </a:cubicBezTo>
                    <a:cubicBezTo>
                      <a:pt x="1046" y="4891"/>
                      <a:pt x="1341" y="4833"/>
                      <a:pt x="1695" y="4702"/>
                    </a:cubicBezTo>
                    <a:cubicBezTo>
                      <a:pt x="4217" y="3790"/>
                      <a:pt x="6923" y="2696"/>
                      <a:pt x="9841" y="1815"/>
                    </a:cubicBezTo>
                    <a:cubicBezTo>
                      <a:pt x="12667" y="933"/>
                      <a:pt x="15677" y="325"/>
                      <a:pt x="18412" y="204"/>
                    </a:cubicBezTo>
                    <a:cubicBezTo>
                      <a:pt x="18747" y="173"/>
                      <a:pt x="18747" y="21"/>
                      <a:pt x="18412" y="21"/>
                    </a:cubicBezTo>
                    <a:cubicBezTo>
                      <a:pt x="17984" y="7"/>
                      <a:pt x="17554" y="0"/>
                      <a:pt x="17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6725375" y="614150"/>
                <a:ext cx="365800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7219" extrusionOk="0">
                    <a:moveTo>
                      <a:pt x="385" y="0"/>
                    </a:moveTo>
                    <a:cubicBezTo>
                      <a:pt x="47" y="0"/>
                      <a:pt x="0" y="555"/>
                      <a:pt x="484" y="1556"/>
                    </a:cubicBezTo>
                    <a:cubicBezTo>
                      <a:pt x="1852" y="4444"/>
                      <a:pt x="4010" y="7422"/>
                      <a:pt x="6503" y="10067"/>
                    </a:cubicBezTo>
                    <a:cubicBezTo>
                      <a:pt x="8995" y="12711"/>
                      <a:pt x="11761" y="15082"/>
                      <a:pt x="14315" y="17088"/>
                    </a:cubicBezTo>
                    <a:cubicBezTo>
                      <a:pt x="14428" y="17179"/>
                      <a:pt x="14512" y="17219"/>
                      <a:pt x="14557" y="17219"/>
                    </a:cubicBezTo>
                    <a:cubicBezTo>
                      <a:pt x="14631" y="17219"/>
                      <a:pt x="14596" y="17107"/>
                      <a:pt x="14406" y="16936"/>
                    </a:cubicBezTo>
                    <a:cubicBezTo>
                      <a:pt x="9451" y="12498"/>
                      <a:pt x="5257" y="6936"/>
                      <a:pt x="1791" y="1374"/>
                    </a:cubicBezTo>
                    <a:cubicBezTo>
                      <a:pt x="1207" y="433"/>
                      <a:pt x="683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7"/>
            <p:cNvGrpSpPr/>
            <p:nvPr/>
          </p:nvGrpSpPr>
          <p:grpSpPr>
            <a:xfrm rot="10800000">
              <a:off x="6339425" y="4398750"/>
              <a:ext cx="986375" cy="972325"/>
              <a:chOff x="5918300" y="218850"/>
              <a:chExt cx="986375" cy="972325"/>
            </a:xfrm>
          </p:grpSpPr>
          <p:sp>
            <p:nvSpPr>
              <p:cNvPr id="862" name="Google Shape;862;p7"/>
              <p:cNvSpPr/>
              <p:nvPr/>
            </p:nvSpPr>
            <p:spPr>
              <a:xfrm>
                <a:off x="6238225" y="660625"/>
                <a:ext cx="353375" cy="5305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222" extrusionOk="0">
                    <a:moveTo>
                      <a:pt x="7387" y="1"/>
                    </a:moveTo>
                    <a:cubicBezTo>
                      <a:pt x="4104" y="4408"/>
                      <a:pt x="760" y="9089"/>
                      <a:pt x="152" y="14530"/>
                    </a:cubicBezTo>
                    <a:cubicBezTo>
                      <a:pt x="0" y="15776"/>
                      <a:pt x="61" y="17114"/>
                      <a:pt x="578" y="18269"/>
                    </a:cubicBezTo>
                    <a:cubicBezTo>
                      <a:pt x="1125" y="19454"/>
                      <a:pt x="2219" y="20396"/>
                      <a:pt x="3466" y="20488"/>
                    </a:cubicBezTo>
                    <a:cubicBezTo>
                      <a:pt x="3492" y="20488"/>
                      <a:pt x="3518" y="20489"/>
                      <a:pt x="3544" y="20489"/>
                    </a:cubicBezTo>
                    <a:cubicBezTo>
                      <a:pt x="4611" y="20489"/>
                      <a:pt x="5641" y="19890"/>
                      <a:pt x="6353" y="19089"/>
                    </a:cubicBezTo>
                    <a:cubicBezTo>
                      <a:pt x="7083" y="18238"/>
                      <a:pt x="7539" y="17205"/>
                      <a:pt x="7995" y="16202"/>
                    </a:cubicBezTo>
                    <a:cubicBezTo>
                      <a:pt x="8177" y="17600"/>
                      <a:pt x="8359" y="19029"/>
                      <a:pt x="9271" y="20153"/>
                    </a:cubicBezTo>
                    <a:cubicBezTo>
                      <a:pt x="9825" y="20799"/>
                      <a:pt x="10716" y="21221"/>
                      <a:pt x="11547" y="21221"/>
                    </a:cubicBezTo>
                    <a:cubicBezTo>
                      <a:pt x="12085" y="21221"/>
                      <a:pt x="12598" y="21045"/>
                      <a:pt x="12979" y="20639"/>
                    </a:cubicBezTo>
                    <a:cubicBezTo>
                      <a:pt x="13496" y="20062"/>
                      <a:pt x="13648" y="19211"/>
                      <a:pt x="13679" y="18421"/>
                    </a:cubicBezTo>
                    <a:cubicBezTo>
                      <a:pt x="14134" y="11673"/>
                      <a:pt x="10791" y="5320"/>
                      <a:pt x="7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6378050" y="670500"/>
                <a:ext cx="526625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5" h="15127" extrusionOk="0">
                    <a:moveTo>
                      <a:pt x="3528" y="1"/>
                    </a:moveTo>
                    <a:cubicBezTo>
                      <a:pt x="2335" y="1"/>
                      <a:pt x="1154" y="37"/>
                      <a:pt x="0" y="92"/>
                    </a:cubicBezTo>
                    <a:cubicBezTo>
                      <a:pt x="2189" y="5107"/>
                      <a:pt x="4560" y="10366"/>
                      <a:pt x="8967" y="13588"/>
                    </a:cubicBezTo>
                    <a:cubicBezTo>
                      <a:pt x="10000" y="14348"/>
                      <a:pt x="11186" y="14986"/>
                      <a:pt x="12432" y="15108"/>
                    </a:cubicBezTo>
                    <a:cubicBezTo>
                      <a:pt x="12563" y="15120"/>
                      <a:pt x="12695" y="15127"/>
                      <a:pt x="12829" y="15127"/>
                    </a:cubicBezTo>
                    <a:cubicBezTo>
                      <a:pt x="13964" y="15127"/>
                      <a:pt x="15150" y="14662"/>
                      <a:pt x="15776" y="13709"/>
                    </a:cubicBezTo>
                    <a:cubicBezTo>
                      <a:pt x="16384" y="12737"/>
                      <a:pt x="16353" y="11521"/>
                      <a:pt x="15988" y="10457"/>
                    </a:cubicBezTo>
                    <a:cubicBezTo>
                      <a:pt x="15654" y="9424"/>
                      <a:pt x="14985" y="8481"/>
                      <a:pt x="14317" y="7630"/>
                    </a:cubicBezTo>
                    <a:lnTo>
                      <a:pt x="14317" y="7630"/>
                    </a:lnTo>
                    <a:cubicBezTo>
                      <a:pt x="15412" y="8063"/>
                      <a:pt x="16570" y="8539"/>
                      <a:pt x="17722" y="8539"/>
                    </a:cubicBezTo>
                    <a:cubicBezTo>
                      <a:pt x="17945" y="8539"/>
                      <a:pt x="18168" y="8521"/>
                      <a:pt x="18390" y="8481"/>
                    </a:cubicBezTo>
                    <a:cubicBezTo>
                      <a:pt x="19757" y="8269"/>
                      <a:pt x="21065" y="6901"/>
                      <a:pt x="20669" y="5533"/>
                    </a:cubicBezTo>
                    <a:cubicBezTo>
                      <a:pt x="20457" y="4773"/>
                      <a:pt x="19788" y="4226"/>
                      <a:pt x="19119" y="3770"/>
                    </a:cubicBezTo>
                    <a:cubicBezTo>
                      <a:pt x="14542" y="735"/>
                      <a:pt x="8906" y="1"/>
                      <a:pt x="35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6367400" y="337075"/>
                <a:ext cx="506875" cy="394325"/>
              </a:xfrm>
              <a:custGeom>
                <a:avLst/>
                <a:gdLst/>
                <a:ahLst/>
                <a:cxnLst/>
                <a:rect l="l" t="t" r="r" b="b"/>
                <a:pathLst>
                  <a:path w="20275" h="15773" extrusionOk="0">
                    <a:moveTo>
                      <a:pt x="14574" y="1"/>
                    </a:moveTo>
                    <a:cubicBezTo>
                      <a:pt x="13964" y="1"/>
                      <a:pt x="13346" y="252"/>
                      <a:pt x="12767" y="541"/>
                    </a:cubicBezTo>
                    <a:cubicBezTo>
                      <a:pt x="6749" y="3490"/>
                      <a:pt x="2888" y="9569"/>
                      <a:pt x="1" y="15223"/>
                    </a:cubicBezTo>
                    <a:cubicBezTo>
                      <a:pt x="2492" y="15501"/>
                      <a:pt x="5048" y="15773"/>
                      <a:pt x="7568" y="15773"/>
                    </a:cubicBezTo>
                    <a:cubicBezTo>
                      <a:pt x="10550" y="15773"/>
                      <a:pt x="13483" y="15392"/>
                      <a:pt x="16202" y="14189"/>
                    </a:cubicBezTo>
                    <a:cubicBezTo>
                      <a:pt x="17387" y="13672"/>
                      <a:pt x="18512" y="12973"/>
                      <a:pt x="19241" y="11940"/>
                    </a:cubicBezTo>
                    <a:cubicBezTo>
                      <a:pt x="20001" y="10937"/>
                      <a:pt x="20275" y="9478"/>
                      <a:pt x="19697" y="8353"/>
                    </a:cubicBezTo>
                    <a:cubicBezTo>
                      <a:pt x="19211" y="7350"/>
                      <a:pt x="18086" y="6742"/>
                      <a:pt x="17022" y="6560"/>
                    </a:cubicBezTo>
                    <a:cubicBezTo>
                      <a:pt x="16596" y="6465"/>
                      <a:pt x="16170" y="6430"/>
                      <a:pt x="15741" y="6430"/>
                    </a:cubicBezTo>
                    <a:cubicBezTo>
                      <a:pt x="15067" y="6430"/>
                      <a:pt x="14384" y="6516"/>
                      <a:pt x="13679" y="6590"/>
                    </a:cubicBezTo>
                    <a:cubicBezTo>
                      <a:pt x="14803" y="5770"/>
                      <a:pt x="15958" y="4797"/>
                      <a:pt x="16475" y="3520"/>
                    </a:cubicBezTo>
                    <a:cubicBezTo>
                      <a:pt x="16962" y="2183"/>
                      <a:pt x="16414" y="390"/>
                      <a:pt x="15047" y="55"/>
                    </a:cubicBezTo>
                    <a:cubicBezTo>
                      <a:pt x="14890" y="18"/>
                      <a:pt x="14732" y="1"/>
                      <a:pt x="14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6230625" y="218850"/>
                <a:ext cx="353375" cy="5299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198" extrusionOk="0">
                    <a:moveTo>
                      <a:pt x="2574" y="1"/>
                    </a:moveTo>
                    <a:cubicBezTo>
                      <a:pt x="2049" y="1"/>
                      <a:pt x="1551" y="170"/>
                      <a:pt x="1186" y="559"/>
                    </a:cubicBezTo>
                    <a:cubicBezTo>
                      <a:pt x="669" y="1137"/>
                      <a:pt x="517" y="1988"/>
                      <a:pt x="456" y="2778"/>
                    </a:cubicBezTo>
                    <a:cubicBezTo>
                      <a:pt x="1" y="9526"/>
                      <a:pt x="3344" y="15879"/>
                      <a:pt x="6779" y="21198"/>
                    </a:cubicBezTo>
                    <a:cubicBezTo>
                      <a:pt x="10031" y="16790"/>
                      <a:pt x="13375" y="12140"/>
                      <a:pt x="13983" y="6699"/>
                    </a:cubicBezTo>
                    <a:cubicBezTo>
                      <a:pt x="14135" y="5422"/>
                      <a:pt x="14104" y="4115"/>
                      <a:pt x="13587" y="2930"/>
                    </a:cubicBezTo>
                    <a:cubicBezTo>
                      <a:pt x="13040" y="1745"/>
                      <a:pt x="11946" y="802"/>
                      <a:pt x="10700" y="711"/>
                    </a:cubicBezTo>
                    <a:cubicBezTo>
                      <a:pt x="10673" y="710"/>
                      <a:pt x="10646" y="710"/>
                      <a:pt x="10619" y="710"/>
                    </a:cubicBezTo>
                    <a:cubicBezTo>
                      <a:pt x="9524" y="710"/>
                      <a:pt x="8495" y="1309"/>
                      <a:pt x="7812" y="2140"/>
                    </a:cubicBezTo>
                    <a:cubicBezTo>
                      <a:pt x="7083" y="2960"/>
                      <a:pt x="6627" y="3994"/>
                      <a:pt x="6171" y="5027"/>
                    </a:cubicBezTo>
                    <a:cubicBezTo>
                      <a:pt x="5988" y="3599"/>
                      <a:pt x="5776" y="2170"/>
                      <a:pt x="4864" y="1076"/>
                    </a:cubicBezTo>
                    <a:cubicBezTo>
                      <a:pt x="4305" y="424"/>
                      <a:pt x="3405" y="1"/>
                      <a:pt x="2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5918300" y="360750"/>
                <a:ext cx="526650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6" h="15127" extrusionOk="0">
                    <a:moveTo>
                      <a:pt x="8236" y="1"/>
                    </a:moveTo>
                    <a:cubicBezTo>
                      <a:pt x="7095" y="1"/>
                      <a:pt x="5888" y="466"/>
                      <a:pt x="5290" y="1418"/>
                    </a:cubicBezTo>
                    <a:cubicBezTo>
                      <a:pt x="4682" y="2391"/>
                      <a:pt x="4712" y="3607"/>
                      <a:pt x="5047" y="4671"/>
                    </a:cubicBezTo>
                    <a:cubicBezTo>
                      <a:pt x="5381" y="5734"/>
                      <a:pt x="6080" y="6646"/>
                      <a:pt x="6718" y="7497"/>
                    </a:cubicBezTo>
                    <a:cubicBezTo>
                      <a:pt x="5649" y="7064"/>
                      <a:pt x="4473" y="6589"/>
                      <a:pt x="3315" y="6589"/>
                    </a:cubicBezTo>
                    <a:cubicBezTo>
                      <a:pt x="3091" y="6589"/>
                      <a:pt x="2867" y="6607"/>
                      <a:pt x="2645" y="6646"/>
                    </a:cubicBezTo>
                    <a:cubicBezTo>
                      <a:pt x="1278" y="6859"/>
                      <a:pt x="1" y="8227"/>
                      <a:pt x="366" y="9595"/>
                    </a:cubicBezTo>
                    <a:cubicBezTo>
                      <a:pt x="609" y="10355"/>
                      <a:pt x="1247" y="10902"/>
                      <a:pt x="1946" y="11358"/>
                    </a:cubicBezTo>
                    <a:cubicBezTo>
                      <a:pt x="6499" y="14392"/>
                      <a:pt x="12150" y="15127"/>
                      <a:pt x="17535" y="15127"/>
                    </a:cubicBezTo>
                    <a:cubicBezTo>
                      <a:pt x="18730" y="15127"/>
                      <a:pt x="19912" y="15091"/>
                      <a:pt x="21065" y="15035"/>
                    </a:cubicBezTo>
                    <a:cubicBezTo>
                      <a:pt x="18846" y="10020"/>
                      <a:pt x="16506" y="4792"/>
                      <a:pt x="12068" y="1540"/>
                    </a:cubicBezTo>
                    <a:cubicBezTo>
                      <a:pt x="11065" y="780"/>
                      <a:pt x="9879" y="142"/>
                      <a:pt x="8633" y="20"/>
                    </a:cubicBezTo>
                    <a:cubicBezTo>
                      <a:pt x="8502" y="7"/>
                      <a:pt x="8370" y="1"/>
                      <a:pt x="8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5948700" y="678300"/>
                <a:ext cx="506125" cy="394075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15763" extrusionOk="0">
                    <a:moveTo>
                      <a:pt x="12759" y="0"/>
                    </a:moveTo>
                    <a:cubicBezTo>
                      <a:pt x="9762" y="0"/>
                      <a:pt x="6809" y="380"/>
                      <a:pt x="4074" y="1574"/>
                    </a:cubicBezTo>
                    <a:cubicBezTo>
                      <a:pt x="2888" y="2121"/>
                      <a:pt x="1733" y="2789"/>
                      <a:pt x="1034" y="3823"/>
                    </a:cubicBezTo>
                    <a:cubicBezTo>
                      <a:pt x="274" y="4856"/>
                      <a:pt x="1" y="6285"/>
                      <a:pt x="578" y="7440"/>
                    </a:cubicBezTo>
                    <a:cubicBezTo>
                      <a:pt x="1065" y="8413"/>
                      <a:pt x="2159" y="9020"/>
                      <a:pt x="3223" y="9203"/>
                    </a:cubicBezTo>
                    <a:cubicBezTo>
                      <a:pt x="3649" y="9298"/>
                      <a:pt x="4079" y="9332"/>
                      <a:pt x="4513" y="9332"/>
                    </a:cubicBezTo>
                    <a:cubicBezTo>
                      <a:pt x="5193" y="9332"/>
                      <a:pt x="5879" y="9247"/>
                      <a:pt x="6566" y="9172"/>
                    </a:cubicBezTo>
                    <a:lnTo>
                      <a:pt x="6566" y="9172"/>
                    </a:lnTo>
                    <a:cubicBezTo>
                      <a:pt x="5472" y="10024"/>
                      <a:pt x="4287" y="10966"/>
                      <a:pt x="3800" y="12242"/>
                    </a:cubicBezTo>
                    <a:cubicBezTo>
                      <a:pt x="3314" y="13580"/>
                      <a:pt x="3831" y="15373"/>
                      <a:pt x="5198" y="15708"/>
                    </a:cubicBezTo>
                    <a:cubicBezTo>
                      <a:pt x="5355" y="15745"/>
                      <a:pt x="5514" y="15762"/>
                      <a:pt x="5674" y="15762"/>
                    </a:cubicBezTo>
                    <a:cubicBezTo>
                      <a:pt x="6291" y="15762"/>
                      <a:pt x="6923" y="15511"/>
                      <a:pt x="7478" y="15221"/>
                    </a:cubicBezTo>
                    <a:cubicBezTo>
                      <a:pt x="13527" y="12242"/>
                      <a:pt x="17357" y="6163"/>
                      <a:pt x="20244" y="540"/>
                    </a:cubicBezTo>
                    <a:cubicBezTo>
                      <a:pt x="17785" y="264"/>
                      <a:pt x="15257" y="0"/>
                      <a:pt x="127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6405150" y="447525"/>
                <a:ext cx="8235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9137" extrusionOk="0">
                    <a:moveTo>
                      <a:pt x="2571" y="1"/>
                    </a:moveTo>
                    <a:cubicBezTo>
                      <a:pt x="2544" y="1"/>
                      <a:pt x="2503" y="14"/>
                      <a:pt x="2503" y="14"/>
                    </a:cubicBezTo>
                    <a:cubicBezTo>
                      <a:pt x="2290" y="1473"/>
                      <a:pt x="1956" y="2841"/>
                      <a:pt x="1530" y="4148"/>
                    </a:cubicBezTo>
                    <a:cubicBezTo>
                      <a:pt x="1135" y="5485"/>
                      <a:pt x="679" y="6732"/>
                      <a:pt x="132" y="8039"/>
                    </a:cubicBezTo>
                    <a:cubicBezTo>
                      <a:pt x="0" y="8302"/>
                      <a:pt x="1376" y="9136"/>
                      <a:pt x="1903" y="9136"/>
                    </a:cubicBezTo>
                    <a:cubicBezTo>
                      <a:pt x="1984" y="9136"/>
                      <a:pt x="2045" y="9117"/>
                      <a:pt x="2077" y="9072"/>
                    </a:cubicBezTo>
                    <a:cubicBezTo>
                      <a:pt x="2959" y="7735"/>
                      <a:pt x="3293" y="6093"/>
                      <a:pt x="3293" y="4543"/>
                    </a:cubicBezTo>
                    <a:cubicBezTo>
                      <a:pt x="3293" y="2993"/>
                      <a:pt x="2989" y="1412"/>
                      <a:pt x="2594" y="14"/>
                    </a:cubicBezTo>
                    <a:cubicBezTo>
                      <a:pt x="2594" y="4"/>
                      <a:pt x="2584" y="1"/>
                      <a:pt x="2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6380325" y="479025"/>
                <a:ext cx="67650" cy="1934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739" extrusionOk="0">
                    <a:moveTo>
                      <a:pt x="92" y="0"/>
                    </a:moveTo>
                    <a:cubicBezTo>
                      <a:pt x="61" y="0"/>
                      <a:pt x="0" y="61"/>
                      <a:pt x="0" y="61"/>
                    </a:cubicBezTo>
                    <a:cubicBezTo>
                      <a:pt x="152" y="2584"/>
                      <a:pt x="152" y="5016"/>
                      <a:pt x="335" y="7447"/>
                    </a:cubicBezTo>
                    <a:cubicBezTo>
                      <a:pt x="352" y="7624"/>
                      <a:pt x="1067" y="7739"/>
                      <a:pt x="1675" y="7739"/>
                    </a:cubicBezTo>
                    <a:cubicBezTo>
                      <a:pt x="2114" y="7739"/>
                      <a:pt x="2498" y="7679"/>
                      <a:pt x="2523" y="7538"/>
                    </a:cubicBezTo>
                    <a:cubicBezTo>
                      <a:pt x="2706" y="6201"/>
                      <a:pt x="2402" y="4833"/>
                      <a:pt x="1915" y="3587"/>
                    </a:cubicBezTo>
                    <a:cubicBezTo>
                      <a:pt x="1429" y="2280"/>
                      <a:pt x="700" y="1125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6319525" y="517025"/>
                <a:ext cx="1024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6045" extrusionOk="0">
                    <a:moveTo>
                      <a:pt x="92" y="0"/>
                    </a:moveTo>
                    <a:cubicBezTo>
                      <a:pt x="62" y="0"/>
                      <a:pt x="1" y="61"/>
                      <a:pt x="1" y="61"/>
                    </a:cubicBezTo>
                    <a:cubicBezTo>
                      <a:pt x="335" y="2189"/>
                      <a:pt x="913" y="4225"/>
                      <a:pt x="2007" y="6018"/>
                    </a:cubicBezTo>
                    <a:cubicBezTo>
                      <a:pt x="2022" y="6036"/>
                      <a:pt x="2054" y="6045"/>
                      <a:pt x="2100" y="6045"/>
                    </a:cubicBezTo>
                    <a:cubicBezTo>
                      <a:pt x="2523" y="6045"/>
                      <a:pt x="4095" y="5356"/>
                      <a:pt x="4013" y="5137"/>
                    </a:cubicBezTo>
                    <a:cubicBezTo>
                      <a:pt x="3405" y="3131"/>
                      <a:pt x="1460" y="167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6257225" y="604400"/>
                <a:ext cx="146525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111" extrusionOk="0">
                    <a:moveTo>
                      <a:pt x="92" y="1"/>
                    </a:moveTo>
                    <a:cubicBezTo>
                      <a:pt x="61" y="1"/>
                      <a:pt x="0" y="92"/>
                      <a:pt x="0" y="92"/>
                    </a:cubicBezTo>
                    <a:cubicBezTo>
                      <a:pt x="1277" y="1672"/>
                      <a:pt x="2645" y="3162"/>
                      <a:pt x="4347" y="4104"/>
                    </a:cubicBezTo>
                    <a:cubicBezTo>
                      <a:pt x="4354" y="4108"/>
                      <a:pt x="4363" y="4110"/>
                      <a:pt x="4373" y="4110"/>
                    </a:cubicBezTo>
                    <a:cubicBezTo>
                      <a:pt x="4649" y="4110"/>
                      <a:pt x="5860" y="2547"/>
                      <a:pt x="5684" y="2371"/>
                    </a:cubicBezTo>
                    <a:cubicBezTo>
                      <a:pt x="4256" y="1004"/>
                      <a:pt x="1976" y="730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6195675" y="661400"/>
                <a:ext cx="18847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2577" extrusionOk="0">
                    <a:moveTo>
                      <a:pt x="6991" y="0"/>
                    </a:moveTo>
                    <a:cubicBezTo>
                      <a:pt x="4590" y="0"/>
                      <a:pt x="2371" y="1398"/>
                      <a:pt x="31" y="2219"/>
                    </a:cubicBezTo>
                    <a:cubicBezTo>
                      <a:pt x="0" y="2219"/>
                      <a:pt x="31" y="2341"/>
                      <a:pt x="31" y="2341"/>
                    </a:cubicBezTo>
                    <a:cubicBezTo>
                      <a:pt x="1199" y="2487"/>
                      <a:pt x="2361" y="2577"/>
                      <a:pt x="3516" y="2577"/>
                    </a:cubicBezTo>
                    <a:cubicBezTo>
                      <a:pt x="4764" y="2577"/>
                      <a:pt x="6003" y="2472"/>
                      <a:pt x="7234" y="2219"/>
                    </a:cubicBezTo>
                    <a:cubicBezTo>
                      <a:pt x="7538" y="2189"/>
                      <a:pt x="7295" y="61"/>
                      <a:pt x="6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6190350" y="686075"/>
                <a:ext cx="208625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8345" h="4380" extrusionOk="0">
                    <a:moveTo>
                      <a:pt x="6653" y="0"/>
                    </a:moveTo>
                    <a:cubicBezTo>
                      <a:pt x="6630" y="0"/>
                      <a:pt x="6611" y="5"/>
                      <a:pt x="6596" y="16"/>
                    </a:cubicBezTo>
                    <a:cubicBezTo>
                      <a:pt x="5654" y="746"/>
                      <a:pt x="4773" y="1567"/>
                      <a:pt x="3709" y="2357"/>
                    </a:cubicBezTo>
                    <a:cubicBezTo>
                      <a:pt x="2675" y="3117"/>
                      <a:pt x="1399" y="3816"/>
                      <a:pt x="1" y="4089"/>
                    </a:cubicBezTo>
                    <a:lnTo>
                      <a:pt x="1" y="4181"/>
                    </a:lnTo>
                    <a:cubicBezTo>
                      <a:pt x="601" y="4311"/>
                      <a:pt x="1224" y="4380"/>
                      <a:pt x="1852" y="4380"/>
                    </a:cubicBezTo>
                    <a:cubicBezTo>
                      <a:pt x="2687" y="4380"/>
                      <a:pt x="3532" y="4258"/>
                      <a:pt x="4347" y="3998"/>
                    </a:cubicBezTo>
                    <a:cubicBezTo>
                      <a:pt x="5806" y="3542"/>
                      <a:pt x="7144" y="2722"/>
                      <a:pt x="8116" y="1567"/>
                    </a:cubicBezTo>
                    <a:cubicBezTo>
                      <a:pt x="8345" y="1281"/>
                      <a:pt x="7015" y="0"/>
                      <a:pt x="6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6306625" y="713950"/>
                <a:ext cx="1026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258" extrusionOk="0">
                    <a:moveTo>
                      <a:pt x="2784" y="1"/>
                    </a:moveTo>
                    <a:cubicBezTo>
                      <a:pt x="2306" y="1"/>
                      <a:pt x="1864" y="53"/>
                      <a:pt x="1824" y="148"/>
                    </a:cubicBezTo>
                    <a:cubicBezTo>
                      <a:pt x="1641" y="1059"/>
                      <a:pt x="1611" y="2002"/>
                      <a:pt x="1429" y="3066"/>
                    </a:cubicBezTo>
                    <a:cubicBezTo>
                      <a:pt x="1216" y="4129"/>
                      <a:pt x="821" y="5284"/>
                      <a:pt x="0" y="6196"/>
                    </a:cubicBezTo>
                    <a:lnTo>
                      <a:pt x="91" y="6257"/>
                    </a:lnTo>
                    <a:cubicBezTo>
                      <a:pt x="1216" y="5801"/>
                      <a:pt x="2249" y="4980"/>
                      <a:pt x="2979" y="3917"/>
                    </a:cubicBezTo>
                    <a:cubicBezTo>
                      <a:pt x="3708" y="2853"/>
                      <a:pt x="4104" y="1546"/>
                      <a:pt x="4043" y="269"/>
                    </a:cubicBezTo>
                    <a:cubicBezTo>
                      <a:pt x="4043" y="83"/>
                      <a:pt x="3384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6374250" y="736525"/>
                <a:ext cx="6765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587" extrusionOk="0">
                    <a:moveTo>
                      <a:pt x="1578" y="0"/>
                    </a:moveTo>
                    <a:cubicBezTo>
                      <a:pt x="939" y="0"/>
                      <a:pt x="70" y="145"/>
                      <a:pt x="31" y="339"/>
                    </a:cubicBezTo>
                    <a:cubicBezTo>
                      <a:pt x="0" y="2831"/>
                      <a:pt x="1368" y="5172"/>
                      <a:pt x="2128" y="7573"/>
                    </a:cubicBezTo>
                    <a:cubicBezTo>
                      <a:pt x="2128" y="7583"/>
                      <a:pt x="2142" y="7586"/>
                      <a:pt x="2160" y="7586"/>
                    </a:cubicBezTo>
                    <a:cubicBezTo>
                      <a:pt x="2196" y="7586"/>
                      <a:pt x="2250" y="7573"/>
                      <a:pt x="2250" y="7573"/>
                    </a:cubicBezTo>
                    <a:cubicBezTo>
                      <a:pt x="2584" y="5050"/>
                      <a:pt x="2706" y="2588"/>
                      <a:pt x="2250" y="156"/>
                    </a:cubicBezTo>
                    <a:cubicBezTo>
                      <a:pt x="2228" y="47"/>
                      <a:pt x="1939" y="0"/>
                      <a:pt x="1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6406125" y="711225"/>
                <a:ext cx="112525" cy="20040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016" extrusionOk="0">
                    <a:moveTo>
                      <a:pt x="1821" y="1"/>
                    </a:moveTo>
                    <a:cubicBezTo>
                      <a:pt x="1192" y="1"/>
                      <a:pt x="1" y="313"/>
                      <a:pt x="93" y="591"/>
                    </a:cubicBezTo>
                    <a:cubicBezTo>
                      <a:pt x="336" y="2050"/>
                      <a:pt x="975" y="3357"/>
                      <a:pt x="1765" y="4603"/>
                    </a:cubicBezTo>
                    <a:cubicBezTo>
                      <a:pt x="2555" y="5819"/>
                      <a:pt x="3558" y="6913"/>
                      <a:pt x="4440" y="8007"/>
                    </a:cubicBezTo>
                    <a:cubicBezTo>
                      <a:pt x="4440" y="8014"/>
                      <a:pt x="4442" y="8016"/>
                      <a:pt x="4446" y="8016"/>
                    </a:cubicBezTo>
                    <a:cubicBezTo>
                      <a:pt x="4462" y="8016"/>
                      <a:pt x="4500" y="7977"/>
                      <a:pt x="4500" y="7977"/>
                    </a:cubicBezTo>
                    <a:cubicBezTo>
                      <a:pt x="3710" y="5272"/>
                      <a:pt x="3072" y="2658"/>
                      <a:pt x="2190" y="105"/>
                    </a:cubicBezTo>
                    <a:cubicBezTo>
                      <a:pt x="2161" y="32"/>
                      <a:pt x="2019" y="1"/>
                      <a:pt x="1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6424650" y="702925"/>
                <a:ext cx="18367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4115" extrusionOk="0">
                    <a:moveTo>
                      <a:pt x="1622" y="1"/>
                    </a:moveTo>
                    <a:cubicBezTo>
                      <a:pt x="1292" y="1"/>
                      <a:pt x="0" y="1449"/>
                      <a:pt x="203" y="1652"/>
                    </a:cubicBezTo>
                    <a:cubicBezTo>
                      <a:pt x="1115" y="2595"/>
                      <a:pt x="2270" y="3172"/>
                      <a:pt x="3547" y="3507"/>
                    </a:cubicBezTo>
                    <a:cubicBezTo>
                      <a:pt x="4793" y="3841"/>
                      <a:pt x="6070" y="4023"/>
                      <a:pt x="7285" y="4114"/>
                    </a:cubicBezTo>
                    <a:lnTo>
                      <a:pt x="7346" y="4023"/>
                    </a:lnTo>
                    <a:cubicBezTo>
                      <a:pt x="6313" y="3355"/>
                      <a:pt x="5370" y="2686"/>
                      <a:pt x="4459" y="1987"/>
                    </a:cubicBezTo>
                    <a:cubicBezTo>
                      <a:pt x="3547" y="1318"/>
                      <a:pt x="2635" y="680"/>
                      <a:pt x="1662" y="11"/>
                    </a:cubicBezTo>
                    <a:cubicBezTo>
                      <a:pt x="1651" y="4"/>
                      <a:pt x="1637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6470050" y="659875"/>
                <a:ext cx="20135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2479" extrusionOk="0">
                    <a:moveTo>
                      <a:pt x="874" y="0"/>
                    </a:moveTo>
                    <a:cubicBezTo>
                      <a:pt x="597" y="0"/>
                      <a:pt x="0" y="2008"/>
                      <a:pt x="302" y="2159"/>
                    </a:cubicBezTo>
                    <a:cubicBezTo>
                      <a:pt x="947" y="2378"/>
                      <a:pt x="1627" y="2478"/>
                      <a:pt x="2309" y="2478"/>
                    </a:cubicBezTo>
                    <a:cubicBezTo>
                      <a:pt x="3041" y="2478"/>
                      <a:pt x="3774" y="2363"/>
                      <a:pt x="4466" y="2159"/>
                    </a:cubicBezTo>
                    <a:cubicBezTo>
                      <a:pt x="5773" y="1794"/>
                      <a:pt x="6989" y="1095"/>
                      <a:pt x="8053" y="426"/>
                    </a:cubicBezTo>
                    <a:cubicBezTo>
                      <a:pt x="8053" y="365"/>
                      <a:pt x="8023" y="304"/>
                      <a:pt x="8023" y="304"/>
                    </a:cubicBezTo>
                    <a:cubicBezTo>
                      <a:pt x="7320" y="390"/>
                      <a:pt x="6628" y="427"/>
                      <a:pt x="5945" y="427"/>
                    </a:cubicBezTo>
                    <a:cubicBezTo>
                      <a:pt x="5416" y="427"/>
                      <a:pt x="4893" y="405"/>
                      <a:pt x="4375" y="365"/>
                    </a:cubicBezTo>
                    <a:cubicBezTo>
                      <a:pt x="3190" y="304"/>
                      <a:pt x="2065" y="152"/>
                      <a:pt x="880" y="0"/>
                    </a:cubicBezTo>
                    <a:cubicBezTo>
                      <a:pt x="878" y="0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6449775" y="572500"/>
                <a:ext cx="2163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5359" extrusionOk="0">
                    <a:moveTo>
                      <a:pt x="8560" y="0"/>
                    </a:moveTo>
                    <a:cubicBezTo>
                      <a:pt x="5672" y="821"/>
                      <a:pt x="2846" y="1824"/>
                      <a:pt x="292" y="3374"/>
                    </a:cubicBezTo>
                    <a:cubicBezTo>
                      <a:pt x="0" y="3608"/>
                      <a:pt x="832" y="5358"/>
                      <a:pt x="1193" y="5358"/>
                    </a:cubicBezTo>
                    <a:cubicBezTo>
                      <a:pt x="1208" y="5358"/>
                      <a:pt x="1222" y="5356"/>
                      <a:pt x="1235" y="5350"/>
                    </a:cubicBezTo>
                    <a:cubicBezTo>
                      <a:pt x="4001" y="4286"/>
                      <a:pt x="6189" y="1885"/>
                      <a:pt x="8621" y="122"/>
                    </a:cubicBezTo>
                    <a:cubicBezTo>
                      <a:pt x="8651" y="61"/>
                      <a:pt x="8560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6388975" y="545125"/>
                <a:ext cx="16007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6647" extrusionOk="0">
                    <a:moveTo>
                      <a:pt x="6342" y="1"/>
                    </a:moveTo>
                    <a:cubicBezTo>
                      <a:pt x="4062" y="1429"/>
                      <a:pt x="1873" y="3040"/>
                      <a:pt x="171" y="5046"/>
                    </a:cubicBezTo>
                    <a:cubicBezTo>
                      <a:pt x="0" y="5246"/>
                      <a:pt x="1244" y="6647"/>
                      <a:pt x="1601" y="6647"/>
                    </a:cubicBezTo>
                    <a:cubicBezTo>
                      <a:pt x="1625" y="6647"/>
                      <a:pt x="1645" y="6640"/>
                      <a:pt x="1661" y="6627"/>
                    </a:cubicBezTo>
                    <a:cubicBezTo>
                      <a:pt x="3758" y="4955"/>
                      <a:pt x="4883" y="2311"/>
                      <a:pt x="6402" y="62"/>
                    </a:cubicBezTo>
                    <a:lnTo>
                      <a:pt x="63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6112075" y="592125"/>
                <a:ext cx="27885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4687" extrusionOk="0">
                    <a:moveTo>
                      <a:pt x="51" y="0"/>
                    </a:moveTo>
                    <a:cubicBezTo>
                      <a:pt x="25" y="0"/>
                      <a:pt x="1" y="96"/>
                      <a:pt x="1" y="96"/>
                    </a:cubicBezTo>
                    <a:cubicBezTo>
                      <a:pt x="1429" y="1343"/>
                      <a:pt x="3071" y="2407"/>
                      <a:pt x="4834" y="3197"/>
                    </a:cubicBezTo>
                    <a:cubicBezTo>
                      <a:pt x="6566" y="3987"/>
                      <a:pt x="8481" y="4534"/>
                      <a:pt x="10396" y="4686"/>
                    </a:cubicBezTo>
                    <a:cubicBezTo>
                      <a:pt x="10400" y="4686"/>
                      <a:pt x="10403" y="4687"/>
                      <a:pt x="10407" y="4687"/>
                    </a:cubicBezTo>
                    <a:cubicBezTo>
                      <a:pt x="10916" y="4687"/>
                      <a:pt x="11153" y="2589"/>
                      <a:pt x="10761" y="2559"/>
                    </a:cubicBezTo>
                    <a:cubicBezTo>
                      <a:pt x="9028" y="2163"/>
                      <a:pt x="7296" y="1951"/>
                      <a:pt x="5472" y="1616"/>
                    </a:cubicBezTo>
                    <a:cubicBezTo>
                      <a:pt x="3648" y="1252"/>
                      <a:pt x="1794" y="796"/>
                      <a:pt x="62" y="5"/>
                    </a:cubicBezTo>
                    <a:cubicBezTo>
                      <a:pt x="58" y="2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6238525" y="482900"/>
                <a:ext cx="1472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7455" extrusionOk="0">
                    <a:moveTo>
                      <a:pt x="127" y="0"/>
                    </a:moveTo>
                    <a:cubicBezTo>
                      <a:pt x="58" y="0"/>
                      <a:pt x="1" y="59"/>
                      <a:pt x="19" y="149"/>
                    </a:cubicBezTo>
                    <a:cubicBezTo>
                      <a:pt x="384" y="1426"/>
                      <a:pt x="718" y="2885"/>
                      <a:pt x="1417" y="4253"/>
                    </a:cubicBezTo>
                    <a:cubicBezTo>
                      <a:pt x="2055" y="5590"/>
                      <a:pt x="3028" y="6806"/>
                      <a:pt x="4335" y="7383"/>
                    </a:cubicBezTo>
                    <a:cubicBezTo>
                      <a:pt x="4446" y="7433"/>
                      <a:pt x="4556" y="7455"/>
                      <a:pt x="4664" y="7455"/>
                    </a:cubicBezTo>
                    <a:cubicBezTo>
                      <a:pt x="5351" y="7455"/>
                      <a:pt x="5890" y="6546"/>
                      <a:pt x="5338" y="6046"/>
                    </a:cubicBezTo>
                    <a:cubicBezTo>
                      <a:pt x="4396" y="5225"/>
                      <a:pt x="3454" y="4344"/>
                      <a:pt x="2572" y="3341"/>
                    </a:cubicBezTo>
                    <a:cubicBezTo>
                      <a:pt x="1660" y="2368"/>
                      <a:pt x="870" y="1244"/>
                      <a:pt x="262" y="89"/>
                    </a:cubicBezTo>
                    <a:cubicBezTo>
                      <a:pt x="225" y="27"/>
                      <a:pt x="17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6327025" y="446450"/>
                <a:ext cx="158200" cy="2634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0536" extrusionOk="0">
                    <a:moveTo>
                      <a:pt x="138" y="1"/>
                    </a:moveTo>
                    <a:cubicBezTo>
                      <a:pt x="65" y="1"/>
                      <a:pt x="0" y="70"/>
                      <a:pt x="35" y="209"/>
                    </a:cubicBezTo>
                    <a:cubicBezTo>
                      <a:pt x="278" y="1911"/>
                      <a:pt x="643" y="3917"/>
                      <a:pt x="1403" y="5802"/>
                    </a:cubicBezTo>
                    <a:cubicBezTo>
                      <a:pt x="2102" y="7656"/>
                      <a:pt x="3318" y="9358"/>
                      <a:pt x="4838" y="10361"/>
                    </a:cubicBezTo>
                    <a:cubicBezTo>
                      <a:pt x="5043" y="10482"/>
                      <a:pt x="5243" y="10535"/>
                      <a:pt x="5427" y="10535"/>
                    </a:cubicBezTo>
                    <a:cubicBezTo>
                      <a:pt x="5707" y="10535"/>
                      <a:pt x="5949" y="10411"/>
                      <a:pt x="6114" y="10209"/>
                    </a:cubicBezTo>
                    <a:cubicBezTo>
                      <a:pt x="6327" y="9905"/>
                      <a:pt x="6327" y="9449"/>
                      <a:pt x="5932" y="8993"/>
                    </a:cubicBezTo>
                    <a:cubicBezTo>
                      <a:pt x="4777" y="7717"/>
                      <a:pt x="3652" y="6410"/>
                      <a:pt x="2649" y="4920"/>
                    </a:cubicBezTo>
                    <a:cubicBezTo>
                      <a:pt x="1677" y="3431"/>
                      <a:pt x="825" y="1850"/>
                      <a:pt x="278" y="118"/>
                    </a:cubicBezTo>
                    <a:cubicBezTo>
                      <a:pt x="252" y="40"/>
                      <a:pt x="19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6431725" y="472450"/>
                <a:ext cx="117850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683" extrusionOk="0">
                    <a:moveTo>
                      <a:pt x="4556" y="0"/>
                    </a:moveTo>
                    <a:cubicBezTo>
                      <a:pt x="4526" y="0"/>
                      <a:pt x="4497" y="15"/>
                      <a:pt x="4480" y="51"/>
                    </a:cubicBezTo>
                    <a:cubicBezTo>
                      <a:pt x="2990" y="1966"/>
                      <a:pt x="528" y="4124"/>
                      <a:pt x="103" y="6646"/>
                    </a:cubicBezTo>
                    <a:cubicBezTo>
                      <a:pt x="0" y="7219"/>
                      <a:pt x="532" y="7682"/>
                      <a:pt x="1029" y="7682"/>
                    </a:cubicBezTo>
                    <a:cubicBezTo>
                      <a:pt x="1271" y="7682"/>
                      <a:pt x="1504" y="7573"/>
                      <a:pt x="1653" y="7315"/>
                    </a:cubicBezTo>
                    <a:cubicBezTo>
                      <a:pt x="2838" y="5066"/>
                      <a:pt x="3628" y="2482"/>
                      <a:pt x="4692" y="172"/>
                    </a:cubicBezTo>
                    <a:cubicBezTo>
                      <a:pt x="4714" y="86"/>
                      <a:pt x="4629" y="0"/>
                      <a:pt x="4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6435025" y="702700"/>
                <a:ext cx="1527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92" extrusionOk="0">
                    <a:moveTo>
                      <a:pt x="1551" y="1"/>
                    </a:moveTo>
                    <a:cubicBezTo>
                      <a:pt x="1433" y="1"/>
                      <a:pt x="1311" y="7"/>
                      <a:pt x="1186" y="20"/>
                    </a:cubicBezTo>
                    <a:cubicBezTo>
                      <a:pt x="609" y="111"/>
                      <a:pt x="1" y="1357"/>
                      <a:pt x="639" y="1661"/>
                    </a:cubicBezTo>
                    <a:cubicBezTo>
                      <a:pt x="1407" y="1963"/>
                      <a:pt x="2249" y="2091"/>
                      <a:pt x="3075" y="2091"/>
                    </a:cubicBezTo>
                    <a:cubicBezTo>
                      <a:pt x="3165" y="2091"/>
                      <a:pt x="3255" y="2090"/>
                      <a:pt x="3344" y="2087"/>
                    </a:cubicBezTo>
                    <a:cubicBezTo>
                      <a:pt x="4287" y="2026"/>
                      <a:pt x="5168" y="1874"/>
                      <a:pt x="6019" y="1722"/>
                    </a:cubicBezTo>
                    <a:cubicBezTo>
                      <a:pt x="6111" y="1692"/>
                      <a:pt x="6111" y="1479"/>
                      <a:pt x="6019" y="1479"/>
                    </a:cubicBezTo>
                    <a:cubicBezTo>
                      <a:pt x="5199" y="1327"/>
                      <a:pt x="4348" y="902"/>
                      <a:pt x="3588" y="567"/>
                    </a:cubicBezTo>
                    <a:cubicBezTo>
                      <a:pt x="2883" y="228"/>
                      <a:pt x="2269" y="1"/>
                      <a:pt x="1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6407950" y="722650"/>
                <a:ext cx="177650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14" extrusionOk="0">
                    <a:moveTo>
                      <a:pt x="1207" y="1"/>
                    </a:moveTo>
                    <a:cubicBezTo>
                      <a:pt x="532" y="1"/>
                      <a:pt x="1" y="746"/>
                      <a:pt x="567" y="1411"/>
                    </a:cubicBezTo>
                    <a:cubicBezTo>
                      <a:pt x="2452" y="3569"/>
                      <a:pt x="4823" y="5514"/>
                      <a:pt x="6859" y="7550"/>
                    </a:cubicBezTo>
                    <a:cubicBezTo>
                      <a:pt x="6895" y="7595"/>
                      <a:pt x="6933" y="7613"/>
                      <a:pt x="6967" y="7613"/>
                    </a:cubicBezTo>
                    <a:cubicBezTo>
                      <a:pt x="7049" y="7613"/>
                      <a:pt x="7106" y="7506"/>
                      <a:pt x="7042" y="7398"/>
                    </a:cubicBezTo>
                    <a:cubicBezTo>
                      <a:pt x="5522" y="5088"/>
                      <a:pt x="4154" y="1654"/>
                      <a:pt x="1692" y="134"/>
                    </a:cubicBezTo>
                    <a:cubicBezTo>
                      <a:pt x="1530" y="42"/>
                      <a:pt x="1365" y="1"/>
                      <a:pt x="1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6241475" y="716325"/>
                <a:ext cx="13660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041" extrusionOk="0">
                    <a:moveTo>
                      <a:pt x="4377" y="0"/>
                    </a:moveTo>
                    <a:cubicBezTo>
                      <a:pt x="4120" y="0"/>
                      <a:pt x="3909" y="109"/>
                      <a:pt x="3822" y="326"/>
                    </a:cubicBezTo>
                    <a:cubicBezTo>
                      <a:pt x="3518" y="1208"/>
                      <a:pt x="3092" y="2059"/>
                      <a:pt x="2485" y="2879"/>
                    </a:cubicBezTo>
                    <a:cubicBezTo>
                      <a:pt x="1907" y="3670"/>
                      <a:pt x="1086" y="4399"/>
                      <a:pt x="114" y="4794"/>
                    </a:cubicBezTo>
                    <a:cubicBezTo>
                      <a:pt x="0" y="4851"/>
                      <a:pt x="72" y="5040"/>
                      <a:pt x="156" y="5040"/>
                    </a:cubicBezTo>
                    <a:cubicBezTo>
                      <a:pt x="162" y="5040"/>
                      <a:pt x="168" y="5039"/>
                      <a:pt x="174" y="5037"/>
                    </a:cubicBezTo>
                    <a:cubicBezTo>
                      <a:pt x="722" y="4946"/>
                      <a:pt x="1299" y="4885"/>
                      <a:pt x="1846" y="4703"/>
                    </a:cubicBezTo>
                    <a:cubicBezTo>
                      <a:pt x="2424" y="4490"/>
                      <a:pt x="3032" y="4278"/>
                      <a:pt x="3579" y="3882"/>
                    </a:cubicBezTo>
                    <a:cubicBezTo>
                      <a:pt x="4126" y="3518"/>
                      <a:pt x="4582" y="3062"/>
                      <a:pt x="4947" y="2515"/>
                    </a:cubicBezTo>
                    <a:cubicBezTo>
                      <a:pt x="5281" y="1998"/>
                      <a:pt x="5463" y="1390"/>
                      <a:pt x="5463" y="782"/>
                    </a:cubicBezTo>
                    <a:cubicBezTo>
                      <a:pt x="5463" y="387"/>
                      <a:pt x="5099" y="144"/>
                      <a:pt x="4703" y="53"/>
                    </a:cubicBezTo>
                    <a:cubicBezTo>
                      <a:pt x="4590" y="18"/>
                      <a:pt x="4480" y="0"/>
                      <a:pt x="4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6404650" y="697100"/>
                <a:ext cx="1094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07" extrusionOk="0">
                    <a:moveTo>
                      <a:pt x="0" y="1"/>
                    </a:moveTo>
                    <a:cubicBezTo>
                      <a:pt x="334" y="1126"/>
                      <a:pt x="760" y="2281"/>
                      <a:pt x="1642" y="3071"/>
                    </a:cubicBezTo>
                    <a:cubicBezTo>
                      <a:pt x="1824" y="3253"/>
                      <a:pt x="2097" y="3405"/>
                      <a:pt x="2371" y="3496"/>
                    </a:cubicBezTo>
                    <a:cubicBezTo>
                      <a:pt x="2420" y="3502"/>
                      <a:pt x="2471" y="3506"/>
                      <a:pt x="2523" y="3506"/>
                    </a:cubicBezTo>
                    <a:cubicBezTo>
                      <a:pt x="2732" y="3506"/>
                      <a:pt x="2961" y="3448"/>
                      <a:pt x="3131" y="3253"/>
                    </a:cubicBezTo>
                    <a:cubicBezTo>
                      <a:pt x="3283" y="3071"/>
                      <a:pt x="3313" y="2797"/>
                      <a:pt x="3222" y="2585"/>
                    </a:cubicBezTo>
                    <a:cubicBezTo>
                      <a:pt x="3192" y="2341"/>
                      <a:pt x="3040" y="2129"/>
                      <a:pt x="2918" y="1916"/>
                    </a:cubicBezTo>
                    <a:lnTo>
                      <a:pt x="2918" y="1916"/>
                    </a:lnTo>
                    <a:cubicBezTo>
                      <a:pt x="3168" y="2055"/>
                      <a:pt x="3418" y="2193"/>
                      <a:pt x="3690" y="2193"/>
                    </a:cubicBezTo>
                    <a:cubicBezTo>
                      <a:pt x="3716" y="2193"/>
                      <a:pt x="3743" y="2192"/>
                      <a:pt x="3769" y="2189"/>
                    </a:cubicBezTo>
                    <a:cubicBezTo>
                      <a:pt x="4073" y="2159"/>
                      <a:pt x="4377" y="1916"/>
                      <a:pt x="4347" y="1612"/>
                    </a:cubicBezTo>
                    <a:cubicBezTo>
                      <a:pt x="4286" y="1460"/>
                      <a:pt x="4195" y="1308"/>
                      <a:pt x="4043" y="1186"/>
                    </a:cubicBezTo>
                    <a:cubicBezTo>
                      <a:pt x="2888" y="305"/>
                      <a:pt x="136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6401600" y="632625"/>
                <a:ext cx="11172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3268" extrusionOk="0">
                    <a:moveTo>
                      <a:pt x="3402" y="1"/>
                    </a:moveTo>
                    <a:cubicBezTo>
                      <a:pt x="3279" y="1"/>
                      <a:pt x="3145" y="36"/>
                      <a:pt x="3040" y="57"/>
                    </a:cubicBezTo>
                    <a:cubicBezTo>
                      <a:pt x="1672" y="604"/>
                      <a:pt x="730" y="1820"/>
                      <a:pt x="1" y="2945"/>
                    </a:cubicBezTo>
                    <a:cubicBezTo>
                      <a:pt x="734" y="3118"/>
                      <a:pt x="1493" y="3268"/>
                      <a:pt x="2237" y="3268"/>
                    </a:cubicBezTo>
                    <a:cubicBezTo>
                      <a:pt x="2664" y="3268"/>
                      <a:pt x="3086" y="3219"/>
                      <a:pt x="3496" y="3097"/>
                    </a:cubicBezTo>
                    <a:cubicBezTo>
                      <a:pt x="3770" y="3036"/>
                      <a:pt x="4043" y="2914"/>
                      <a:pt x="4195" y="2671"/>
                    </a:cubicBezTo>
                    <a:cubicBezTo>
                      <a:pt x="4378" y="2489"/>
                      <a:pt x="4469" y="2185"/>
                      <a:pt x="4378" y="1911"/>
                    </a:cubicBezTo>
                    <a:cubicBezTo>
                      <a:pt x="4317" y="1698"/>
                      <a:pt x="4074" y="1546"/>
                      <a:pt x="3861" y="1455"/>
                    </a:cubicBezTo>
                    <a:cubicBezTo>
                      <a:pt x="3618" y="1394"/>
                      <a:pt x="3405" y="1394"/>
                      <a:pt x="3131" y="1394"/>
                    </a:cubicBezTo>
                    <a:cubicBezTo>
                      <a:pt x="3405" y="1242"/>
                      <a:pt x="3648" y="1060"/>
                      <a:pt x="3770" y="787"/>
                    </a:cubicBezTo>
                    <a:cubicBezTo>
                      <a:pt x="3922" y="513"/>
                      <a:pt x="3861" y="87"/>
                      <a:pt x="3557" y="27"/>
                    </a:cubicBezTo>
                    <a:cubicBezTo>
                      <a:pt x="3510" y="8"/>
                      <a:pt x="3457" y="1"/>
                      <a:pt x="3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6378050" y="597475"/>
                <a:ext cx="79050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4655" extrusionOk="0">
                    <a:moveTo>
                      <a:pt x="768" y="0"/>
                    </a:moveTo>
                    <a:cubicBezTo>
                      <a:pt x="661" y="0"/>
                      <a:pt x="553" y="31"/>
                      <a:pt x="456" y="95"/>
                    </a:cubicBezTo>
                    <a:cubicBezTo>
                      <a:pt x="335" y="217"/>
                      <a:pt x="274" y="399"/>
                      <a:pt x="274" y="551"/>
                    </a:cubicBezTo>
                    <a:cubicBezTo>
                      <a:pt x="0" y="2010"/>
                      <a:pt x="578" y="3439"/>
                      <a:pt x="1216" y="4655"/>
                    </a:cubicBezTo>
                    <a:cubicBezTo>
                      <a:pt x="2006" y="3773"/>
                      <a:pt x="2827" y="2861"/>
                      <a:pt x="3070" y="1706"/>
                    </a:cubicBezTo>
                    <a:cubicBezTo>
                      <a:pt x="3161" y="1433"/>
                      <a:pt x="3161" y="1129"/>
                      <a:pt x="3070" y="886"/>
                    </a:cubicBezTo>
                    <a:cubicBezTo>
                      <a:pt x="3009" y="642"/>
                      <a:pt x="2766" y="399"/>
                      <a:pt x="2523" y="369"/>
                    </a:cubicBezTo>
                    <a:cubicBezTo>
                      <a:pt x="2492" y="365"/>
                      <a:pt x="2460" y="363"/>
                      <a:pt x="2428" y="363"/>
                    </a:cubicBezTo>
                    <a:cubicBezTo>
                      <a:pt x="2211" y="363"/>
                      <a:pt x="1987" y="449"/>
                      <a:pt x="1854" y="582"/>
                    </a:cubicBezTo>
                    <a:cubicBezTo>
                      <a:pt x="1672" y="734"/>
                      <a:pt x="1550" y="977"/>
                      <a:pt x="1429" y="1159"/>
                    </a:cubicBezTo>
                    <a:cubicBezTo>
                      <a:pt x="1429" y="855"/>
                      <a:pt x="1398" y="551"/>
                      <a:pt x="1247" y="278"/>
                    </a:cubicBezTo>
                    <a:cubicBezTo>
                      <a:pt x="1148" y="101"/>
                      <a:pt x="962" y="0"/>
                      <a:pt x="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6308900" y="623925"/>
                <a:ext cx="109450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36" extrusionOk="0">
                    <a:moveTo>
                      <a:pt x="1840" y="0"/>
                    </a:moveTo>
                    <a:cubicBezTo>
                      <a:pt x="1616" y="0"/>
                      <a:pt x="1392" y="59"/>
                      <a:pt x="1246" y="253"/>
                    </a:cubicBezTo>
                    <a:cubicBezTo>
                      <a:pt x="1095" y="435"/>
                      <a:pt x="1064" y="709"/>
                      <a:pt x="1125" y="922"/>
                    </a:cubicBezTo>
                    <a:cubicBezTo>
                      <a:pt x="1186" y="1165"/>
                      <a:pt x="1338" y="1378"/>
                      <a:pt x="1429" y="1590"/>
                    </a:cubicBezTo>
                    <a:cubicBezTo>
                      <a:pt x="1207" y="1452"/>
                      <a:pt x="960" y="1313"/>
                      <a:pt x="687" y="1313"/>
                    </a:cubicBezTo>
                    <a:cubicBezTo>
                      <a:pt x="661" y="1313"/>
                      <a:pt x="635" y="1314"/>
                      <a:pt x="608" y="1317"/>
                    </a:cubicBezTo>
                    <a:cubicBezTo>
                      <a:pt x="304" y="1347"/>
                      <a:pt x="0" y="1590"/>
                      <a:pt x="31" y="1894"/>
                    </a:cubicBezTo>
                    <a:cubicBezTo>
                      <a:pt x="61" y="2046"/>
                      <a:pt x="183" y="2198"/>
                      <a:pt x="335" y="2320"/>
                    </a:cubicBezTo>
                    <a:cubicBezTo>
                      <a:pt x="1490" y="3262"/>
                      <a:pt x="3009" y="3445"/>
                      <a:pt x="4377" y="3536"/>
                    </a:cubicBezTo>
                    <a:cubicBezTo>
                      <a:pt x="4013" y="2411"/>
                      <a:pt x="3617" y="1226"/>
                      <a:pt x="2736" y="435"/>
                    </a:cubicBezTo>
                    <a:cubicBezTo>
                      <a:pt x="2554" y="253"/>
                      <a:pt x="2280" y="101"/>
                      <a:pt x="2006" y="10"/>
                    </a:cubicBezTo>
                    <a:cubicBezTo>
                      <a:pt x="1952" y="4"/>
                      <a:pt x="1896" y="0"/>
                      <a:pt x="18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6309650" y="694350"/>
                <a:ext cx="1109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268" extrusionOk="0">
                    <a:moveTo>
                      <a:pt x="2223" y="1"/>
                    </a:moveTo>
                    <a:cubicBezTo>
                      <a:pt x="1793" y="1"/>
                      <a:pt x="1364" y="50"/>
                      <a:pt x="943" y="172"/>
                    </a:cubicBezTo>
                    <a:cubicBezTo>
                      <a:pt x="669" y="263"/>
                      <a:pt x="426" y="354"/>
                      <a:pt x="274" y="597"/>
                    </a:cubicBezTo>
                    <a:cubicBezTo>
                      <a:pt x="92" y="780"/>
                      <a:pt x="1" y="1084"/>
                      <a:pt x="92" y="1357"/>
                    </a:cubicBezTo>
                    <a:cubicBezTo>
                      <a:pt x="153" y="1570"/>
                      <a:pt x="365" y="1722"/>
                      <a:pt x="609" y="1813"/>
                    </a:cubicBezTo>
                    <a:cubicBezTo>
                      <a:pt x="852" y="1874"/>
                      <a:pt x="1065" y="1874"/>
                      <a:pt x="1338" y="1874"/>
                    </a:cubicBezTo>
                    <a:cubicBezTo>
                      <a:pt x="1065" y="2026"/>
                      <a:pt x="791" y="2239"/>
                      <a:pt x="669" y="2482"/>
                    </a:cubicBezTo>
                    <a:cubicBezTo>
                      <a:pt x="517" y="2755"/>
                      <a:pt x="609" y="3181"/>
                      <a:pt x="913" y="3242"/>
                    </a:cubicBezTo>
                    <a:cubicBezTo>
                      <a:pt x="960" y="3260"/>
                      <a:pt x="1010" y="3268"/>
                      <a:pt x="1061" y="3268"/>
                    </a:cubicBezTo>
                    <a:cubicBezTo>
                      <a:pt x="1175" y="3268"/>
                      <a:pt x="1294" y="3232"/>
                      <a:pt x="1399" y="3211"/>
                    </a:cubicBezTo>
                    <a:cubicBezTo>
                      <a:pt x="2767" y="2695"/>
                      <a:pt x="3739" y="1479"/>
                      <a:pt x="4438" y="324"/>
                    </a:cubicBezTo>
                    <a:cubicBezTo>
                      <a:pt x="3724" y="150"/>
                      <a:pt x="2973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6365875" y="695600"/>
                <a:ext cx="790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655" extrusionOk="0">
                    <a:moveTo>
                      <a:pt x="1946" y="0"/>
                    </a:moveTo>
                    <a:cubicBezTo>
                      <a:pt x="1126" y="882"/>
                      <a:pt x="335" y="1793"/>
                      <a:pt x="62" y="2979"/>
                    </a:cubicBezTo>
                    <a:cubicBezTo>
                      <a:pt x="1" y="3252"/>
                      <a:pt x="1" y="3556"/>
                      <a:pt x="62" y="3769"/>
                    </a:cubicBezTo>
                    <a:cubicBezTo>
                      <a:pt x="153" y="4043"/>
                      <a:pt x="366" y="4255"/>
                      <a:pt x="639" y="4316"/>
                    </a:cubicBezTo>
                    <a:cubicBezTo>
                      <a:pt x="665" y="4319"/>
                      <a:pt x="690" y="4321"/>
                      <a:pt x="715" y="4321"/>
                    </a:cubicBezTo>
                    <a:cubicBezTo>
                      <a:pt x="932" y="4321"/>
                      <a:pt x="1141" y="4209"/>
                      <a:pt x="1278" y="4073"/>
                    </a:cubicBezTo>
                    <a:cubicBezTo>
                      <a:pt x="1490" y="3921"/>
                      <a:pt x="1582" y="3708"/>
                      <a:pt x="1703" y="3496"/>
                    </a:cubicBezTo>
                    <a:cubicBezTo>
                      <a:pt x="1703" y="3800"/>
                      <a:pt x="1734" y="4103"/>
                      <a:pt x="1885" y="4377"/>
                    </a:cubicBezTo>
                    <a:cubicBezTo>
                      <a:pt x="1984" y="4554"/>
                      <a:pt x="2183" y="4654"/>
                      <a:pt x="2386" y="4654"/>
                    </a:cubicBezTo>
                    <a:cubicBezTo>
                      <a:pt x="2497" y="4654"/>
                      <a:pt x="2609" y="4624"/>
                      <a:pt x="2706" y="4559"/>
                    </a:cubicBezTo>
                    <a:cubicBezTo>
                      <a:pt x="2797" y="4468"/>
                      <a:pt x="2889" y="4255"/>
                      <a:pt x="2889" y="4103"/>
                    </a:cubicBezTo>
                    <a:cubicBezTo>
                      <a:pt x="3162" y="2645"/>
                      <a:pt x="2585" y="1186"/>
                      <a:pt x="1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6357525" y="650000"/>
                <a:ext cx="10792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347" extrusionOk="0">
                    <a:moveTo>
                      <a:pt x="2159" y="0"/>
                    </a:moveTo>
                    <a:cubicBezTo>
                      <a:pt x="943" y="0"/>
                      <a:pt x="1" y="973"/>
                      <a:pt x="1" y="2189"/>
                    </a:cubicBezTo>
                    <a:cubicBezTo>
                      <a:pt x="1" y="3374"/>
                      <a:pt x="943" y="4347"/>
                      <a:pt x="2159" y="4347"/>
                    </a:cubicBezTo>
                    <a:cubicBezTo>
                      <a:pt x="3344" y="4347"/>
                      <a:pt x="4317" y="3374"/>
                      <a:pt x="4317" y="2189"/>
                    </a:cubicBezTo>
                    <a:cubicBezTo>
                      <a:pt x="4317" y="973"/>
                      <a:pt x="3344" y="0"/>
                      <a:pt x="2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5" name="Google Shape;895;p7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896" name="Google Shape;896;p7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7"/>
            <p:cNvGrpSpPr/>
            <p:nvPr/>
          </p:nvGrpSpPr>
          <p:grpSpPr>
            <a:xfrm>
              <a:off x="7009895" y="4293137"/>
              <a:ext cx="1352964" cy="1047482"/>
              <a:chOff x="2612025" y="1964075"/>
              <a:chExt cx="1100150" cy="851750"/>
            </a:xfrm>
          </p:grpSpPr>
          <p:sp>
            <p:nvSpPr>
              <p:cNvPr id="925" name="Google Shape;925;p7"/>
              <p:cNvSpPr/>
              <p:nvPr/>
            </p:nvSpPr>
            <p:spPr>
              <a:xfrm>
                <a:off x="2736300" y="1964075"/>
                <a:ext cx="442825" cy="768925"/>
              </a:xfrm>
              <a:custGeom>
                <a:avLst/>
                <a:gdLst/>
                <a:ahLst/>
                <a:cxnLst/>
                <a:rect l="l" t="t" r="r" b="b"/>
                <a:pathLst>
                  <a:path w="17713" h="30757" extrusionOk="0">
                    <a:moveTo>
                      <a:pt x="12696" y="1"/>
                    </a:moveTo>
                    <a:cubicBezTo>
                      <a:pt x="12623" y="1"/>
                      <a:pt x="12549" y="4"/>
                      <a:pt x="12476" y="11"/>
                    </a:cubicBezTo>
                    <a:cubicBezTo>
                      <a:pt x="11475" y="112"/>
                      <a:pt x="10508" y="1012"/>
                      <a:pt x="10574" y="2013"/>
                    </a:cubicBezTo>
                    <a:cubicBezTo>
                      <a:pt x="10057" y="1027"/>
                      <a:pt x="8974" y="460"/>
                      <a:pt x="7879" y="460"/>
                    </a:cubicBezTo>
                    <a:cubicBezTo>
                      <a:pt x="7492" y="460"/>
                      <a:pt x="7104" y="531"/>
                      <a:pt x="6738" y="679"/>
                    </a:cubicBezTo>
                    <a:cubicBezTo>
                      <a:pt x="5371" y="1279"/>
                      <a:pt x="4670" y="3014"/>
                      <a:pt x="5171" y="4381"/>
                    </a:cubicBezTo>
                    <a:cubicBezTo>
                      <a:pt x="4763" y="4138"/>
                      <a:pt x="4301" y="4028"/>
                      <a:pt x="3830" y="4028"/>
                    </a:cubicBezTo>
                    <a:cubicBezTo>
                      <a:pt x="2683" y="4028"/>
                      <a:pt x="1482" y="4679"/>
                      <a:pt x="867" y="5649"/>
                    </a:cubicBezTo>
                    <a:cubicBezTo>
                      <a:pt x="0" y="7050"/>
                      <a:pt x="34" y="8851"/>
                      <a:pt x="567" y="10452"/>
                    </a:cubicBezTo>
                    <a:cubicBezTo>
                      <a:pt x="1134" y="11987"/>
                      <a:pt x="2068" y="13354"/>
                      <a:pt x="3002" y="14722"/>
                    </a:cubicBezTo>
                    <a:cubicBezTo>
                      <a:pt x="5337" y="18224"/>
                      <a:pt x="10141" y="27398"/>
                      <a:pt x="10708" y="28599"/>
                    </a:cubicBezTo>
                    <a:cubicBezTo>
                      <a:pt x="11239" y="29691"/>
                      <a:pt x="12240" y="30757"/>
                      <a:pt x="13365" y="30757"/>
                    </a:cubicBezTo>
                    <a:cubicBezTo>
                      <a:pt x="13512" y="30757"/>
                      <a:pt x="13660" y="30738"/>
                      <a:pt x="13810" y="30700"/>
                    </a:cubicBezTo>
                    <a:cubicBezTo>
                      <a:pt x="14844" y="30400"/>
                      <a:pt x="15378" y="29199"/>
                      <a:pt x="15711" y="28165"/>
                    </a:cubicBezTo>
                    <a:cubicBezTo>
                      <a:pt x="17346" y="22928"/>
                      <a:pt x="17713" y="17424"/>
                      <a:pt x="17413" y="12020"/>
                    </a:cubicBezTo>
                    <a:cubicBezTo>
                      <a:pt x="17313" y="9351"/>
                      <a:pt x="16979" y="6683"/>
                      <a:pt x="16312" y="4081"/>
                    </a:cubicBezTo>
                    <a:cubicBezTo>
                      <a:pt x="16045" y="3080"/>
                      <a:pt x="15711" y="2080"/>
                      <a:pt x="15078" y="1312"/>
                    </a:cubicBezTo>
                    <a:cubicBezTo>
                      <a:pt x="14521" y="571"/>
                      <a:pt x="13621" y="1"/>
                      <a:pt x="1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3070700" y="1972350"/>
                <a:ext cx="527900" cy="767900"/>
              </a:xfrm>
              <a:custGeom>
                <a:avLst/>
                <a:gdLst/>
                <a:ahLst/>
                <a:cxnLst/>
                <a:rect l="l" t="t" r="r" b="b"/>
                <a:pathLst>
                  <a:path w="21116" h="30716" extrusionOk="0">
                    <a:moveTo>
                      <a:pt x="8148" y="1"/>
                    </a:moveTo>
                    <a:cubicBezTo>
                      <a:pt x="7267" y="1"/>
                      <a:pt x="6379" y="430"/>
                      <a:pt x="5704" y="1048"/>
                    </a:cubicBezTo>
                    <a:cubicBezTo>
                      <a:pt x="4937" y="1782"/>
                      <a:pt x="4437" y="2716"/>
                      <a:pt x="3970" y="3683"/>
                    </a:cubicBezTo>
                    <a:cubicBezTo>
                      <a:pt x="34" y="11889"/>
                      <a:pt x="0" y="21396"/>
                      <a:pt x="601" y="30169"/>
                    </a:cubicBezTo>
                    <a:cubicBezTo>
                      <a:pt x="907" y="30552"/>
                      <a:pt x="1379" y="30715"/>
                      <a:pt x="1870" y="30715"/>
                    </a:cubicBezTo>
                    <a:cubicBezTo>
                      <a:pt x="2234" y="30715"/>
                      <a:pt x="2609" y="30625"/>
                      <a:pt x="2936" y="30469"/>
                    </a:cubicBezTo>
                    <a:cubicBezTo>
                      <a:pt x="3670" y="30035"/>
                      <a:pt x="4170" y="29335"/>
                      <a:pt x="4670" y="28634"/>
                    </a:cubicBezTo>
                    <a:lnTo>
                      <a:pt x="12309" y="17493"/>
                    </a:lnTo>
                    <a:cubicBezTo>
                      <a:pt x="13944" y="15125"/>
                      <a:pt x="15645" y="12690"/>
                      <a:pt x="18047" y="11122"/>
                    </a:cubicBezTo>
                    <a:cubicBezTo>
                      <a:pt x="19114" y="10455"/>
                      <a:pt x="20315" y="9854"/>
                      <a:pt x="20782" y="8720"/>
                    </a:cubicBezTo>
                    <a:cubicBezTo>
                      <a:pt x="21115" y="7886"/>
                      <a:pt x="20949" y="6852"/>
                      <a:pt x="20315" y="6185"/>
                    </a:cubicBezTo>
                    <a:cubicBezTo>
                      <a:pt x="19648" y="5551"/>
                      <a:pt x="18614" y="5318"/>
                      <a:pt x="16779" y="5184"/>
                    </a:cubicBezTo>
                    <a:cubicBezTo>
                      <a:pt x="17179" y="3650"/>
                      <a:pt x="16312" y="1882"/>
                      <a:pt x="14811" y="1282"/>
                    </a:cubicBezTo>
                    <a:cubicBezTo>
                      <a:pt x="14443" y="1131"/>
                      <a:pt x="14049" y="1060"/>
                      <a:pt x="13654" y="1060"/>
                    </a:cubicBezTo>
                    <a:cubicBezTo>
                      <a:pt x="12475" y="1060"/>
                      <a:pt x="11283" y="1691"/>
                      <a:pt x="10708" y="2716"/>
                    </a:cubicBezTo>
                    <a:cubicBezTo>
                      <a:pt x="10608" y="1282"/>
                      <a:pt x="9674" y="281"/>
                      <a:pt x="8640" y="47"/>
                    </a:cubicBezTo>
                    <a:cubicBezTo>
                      <a:pt x="8477" y="16"/>
                      <a:pt x="8313" y="1"/>
                      <a:pt x="8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3091550" y="2254800"/>
                <a:ext cx="620625" cy="49837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19935" extrusionOk="0">
                    <a:moveTo>
                      <a:pt x="18942" y="0"/>
                    </a:moveTo>
                    <a:cubicBezTo>
                      <a:pt x="18196" y="0"/>
                      <a:pt x="17466" y="196"/>
                      <a:pt x="16712" y="391"/>
                    </a:cubicBezTo>
                    <a:cubicBezTo>
                      <a:pt x="12843" y="1592"/>
                      <a:pt x="9440" y="4060"/>
                      <a:pt x="6672" y="7062"/>
                    </a:cubicBezTo>
                    <a:cubicBezTo>
                      <a:pt x="4003" y="10098"/>
                      <a:pt x="1935" y="13667"/>
                      <a:pt x="0" y="19038"/>
                    </a:cubicBezTo>
                    <a:cubicBezTo>
                      <a:pt x="614" y="19674"/>
                      <a:pt x="1488" y="19935"/>
                      <a:pt x="2365" y="19935"/>
                    </a:cubicBezTo>
                    <a:cubicBezTo>
                      <a:pt x="2822" y="19935"/>
                      <a:pt x="3280" y="19864"/>
                      <a:pt x="3703" y="19738"/>
                    </a:cubicBezTo>
                    <a:cubicBezTo>
                      <a:pt x="4971" y="19371"/>
                      <a:pt x="6105" y="18571"/>
                      <a:pt x="7205" y="17870"/>
                    </a:cubicBezTo>
                    <a:cubicBezTo>
                      <a:pt x="10541" y="15869"/>
                      <a:pt x="14444" y="14768"/>
                      <a:pt x="18313" y="14768"/>
                    </a:cubicBezTo>
                    <a:cubicBezTo>
                      <a:pt x="18794" y="14768"/>
                      <a:pt x="19285" y="14784"/>
                      <a:pt x="19776" y="14784"/>
                    </a:cubicBezTo>
                    <a:cubicBezTo>
                      <a:pt x="20512" y="14784"/>
                      <a:pt x="21249" y="14748"/>
                      <a:pt x="21949" y="14568"/>
                    </a:cubicBezTo>
                    <a:cubicBezTo>
                      <a:pt x="23117" y="14268"/>
                      <a:pt x="24284" y="13500"/>
                      <a:pt x="24551" y="12266"/>
                    </a:cubicBezTo>
                    <a:cubicBezTo>
                      <a:pt x="24824" y="11203"/>
                      <a:pt x="24103" y="9892"/>
                      <a:pt x="22838" y="9892"/>
                    </a:cubicBezTo>
                    <a:cubicBezTo>
                      <a:pt x="22714" y="9892"/>
                      <a:pt x="22584" y="9904"/>
                      <a:pt x="22450" y="9931"/>
                    </a:cubicBezTo>
                    <a:cubicBezTo>
                      <a:pt x="23184" y="9264"/>
                      <a:pt x="23884" y="8497"/>
                      <a:pt x="24284" y="7529"/>
                    </a:cubicBezTo>
                    <a:cubicBezTo>
                      <a:pt x="24651" y="6562"/>
                      <a:pt x="24651" y="5428"/>
                      <a:pt x="24118" y="4594"/>
                    </a:cubicBezTo>
                    <a:cubicBezTo>
                      <a:pt x="23710" y="3971"/>
                      <a:pt x="22994" y="3555"/>
                      <a:pt x="22177" y="3555"/>
                    </a:cubicBezTo>
                    <a:cubicBezTo>
                      <a:pt x="21857" y="3555"/>
                      <a:pt x="21521" y="3619"/>
                      <a:pt x="21182" y="3760"/>
                    </a:cubicBezTo>
                    <a:cubicBezTo>
                      <a:pt x="21949" y="3260"/>
                      <a:pt x="22116" y="2126"/>
                      <a:pt x="21649" y="1358"/>
                    </a:cubicBezTo>
                    <a:cubicBezTo>
                      <a:pt x="21182" y="558"/>
                      <a:pt x="20315" y="91"/>
                      <a:pt x="19381" y="24"/>
                    </a:cubicBezTo>
                    <a:cubicBezTo>
                      <a:pt x="19234" y="8"/>
                      <a:pt x="19087" y="0"/>
                      <a:pt x="18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2025" y="2249825"/>
                <a:ext cx="463700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18548" h="19518" extrusionOk="0">
                    <a:moveTo>
                      <a:pt x="7132" y="0"/>
                    </a:moveTo>
                    <a:cubicBezTo>
                      <a:pt x="6643" y="0"/>
                      <a:pt x="6166" y="141"/>
                      <a:pt x="5772" y="457"/>
                    </a:cubicBezTo>
                    <a:cubicBezTo>
                      <a:pt x="5105" y="957"/>
                      <a:pt x="4938" y="2091"/>
                      <a:pt x="5505" y="2692"/>
                    </a:cubicBezTo>
                    <a:cubicBezTo>
                      <a:pt x="4827" y="2546"/>
                      <a:pt x="4180" y="2463"/>
                      <a:pt x="3583" y="2463"/>
                    </a:cubicBezTo>
                    <a:cubicBezTo>
                      <a:pt x="2534" y="2463"/>
                      <a:pt x="1639" y="2721"/>
                      <a:pt x="1002" y="3359"/>
                    </a:cubicBezTo>
                    <a:cubicBezTo>
                      <a:pt x="201" y="4193"/>
                      <a:pt x="1" y="5427"/>
                      <a:pt x="268" y="6561"/>
                    </a:cubicBezTo>
                    <a:cubicBezTo>
                      <a:pt x="501" y="7695"/>
                      <a:pt x="1102" y="8696"/>
                      <a:pt x="1669" y="9630"/>
                    </a:cubicBezTo>
                    <a:cubicBezTo>
                      <a:pt x="1102" y="9930"/>
                      <a:pt x="668" y="10297"/>
                      <a:pt x="435" y="10764"/>
                    </a:cubicBezTo>
                    <a:cubicBezTo>
                      <a:pt x="201" y="11231"/>
                      <a:pt x="134" y="11865"/>
                      <a:pt x="468" y="12265"/>
                    </a:cubicBezTo>
                    <a:cubicBezTo>
                      <a:pt x="781" y="12676"/>
                      <a:pt x="1265" y="12777"/>
                      <a:pt x="1794" y="12777"/>
                    </a:cubicBezTo>
                    <a:cubicBezTo>
                      <a:pt x="2168" y="12777"/>
                      <a:pt x="2564" y="12726"/>
                      <a:pt x="2936" y="12699"/>
                    </a:cubicBezTo>
                    <a:cubicBezTo>
                      <a:pt x="3095" y="12685"/>
                      <a:pt x="3253" y="12678"/>
                      <a:pt x="3412" y="12678"/>
                    </a:cubicBezTo>
                    <a:cubicBezTo>
                      <a:pt x="5157" y="12678"/>
                      <a:pt x="6903" y="13494"/>
                      <a:pt x="8340" y="14533"/>
                    </a:cubicBezTo>
                    <a:cubicBezTo>
                      <a:pt x="9975" y="15634"/>
                      <a:pt x="11342" y="17035"/>
                      <a:pt x="13010" y="18069"/>
                    </a:cubicBezTo>
                    <a:cubicBezTo>
                      <a:pt x="14326" y="18902"/>
                      <a:pt x="15879" y="19518"/>
                      <a:pt x="17427" y="19518"/>
                    </a:cubicBezTo>
                    <a:cubicBezTo>
                      <a:pt x="17802" y="19518"/>
                      <a:pt x="18177" y="19482"/>
                      <a:pt x="18548" y="19403"/>
                    </a:cubicBezTo>
                    <a:cubicBezTo>
                      <a:pt x="18481" y="12032"/>
                      <a:pt x="15112" y="6027"/>
                      <a:pt x="10208" y="1591"/>
                    </a:cubicBezTo>
                    <a:cubicBezTo>
                      <a:pt x="9608" y="1024"/>
                      <a:pt x="8941" y="457"/>
                      <a:pt x="8140" y="190"/>
                    </a:cubicBezTo>
                    <a:cubicBezTo>
                      <a:pt x="7813" y="67"/>
                      <a:pt x="7470" y="0"/>
                      <a:pt x="7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2690875" y="2423375"/>
                <a:ext cx="322300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852" extrusionOk="0">
                    <a:moveTo>
                      <a:pt x="73" y="0"/>
                    </a:moveTo>
                    <a:cubicBezTo>
                      <a:pt x="1" y="0"/>
                      <a:pt x="0" y="80"/>
                      <a:pt x="149" y="186"/>
                    </a:cubicBezTo>
                    <a:cubicBezTo>
                      <a:pt x="1017" y="987"/>
                      <a:pt x="1884" y="1854"/>
                      <a:pt x="2818" y="2654"/>
                    </a:cubicBezTo>
                    <a:cubicBezTo>
                      <a:pt x="3719" y="3455"/>
                      <a:pt x="4686" y="4256"/>
                      <a:pt x="5587" y="4989"/>
                    </a:cubicBezTo>
                    <a:lnTo>
                      <a:pt x="6320" y="5590"/>
                    </a:lnTo>
                    <a:cubicBezTo>
                      <a:pt x="6554" y="5790"/>
                      <a:pt x="6821" y="5957"/>
                      <a:pt x="7021" y="6157"/>
                    </a:cubicBezTo>
                    <a:cubicBezTo>
                      <a:pt x="7521" y="6524"/>
                      <a:pt x="8022" y="6924"/>
                      <a:pt x="8522" y="7258"/>
                    </a:cubicBezTo>
                    <a:cubicBezTo>
                      <a:pt x="9022" y="7591"/>
                      <a:pt x="9489" y="7958"/>
                      <a:pt x="9990" y="8292"/>
                    </a:cubicBezTo>
                    <a:cubicBezTo>
                      <a:pt x="10490" y="8659"/>
                      <a:pt x="10924" y="9026"/>
                      <a:pt x="11391" y="9426"/>
                    </a:cubicBezTo>
                    <a:cubicBezTo>
                      <a:pt x="11491" y="9493"/>
                      <a:pt x="11557" y="9526"/>
                      <a:pt x="11658" y="9593"/>
                    </a:cubicBezTo>
                    <a:lnTo>
                      <a:pt x="11891" y="9693"/>
                    </a:lnTo>
                    <a:cubicBezTo>
                      <a:pt x="12024" y="9793"/>
                      <a:pt x="12158" y="9793"/>
                      <a:pt x="12225" y="9826"/>
                    </a:cubicBezTo>
                    <a:cubicBezTo>
                      <a:pt x="12308" y="9843"/>
                      <a:pt x="12391" y="9851"/>
                      <a:pt x="12471" y="9851"/>
                    </a:cubicBezTo>
                    <a:cubicBezTo>
                      <a:pt x="12550" y="9851"/>
                      <a:pt x="12625" y="9843"/>
                      <a:pt x="12692" y="9826"/>
                    </a:cubicBezTo>
                    <a:cubicBezTo>
                      <a:pt x="12825" y="9793"/>
                      <a:pt x="12892" y="9659"/>
                      <a:pt x="12892" y="9426"/>
                    </a:cubicBezTo>
                    <a:cubicBezTo>
                      <a:pt x="12892" y="9293"/>
                      <a:pt x="12825" y="9159"/>
                      <a:pt x="12725" y="9026"/>
                    </a:cubicBezTo>
                    <a:cubicBezTo>
                      <a:pt x="12658" y="8959"/>
                      <a:pt x="12525" y="8792"/>
                      <a:pt x="12391" y="8659"/>
                    </a:cubicBezTo>
                    <a:cubicBezTo>
                      <a:pt x="12191" y="8459"/>
                      <a:pt x="11991" y="8258"/>
                      <a:pt x="11791" y="8092"/>
                    </a:cubicBezTo>
                    <a:cubicBezTo>
                      <a:pt x="11557" y="7858"/>
                      <a:pt x="11357" y="7691"/>
                      <a:pt x="11124" y="7491"/>
                    </a:cubicBezTo>
                    <a:cubicBezTo>
                      <a:pt x="10657" y="7091"/>
                      <a:pt x="10123" y="6691"/>
                      <a:pt x="9623" y="6357"/>
                    </a:cubicBezTo>
                    <a:cubicBezTo>
                      <a:pt x="9056" y="6024"/>
                      <a:pt x="8555" y="5657"/>
                      <a:pt x="8022" y="5323"/>
                    </a:cubicBezTo>
                    <a:cubicBezTo>
                      <a:pt x="7788" y="5156"/>
                      <a:pt x="7488" y="4989"/>
                      <a:pt x="7221" y="4823"/>
                    </a:cubicBezTo>
                    <a:cubicBezTo>
                      <a:pt x="6988" y="4656"/>
                      <a:pt x="6687" y="4456"/>
                      <a:pt x="6420" y="4289"/>
                    </a:cubicBezTo>
                    <a:cubicBezTo>
                      <a:pt x="5353" y="3588"/>
                      <a:pt x="4219" y="2921"/>
                      <a:pt x="3185" y="2187"/>
                    </a:cubicBezTo>
                    <a:cubicBezTo>
                      <a:pt x="2151" y="1520"/>
                      <a:pt x="1183" y="753"/>
                      <a:pt x="249" y="86"/>
                    </a:cubicBezTo>
                    <a:cubicBezTo>
                      <a:pt x="177" y="26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2739625" y="2407675"/>
                <a:ext cx="272725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9489" extrusionOk="0">
                    <a:moveTo>
                      <a:pt x="108" y="0"/>
                    </a:moveTo>
                    <a:cubicBezTo>
                      <a:pt x="36" y="0"/>
                      <a:pt x="1" y="31"/>
                      <a:pt x="1" y="80"/>
                    </a:cubicBezTo>
                    <a:cubicBezTo>
                      <a:pt x="1" y="114"/>
                      <a:pt x="34" y="147"/>
                      <a:pt x="167" y="180"/>
                    </a:cubicBezTo>
                    <a:cubicBezTo>
                      <a:pt x="401" y="314"/>
                      <a:pt x="568" y="480"/>
                      <a:pt x="835" y="614"/>
                    </a:cubicBezTo>
                    <a:cubicBezTo>
                      <a:pt x="1035" y="781"/>
                      <a:pt x="1235" y="914"/>
                      <a:pt x="1435" y="1081"/>
                    </a:cubicBezTo>
                    <a:lnTo>
                      <a:pt x="2069" y="1581"/>
                    </a:lnTo>
                    <a:cubicBezTo>
                      <a:pt x="2269" y="1748"/>
                      <a:pt x="2436" y="1948"/>
                      <a:pt x="2669" y="2115"/>
                    </a:cubicBezTo>
                    <a:cubicBezTo>
                      <a:pt x="3436" y="2849"/>
                      <a:pt x="4204" y="3616"/>
                      <a:pt x="5004" y="4350"/>
                    </a:cubicBezTo>
                    <a:cubicBezTo>
                      <a:pt x="5771" y="5117"/>
                      <a:pt x="6505" y="5851"/>
                      <a:pt x="7239" y="6652"/>
                    </a:cubicBezTo>
                    <a:cubicBezTo>
                      <a:pt x="7606" y="7018"/>
                      <a:pt x="8006" y="7452"/>
                      <a:pt x="8340" y="7819"/>
                    </a:cubicBezTo>
                    <a:cubicBezTo>
                      <a:pt x="8507" y="8019"/>
                      <a:pt x="8707" y="8219"/>
                      <a:pt x="8907" y="8419"/>
                    </a:cubicBezTo>
                    <a:cubicBezTo>
                      <a:pt x="9107" y="8620"/>
                      <a:pt x="9274" y="8786"/>
                      <a:pt x="9507" y="8953"/>
                    </a:cubicBezTo>
                    <a:cubicBezTo>
                      <a:pt x="9897" y="9319"/>
                      <a:pt x="10251" y="9488"/>
                      <a:pt x="10505" y="9488"/>
                    </a:cubicBezTo>
                    <a:cubicBezTo>
                      <a:pt x="10599" y="9488"/>
                      <a:pt x="10679" y="9465"/>
                      <a:pt x="10742" y="9420"/>
                    </a:cubicBezTo>
                    <a:cubicBezTo>
                      <a:pt x="10908" y="9253"/>
                      <a:pt x="10908" y="8786"/>
                      <a:pt x="10508" y="8286"/>
                    </a:cubicBezTo>
                    <a:cubicBezTo>
                      <a:pt x="10175" y="7886"/>
                      <a:pt x="9841" y="7485"/>
                      <a:pt x="9507" y="7119"/>
                    </a:cubicBezTo>
                    <a:cubicBezTo>
                      <a:pt x="9174" y="6752"/>
                      <a:pt x="8774" y="6318"/>
                      <a:pt x="8373" y="5951"/>
                    </a:cubicBezTo>
                    <a:cubicBezTo>
                      <a:pt x="7573" y="5150"/>
                      <a:pt x="6705" y="4417"/>
                      <a:pt x="5771" y="3683"/>
                    </a:cubicBezTo>
                    <a:lnTo>
                      <a:pt x="3036" y="1681"/>
                    </a:lnTo>
                    <a:cubicBezTo>
                      <a:pt x="2836" y="1515"/>
                      <a:pt x="2569" y="1348"/>
                      <a:pt x="2336" y="1181"/>
                    </a:cubicBezTo>
                    <a:cubicBezTo>
                      <a:pt x="2069" y="1014"/>
                      <a:pt x="1869" y="914"/>
                      <a:pt x="1602" y="747"/>
                    </a:cubicBezTo>
                    <a:cubicBezTo>
                      <a:pt x="1368" y="614"/>
                      <a:pt x="1168" y="480"/>
                      <a:pt x="901" y="347"/>
                    </a:cubicBezTo>
                    <a:cubicBezTo>
                      <a:pt x="701" y="247"/>
                      <a:pt x="434" y="114"/>
                      <a:pt x="201" y="13"/>
                    </a:cubicBezTo>
                    <a:cubicBezTo>
                      <a:pt x="165" y="5"/>
                      <a:pt x="13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2825350" y="2373325"/>
                <a:ext cx="224525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8981" h="11084" extrusionOk="0">
                    <a:moveTo>
                      <a:pt x="62" y="1"/>
                    </a:moveTo>
                    <a:cubicBezTo>
                      <a:pt x="3" y="1"/>
                      <a:pt x="1" y="80"/>
                      <a:pt x="107" y="187"/>
                    </a:cubicBezTo>
                    <a:cubicBezTo>
                      <a:pt x="474" y="587"/>
                      <a:pt x="808" y="987"/>
                      <a:pt x="1175" y="1354"/>
                    </a:cubicBezTo>
                    <a:cubicBezTo>
                      <a:pt x="1342" y="1588"/>
                      <a:pt x="1542" y="1754"/>
                      <a:pt x="1709" y="1955"/>
                    </a:cubicBezTo>
                    <a:lnTo>
                      <a:pt x="2276" y="2522"/>
                    </a:lnTo>
                    <a:cubicBezTo>
                      <a:pt x="2976" y="3289"/>
                      <a:pt x="3643" y="4123"/>
                      <a:pt x="4277" y="4990"/>
                    </a:cubicBezTo>
                    <a:lnTo>
                      <a:pt x="4744" y="5624"/>
                    </a:lnTo>
                    <a:cubicBezTo>
                      <a:pt x="4911" y="5824"/>
                      <a:pt x="5078" y="6091"/>
                      <a:pt x="5178" y="6258"/>
                    </a:cubicBezTo>
                    <a:cubicBezTo>
                      <a:pt x="5311" y="6458"/>
                      <a:pt x="5445" y="6658"/>
                      <a:pt x="5611" y="6925"/>
                    </a:cubicBezTo>
                    <a:lnTo>
                      <a:pt x="5845" y="7292"/>
                    </a:lnTo>
                    <a:cubicBezTo>
                      <a:pt x="5878" y="7325"/>
                      <a:pt x="5945" y="7425"/>
                      <a:pt x="5978" y="7458"/>
                    </a:cubicBezTo>
                    <a:lnTo>
                      <a:pt x="6112" y="7625"/>
                    </a:lnTo>
                    <a:cubicBezTo>
                      <a:pt x="6412" y="7992"/>
                      <a:pt x="6612" y="8426"/>
                      <a:pt x="6912" y="8859"/>
                    </a:cubicBezTo>
                    <a:cubicBezTo>
                      <a:pt x="6979" y="8993"/>
                      <a:pt x="7079" y="9126"/>
                      <a:pt x="7112" y="9260"/>
                    </a:cubicBezTo>
                    <a:lnTo>
                      <a:pt x="7313" y="9593"/>
                    </a:lnTo>
                    <a:cubicBezTo>
                      <a:pt x="7446" y="9793"/>
                      <a:pt x="7579" y="9994"/>
                      <a:pt x="7680" y="10160"/>
                    </a:cubicBezTo>
                    <a:cubicBezTo>
                      <a:pt x="7846" y="10461"/>
                      <a:pt x="8013" y="10761"/>
                      <a:pt x="8247" y="10928"/>
                    </a:cubicBezTo>
                    <a:cubicBezTo>
                      <a:pt x="8372" y="11032"/>
                      <a:pt x="8497" y="11084"/>
                      <a:pt x="8606" y="11084"/>
                    </a:cubicBezTo>
                    <a:cubicBezTo>
                      <a:pt x="8671" y="11084"/>
                      <a:pt x="8730" y="11065"/>
                      <a:pt x="8780" y="11028"/>
                    </a:cubicBezTo>
                    <a:cubicBezTo>
                      <a:pt x="8914" y="10994"/>
                      <a:pt x="8980" y="10828"/>
                      <a:pt x="8980" y="10661"/>
                    </a:cubicBezTo>
                    <a:cubicBezTo>
                      <a:pt x="8947" y="10494"/>
                      <a:pt x="8947" y="10294"/>
                      <a:pt x="8814" y="9960"/>
                    </a:cubicBezTo>
                    <a:lnTo>
                      <a:pt x="8680" y="9593"/>
                    </a:lnTo>
                    <a:cubicBezTo>
                      <a:pt x="8647" y="9460"/>
                      <a:pt x="8547" y="9326"/>
                      <a:pt x="8513" y="9193"/>
                    </a:cubicBezTo>
                    <a:cubicBezTo>
                      <a:pt x="8380" y="8960"/>
                      <a:pt x="8280" y="8759"/>
                      <a:pt x="8147" y="8493"/>
                    </a:cubicBezTo>
                    <a:cubicBezTo>
                      <a:pt x="8013" y="8292"/>
                      <a:pt x="7913" y="8026"/>
                      <a:pt x="7780" y="7825"/>
                    </a:cubicBezTo>
                    <a:cubicBezTo>
                      <a:pt x="7646" y="7592"/>
                      <a:pt x="7479" y="7325"/>
                      <a:pt x="7313" y="7092"/>
                    </a:cubicBezTo>
                    <a:cubicBezTo>
                      <a:pt x="7246" y="6958"/>
                      <a:pt x="7112" y="6825"/>
                      <a:pt x="7012" y="6691"/>
                    </a:cubicBezTo>
                    <a:cubicBezTo>
                      <a:pt x="6946" y="6625"/>
                      <a:pt x="6846" y="6524"/>
                      <a:pt x="6812" y="6424"/>
                    </a:cubicBezTo>
                    <a:cubicBezTo>
                      <a:pt x="6645" y="6191"/>
                      <a:pt x="6512" y="5991"/>
                      <a:pt x="6312" y="5757"/>
                    </a:cubicBezTo>
                    <a:cubicBezTo>
                      <a:pt x="6245" y="5624"/>
                      <a:pt x="6145" y="5490"/>
                      <a:pt x="6012" y="5357"/>
                    </a:cubicBezTo>
                    <a:lnTo>
                      <a:pt x="5912" y="5190"/>
                    </a:lnTo>
                    <a:lnTo>
                      <a:pt x="5778" y="5023"/>
                    </a:lnTo>
                    <a:cubicBezTo>
                      <a:pt x="5578" y="4823"/>
                      <a:pt x="5411" y="4623"/>
                      <a:pt x="5178" y="4390"/>
                    </a:cubicBezTo>
                    <a:cubicBezTo>
                      <a:pt x="4377" y="3556"/>
                      <a:pt x="3543" y="2788"/>
                      <a:pt x="2676" y="2088"/>
                    </a:cubicBezTo>
                    <a:cubicBezTo>
                      <a:pt x="2476" y="1888"/>
                      <a:pt x="2209" y="1721"/>
                      <a:pt x="2009" y="1588"/>
                    </a:cubicBezTo>
                    <a:lnTo>
                      <a:pt x="1375" y="1087"/>
                    </a:lnTo>
                    <a:cubicBezTo>
                      <a:pt x="975" y="754"/>
                      <a:pt x="608" y="420"/>
                      <a:pt x="208" y="87"/>
                    </a:cubicBezTo>
                    <a:cubicBezTo>
                      <a:pt x="147" y="26"/>
                      <a:pt x="96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2877325" y="2185200"/>
                <a:ext cx="16837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9988" extrusionOk="0">
                    <a:moveTo>
                      <a:pt x="76" y="1"/>
                    </a:moveTo>
                    <a:cubicBezTo>
                      <a:pt x="15" y="1"/>
                      <a:pt x="1" y="115"/>
                      <a:pt x="97" y="306"/>
                    </a:cubicBezTo>
                    <a:cubicBezTo>
                      <a:pt x="430" y="1007"/>
                      <a:pt x="730" y="1741"/>
                      <a:pt x="1097" y="2475"/>
                    </a:cubicBezTo>
                    <a:cubicBezTo>
                      <a:pt x="1498" y="3175"/>
                      <a:pt x="1865" y="3876"/>
                      <a:pt x="2198" y="4576"/>
                    </a:cubicBezTo>
                    <a:cubicBezTo>
                      <a:pt x="2365" y="4976"/>
                      <a:pt x="2532" y="5310"/>
                      <a:pt x="2698" y="5677"/>
                    </a:cubicBezTo>
                    <a:cubicBezTo>
                      <a:pt x="2865" y="6044"/>
                      <a:pt x="2999" y="6377"/>
                      <a:pt x="3099" y="6744"/>
                    </a:cubicBezTo>
                    <a:cubicBezTo>
                      <a:pt x="3366" y="7511"/>
                      <a:pt x="3532" y="8245"/>
                      <a:pt x="3699" y="9046"/>
                    </a:cubicBezTo>
                    <a:cubicBezTo>
                      <a:pt x="3866" y="9846"/>
                      <a:pt x="4033" y="10580"/>
                      <a:pt x="4200" y="11381"/>
                    </a:cubicBezTo>
                    <a:cubicBezTo>
                      <a:pt x="4266" y="11748"/>
                      <a:pt x="4366" y="12181"/>
                      <a:pt x="4500" y="12548"/>
                    </a:cubicBezTo>
                    <a:cubicBezTo>
                      <a:pt x="4566" y="12915"/>
                      <a:pt x="4700" y="13349"/>
                      <a:pt x="4767" y="13716"/>
                    </a:cubicBezTo>
                    <a:cubicBezTo>
                      <a:pt x="5000" y="14483"/>
                      <a:pt x="5167" y="15217"/>
                      <a:pt x="5267" y="15984"/>
                    </a:cubicBezTo>
                    <a:cubicBezTo>
                      <a:pt x="5400" y="16718"/>
                      <a:pt x="5467" y="17485"/>
                      <a:pt x="5534" y="18219"/>
                    </a:cubicBezTo>
                    <a:lnTo>
                      <a:pt x="5534" y="18586"/>
                    </a:lnTo>
                    <a:cubicBezTo>
                      <a:pt x="5534" y="18753"/>
                      <a:pt x="5567" y="18886"/>
                      <a:pt x="5567" y="18986"/>
                    </a:cubicBezTo>
                    <a:cubicBezTo>
                      <a:pt x="5601" y="19186"/>
                      <a:pt x="5634" y="19353"/>
                      <a:pt x="5701" y="19487"/>
                    </a:cubicBezTo>
                    <a:cubicBezTo>
                      <a:pt x="5767" y="19687"/>
                      <a:pt x="5867" y="19820"/>
                      <a:pt x="5934" y="19887"/>
                    </a:cubicBezTo>
                    <a:cubicBezTo>
                      <a:pt x="5967" y="19920"/>
                      <a:pt x="6068" y="19987"/>
                      <a:pt x="6134" y="19987"/>
                    </a:cubicBezTo>
                    <a:cubicBezTo>
                      <a:pt x="6234" y="19987"/>
                      <a:pt x="6301" y="19920"/>
                      <a:pt x="6434" y="19820"/>
                    </a:cubicBezTo>
                    <a:cubicBezTo>
                      <a:pt x="6535" y="19687"/>
                      <a:pt x="6601" y="19520"/>
                      <a:pt x="6635" y="19353"/>
                    </a:cubicBezTo>
                    <a:cubicBezTo>
                      <a:pt x="6668" y="19053"/>
                      <a:pt x="6701" y="18820"/>
                      <a:pt x="6701" y="18619"/>
                    </a:cubicBezTo>
                    <a:cubicBezTo>
                      <a:pt x="6701" y="18519"/>
                      <a:pt x="6701" y="18453"/>
                      <a:pt x="6735" y="18353"/>
                    </a:cubicBezTo>
                    <a:lnTo>
                      <a:pt x="6735" y="18052"/>
                    </a:lnTo>
                    <a:lnTo>
                      <a:pt x="6735" y="17485"/>
                    </a:lnTo>
                    <a:cubicBezTo>
                      <a:pt x="6735" y="17052"/>
                      <a:pt x="6701" y="16685"/>
                      <a:pt x="6668" y="16284"/>
                    </a:cubicBezTo>
                    <a:cubicBezTo>
                      <a:pt x="6601" y="15851"/>
                      <a:pt x="6568" y="15450"/>
                      <a:pt x="6501" y="15017"/>
                    </a:cubicBezTo>
                    <a:cubicBezTo>
                      <a:pt x="6401" y="14617"/>
                      <a:pt x="6334" y="14183"/>
                      <a:pt x="6201" y="13816"/>
                    </a:cubicBezTo>
                    <a:cubicBezTo>
                      <a:pt x="6068" y="13382"/>
                      <a:pt x="6001" y="13015"/>
                      <a:pt x="5867" y="12615"/>
                    </a:cubicBezTo>
                    <a:cubicBezTo>
                      <a:pt x="5734" y="12215"/>
                      <a:pt x="5601" y="11815"/>
                      <a:pt x="5534" y="11381"/>
                    </a:cubicBezTo>
                    <a:cubicBezTo>
                      <a:pt x="5267" y="10614"/>
                      <a:pt x="5067" y="9780"/>
                      <a:pt x="4833" y="8979"/>
                    </a:cubicBezTo>
                    <a:cubicBezTo>
                      <a:pt x="4566" y="8145"/>
                      <a:pt x="4266" y="7345"/>
                      <a:pt x="3933" y="6511"/>
                    </a:cubicBezTo>
                    <a:cubicBezTo>
                      <a:pt x="3766" y="6077"/>
                      <a:pt x="3566" y="5710"/>
                      <a:pt x="3366" y="5343"/>
                    </a:cubicBezTo>
                    <a:cubicBezTo>
                      <a:pt x="3165" y="4976"/>
                      <a:pt x="2932" y="4576"/>
                      <a:pt x="2732" y="4242"/>
                    </a:cubicBezTo>
                    <a:cubicBezTo>
                      <a:pt x="2532" y="3876"/>
                      <a:pt x="2332" y="3542"/>
                      <a:pt x="2065" y="3208"/>
                    </a:cubicBezTo>
                    <a:cubicBezTo>
                      <a:pt x="1865" y="2875"/>
                      <a:pt x="1598" y="2541"/>
                      <a:pt x="1398" y="2208"/>
                    </a:cubicBezTo>
                    <a:cubicBezTo>
                      <a:pt x="997" y="1541"/>
                      <a:pt x="597" y="873"/>
                      <a:pt x="263" y="206"/>
                    </a:cubicBezTo>
                    <a:cubicBezTo>
                      <a:pt x="192" y="64"/>
                      <a:pt x="12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949775" y="2123625"/>
                <a:ext cx="133450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1931" extrusionOk="0">
                    <a:moveTo>
                      <a:pt x="67" y="1"/>
                    </a:moveTo>
                    <a:cubicBezTo>
                      <a:pt x="34" y="1"/>
                      <a:pt x="1" y="134"/>
                      <a:pt x="67" y="301"/>
                    </a:cubicBezTo>
                    <a:cubicBezTo>
                      <a:pt x="167" y="501"/>
                      <a:pt x="301" y="668"/>
                      <a:pt x="401" y="835"/>
                    </a:cubicBezTo>
                    <a:cubicBezTo>
                      <a:pt x="534" y="1001"/>
                      <a:pt x="634" y="1235"/>
                      <a:pt x="701" y="1402"/>
                    </a:cubicBezTo>
                    <a:cubicBezTo>
                      <a:pt x="868" y="1769"/>
                      <a:pt x="1001" y="2169"/>
                      <a:pt x="1135" y="2569"/>
                    </a:cubicBezTo>
                    <a:cubicBezTo>
                      <a:pt x="1235" y="2969"/>
                      <a:pt x="1335" y="3403"/>
                      <a:pt x="1402" y="3770"/>
                    </a:cubicBezTo>
                    <a:lnTo>
                      <a:pt x="1668" y="5004"/>
                    </a:lnTo>
                    <a:lnTo>
                      <a:pt x="2169" y="7506"/>
                    </a:lnTo>
                    <a:cubicBezTo>
                      <a:pt x="2236" y="7940"/>
                      <a:pt x="2336" y="8340"/>
                      <a:pt x="2369" y="8774"/>
                    </a:cubicBezTo>
                    <a:lnTo>
                      <a:pt x="2636" y="10008"/>
                    </a:lnTo>
                    <a:cubicBezTo>
                      <a:pt x="2803" y="10842"/>
                      <a:pt x="3003" y="11676"/>
                      <a:pt x="3136" y="12510"/>
                    </a:cubicBezTo>
                    <a:cubicBezTo>
                      <a:pt x="3236" y="13344"/>
                      <a:pt x="3403" y="14177"/>
                      <a:pt x="3536" y="15011"/>
                    </a:cubicBezTo>
                    <a:cubicBezTo>
                      <a:pt x="3637" y="15445"/>
                      <a:pt x="3670" y="15845"/>
                      <a:pt x="3737" y="16279"/>
                    </a:cubicBezTo>
                    <a:lnTo>
                      <a:pt x="3837" y="16913"/>
                    </a:lnTo>
                    <a:cubicBezTo>
                      <a:pt x="3870" y="17113"/>
                      <a:pt x="3870" y="17280"/>
                      <a:pt x="3903" y="17480"/>
                    </a:cubicBezTo>
                    <a:cubicBezTo>
                      <a:pt x="4003" y="18280"/>
                      <a:pt x="4003" y="19081"/>
                      <a:pt x="3970" y="19915"/>
                    </a:cubicBezTo>
                    <a:cubicBezTo>
                      <a:pt x="3903" y="21116"/>
                      <a:pt x="4170" y="21783"/>
                      <a:pt x="4404" y="21916"/>
                    </a:cubicBezTo>
                    <a:cubicBezTo>
                      <a:pt x="4438" y="21926"/>
                      <a:pt x="4471" y="21930"/>
                      <a:pt x="4503" y="21930"/>
                    </a:cubicBezTo>
                    <a:cubicBezTo>
                      <a:pt x="4819" y="21930"/>
                      <a:pt x="5050" y="21484"/>
                      <a:pt x="5171" y="20515"/>
                    </a:cubicBezTo>
                    <a:cubicBezTo>
                      <a:pt x="5238" y="19748"/>
                      <a:pt x="5338" y="18914"/>
                      <a:pt x="5338" y="18014"/>
                    </a:cubicBezTo>
                    <a:cubicBezTo>
                      <a:pt x="5338" y="17580"/>
                      <a:pt x="5304" y="17146"/>
                      <a:pt x="5204" y="16679"/>
                    </a:cubicBezTo>
                    <a:cubicBezTo>
                      <a:pt x="5171" y="16479"/>
                      <a:pt x="5138" y="16279"/>
                      <a:pt x="5071" y="16012"/>
                    </a:cubicBezTo>
                    <a:lnTo>
                      <a:pt x="4971" y="15412"/>
                    </a:lnTo>
                    <a:cubicBezTo>
                      <a:pt x="4804" y="14511"/>
                      <a:pt x="4637" y="13677"/>
                      <a:pt x="4404" y="12810"/>
                    </a:cubicBezTo>
                    <a:cubicBezTo>
                      <a:pt x="4370" y="12610"/>
                      <a:pt x="4337" y="12343"/>
                      <a:pt x="4237" y="12143"/>
                    </a:cubicBezTo>
                    <a:cubicBezTo>
                      <a:pt x="4204" y="11943"/>
                      <a:pt x="4137" y="11676"/>
                      <a:pt x="4070" y="11476"/>
                    </a:cubicBezTo>
                    <a:cubicBezTo>
                      <a:pt x="3970" y="11009"/>
                      <a:pt x="3837" y="10608"/>
                      <a:pt x="3703" y="10175"/>
                    </a:cubicBezTo>
                    <a:cubicBezTo>
                      <a:pt x="3570" y="9774"/>
                      <a:pt x="3470" y="9341"/>
                      <a:pt x="3336" y="8907"/>
                    </a:cubicBezTo>
                    <a:cubicBezTo>
                      <a:pt x="3203" y="8440"/>
                      <a:pt x="3069" y="8006"/>
                      <a:pt x="2969" y="7573"/>
                    </a:cubicBezTo>
                    <a:cubicBezTo>
                      <a:pt x="2703" y="6672"/>
                      <a:pt x="2469" y="5805"/>
                      <a:pt x="2202" y="4971"/>
                    </a:cubicBezTo>
                    <a:lnTo>
                      <a:pt x="1835" y="3737"/>
                    </a:lnTo>
                    <a:cubicBezTo>
                      <a:pt x="1702" y="3303"/>
                      <a:pt x="1568" y="2903"/>
                      <a:pt x="1402" y="2469"/>
                    </a:cubicBezTo>
                    <a:cubicBezTo>
                      <a:pt x="1235" y="2069"/>
                      <a:pt x="1068" y="1669"/>
                      <a:pt x="901" y="1302"/>
                    </a:cubicBezTo>
                    <a:cubicBezTo>
                      <a:pt x="868" y="1235"/>
                      <a:pt x="835" y="1135"/>
                      <a:pt x="734" y="1001"/>
                    </a:cubicBezTo>
                    <a:cubicBezTo>
                      <a:pt x="701" y="935"/>
                      <a:pt x="634" y="801"/>
                      <a:pt x="568" y="735"/>
                    </a:cubicBezTo>
                    <a:cubicBezTo>
                      <a:pt x="468" y="568"/>
                      <a:pt x="334" y="401"/>
                      <a:pt x="234" y="268"/>
                    </a:cubicBezTo>
                    <a:cubicBezTo>
                      <a:pt x="167" y="101"/>
                      <a:pt x="13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3035675" y="2144475"/>
                <a:ext cx="66725" cy="52637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1055" extrusionOk="0">
                    <a:moveTo>
                      <a:pt x="67" y="1"/>
                    </a:moveTo>
                    <a:cubicBezTo>
                      <a:pt x="67" y="1"/>
                      <a:pt x="34" y="1"/>
                      <a:pt x="0" y="101"/>
                    </a:cubicBezTo>
                    <a:lnTo>
                      <a:pt x="0" y="301"/>
                    </a:lnTo>
                    <a:cubicBezTo>
                      <a:pt x="34" y="401"/>
                      <a:pt x="67" y="468"/>
                      <a:pt x="100" y="601"/>
                    </a:cubicBezTo>
                    <a:cubicBezTo>
                      <a:pt x="167" y="668"/>
                      <a:pt x="167" y="768"/>
                      <a:pt x="201" y="868"/>
                    </a:cubicBezTo>
                    <a:cubicBezTo>
                      <a:pt x="234" y="1101"/>
                      <a:pt x="267" y="1268"/>
                      <a:pt x="367" y="1468"/>
                    </a:cubicBezTo>
                    <a:cubicBezTo>
                      <a:pt x="501" y="1835"/>
                      <a:pt x="668" y="2236"/>
                      <a:pt x="768" y="2602"/>
                    </a:cubicBezTo>
                    <a:cubicBezTo>
                      <a:pt x="868" y="2769"/>
                      <a:pt x="901" y="2969"/>
                      <a:pt x="934" y="3136"/>
                    </a:cubicBezTo>
                    <a:cubicBezTo>
                      <a:pt x="1001" y="3303"/>
                      <a:pt x="1001" y="3503"/>
                      <a:pt x="1034" y="3737"/>
                    </a:cubicBezTo>
                    <a:cubicBezTo>
                      <a:pt x="1068" y="4104"/>
                      <a:pt x="1101" y="4504"/>
                      <a:pt x="1168" y="4904"/>
                    </a:cubicBezTo>
                    <a:cubicBezTo>
                      <a:pt x="1235" y="6472"/>
                      <a:pt x="1201" y="8073"/>
                      <a:pt x="1268" y="9674"/>
                    </a:cubicBezTo>
                    <a:lnTo>
                      <a:pt x="1401" y="12076"/>
                    </a:lnTo>
                    <a:cubicBezTo>
                      <a:pt x="1401" y="12443"/>
                      <a:pt x="1401" y="12810"/>
                      <a:pt x="1368" y="13243"/>
                    </a:cubicBezTo>
                    <a:cubicBezTo>
                      <a:pt x="1368" y="13644"/>
                      <a:pt x="1335" y="14011"/>
                      <a:pt x="1335" y="14444"/>
                    </a:cubicBezTo>
                    <a:cubicBezTo>
                      <a:pt x="1335" y="14845"/>
                      <a:pt x="1268" y="15245"/>
                      <a:pt x="1268" y="15645"/>
                    </a:cubicBezTo>
                    <a:cubicBezTo>
                      <a:pt x="1268" y="16012"/>
                      <a:pt x="1235" y="16446"/>
                      <a:pt x="1235" y="16813"/>
                    </a:cubicBezTo>
                    <a:cubicBezTo>
                      <a:pt x="1201" y="17613"/>
                      <a:pt x="1168" y="18347"/>
                      <a:pt x="1068" y="19148"/>
                    </a:cubicBezTo>
                    <a:cubicBezTo>
                      <a:pt x="934" y="20282"/>
                      <a:pt x="1101" y="20916"/>
                      <a:pt x="1401" y="21016"/>
                    </a:cubicBezTo>
                    <a:cubicBezTo>
                      <a:pt x="1432" y="21041"/>
                      <a:pt x="1468" y="21054"/>
                      <a:pt x="1507" y="21054"/>
                    </a:cubicBezTo>
                    <a:cubicBezTo>
                      <a:pt x="1720" y="21054"/>
                      <a:pt x="2033" y="20661"/>
                      <a:pt x="2202" y="19815"/>
                    </a:cubicBezTo>
                    <a:cubicBezTo>
                      <a:pt x="2369" y="19081"/>
                      <a:pt x="2502" y="18280"/>
                      <a:pt x="2536" y="17480"/>
                    </a:cubicBezTo>
                    <a:cubicBezTo>
                      <a:pt x="2602" y="16679"/>
                      <a:pt x="2669" y="15845"/>
                      <a:pt x="2669" y="15011"/>
                    </a:cubicBezTo>
                    <a:lnTo>
                      <a:pt x="2669" y="13777"/>
                    </a:lnTo>
                    <a:lnTo>
                      <a:pt x="2669" y="13143"/>
                    </a:lnTo>
                    <a:lnTo>
                      <a:pt x="2669" y="12810"/>
                    </a:lnTo>
                    <a:lnTo>
                      <a:pt x="2669" y="12476"/>
                    </a:lnTo>
                    <a:cubicBezTo>
                      <a:pt x="2602" y="11609"/>
                      <a:pt x="2502" y="10742"/>
                      <a:pt x="2369" y="9908"/>
                    </a:cubicBezTo>
                    <a:cubicBezTo>
                      <a:pt x="2102" y="8240"/>
                      <a:pt x="2035" y="6505"/>
                      <a:pt x="1735" y="4837"/>
                    </a:cubicBezTo>
                    <a:cubicBezTo>
                      <a:pt x="1668" y="4437"/>
                      <a:pt x="1602" y="4003"/>
                      <a:pt x="1501" y="3603"/>
                    </a:cubicBezTo>
                    <a:cubicBezTo>
                      <a:pt x="1435" y="3403"/>
                      <a:pt x="1401" y="3170"/>
                      <a:pt x="1335" y="2969"/>
                    </a:cubicBezTo>
                    <a:cubicBezTo>
                      <a:pt x="1235" y="2769"/>
                      <a:pt x="1201" y="2569"/>
                      <a:pt x="1101" y="2402"/>
                    </a:cubicBezTo>
                    <a:cubicBezTo>
                      <a:pt x="934" y="2002"/>
                      <a:pt x="734" y="1668"/>
                      <a:pt x="601" y="1302"/>
                    </a:cubicBezTo>
                    <a:cubicBezTo>
                      <a:pt x="534" y="1135"/>
                      <a:pt x="501" y="968"/>
                      <a:pt x="401" y="768"/>
                    </a:cubicBezTo>
                    <a:cubicBezTo>
                      <a:pt x="367" y="668"/>
                      <a:pt x="334" y="601"/>
                      <a:pt x="334" y="468"/>
                    </a:cubicBezTo>
                    <a:lnTo>
                      <a:pt x="201" y="234"/>
                    </a:lnTo>
                    <a:cubicBezTo>
                      <a:pt x="100" y="101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045675" y="2090825"/>
                <a:ext cx="209350" cy="58322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23329" extrusionOk="0">
                    <a:moveTo>
                      <a:pt x="8337" y="0"/>
                    </a:moveTo>
                    <a:cubicBezTo>
                      <a:pt x="8282" y="0"/>
                      <a:pt x="8184" y="49"/>
                      <a:pt x="8106" y="179"/>
                    </a:cubicBezTo>
                    <a:lnTo>
                      <a:pt x="7873" y="479"/>
                    </a:lnTo>
                    <a:lnTo>
                      <a:pt x="7639" y="746"/>
                    </a:lnTo>
                    <a:lnTo>
                      <a:pt x="7139" y="1246"/>
                    </a:lnTo>
                    <a:lnTo>
                      <a:pt x="6639" y="1746"/>
                    </a:lnTo>
                    <a:cubicBezTo>
                      <a:pt x="6472" y="1913"/>
                      <a:pt x="6339" y="2113"/>
                      <a:pt x="6172" y="2280"/>
                    </a:cubicBezTo>
                    <a:cubicBezTo>
                      <a:pt x="5872" y="2647"/>
                      <a:pt x="5638" y="3081"/>
                      <a:pt x="5371" y="3481"/>
                    </a:cubicBezTo>
                    <a:lnTo>
                      <a:pt x="5004" y="4081"/>
                    </a:lnTo>
                    <a:lnTo>
                      <a:pt x="4637" y="4682"/>
                    </a:lnTo>
                    <a:cubicBezTo>
                      <a:pt x="4437" y="5149"/>
                      <a:pt x="4304" y="5616"/>
                      <a:pt x="4104" y="6016"/>
                    </a:cubicBezTo>
                    <a:cubicBezTo>
                      <a:pt x="4037" y="6116"/>
                      <a:pt x="4004" y="6250"/>
                      <a:pt x="3937" y="6316"/>
                    </a:cubicBezTo>
                    <a:lnTo>
                      <a:pt x="3770" y="6650"/>
                    </a:lnTo>
                    <a:lnTo>
                      <a:pt x="3436" y="7284"/>
                    </a:lnTo>
                    <a:cubicBezTo>
                      <a:pt x="3203" y="7684"/>
                      <a:pt x="2969" y="8118"/>
                      <a:pt x="2769" y="8585"/>
                    </a:cubicBezTo>
                    <a:cubicBezTo>
                      <a:pt x="2536" y="8985"/>
                      <a:pt x="2336" y="9418"/>
                      <a:pt x="2136" y="9919"/>
                    </a:cubicBezTo>
                    <a:cubicBezTo>
                      <a:pt x="1769" y="10819"/>
                      <a:pt x="1502" y="11787"/>
                      <a:pt x="1302" y="12687"/>
                    </a:cubicBezTo>
                    <a:cubicBezTo>
                      <a:pt x="1101" y="13621"/>
                      <a:pt x="835" y="14522"/>
                      <a:pt x="634" y="15456"/>
                    </a:cubicBezTo>
                    <a:cubicBezTo>
                      <a:pt x="434" y="16357"/>
                      <a:pt x="201" y="17324"/>
                      <a:pt x="134" y="18325"/>
                    </a:cubicBezTo>
                    <a:cubicBezTo>
                      <a:pt x="34" y="19292"/>
                      <a:pt x="34" y="20260"/>
                      <a:pt x="1" y="21194"/>
                    </a:cubicBezTo>
                    <a:cubicBezTo>
                      <a:pt x="1" y="21594"/>
                      <a:pt x="34" y="21861"/>
                      <a:pt x="101" y="22128"/>
                    </a:cubicBezTo>
                    <a:cubicBezTo>
                      <a:pt x="134" y="22361"/>
                      <a:pt x="167" y="22528"/>
                      <a:pt x="167" y="22695"/>
                    </a:cubicBezTo>
                    <a:cubicBezTo>
                      <a:pt x="234" y="22995"/>
                      <a:pt x="301" y="23195"/>
                      <a:pt x="401" y="23295"/>
                    </a:cubicBezTo>
                    <a:cubicBezTo>
                      <a:pt x="468" y="23328"/>
                      <a:pt x="534" y="23328"/>
                      <a:pt x="634" y="23328"/>
                    </a:cubicBezTo>
                    <a:cubicBezTo>
                      <a:pt x="701" y="23295"/>
                      <a:pt x="801" y="23262"/>
                      <a:pt x="868" y="23128"/>
                    </a:cubicBezTo>
                    <a:cubicBezTo>
                      <a:pt x="1168" y="22961"/>
                      <a:pt x="1302" y="22461"/>
                      <a:pt x="1335" y="21894"/>
                    </a:cubicBezTo>
                    <a:cubicBezTo>
                      <a:pt x="1335" y="21661"/>
                      <a:pt x="1335" y="21427"/>
                      <a:pt x="1368" y="21227"/>
                    </a:cubicBezTo>
                    <a:cubicBezTo>
                      <a:pt x="1368" y="20993"/>
                      <a:pt x="1402" y="20760"/>
                      <a:pt x="1402" y="20560"/>
                    </a:cubicBezTo>
                    <a:lnTo>
                      <a:pt x="1535" y="19159"/>
                    </a:lnTo>
                    <a:cubicBezTo>
                      <a:pt x="1602" y="18725"/>
                      <a:pt x="1635" y="18258"/>
                      <a:pt x="1702" y="17791"/>
                    </a:cubicBezTo>
                    <a:lnTo>
                      <a:pt x="1969" y="16423"/>
                    </a:lnTo>
                    <a:cubicBezTo>
                      <a:pt x="2136" y="15489"/>
                      <a:pt x="2336" y="14489"/>
                      <a:pt x="2536" y="13488"/>
                    </a:cubicBezTo>
                    <a:cubicBezTo>
                      <a:pt x="2703" y="12487"/>
                      <a:pt x="2869" y="11520"/>
                      <a:pt x="3136" y="10619"/>
                    </a:cubicBezTo>
                    <a:cubicBezTo>
                      <a:pt x="3203" y="10419"/>
                      <a:pt x="3270" y="10152"/>
                      <a:pt x="3336" y="9952"/>
                    </a:cubicBezTo>
                    <a:cubicBezTo>
                      <a:pt x="3436" y="9752"/>
                      <a:pt x="3503" y="9485"/>
                      <a:pt x="3603" y="9252"/>
                    </a:cubicBezTo>
                    <a:cubicBezTo>
                      <a:pt x="3770" y="8785"/>
                      <a:pt x="3970" y="8318"/>
                      <a:pt x="4170" y="7851"/>
                    </a:cubicBezTo>
                    <a:cubicBezTo>
                      <a:pt x="4370" y="7417"/>
                      <a:pt x="4537" y="6950"/>
                      <a:pt x="4771" y="6483"/>
                    </a:cubicBezTo>
                    <a:cubicBezTo>
                      <a:pt x="4971" y="5983"/>
                      <a:pt x="5038" y="5482"/>
                      <a:pt x="5204" y="5082"/>
                    </a:cubicBezTo>
                    <a:cubicBezTo>
                      <a:pt x="5304" y="4849"/>
                      <a:pt x="5371" y="4648"/>
                      <a:pt x="5505" y="4448"/>
                    </a:cubicBezTo>
                    <a:cubicBezTo>
                      <a:pt x="5638" y="4248"/>
                      <a:pt x="5705" y="4015"/>
                      <a:pt x="5838" y="3781"/>
                    </a:cubicBezTo>
                    <a:cubicBezTo>
                      <a:pt x="6038" y="3347"/>
                      <a:pt x="6272" y="2947"/>
                      <a:pt x="6505" y="2514"/>
                    </a:cubicBezTo>
                    <a:cubicBezTo>
                      <a:pt x="6639" y="2313"/>
                      <a:pt x="6772" y="2147"/>
                      <a:pt x="6872" y="1980"/>
                    </a:cubicBezTo>
                    <a:cubicBezTo>
                      <a:pt x="7039" y="1813"/>
                      <a:pt x="7172" y="1613"/>
                      <a:pt x="7339" y="1446"/>
                    </a:cubicBezTo>
                    <a:cubicBezTo>
                      <a:pt x="7506" y="1279"/>
                      <a:pt x="7639" y="1113"/>
                      <a:pt x="7806" y="912"/>
                    </a:cubicBezTo>
                    <a:cubicBezTo>
                      <a:pt x="7873" y="812"/>
                      <a:pt x="7973" y="746"/>
                      <a:pt x="8006" y="612"/>
                    </a:cubicBezTo>
                    <a:cubicBezTo>
                      <a:pt x="8073" y="512"/>
                      <a:pt x="8140" y="445"/>
                      <a:pt x="8207" y="312"/>
                    </a:cubicBezTo>
                    <a:cubicBezTo>
                      <a:pt x="8340" y="145"/>
                      <a:pt x="8373" y="78"/>
                      <a:pt x="8373" y="12"/>
                    </a:cubicBezTo>
                    <a:cubicBezTo>
                      <a:pt x="8366" y="4"/>
                      <a:pt x="8353" y="0"/>
                      <a:pt x="8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056525" y="2127500"/>
                <a:ext cx="260200" cy="55072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22029" extrusionOk="0">
                    <a:moveTo>
                      <a:pt x="10342" y="1"/>
                    </a:moveTo>
                    <a:cubicBezTo>
                      <a:pt x="10293" y="1"/>
                      <a:pt x="10203" y="50"/>
                      <a:pt x="10074" y="179"/>
                    </a:cubicBezTo>
                    <a:cubicBezTo>
                      <a:pt x="9507" y="913"/>
                      <a:pt x="8940" y="1614"/>
                      <a:pt x="8373" y="2314"/>
                    </a:cubicBezTo>
                    <a:cubicBezTo>
                      <a:pt x="8073" y="2681"/>
                      <a:pt x="7773" y="3015"/>
                      <a:pt x="7439" y="3348"/>
                    </a:cubicBezTo>
                    <a:lnTo>
                      <a:pt x="6939" y="3849"/>
                    </a:lnTo>
                    <a:cubicBezTo>
                      <a:pt x="6772" y="4015"/>
                      <a:pt x="6605" y="4182"/>
                      <a:pt x="6505" y="4416"/>
                    </a:cubicBezTo>
                    <a:cubicBezTo>
                      <a:pt x="6205" y="4783"/>
                      <a:pt x="5905" y="5116"/>
                      <a:pt x="5604" y="5483"/>
                    </a:cubicBezTo>
                    <a:cubicBezTo>
                      <a:pt x="5337" y="5850"/>
                      <a:pt x="5037" y="6250"/>
                      <a:pt x="4770" y="6617"/>
                    </a:cubicBezTo>
                    <a:cubicBezTo>
                      <a:pt x="4537" y="6984"/>
                      <a:pt x="4237" y="7418"/>
                      <a:pt x="4037" y="7818"/>
                    </a:cubicBezTo>
                    <a:cubicBezTo>
                      <a:pt x="3770" y="8252"/>
                      <a:pt x="3570" y="8652"/>
                      <a:pt x="3369" y="9086"/>
                    </a:cubicBezTo>
                    <a:cubicBezTo>
                      <a:pt x="2936" y="9920"/>
                      <a:pt x="2535" y="10753"/>
                      <a:pt x="2169" y="11621"/>
                    </a:cubicBezTo>
                    <a:cubicBezTo>
                      <a:pt x="1768" y="12488"/>
                      <a:pt x="1501" y="13355"/>
                      <a:pt x="1201" y="14256"/>
                    </a:cubicBezTo>
                    <a:lnTo>
                      <a:pt x="1001" y="14923"/>
                    </a:lnTo>
                    <a:cubicBezTo>
                      <a:pt x="901" y="15157"/>
                      <a:pt x="868" y="15357"/>
                      <a:pt x="768" y="15624"/>
                    </a:cubicBezTo>
                    <a:cubicBezTo>
                      <a:pt x="667" y="16091"/>
                      <a:pt x="567" y="16524"/>
                      <a:pt x="434" y="16991"/>
                    </a:cubicBezTo>
                    <a:cubicBezTo>
                      <a:pt x="367" y="17425"/>
                      <a:pt x="234" y="17859"/>
                      <a:pt x="167" y="18326"/>
                    </a:cubicBezTo>
                    <a:lnTo>
                      <a:pt x="34" y="19093"/>
                    </a:lnTo>
                    <a:cubicBezTo>
                      <a:pt x="0" y="19326"/>
                      <a:pt x="0" y="19626"/>
                      <a:pt x="0" y="19827"/>
                    </a:cubicBezTo>
                    <a:lnTo>
                      <a:pt x="0" y="20294"/>
                    </a:lnTo>
                    <a:cubicBezTo>
                      <a:pt x="0" y="20427"/>
                      <a:pt x="0" y="20527"/>
                      <a:pt x="34" y="20694"/>
                    </a:cubicBezTo>
                    <a:cubicBezTo>
                      <a:pt x="67" y="20961"/>
                      <a:pt x="67" y="21194"/>
                      <a:pt x="167" y="21428"/>
                    </a:cubicBezTo>
                    <a:cubicBezTo>
                      <a:pt x="267" y="21828"/>
                      <a:pt x="501" y="22028"/>
                      <a:pt x="601" y="22028"/>
                    </a:cubicBezTo>
                    <a:cubicBezTo>
                      <a:pt x="768" y="22028"/>
                      <a:pt x="868" y="21928"/>
                      <a:pt x="934" y="21661"/>
                    </a:cubicBezTo>
                    <a:cubicBezTo>
                      <a:pt x="1001" y="21528"/>
                      <a:pt x="1034" y="21361"/>
                      <a:pt x="1068" y="21161"/>
                    </a:cubicBezTo>
                    <a:cubicBezTo>
                      <a:pt x="1034" y="20994"/>
                      <a:pt x="1068" y="20761"/>
                      <a:pt x="1101" y="20460"/>
                    </a:cubicBezTo>
                    <a:cubicBezTo>
                      <a:pt x="1168" y="19993"/>
                      <a:pt x="1168" y="19593"/>
                      <a:pt x="1235" y="19193"/>
                    </a:cubicBezTo>
                    <a:cubicBezTo>
                      <a:pt x="1335" y="18793"/>
                      <a:pt x="1435" y="18359"/>
                      <a:pt x="1568" y="17959"/>
                    </a:cubicBezTo>
                    <a:cubicBezTo>
                      <a:pt x="1601" y="17758"/>
                      <a:pt x="1702" y="17492"/>
                      <a:pt x="1735" y="17258"/>
                    </a:cubicBezTo>
                    <a:cubicBezTo>
                      <a:pt x="1768" y="17025"/>
                      <a:pt x="1868" y="16791"/>
                      <a:pt x="1902" y="16591"/>
                    </a:cubicBezTo>
                    <a:cubicBezTo>
                      <a:pt x="2035" y="16124"/>
                      <a:pt x="2102" y="15690"/>
                      <a:pt x="2235" y="15257"/>
                    </a:cubicBezTo>
                    <a:cubicBezTo>
                      <a:pt x="2535" y="14323"/>
                      <a:pt x="2769" y="13422"/>
                      <a:pt x="3103" y="12521"/>
                    </a:cubicBezTo>
                    <a:cubicBezTo>
                      <a:pt x="3269" y="12088"/>
                      <a:pt x="3436" y="11621"/>
                      <a:pt x="3603" y="11187"/>
                    </a:cubicBezTo>
                    <a:cubicBezTo>
                      <a:pt x="3770" y="10753"/>
                      <a:pt x="3936" y="10286"/>
                      <a:pt x="4170" y="9853"/>
                    </a:cubicBezTo>
                    <a:cubicBezTo>
                      <a:pt x="4337" y="9419"/>
                      <a:pt x="4537" y="8986"/>
                      <a:pt x="4737" y="8519"/>
                    </a:cubicBezTo>
                    <a:cubicBezTo>
                      <a:pt x="4937" y="8085"/>
                      <a:pt x="5171" y="7651"/>
                      <a:pt x="5404" y="7251"/>
                    </a:cubicBezTo>
                    <a:lnTo>
                      <a:pt x="6171" y="5983"/>
                    </a:lnTo>
                    <a:cubicBezTo>
                      <a:pt x="6405" y="5583"/>
                      <a:pt x="6705" y="5149"/>
                      <a:pt x="6939" y="4783"/>
                    </a:cubicBezTo>
                    <a:cubicBezTo>
                      <a:pt x="7072" y="4582"/>
                      <a:pt x="7205" y="4416"/>
                      <a:pt x="7372" y="4249"/>
                    </a:cubicBezTo>
                    <a:cubicBezTo>
                      <a:pt x="7506" y="4082"/>
                      <a:pt x="7672" y="3849"/>
                      <a:pt x="7839" y="3682"/>
                    </a:cubicBezTo>
                    <a:cubicBezTo>
                      <a:pt x="8006" y="3515"/>
                      <a:pt x="8106" y="3315"/>
                      <a:pt x="8273" y="3115"/>
                    </a:cubicBezTo>
                    <a:cubicBezTo>
                      <a:pt x="8406" y="2915"/>
                      <a:pt x="8540" y="2748"/>
                      <a:pt x="8707" y="2514"/>
                    </a:cubicBezTo>
                    <a:cubicBezTo>
                      <a:pt x="9240" y="1780"/>
                      <a:pt x="9741" y="1013"/>
                      <a:pt x="10241" y="313"/>
                    </a:cubicBezTo>
                    <a:cubicBezTo>
                      <a:pt x="10374" y="146"/>
                      <a:pt x="10408" y="79"/>
                      <a:pt x="10374" y="12"/>
                    </a:cubicBezTo>
                    <a:cubicBezTo>
                      <a:pt x="10367" y="5"/>
                      <a:pt x="10356" y="1"/>
                      <a:pt x="103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3064850" y="2225650"/>
                <a:ext cx="263775" cy="4455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7823" extrusionOk="0">
                    <a:moveTo>
                      <a:pt x="10475" y="1"/>
                    </a:moveTo>
                    <a:cubicBezTo>
                      <a:pt x="10431" y="1"/>
                      <a:pt x="10352" y="37"/>
                      <a:pt x="10242" y="123"/>
                    </a:cubicBezTo>
                    <a:lnTo>
                      <a:pt x="9374" y="890"/>
                    </a:lnTo>
                    <a:cubicBezTo>
                      <a:pt x="9074" y="1123"/>
                      <a:pt x="8774" y="1424"/>
                      <a:pt x="8540" y="1724"/>
                    </a:cubicBezTo>
                    <a:cubicBezTo>
                      <a:pt x="8240" y="2024"/>
                      <a:pt x="8007" y="2258"/>
                      <a:pt x="7706" y="2524"/>
                    </a:cubicBezTo>
                    <a:cubicBezTo>
                      <a:pt x="7373" y="2758"/>
                      <a:pt x="7073" y="3025"/>
                      <a:pt x="6772" y="3292"/>
                    </a:cubicBezTo>
                    <a:cubicBezTo>
                      <a:pt x="6205" y="3859"/>
                      <a:pt x="5672" y="4426"/>
                      <a:pt x="5171" y="5060"/>
                    </a:cubicBezTo>
                    <a:cubicBezTo>
                      <a:pt x="4904" y="5360"/>
                      <a:pt x="4671" y="5693"/>
                      <a:pt x="4437" y="6027"/>
                    </a:cubicBezTo>
                    <a:cubicBezTo>
                      <a:pt x="4204" y="6360"/>
                      <a:pt x="4004" y="6694"/>
                      <a:pt x="3737" y="7028"/>
                    </a:cubicBezTo>
                    <a:cubicBezTo>
                      <a:pt x="3337" y="7728"/>
                      <a:pt x="2936" y="8429"/>
                      <a:pt x="2603" y="9129"/>
                    </a:cubicBezTo>
                    <a:cubicBezTo>
                      <a:pt x="2269" y="9863"/>
                      <a:pt x="1902" y="10530"/>
                      <a:pt x="1569" y="11264"/>
                    </a:cubicBezTo>
                    <a:cubicBezTo>
                      <a:pt x="1402" y="11631"/>
                      <a:pt x="1235" y="11964"/>
                      <a:pt x="1068" y="12398"/>
                    </a:cubicBezTo>
                    <a:cubicBezTo>
                      <a:pt x="902" y="12765"/>
                      <a:pt x="768" y="13199"/>
                      <a:pt x="668" y="13566"/>
                    </a:cubicBezTo>
                    <a:cubicBezTo>
                      <a:pt x="535" y="13933"/>
                      <a:pt x="435" y="14299"/>
                      <a:pt x="368" y="14700"/>
                    </a:cubicBezTo>
                    <a:lnTo>
                      <a:pt x="234" y="15233"/>
                    </a:lnTo>
                    <a:lnTo>
                      <a:pt x="101" y="15867"/>
                    </a:lnTo>
                    <a:cubicBezTo>
                      <a:pt x="1" y="16468"/>
                      <a:pt x="68" y="16935"/>
                      <a:pt x="168" y="17268"/>
                    </a:cubicBezTo>
                    <a:cubicBezTo>
                      <a:pt x="234" y="17602"/>
                      <a:pt x="368" y="17769"/>
                      <a:pt x="501" y="17802"/>
                    </a:cubicBezTo>
                    <a:cubicBezTo>
                      <a:pt x="522" y="17816"/>
                      <a:pt x="546" y="17823"/>
                      <a:pt x="572" y="17823"/>
                    </a:cubicBezTo>
                    <a:cubicBezTo>
                      <a:pt x="669" y="17823"/>
                      <a:pt x="796" y="17727"/>
                      <a:pt x="902" y="17568"/>
                    </a:cubicBezTo>
                    <a:cubicBezTo>
                      <a:pt x="935" y="17268"/>
                      <a:pt x="1068" y="16935"/>
                      <a:pt x="1168" y="16501"/>
                    </a:cubicBezTo>
                    <a:cubicBezTo>
                      <a:pt x="1235" y="16134"/>
                      <a:pt x="1335" y="15834"/>
                      <a:pt x="1435" y="15500"/>
                    </a:cubicBezTo>
                    <a:cubicBezTo>
                      <a:pt x="1569" y="15100"/>
                      <a:pt x="1702" y="14733"/>
                      <a:pt x="1769" y="14400"/>
                    </a:cubicBezTo>
                    <a:cubicBezTo>
                      <a:pt x="1902" y="14033"/>
                      <a:pt x="2002" y="13632"/>
                      <a:pt x="2102" y="13332"/>
                    </a:cubicBezTo>
                    <a:cubicBezTo>
                      <a:pt x="2169" y="13165"/>
                      <a:pt x="2236" y="12999"/>
                      <a:pt x="2336" y="12765"/>
                    </a:cubicBezTo>
                    <a:cubicBezTo>
                      <a:pt x="2403" y="12598"/>
                      <a:pt x="2503" y="12398"/>
                      <a:pt x="2536" y="12231"/>
                    </a:cubicBezTo>
                    <a:cubicBezTo>
                      <a:pt x="2836" y="11531"/>
                      <a:pt x="3203" y="10764"/>
                      <a:pt x="3537" y="9963"/>
                    </a:cubicBezTo>
                    <a:cubicBezTo>
                      <a:pt x="3870" y="9196"/>
                      <a:pt x="4171" y="8429"/>
                      <a:pt x="4504" y="7728"/>
                    </a:cubicBezTo>
                    <a:cubicBezTo>
                      <a:pt x="4571" y="7561"/>
                      <a:pt x="4671" y="7361"/>
                      <a:pt x="4771" y="7194"/>
                    </a:cubicBezTo>
                    <a:cubicBezTo>
                      <a:pt x="4871" y="7028"/>
                      <a:pt x="5004" y="6861"/>
                      <a:pt x="5071" y="6627"/>
                    </a:cubicBezTo>
                    <a:cubicBezTo>
                      <a:pt x="5271" y="6294"/>
                      <a:pt x="5505" y="5927"/>
                      <a:pt x="5705" y="5593"/>
                    </a:cubicBezTo>
                    <a:cubicBezTo>
                      <a:pt x="6172" y="4926"/>
                      <a:pt x="6606" y="4259"/>
                      <a:pt x="7106" y="3692"/>
                    </a:cubicBezTo>
                    <a:cubicBezTo>
                      <a:pt x="7373" y="3392"/>
                      <a:pt x="7673" y="3091"/>
                      <a:pt x="7940" y="2858"/>
                    </a:cubicBezTo>
                    <a:cubicBezTo>
                      <a:pt x="8273" y="2558"/>
                      <a:pt x="8540" y="2224"/>
                      <a:pt x="8774" y="1924"/>
                    </a:cubicBezTo>
                    <a:lnTo>
                      <a:pt x="9541" y="1057"/>
                    </a:lnTo>
                    <a:cubicBezTo>
                      <a:pt x="9841" y="790"/>
                      <a:pt x="10075" y="523"/>
                      <a:pt x="10375" y="256"/>
                    </a:cubicBezTo>
                    <a:cubicBezTo>
                      <a:pt x="10523" y="108"/>
                      <a:pt x="10550" y="1"/>
                      <a:pt x="104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3099875" y="2339625"/>
                <a:ext cx="320275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15065" extrusionOk="0">
                    <a:moveTo>
                      <a:pt x="12743" y="0"/>
                    </a:moveTo>
                    <a:cubicBezTo>
                      <a:pt x="12710" y="0"/>
                      <a:pt x="12710" y="34"/>
                      <a:pt x="12677" y="34"/>
                    </a:cubicBezTo>
                    <a:cubicBezTo>
                      <a:pt x="12643" y="100"/>
                      <a:pt x="12577" y="100"/>
                      <a:pt x="12510" y="134"/>
                    </a:cubicBezTo>
                    <a:cubicBezTo>
                      <a:pt x="12476" y="134"/>
                      <a:pt x="12476" y="134"/>
                      <a:pt x="12410" y="167"/>
                    </a:cubicBezTo>
                    <a:cubicBezTo>
                      <a:pt x="12243" y="267"/>
                      <a:pt x="12076" y="300"/>
                      <a:pt x="11943" y="367"/>
                    </a:cubicBezTo>
                    <a:lnTo>
                      <a:pt x="11442" y="634"/>
                    </a:lnTo>
                    <a:cubicBezTo>
                      <a:pt x="11109" y="801"/>
                      <a:pt x="10775" y="934"/>
                      <a:pt x="10442" y="1101"/>
                    </a:cubicBezTo>
                    <a:cubicBezTo>
                      <a:pt x="9775" y="1435"/>
                      <a:pt x="9141" y="1835"/>
                      <a:pt x="8507" y="2335"/>
                    </a:cubicBezTo>
                    <a:cubicBezTo>
                      <a:pt x="7940" y="2802"/>
                      <a:pt x="7339" y="3303"/>
                      <a:pt x="6772" y="3803"/>
                    </a:cubicBezTo>
                    <a:cubicBezTo>
                      <a:pt x="6205" y="4303"/>
                      <a:pt x="5638" y="4804"/>
                      <a:pt x="5105" y="5337"/>
                    </a:cubicBezTo>
                    <a:cubicBezTo>
                      <a:pt x="4804" y="5571"/>
                      <a:pt x="4537" y="5871"/>
                      <a:pt x="4304" y="6171"/>
                    </a:cubicBezTo>
                    <a:cubicBezTo>
                      <a:pt x="4037" y="6471"/>
                      <a:pt x="3804" y="6772"/>
                      <a:pt x="3537" y="7072"/>
                    </a:cubicBezTo>
                    <a:cubicBezTo>
                      <a:pt x="3103" y="7706"/>
                      <a:pt x="2669" y="8373"/>
                      <a:pt x="2303" y="9007"/>
                    </a:cubicBezTo>
                    <a:cubicBezTo>
                      <a:pt x="2102" y="9340"/>
                      <a:pt x="1869" y="9640"/>
                      <a:pt x="1702" y="9974"/>
                    </a:cubicBezTo>
                    <a:cubicBezTo>
                      <a:pt x="1502" y="10308"/>
                      <a:pt x="1302" y="10641"/>
                      <a:pt x="1135" y="10975"/>
                    </a:cubicBezTo>
                    <a:cubicBezTo>
                      <a:pt x="968" y="11308"/>
                      <a:pt x="801" y="11675"/>
                      <a:pt x="635" y="12042"/>
                    </a:cubicBezTo>
                    <a:cubicBezTo>
                      <a:pt x="535" y="12209"/>
                      <a:pt x="501" y="12409"/>
                      <a:pt x="435" y="12609"/>
                    </a:cubicBezTo>
                    <a:lnTo>
                      <a:pt x="268" y="13143"/>
                    </a:lnTo>
                    <a:cubicBezTo>
                      <a:pt x="68" y="13643"/>
                      <a:pt x="1" y="14144"/>
                      <a:pt x="34" y="14477"/>
                    </a:cubicBezTo>
                    <a:cubicBezTo>
                      <a:pt x="68" y="14811"/>
                      <a:pt x="201" y="15011"/>
                      <a:pt x="368" y="15044"/>
                    </a:cubicBezTo>
                    <a:cubicBezTo>
                      <a:pt x="396" y="15058"/>
                      <a:pt x="425" y="15065"/>
                      <a:pt x="455" y="15065"/>
                    </a:cubicBezTo>
                    <a:cubicBezTo>
                      <a:pt x="569" y="15065"/>
                      <a:pt x="696" y="14969"/>
                      <a:pt x="801" y="14811"/>
                    </a:cubicBezTo>
                    <a:cubicBezTo>
                      <a:pt x="1035" y="14677"/>
                      <a:pt x="1168" y="14444"/>
                      <a:pt x="1369" y="14010"/>
                    </a:cubicBezTo>
                    <a:cubicBezTo>
                      <a:pt x="1469" y="13843"/>
                      <a:pt x="1502" y="13677"/>
                      <a:pt x="1602" y="13510"/>
                    </a:cubicBezTo>
                    <a:cubicBezTo>
                      <a:pt x="1669" y="13343"/>
                      <a:pt x="1702" y="13176"/>
                      <a:pt x="1802" y="13009"/>
                    </a:cubicBezTo>
                    <a:cubicBezTo>
                      <a:pt x="1936" y="12676"/>
                      <a:pt x="2102" y="12376"/>
                      <a:pt x="2202" y="12042"/>
                    </a:cubicBezTo>
                    <a:cubicBezTo>
                      <a:pt x="2369" y="11709"/>
                      <a:pt x="2536" y="11442"/>
                      <a:pt x="2703" y="11141"/>
                    </a:cubicBezTo>
                    <a:cubicBezTo>
                      <a:pt x="2803" y="10975"/>
                      <a:pt x="2870" y="10841"/>
                      <a:pt x="3003" y="10674"/>
                    </a:cubicBezTo>
                    <a:cubicBezTo>
                      <a:pt x="3070" y="10508"/>
                      <a:pt x="3203" y="10341"/>
                      <a:pt x="3303" y="10174"/>
                    </a:cubicBezTo>
                    <a:cubicBezTo>
                      <a:pt x="3704" y="9507"/>
                      <a:pt x="4070" y="8840"/>
                      <a:pt x="4471" y="8173"/>
                    </a:cubicBezTo>
                    <a:cubicBezTo>
                      <a:pt x="4671" y="7839"/>
                      <a:pt x="4871" y="7539"/>
                      <a:pt x="5071" y="7205"/>
                    </a:cubicBezTo>
                    <a:cubicBezTo>
                      <a:pt x="5305" y="6938"/>
                      <a:pt x="5538" y="6605"/>
                      <a:pt x="5805" y="6305"/>
                    </a:cubicBezTo>
                    <a:cubicBezTo>
                      <a:pt x="6305" y="5704"/>
                      <a:pt x="6839" y="5137"/>
                      <a:pt x="7339" y="4503"/>
                    </a:cubicBezTo>
                    <a:cubicBezTo>
                      <a:pt x="7840" y="3936"/>
                      <a:pt x="8374" y="3336"/>
                      <a:pt x="8907" y="2802"/>
                    </a:cubicBezTo>
                    <a:cubicBezTo>
                      <a:pt x="9474" y="2268"/>
                      <a:pt x="10041" y="1801"/>
                      <a:pt x="10675" y="1435"/>
                    </a:cubicBezTo>
                    <a:cubicBezTo>
                      <a:pt x="10975" y="1201"/>
                      <a:pt x="11309" y="1034"/>
                      <a:pt x="11643" y="867"/>
                    </a:cubicBezTo>
                    <a:cubicBezTo>
                      <a:pt x="11809" y="801"/>
                      <a:pt x="11976" y="667"/>
                      <a:pt x="12076" y="601"/>
                    </a:cubicBezTo>
                    <a:cubicBezTo>
                      <a:pt x="12243" y="501"/>
                      <a:pt x="12376" y="434"/>
                      <a:pt x="12543" y="334"/>
                    </a:cubicBezTo>
                    <a:cubicBezTo>
                      <a:pt x="12543" y="334"/>
                      <a:pt x="12577" y="334"/>
                      <a:pt x="12577" y="300"/>
                    </a:cubicBezTo>
                    <a:cubicBezTo>
                      <a:pt x="12643" y="300"/>
                      <a:pt x="12677" y="267"/>
                      <a:pt x="12710" y="200"/>
                    </a:cubicBezTo>
                    <a:cubicBezTo>
                      <a:pt x="12743" y="167"/>
                      <a:pt x="12810" y="134"/>
                      <a:pt x="12810" y="100"/>
                    </a:cubicBezTo>
                    <a:cubicBezTo>
                      <a:pt x="12810" y="0"/>
                      <a:pt x="12810" y="0"/>
                      <a:pt x="12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3100725" y="2443525"/>
                <a:ext cx="3761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1243" extrusionOk="0">
                    <a:moveTo>
                      <a:pt x="14932" y="0"/>
                    </a:moveTo>
                    <a:cubicBezTo>
                      <a:pt x="14900" y="0"/>
                      <a:pt x="14860" y="4"/>
                      <a:pt x="14811" y="14"/>
                    </a:cubicBezTo>
                    <a:cubicBezTo>
                      <a:pt x="14477" y="81"/>
                      <a:pt x="14144" y="214"/>
                      <a:pt x="13810" y="347"/>
                    </a:cubicBezTo>
                    <a:cubicBezTo>
                      <a:pt x="13477" y="481"/>
                      <a:pt x="13143" y="548"/>
                      <a:pt x="12809" y="648"/>
                    </a:cubicBezTo>
                    <a:cubicBezTo>
                      <a:pt x="12476" y="714"/>
                      <a:pt x="12109" y="848"/>
                      <a:pt x="11775" y="981"/>
                    </a:cubicBezTo>
                    <a:cubicBezTo>
                      <a:pt x="11442" y="1115"/>
                      <a:pt x="11108" y="1215"/>
                      <a:pt x="10775" y="1381"/>
                    </a:cubicBezTo>
                    <a:cubicBezTo>
                      <a:pt x="10441" y="1515"/>
                      <a:pt x="10107" y="1682"/>
                      <a:pt x="9774" y="1848"/>
                    </a:cubicBezTo>
                    <a:cubicBezTo>
                      <a:pt x="9440" y="2015"/>
                      <a:pt x="9140" y="2215"/>
                      <a:pt x="8807" y="2416"/>
                    </a:cubicBezTo>
                    <a:lnTo>
                      <a:pt x="7939" y="3049"/>
                    </a:lnTo>
                    <a:cubicBezTo>
                      <a:pt x="7639" y="3249"/>
                      <a:pt x="7339" y="3450"/>
                      <a:pt x="7039" y="3650"/>
                    </a:cubicBezTo>
                    <a:cubicBezTo>
                      <a:pt x="6472" y="4050"/>
                      <a:pt x="5838" y="4450"/>
                      <a:pt x="5271" y="4851"/>
                    </a:cubicBezTo>
                    <a:lnTo>
                      <a:pt x="4370" y="5484"/>
                    </a:lnTo>
                    <a:lnTo>
                      <a:pt x="3503" y="6118"/>
                    </a:lnTo>
                    <a:cubicBezTo>
                      <a:pt x="2936" y="6518"/>
                      <a:pt x="2335" y="6985"/>
                      <a:pt x="1802" y="7519"/>
                    </a:cubicBezTo>
                    <a:cubicBezTo>
                      <a:pt x="1268" y="8053"/>
                      <a:pt x="767" y="8653"/>
                      <a:pt x="367" y="9354"/>
                    </a:cubicBezTo>
                    <a:cubicBezTo>
                      <a:pt x="100" y="9854"/>
                      <a:pt x="0" y="10321"/>
                      <a:pt x="0" y="10655"/>
                    </a:cubicBezTo>
                    <a:cubicBezTo>
                      <a:pt x="0" y="10988"/>
                      <a:pt x="134" y="11188"/>
                      <a:pt x="267" y="11222"/>
                    </a:cubicBezTo>
                    <a:cubicBezTo>
                      <a:pt x="288" y="11236"/>
                      <a:pt x="313" y="11243"/>
                      <a:pt x="339" y="11243"/>
                    </a:cubicBezTo>
                    <a:cubicBezTo>
                      <a:pt x="437" y="11243"/>
                      <a:pt x="562" y="11153"/>
                      <a:pt x="667" y="11022"/>
                    </a:cubicBezTo>
                    <a:cubicBezTo>
                      <a:pt x="801" y="10822"/>
                      <a:pt x="968" y="10555"/>
                      <a:pt x="1168" y="10221"/>
                    </a:cubicBezTo>
                    <a:cubicBezTo>
                      <a:pt x="1501" y="9687"/>
                      <a:pt x="1935" y="9220"/>
                      <a:pt x="2402" y="8720"/>
                    </a:cubicBezTo>
                    <a:cubicBezTo>
                      <a:pt x="2836" y="8286"/>
                      <a:pt x="3403" y="7853"/>
                      <a:pt x="3936" y="7386"/>
                    </a:cubicBezTo>
                    <a:lnTo>
                      <a:pt x="5671" y="6018"/>
                    </a:lnTo>
                    <a:cubicBezTo>
                      <a:pt x="6271" y="5551"/>
                      <a:pt x="6838" y="5051"/>
                      <a:pt x="7439" y="4617"/>
                    </a:cubicBezTo>
                    <a:lnTo>
                      <a:pt x="7839" y="4217"/>
                    </a:lnTo>
                    <a:cubicBezTo>
                      <a:pt x="8006" y="4083"/>
                      <a:pt x="8139" y="3983"/>
                      <a:pt x="8306" y="3850"/>
                    </a:cubicBezTo>
                    <a:lnTo>
                      <a:pt x="9173" y="3083"/>
                    </a:lnTo>
                    <a:cubicBezTo>
                      <a:pt x="9474" y="2849"/>
                      <a:pt x="9774" y="2649"/>
                      <a:pt x="10041" y="2416"/>
                    </a:cubicBezTo>
                    <a:cubicBezTo>
                      <a:pt x="10341" y="2215"/>
                      <a:pt x="10675" y="2015"/>
                      <a:pt x="10975" y="1848"/>
                    </a:cubicBezTo>
                    <a:cubicBezTo>
                      <a:pt x="11308" y="1682"/>
                      <a:pt x="11609" y="1515"/>
                      <a:pt x="11942" y="1348"/>
                    </a:cubicBezTo>
                    <a:cubicBezTo>
                      <a:pt x="12276" y="1181"/>
                      <a:pt x="12543" y="1048"/>
                      <a:pt x="12876" y="948"/>
                    </a:cubicBezTo>
                    <a:lnTo>
                      <a:pt x="13877" y="548"/>
                    </a:lnTo>
                    <a:cubicBezTo>
                      <a:pt x="14210" y="414"/>
                      <a:pt x="14511" y="281"/>
                      <a:pt x="14844" y="181"/>
                    </a:cubicBezTo>
                    <a:cubicBezTo>
                      <a:pt x="15011" y="147"/>
                      <a:pt x="15044" y="114"/>
                      <a:pt x="15044" y="47"/>
                    </a:cubicBezTo>
                    <a:cubicBezTo>
                      <a:pt x="15044" y="24"/>
                      <a:pt x="15011" y="0"/>
                      <a:pt x="14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3116575" y="2528075"/>
                <a:ext cx="39030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7356" extrusionOk="0">
                    <a:moveTo>
                      <a:pt x="15544" y="1"/>
                    </a:moveTo>
                    <a:cubicBezTo>
                      <a:pt x="15511" y="1"/>
                      <a:pt x="15511" y="1"/>
                      <a:pt x="15478" y="68"/>
                    </a:cubicBezTo>
                    <a:cubicBezTo>
                      <a:pt x="15444" y="101"/>
                      <a:pt x="15378" y="101"/>
                      <a:pt x="15344" y="134"/>
                    </a:cubicBezTo>
                    <a:cubicBezTo>
                      <a:pt x="15044" y="268"/>
                      <a:pt x="14711" y="234"/>
                      <a:pt x="14444" y="268"/>
                    </a:cubicBezTo>
                    <a:cubicBezTo>
                      <a:pt x="14110" y="301"/>
                      <a:pt x="13810" y="301"/>
                      <a:pt x="13476" y="334"/>
                    </a:cubicBezTo>
                    <a:cubicBezTo>
                      <a:pt x="12809" y="435"/>
                      <a:pt x="12175" y="568"/>
                      <a:pt x="11508" y="668"/>
                    </a:cubicBezTo>
                    <a:cubicBezTo>
                      <a:pt x="10207" y="968"/>
                      <a:pt x="8973" y="1435"/>
                      <a:pt x="7772" y="1902"/>
                    </a:cubicBezTo>
                    <a:cubicBezTo>
                      <a:pt x="6505" y="2303"/>
                      <a:pt x="5304" y="2836"/>
                      <a:pt x="4103" y="3470"/>
                    </a:cubicBezTo>
                    <a:cubicBezTo>
                      <a:pt x="3503" y="3770"/>
                      <a:pt x="2935" y="4070"/>
                      <a:pt x="2335" y="4404"/>
                    </a:cubicBezTo>
                    <a:lnTo>
                      <a:pt x="2135" y="4504"/>
                    </a:lnTo>
                    <a:cubicBezTo>
                      <a:pt x="2035" y="4571"/>
                      <a:pt x="1968" y="4604"/>
                      <a:pt x="1868" y="4671"/>
                    </a:cubicBezTo>
                    <a:cubicBezTo>
                      <a:pt x="1701" y="4804"/>
                      <a:pt x="1601" y="4904"/>
                      <a:pt x="1434" y="5004"/>
                    </a:cubicBezTo>
                    <a:cubicBezTo>
                      <a:pt x="1134" y="5271"/>
                      <a:pt x="867" y="5505"/>
                      <a:pt x="667" y="5772"/>
                    </a:cubicBezTo>
                    <a:cubicBezTo>
                      <a:pt x="334" y="6139"/>
                      <a:pt x="167" y="6439"/>
                      <a:pt x="100" y="6672"/>
                    </a:cubicBezTo>
                    <a:cubicBezTo>
                      <a:pt x="0" y="6939"/>
                      <a:pt x="0" y="7106"/>
                      <a:pt x="100" y="7239"/>
                    </a:cubicBezTo>
                    <a:cubicBezTo>
                      <a:pt x="144" y="7305"/>
                      <a:pt x="229" y="7356"/>
                      <a:pt x="339" y="7356"/>
                    </a:cubicBezTo>
                    <a:cubicBezTo>
                      <a:pt x="398" y="7356"/>
                      <a:pt x="464" y="7341"/>
                      <a:pt x="534" y="7306"/>
                    </a:cubicBezTo>
                    <a:cubicBezTo>
                      <a:pt x="801" y="7139"/>
                      <a:pt x="1034" y="6973"/>
                      <a:pt x="1334" y="6739"/>
                    </a:cubicBezTo>
                    <a:cubicBezTo>
                      <a:pt x="1801" y="6305"/>
                      <a:pt x="2202" y="5938"/>
                      <a:pt x="2702" y="5638"/>
                    </a:cubicBezTo>
                    <a:cubicBezTo>
                      <a:pt x="2769" y="5605"/>
                      <a:pt x="2835" y="5605"/>
                      <a:pt x="2869" y="5572"/>
                    </a:cubicBezTo>
                    <a:lnTo>
                      <a:pt x="3102" y="5438"/>
                    </a:lnTo>
                    <a:cubicBezTo>
                      <a:pt x="3202" y="5338"/>
                      <a:pt x="3369" y="5271"/>
                      <a:pt x="3503" y="5238"/>
                    </a:cubicBezTo>
                    <a:cubicBezTo>
                      <a:pt x="3803" y="5071"/>
                      <a:pt x="4103" y="4938"/>
                      <a:pt x="4370" y="4771"/>
                    </a:cubicBezTo>
                    <a:cubicBezTo>
                      <a:pt x="5537" y="4137"/>
                      <a:pt x="6705" y="3470"/>
                      <a:pt x="7939" y="2903"/>
                    </a:cubicBezTo>
                    <a:cubicBezTo>
                      <a:pt x="9173" y="2303"/>
                      <a:pt x="10374" y="1669"/>
                      <a:pt x="11642" y="1235"/>
                    </a:cubicBezTo>
                    <a:cubicBezTo>
                      <a:pt x="12275" y="968"/>
                      <a:pt x="12876" y="801"/>
                      <a:pt x="13510" y="668"/>
                    </a:cubicBezTo>
                    <a:cubicBezTo>
                      <a:pt x="13843" y="601"/>
                      <a:pt x="14143" y="568"/>
                      <a:pt x="14477" y="501"/>
                    </a:cubicBezTo>
                    <a:cubicBezTo>
                      <a:pt x="14777" y="435"/>
                      <a:pt x="15111" y="435"/>
                      <a:pt x="15444" y="268"/>
                    </a:cubicBezTo>
                    <a:cubicBezTo>
                      <a:pt x="15511" y="234"/>
                      <a:pt x="15544" y="134"/>
                      <a:pt x="15611" y="101"/>
                    </a:cubicBezTo>
                    <a:cubicBezTo>
                      <a:pt x="15611" y="1"/>
                      <a:pt x="15611" y="1"/>
                      <a:pt x="15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110725" y="2437300"/>
                <a:ext cx="263550" cy="2460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842" extrusionOk="0">
                    <a:moveTo>
                      <a:pt x="10431" y="1"/>
                    </a:moveTo>
                    <a:cubicBezTo>
                      <a:pt x="10403" y="1"/>
                      <a:pt x="10372" y="9"/>
                      <a:pt x="10341" y="29"/>
                    </a:cubicBezTo>
                    <a:cubicBezTo>
                      <a:pt x="10208" y="63"/>
                      <a:pt x="10074" y="129"/>
                      <a:pt x="9941" y="196"/>
                    </a:cubicBezTo>
                    <a:cubicBezTo>
                      <a:pt x="9908" y="229"/>
                      <a:pt x="9841" y="229"/>
                      <a:pt x="9774" y="263"/>
                    </a:cubicBezTo>
                    <a:lnTo>
                      <a:pt x="9574" y="296"/>
                    </a:lnTo>
                    <a:cubicBezTo>
                      <a:pt x="9341" y="396"/>
                      <a:pt x="9040" y="463"/>
                      <a:pt x="8773" y="596"/>
                    </a:cubicBezTo>
                    <a:cubicBezTo>
                      <a:pt x="8273" y="863"/>
                      <a:pt x="7906" y="1264"/>
                      <a:pt x="7439" y="1464"/>
                    </a:cubicBezTo>
                    <a:cubicBezTo>
                      <a:pt x="7339" y="1564"/>
                      <a:pt x="7206" y="1597"/>
                      <a:pt x="7072" y="1697"/>
                    </a:cubicBezTo>
                    <a:cubicBezTo>
                      <a:pt x="6939" y="1764"/>
                      <a:pt x="6872" y="1864"/>
                      <a:pt x="6739" y="1964"/>
                    </a:cubicBezTo>
                    <a:cubicBezTo>
                      <a:pt x="6539" y="2198"/>
                      <a:pt x="6372" y="2364"/>
                      <a:pt x="6172" y="2531"/>
                    </a:cubicBezTo>
                    <a:lnTo>
                      <a:pt x="4937" y="3599"/>
                    </a:lnTo>
                    <a:cubicBezTo>
                      <a:pt x="4103" y="4299"/>
                      <a:pt x="3270" y="5033"/>
                      <a:pt x="2536" y="5767"/>
                    </a:cubicBezTo>
                    <a:cubicBezTo>
                      <a:pt x="1702" y="6567"/>
                      <a:pt x="1035" y="7468"/>
                      <a:pt x="434" y="8402"/>
                    </a:cubicBezTo>
                    <a:cubicBezTo>
                      <a:pt x="34" y="9036"/>
                      <a:pt x="1" y="9536"/>
                      <a:pt x="201" y="9736"/>
                    </a:cubicBezTo>
                    <a:cubicBezTo>
                      <a:pt x="269" y="9804"/>
                      <a:pt x="363" y="9841"/>
                      <a:pt x="476" y="9841"/>
                    </a:cubicBezTo>
                    <a:cubicBezTo>
                      <a:pt x="695" y="9841"/>
                      <a:pt x="981" y="9700"/>
                      <a:pt x="1268" y="9369"/>
                    </a:cubicBezTo>
                    <a:cubicBezTo>
                      <a:pt x="2002" y="8602"/>
                      <a:pt x="2602" y="7735"/>
                      <a:pt x="3270" y="6968"/>
                    </a:cubicBezTo>
                    <a:cubicBezTo>
                      <a:pt x="3670" y="6601"/>
                      <a:pt x="4037" y="6200"/>
                      <a:pt x="4404" y="5767"/>
                    </a:cubicBezTo>
                    <a:cubicBezTo>
                      <a:pt x="4771" y="5366"/>
                      <a:pt x="5204" y="4933"/>
                      <a:pt x="5571" y="4533"/>
                    </a:cubicBezTo>
                    <a:cubicBezTo>
                      <a:pt x="5938" y="4099"/>
                      <a:pt x="6338" y="3632"/>
                      <a:pt x="6705" y="3232"/>
                    </a:cubicBezTo>
                    <a:lnTo>
                      <a:pt x="6839" y="3065"/>
                    </a:lnTo>
                    <a:lnTo>
                      <a:pt x="6939" y="2898"/>
                    </a:lnTo>
                    <a:lnTo>
                      <a:pt x="7206" y="2564"/>
                    </a:lnTo>
                    <a:cubicBezTo>
                      <a:pt x="7272" y="2464"/>
                      <a:pt x="7372" y="2364"/>
                      <a:pt x="7439" y="2264"/>
                    </a:cubicBezTo>
                    <a:cubicBezTo>
                      <a:pt x="7539" y="2198"/>
                      <a:pt x="7606" y="2097"/>
                      <a:pt x="7739" y="2031"/>
                    </a:cubicBezTo>
                    <a:cubicBezTo>
                      <a:pt x="7873" y="1931"/>
                      <a:pt x="8006" y="1864"/>
                      <a:pt x="8106" y="1731"/>
                    </a:cubicBezTo>
                    <a:cubicBezTo>
                      <a:pt x="8240" y="1630"/>
                      <a:pt x="8340" y="1530"/>
                      <a:pt x="8407" y="1430"/>
                    </a:cubicBezTo>
                    <a:cubicBezTo>
                      <a:pt x="8607" y="1230"/>
                      <a:pt x="8773" y="1063"/>
                      <a:pt x="9007" y="930"/>
                    </a:cubicBezTo>
                    <a:cubicBezTo>
                      <a:pt x="9207" y="763"/>
                      <a:pt x="9407" y="696"/>
                      <a:pt x="9674" y="596"/>
                    </a:cubicBezTo>
                    <a:lnTo>
                      <a:pt x="9874" y="530"/>
                    </a:lnTo>
                    <a:cubicBezTo>
                      <a:pt x="9941" y="463"/>
                      <a:pt x="10008" y="430"/>
                      <a:pt x="10074" y="396"/>
                    </a:cubicBezTo>
                    <a:cubicBezTo>
                      <a:pt x="10208" y="296"/>
                      <a:pt x="10275" y="263"/>
                      <a:pt x="10408" y="196"/>
                    </a:cubicBezTo>
                    <a:cubicBezTo>
                      <a:pt x="10508" y="129"/>
                      <a:pt x="10541" y="96"/>
                      <a:pt x="10541" y="63"/>
                    </a:cubicBezTo>
                    <a:cubicBezTo>
                      <a:pt x="10541" y="40"/>
                      <a:pt x="10494" y="1"/>
                      <a:pt x="10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116575" y="2577275"/>
                <a:ext cx="324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5372" extrusionOk="0">
                    <a:moveTo>
                      <a:pt x="12809" y="1"/>
                    </a:moveTo>
                    <a:cubicBezTo>
                      <a:pt x="12542" y="1"/>
                      <a:pt x="12275" y="101"/>
                      <a:pt x="12009" y="168"/>
                    </a:cubicBezTo>
                    <a:cubicBezTo>
                      <a:pt x="11942" y="168"/>
                      <a:pt x="11875" y="201"/>
                      <a:pt x="11842" y="201"/>
                    </a:cubicBezTo>
                    <a:cubicBezTo>
                      <a:pt x="11775" y="201"/>
                      <a:pt x="11708" y="268"/>
                      <a:pt x="11642" y="268"/>
                    </a:cubicBezTo>
                    <a:lnTo>
                      <a:pt x="11275" y="368"/>
                    </a:lnTo>
                    <a:cubicBezTo>
                      <a:pt x="11041" y="468"/>
                      <a:pt x="10774" y="468"/>
                      <a:pt x="10508" y="535"/>
                    </a:cubicBezTo>
                    <a:cubicBezTo>
                      <a:pt x="10441" y="535"/>
                      <a:pt x="10374" y="601"/>
                      <a:pt x="10307" y="601"/>
                    </a:cubicBezTo>
                    <a:lnTo>
                      <a:pt x="10107" y="635"/>
                    </a:lnTo>
                    <a:lnTo>
                      <a:pt x="9707" y="768"/>
                    </a:lnTo>
                    <a:cubicBezTo>
                      <a:pt x="8706" y="1035"/>
                      <a:pt x="7672" y="1369"/>
                      <a:pt x="6671" y="1769"/>
                    </a:cubicBezTo>
                    <a:cubicBezTo>
                      <a:pt x="6438" y="1836"/>
                      <a:pt x="6171" y="1969"/>
                      <a:pt x="5938" y="2102"/>
                    </a:cubicBezTo>
                    <a:cubicBezTo>
                      <a:pt x="5671" y="2203"/>
                      <a:pt x="5437" y="2336"/>
                      <a:pt x="5204" y="2469"/>
                    </a:cubicBezTo>
                    <a:cubicBezTo>
                      <a:pt x="4970" y="2603"/>
                      <a:pt x="4770" y="2703"/>
                      <a:pt x="4537" y="2803"/>
                    </a:cubicBezTo>
                    <a:cubicBezTo>
                      <a:pt x="4336" y="2870"/>
                      <a:pt x="4103" y="2970"/>
                      <a:pt x="3869" y="3036"/>
                    </a:cubicBezTo>
                    <a:cubicBezTo>
                      <a:pt x="3436" y="3203"/>
                      <a:pt x="2935" y="3337"/>
                      <a:pt x="2368" y="3503"/>
                    </a:cubicBezTo>
                    <a:lnTo>
                      <a:pt x="2168" y="3604"/>
                    </a:lnTo>
                    <a:cubicBezTo>
                      <a:pt x="2135" y="3604"/>
                      <a:pt x="2102" y="3637"/>
                      <a:pt x="2001" y="3637"/>
                    </a:cubicBezTo>
                    <a:cubicBezTo>
                      <a:pt x="1868" y="3670"/>
                      <a:pt x="1801" y="3704"/>
                      <a:pt x="1668" y="3704"/>
                    </a:cubicBezTo>
                    <a:cubicBezTo>
                      <a:pt x="1434" y="3804"/>
                      <a:pt x="1134" y="3837"/>
                      <a:pt x="834" y="3970"/>
                    </a:cubicBezTo>
                    <a:cubicBezTo>
                      <a:pt x="767" y="4004"/>
                      <a:pt x="701" y="4004"/>
                      <a:pt x="667" y="4037"/>
                    </a:cubicBezTo>
                    <a:cubicBezTo>
                      <a:pt x="634" y="4104"/>
                      <a:pt x="534" y="4104"/>
                      <a:pt x="467" y="4137"/>
                    </a:cubicBezTo>
                    <a:cubicBezTo>
                      <a:pt x="367" y="4171"/>
                      <a:pt x="334" y="4204"/>
                      <a:pt x="267" y="4271"/>
                    </a:cubicBezTo>
                    <a:cubicBezTo>
                      <a:pt x="167" y="4304"/>
                      <a:pt x="133" y="4337"/>
                      <a:pt x="100" y="4371"/>
                    </a:cubicBezTo>
                    <a:cubicBezTo>
                      <a:pt x="0" y="4471"/>
                      <a:pt x="100" y="4504"/>
                      <a:pt x="100" y="4538"/>
                    </a:cubicBezTo>
                    <a:cubicBezTo>
                      <a:pt x="100" y="4604"/>
                      <a:pt x="33" y="4671"/>
                      <a:pt x="33" y="4771"/>
                    </a:cubicBezTo>
                    <a:cubicBezTo>
                      <a:pt x="33" y="4838"/>
                      <a:pt x="0" y="4871"/>
                      <a:pt x="33" y="4971"/>
                    </a:cubicBezTo>
                    <a:cubicBezTo>
                      <a:pt x="100" y="5038"/>
                      <a:pt x="133" y="5105"/>
                      <a:pt x="200" y="5171"/>
                    </a:cubicBezTo>
                    <a:cubicBezTo>
                      <a:pt x="334" y="5205"/>
                      <a:pt x="467" y="5205"/>
                      <a:pt x="600" y="5205"/>
                    </a:cubicBezTo>
                    <a:cubicBezTo>
                      <a:pt x="634" y="5371"/>
                      <a:pt x="767" y="5371"/>
                      <a:pt x="934" y="5371"/>
                    </a:cubicBezTo>
                    <a:cubicBezTo>
                      <a:pt x="1001" y="5371"/>
                      <a:pt x="1034" y="5338"/>
                      <a:pt x="1134" y="5338"/>
                    </a:cubicBezTo>
                    <a:cubicBezTo>
                      <a:pt x="1168" y="5338"/>
                      <a:pt x="1201" y="5338"/>
                      <a:pt x="1268" y="5305"/>
                    </a:cubicBezTo>
                    <a:cubicBezTo>
                      <a:pt x="1301" y="5305"/>
                      <a:pt x="1301" y="5305"/>
                      <a:pt x="1334" y="5271"/>
                    </a:cubicBezTo>
                    <a:cubicBezTo>
                      <a:pt x="1434" y="5205"/>
                      <a:pt x="1534" y="5205"/>
                      <a:pt x="1668" y="5171"/>
                    </a:cubicBezTo>
                    <a:cubicBezTo>
                      <a:pt x="1935" y="5138"/>
                      <a:pt x="2168" y="5105"/>
                      <a:pt x="2468" y="5005"/>
                    </a:cubicBezTo>
                    <a:lnTo>
                      <a:pt x="3202" y="4771"/>
                    </a:lnTo>
                    <a:lnTo>
                      <a:pt x="3970" y="4504"/>
                    </a:lnTo>
                    <a:cubicBezTo>
                      <a:pt x="4203" y="4437"/>
                      <a:pt x="4503" y="4304"/>
                      <a:pt x="4803" y="4171"/>
                    </a:cubicBezTo>
                    <a:cubicBezTo>
                      <a:pt x="5104" y="4037"/>
                      <a:pt x="5337" y="3870"/>
                      <a:pt x="5604" y="3770"/>
                    </a:cubicBezTo>
                    <a:cubicBezTo>
                      <a:pt x="6104" y="3470"/>
                      <a:pt x="6505" y="3137"/>
                      <a:pt x="6972" y="2870"/>
                    </a:cubicBezTo>
                    <a:cubicBezTo>
                      <a:pt x="7939" y="2336"/>
                      <a:pt x="8940" y="1869"/>
                      <a:pt x="9874" y="1369"/>
                    </a:cubicBezTo>
                    <a:cubicBezTo>
                      <a:pt x="10007" y="1335"/>
                      <a:pt x="10141" y="1269"/>
                      <a:pt x="10274" y="1202"/>
                    </a:cubicBezTo>
                    <a:lnTo>
                      <a:pt x="10441" y="1135"/>
                    </a:lnTo>
                    <a:cubicBezTo>
                      <a:pt x="10474" y="1102"/>
                      <a:pt x="10541" y="1102"/>
                      <a:pt x="10608" y="1035"/>
                    </a:cubicBezTo>
                    <a:lnTo>
                      <a:pt x="10975" y="935"/>
                    </a:lnTo>
                    <a:cubicBezTo>
                      <a:pt x="11108" y="868"/>
                      <a:pt x="11275" y="835"/>
                      <a:pt x="11375" y="768"/>
                    </a:cubicBezTo>
                    <a:cubicBezTo>
                      <a:pt x="11508" y="701"/>
                      <a:pt x="11642" y="635"/>
                      <a:pt x="11708" y="601"/>
                    </a:cubicBezTo>
                    <a:cubicBezTo>
                      <a:pt x="11775" y="535"/>
                      <a:pt x="11842" y="535"/>
                      <a:pt x="11875" y="501"/>
                    </a:cubicBezTo>
                    <a:cubicBezTo>
                      <a:pt x="11975" y="468"/>
                      <a:pt x="12009" y="468"/>
                      <a:pt x="12109" y="435"/>
                    </a:cubicBezTo>
                    <a:cubicBezTo>
                      <a:pt x="12342" y="335"/>
                      <a:pt x="12542" y="201"/>
                      <a:pt x="12809" y="168"/>
                    </a:cubicBezTo>
                    <a:cubicBezTo>
                      <a:pt x="12943" y="168"/>
                      <a:pt x="12976" y="134"/>
                      <a:pt x="12976" y="101"/>
                    </a:cubicBezTo>
                    <a:cubicBezTo>
                      <a:pt x="12976" y="34"/>
                      <a:pt x="12943" y="1"/>
                      <a:pt x="12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3042350" y="2200350"/>
                <a:ext cx="62575" cy="4970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9882" extrusionOk="0">
                    <a:moveTo>
                      <a:pt x="167" y="1"/>
                    </a:moveTo>
                    <a:lnTo>
                      <a:pt x="0" y="34"/>
                    </a:lnTo>
                    <a:cubicBezTo>
                      <a:pt x="2102" y="6338"/>
                      <a:pt x="2302" y="13377"/>
                      <a:pt x="667" y="19848"/>
                    </a:cubicBezTo>
                    <a:lnTo>
                      <a:pt x="834" y="19881"/>
                    </a:lnTo>
                    <a:cubicBezTo>
                      <a:pt x="2502" y="13377"/>
                      <a:pt x="2269" y="6338"/>
                      <a:pt x="16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3060700" y="2276250"/>
                <a:ext cx="77575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7380" extrusionOk="0">
                    <a:moveTo>
                      <a:pt x="2235" y="0"/>
                    </a:moveTo>
                    <a:cubicBezTo>
                      <a:pt x="2902" y="5838"/>
                      <a:pt x="2168" y="11842"/>
                      <a:pt x="0" y="17346"/>
                    </a:cubicBezTo>
                    <a:lnTo>
                      <a:pt x="167" y="17379"/>
                    </a:lnTo>
                    <a:cubicBezTo>
                      <a:pt x="2368" y="11875"/>
                      <a:pt x="3102" y="5838"/>
                      <a:pt x="2402" y="0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3036500" y="2292075"/>
                <a:ext cx="34225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713" extrusionOk="0">
                    <a:moveTo>
                      <a:pt x="168" y="1"/>
                    </a:moveTo>
                    <a:lnTo>
                      <a:pt x="1" y="34"/>
                    </a:lnTo>
                    <a:cubicBezTo>
                      <a:pt x="968" y="5205"/>
                      <a:pt x="1202" y="10442"/>
                      <a:pt x="801" y="15712"/>
                    </a:cubicBezTo>
                    <a:lnTo>
                      <a:pt x="968" y="15712"/>
                    </a:lnTo>
                    <a:cubicBezTo>
                      <a:pt x="1368" y="10442"/>
                      <a:pt x="1068" y="517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3085700" y="2226200"/>
                <a:ext cx="105100" cy="455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14" extrusionOk="0">
                    <a:moveTo>
                      <a:pt x="3970" y="1"/>
                    </a:moveTo>
                    <a:cubicBezTo>
                      <a:pt x="4037" y="6205"/>
                      <a:pt x="2669" y="12510"/>
                      <a:pt x="1" y="18147"/>
                    </a:cubicBezTo>
                    <a:lnTo>
                      <a:pt x="168" y="18214"/>
                    </a:lnTo>
                    <a:cubicBezTo>
                      <a:pt x="2836" y="12543"/>
                      <a:pt x="4204" y="6238"/>
                      <a:pt x="4170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087375" y="2293750"/>
                <a:ext cx="161800" cy="4253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7013" extrusionOk="0">
                    <a:moveTo>
                      <a:pt x="6305" y="1"/>
                    </a:moveTo>
                    <a:cubicBezTo>
                      <a:pt x="6205" y="6172"/>
                      <a:pt x="4003" y="12176"/>
                      <a:pt x="1" y="16946"/>
                    </a:cubicBezTo>
                    <a:lnTo>
                      <a:pt x="134" y="17013"/>
                    </a:lnTo>
                    <a:cubicBezTo>
                      <a:pt x="4137" y="12276"/>
                      <a:pt x="6372" y="6205"/>
                      <a:pt x="6472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3095725" y="2172825"/>
                <a:ext cx="140125" cy="5162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0649" extrusionOk="0">
                    <a:moveTo>
                      <a:pt x="5237" y="1"/>
                    </a:moveTo>
                    <a:cubicBezTo>
                      <a:pt x="5471" y="7139"/>
                      <a:pt x="3569" y="14444"/>
                      <a:pt x="0" y="20549"/>
                    </a:cubicBezTo>
                    <a:lnTo>
                      <a:pt x="134" y="20649"/>
                    </a:lnTo>
                    <a:cubicBezTo>
                      <a:pt x="3703" y="14478"/>
                      <a:pt x="5604" y="7139"/>
                      <a:pt x="543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3095725" y="2163650"/>
                <a:ext cx="65050" cy="49287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715" extrusionOk="0">
                    <a:moveTo>
                      <a:pt x="1134" y="1"/>
                    </a:moveTo>
                    <a:lnTo>
                      <a:pt x="967" y="34"/>
                    </a:lnTo>
                    <a:cubicBezTo>
                      <a:pt x="2435" y="6539"/>
                      <a:pt x="2102" y="13344"/>
                      <a:pt x="0" y="19682"/>
                    </a:cubicBezTo>
                    <a:lnTo>
                      <a:pt x="167" y="19715"/>
                    </a:lnTo>
                    <a:cubicBezTo>
                      <a:pt x="2268" y="13344"/>
                      <a:pt x="2602" y="6505"/>
                      <a:pt x="1134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2964800" y="2518900"/>
                <a:ext cx="1543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1676" extrusionOk="0">
                    <a:moveTo>
                      <a:pt x="1368" y="1"/>
                    </a:moveTo>
                    <a:cubicBezTo>
                      <a:pt x="0" y="3937"/>
                      <a:pt x="1268" y="8640"/>
                      <a:pt x="5104" y="11676"/>
                    </a:cubicBezTo>
                    <a:cubicBezTo>
                      <a:pt x="6038" y="9641"/>
                      <a:pt x="6171" y="7206"/>
                      <a:pt x="5437" y="5038"/>
                    </a:cubicBezTo>
                    <a:cubicBezTo>
                      <a:pt x="4737" y="2936"/>
                      <a:pt x="3202" y="1035"/>
                      <a:pt x="1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3061525" y="2502225"/>
                <a:ext cx="196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544" extrusionOk="0">
                    <a:moveTo>
                      <a:pt x="7873" y="1"/>
                    </a:moveTo>
                    <a:lnTo>
                      <a:pt x="7873" y="1"/>
                    </a:lnTo>
                    <a:cubicBezTo>
                      <a:pt x="4971" y="168"/>
                      <a:pt x="2235" y="2002"/>
                      <a:pt x="1035" y="4637"/>
                    </a:cubicBezTo>
                    <a:cubicBezTo>
                      <a:pt x="0" y="6939"/>
                      <a:pt x="167" y="9975"/>
                      <a:pt x="1301" y="12543"/>
                    </a:cubicBezTo>
                    <a:cubicBezTo>
                      <a:pt x="5171" y="9608"/>
                      <a:pt x="7639" y="4871"/>
                      <a:pt x="78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3013150" y="2179500"/>
                <a:ext cx="52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02" extrusionOk="0">
                    <a:moveTo>
                      <a:pt x="1068" y="1"/>
                    </a:moveTo>
                    <a:cubicBezTo>
                      <a:pt x="1" y="1"/>
                      <a:pt x="1" y="1602"/>
                      <a:pt x="1068" y="1602"/>
                    </a:cubicBezTo>
                    <a:cubicBezTo>
                      <a:pt x="2102" y="1602"/>
                      <a:pt x="2102" y="1"/>
                      <a:pt x="1068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099050" y="2143650"/>
                <a:ext cx="517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35" extrusionOk="0">
                    <a:moveTo>
                      <a:pt x="1035" y="0"/>
                    </a:moveTo>
                    <a:cubicBezTo>
                      <a:pt x="1" y="0"/>
                      <a:pt x="1" y="1635"/>
                      <a:pt x="1035" y="1635"/>
                    </a:cubicBezTo>
                    <a:cubicBezTo>
                      <a:pt x="2035" y="1601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161600" y="2212850"/>
                <a:ext cx="517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cubicBezTo>
                      <a:pt x="2068" y="1602"/>
                      <a:pt x="2068" y="1"/>
                      <a:pt x="1034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3092375" y="224872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3200800" y="215532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8" y="0"/>
                    </a:moveTo>
                    <a:cubicBezTo>
                      <a:pt x="0" y="0"/>
                      <a:pt x="0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3221650" y="226957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7" y="0"/>
                    </a:moveTo>
                    <a:cubicBezTo>
                      <a:pt x="0" y="0"/>
                      <a:pt x="0" y="1635"/>
                      <a:pt x="1067" y="1635"/>
                    </a:cubicBezTo>
                    <a:cubicBezTo>
                      <a:pt x="2102" y="1635"/>
                      <a:pt x="2102" y="0"/>
                      <a:pt x="1067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13150" y="226957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9" name="Google Shape;959;p7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960" name="Google Shape;960;p7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7"/>
            <p:cNvGrpSpPr/>
            <p:nvPr/>
          </p:nvGrpSpPr>
          <p:grpSpPr>
            <a:xfrm>
              <a:off x="8175688" y="4427800"/>
              <a:ext cx="916500" cy="914225"/>
              <a:chOff x="5318975" y="1933800"/>
              <a:chExt cx="916500" cy="914225"/>
            </a:xfrm>
          </p:grpSpPr>
          <p:sp>
            <p:nvSpPr>
              <p:cNvPr id="987" name="Google Shape;987;p7"/>
              <p:cNvSpPr/>
              <p:nvPr/>
            </p:nvSpPr>
            <p:spPr>
              <a:xfrm>
                <a:off x="5318975" y="1933800"/>
                <a:ext cx="916500" cy="914225"/>
              </a:xfrm>
              <a:custGeom>
                <a:avLst/>
                <a:gdLst/>
                <a:ahLst/>
                <a:cxnLst/>
                <a:rect l="l" t="t" r="r" b="b"/>
                <a:pathLst>
                  <a:path w="36660" h="36569" extrusionOk="0">
                    <a:moveTo>
                      <a:pt x="31091" y="1"/>
                    </a:moveTo>
                    <a:cubicBezTo>
                      <a:pt x="28232" y="1"/>
                      <a:pt x="25429" y="1129"/>
                      <a:pt x="22283" y="2257"/>
                    </a:cubicBezTo>
                    <a:cubicBezTo>
                      <a:pt x="12909" y="5759"/>
                      <a:pt x="5004" y="13064"/>
                      <a:pt x="901" y="22204"/>
                    </a:cubicBezTo>
                    <a:cubicBezTo>
                      <a:pt x="334" y="23405"/>
                      <a:pt x="0" y="25206"/>
                      <a:pt x="1234" y="25807"/>
                    </a:cubicBezTo>
                    <a:cubicBezTo>
                      <a:pt x="1447" y="25917"/>
                      <a:pt x="1672" y="25964"/>
                      <a:pt x="1902" y="25964"/>
                    </a:cubicBezTo>
                    <a:cubicBezTo>
                      <a:pt x="2503" y="25964"/>
                      <a:pt x="3139" y="25644"/>
                      <a:pt x="3670" y="25306"/>
                    </a:cubicBezTo>
                    <a:cubicBezTo>
                      <a:pt x="5804" y="24005"/>
                      <a:pt x="7739" y="22271"/>
                      <a:pt x="9807" y="20436"/>
                    </a:cubicBezTo>
                    <a:lnTo>
                      <a:pt x="9807" y="20436"/>
                    </a:lnTo>
                    <a:cubicBezTo>
                      <a:pt x="8673" y="24572"/>
                      <a:pt x="7572" y="28842"/>
                      <a:pt x="7939" y="33079"/>
                    </a:cubicBezTo>
                    <a:cubicBezTo>
                      <a:pt x="8006" y="33912"/>
                      <a:pt x="8139" y="34746"/>
                      <a:pt x="8606" y="35447"/>
                    </a:cubicBezTo>
                    <a:cubicBezTo>
                      <a:pt x="9025" y="36075"/>
                      <a:pt x="9684" y="36568"/>
                      <a:pt x="10417" y="36568"/>
                    </a:cubicBezTo>
                    <a:cubicBezTo>
                      <a:pt x="10502" y="36568"/>
                      <a:pt x="10588" y="36562"/>
                      <a:pt x="10675" y="36548"/>
                    </a:cubicBezTo>
                    <a:cubicBezTo>
                      <a:pt x="11642" y="36381"/>
                      <a:pt x="12276" y="35447"/>
                      <a:pt x="12676" y="34580"/>
                    </a:cubicBezTo>
                    <a:cubicBezTo>
                      <a:pt x="14611" y="30510"/>
                      <a:pt x="14777" y="25840"/>
                      <a:pt x="14944" y="21370"/>
                    </a:cubicBezTo>
                    <a:cubicBezTo>
                      <a:pt x="15845" y="25106"/>
                      <a:pt x="16812" y="29009"/>
                      <a:pt x="19281" y="32011"/>
                    </a:cubicBezTo>
                    <a:cubicBezTo>
                      <a:pt x="20049" y="32933"/>
                      <a:pt x="21129" y="33798"/>
                      <a:pt x="22311" y="33798"/>
                    </a:cubicBezTo>
                    <a:cubicBezTo>
                      <a:pt x="22412" y="33798"/>
                      <a:pt x="22514" y="33792"/>
                      <a:pt x="22616" y="33779"/>
                    </a:cubicBezTo>
                    <a:cubicBezTo>
                      <a:pt x="24151" y="33579"/>
                      <a:pt x="25052" y="31944"/>
                      <a:pt x="25318" y="30410"/>
                    </a:cubicBezTo>
                    <a:cubicBezTo>
                      <a:pt x="25719" y="27942"/>
                      <a:pt x="25018" y="25440"/>
                      <a:pt x="23851" y="23272"/>
                    </a:cubicBezTo>
                    <a:cubicBezTo>
                      <a:pt x="22650" y="21103"/>
                      <a:pt x="20982" y="19235"/>
                      <a:pt x="19047" y="17267"/>
                    </a:cubicBezTo>
                    <a:lnTo>
                      <a:pt x="19047" y="17267"/>
                    </a:lnTo>
                    <a:cubicBezTo>
                      <a:pt x="21607" y="19445"/>
                      <a:pt x="24983" y="20611"/>
                      <a:pt x="28351" y="20611"/>
                    </a:cubicBezTo>
                    <a:cubicBezTo>
                      <a:pt x="29987" y="20611"/>
                      <a:pt x="31620" y="20336"/>
                      <a:pt x="33157" y="19769"/>
                    </a:cubicBezTo>
                    <a:cubicBezTo>
                      <a:pt x="34025" y="19435"/>
                      <a:pt x="34959" y="19002"/>
                      <a:pt x="35292" y="18101"/>
                    </a:cubicBezTo>
                    <a:cubicBezTo>
                      <a:pt x="35692" y="17034"/>
                      <a:pt x="35092" y="15833"/>
                      <a:pt x="34291" y="14999"/>
                    </a:cubicBezTo>
                    <a:cubicBezTo>
                      <a:pt x="32790" y="13398"/>
                      <a:pt x="30656" y="12531"/>
                      <a:pt x="28521" y="12097"/>
                    </a:cubicBezTo>
                    <a:cubicBezTo>
                      <a:pt x="26419" y="11697"/>
                      <a:pt x="24184" y="11763"/>
                      <a:pt x="21783" y="11530"/>
                    </a:cubicBezTo>
                    <a:cubicBezTo>
                      <a:pt x="25519" y="11029"/>
                      <a:pt x="29255" y="9862"/>
                      <a:pt x="32590" y="8061"/>
                    </a:cubicBezTo>
                    <a:cubicBezTo>
                      <a:pt x="33691" y="7427"/>
                      <a:pt x="34825" y="6760"/>
                      <a:pt x="35592" y="5726"/>
                    </a:cubicBezTo>
                    <a:cubicBezTo>
                      <a:pt x="36326" y="4692"/>
                      <a:pt x="36660" y="3257"/>
                      <a:pt x="36093" y="2090"/>
                    </a:cubicBezTo>
                    <a:cubicBezTo>
                      <a:pt x="35359" y="722"/>
                      <a:pt x="33691" y="188"/>
                      <a:pt x="32157" y="55"/>
                    </a:cubicBezTo>
                    <a:cubicBezTo>
                      <a:pt x="31800" y="18"/>
                      <a:pt x="31445" y="1"/>
                      <a:pt x="3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5583325" y="2316375"/>
                <a:ext cx="682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4315" extrusionOk="0">
                    <a:moveTo>
                      <a:pt x="1792" y="1"/>
                    </a:moveTo>
                    <a:cubicBezTo>
                      <a:pt x="1422" y="1"/>
                      <a:pt x="1031" y="282"/>
                      <a:pt x="901" y="930"/>
                    </a:cubicBezTo>
                    <a:cubicBezTo>
                      <a:pt x="101" y="5300"/>
                      <a:pt x="0" y="9770"/>
                      <a:pt x="201" y="14140"/>
                    </a:cubicBezTo>
                    <a:cubicBezTo>
                      <a:pt x="201" y="14256"/>
                      <a:pt x="251" y="14315"/>
                      <a:pt x="301" y="14315"/>
                    </a:cubicBezTo>
                    <a:cubicBezTo>
                      <a:pt x="351" y="14315"/>
                      <a:pt x="401" y="14256"/>
                      <a:pt x="401" y="14140"/>
                    </a:cubicBezTo>
                    <a:cubicBezTo>
                      <a:pt x="601" y="9770"/>
                      <a:pt x="1401" y="5433"/>
                      <a:pt x="2502" y="1264"/>
                    </a:cubicBezTo>
                    <a:cubicBezTo>
                      <a:pt x="2730" y="487"/>
                      <a:pt x="2279" y="1"/>
                      <a:pt x="1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5659300" y="2299700"/>
                <a:ext cx="1955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12736" extrusionOk="0">
                    <a:moveTo>
                      <a:pt x="1073" y="1"/>
                    </a:moveTo>
                    <a:cubicBezTo>
                      <a:pt x="449" y="1"/>
                      <a:pt x="1" y="743"/>
                      <a:pt x="631" y="1530"/>
                    </a:cubicBezTo>
                    <a:cubicBezTo>
                      <a:pt x="3233" y="4966"/>
                      <a:pt x="5634" y="8702"/>
                      <a:pt x="7569" y="12638"/>
                    </a:cubicBezTo>
                    <a:cubicBezTo>
                      <a:pt x="7609" y="12706"/>
                      <a:pt x="7661" y="12735"/>
                      <a:pt x="7705" y="12735"/>
                    </a:cubicBezTo>
                    <a:cubicBezTo>
                      <a:pt x="7771" y="12735"/>
                      <a:pt x="7822" y="12671"/>
                      <a:pt x="7803" y="12572"/>
                    </a:cubicBezTo>
                    <a:cubicBezTo>
                      <a:pt x="6235" y="8435"/>
                      <a:pt x="4367" y="4366"/>
                      <a:pt x="1998" y="596"/>
                    </a:cubicBezTo>
                    <a:cubicBezTo>
                      <a:pt x="1716" y="173"/>
                      <a:pt x="1374" y="1"/>
                      <a:pt x="1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5720925" y="2246800"/>
                <a:ext cx="366575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4852" extrusionOk="0">
                    <a:moveTo>
                      <a:pt x="1363" y="1"/>
                    </a:moveTo>
                    <a:cubicBezTo>
                      <a:pt x="184" y="1"/>
                      <a:pt x="0" y="1435"/>
                      <a:pt x="1368" y="1678"/>
                    </a:cubicBezTo>
                    <a:cubicBezTo>
                      <a:pt x="5738" y="2479"/>
                      <a:pt x="10108" y="3480"/>
                      <a:pt x="14411" y="4847"/>
                    </a:cubicBezTo>
                    <a:cubicBezTo>
                      <a:pt x="14429" y="4850"/>
                      <a:pt x="14445" y="4852"/>
                      <a:pt x="14461" y="4852"/>
                    </a:cubicBezTo>
                    <a:cubicBezTo>
                      <a:pt x="14621" y="4852"/>
                      <a:pt x="14663" y="4708"/>
                      <a:pt x="14511" y="4647"/>
                    </a:cubicBezTo>
                    <a:cubicBezTo>
                      <a:pt x="10375" y="2846"/>
                      <a:pt x="6105" y="1245"/>
                      <a:pt x="1735" y="44"/>
                    </a:cubicBezTo>
                    <a:cubicBezTo>
                      <a:pt x="1602" y="14"/>
                      <a:pt x="1478" y="1"/>
                      <a:pt x="1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5747025" y="2039300"/>
                <a:ext cx="33832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5628" extrusionOk="0">
                    <a:moveTo>
                      <a:pt x="13376" y="1"/>
                    </a:moveTo>
                    <a:cubicBezTo>
                      <a:pt x="13363" y="1"/>
                      <a:pt x="13349" y="2"/>
                      <a:pt x="13333" y="5"/>
                    </a:cubicBezTo>
                    <a:cubicBezTo>
                      <a:pt x="9064" y="538"/>
                      <a:pt x="4861" y="1839"/>
                      <a:pt x="1025" y="3974"/>
                    </a:cubicBezTo>
                    <a:cubicBezTo>
                      <a:pt x="0" y="4604"/>
                      <a:pt x="403" y="5627"/>
                      <a:pt x="1190" y="5627"/>
                    </a:cubicBezTo>
                    <a:cubicBezTo>
                      <a:pt x="1403" y="5627"/>
                      <a:pt x="1643" y="5553"/>
                      <a:pt x="1892" y="5375"/>
                    </a:cubicBezTo>
                    <a:cubicBezTo>
                      <a:pt x="5361" y="3040"/>
                      <a:pt x="9230" y="1205"/>
                      <a:pt x="13367" y="205"/>
                    </a:cubicBezTo>
                    <a:cubicBezTo>
                      <a:pt x="13521" y="174"/>
                      <a:pt x="13533" y="1"/>
                      <a:pt x="1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5421825" y="2272875"/>
                <a:ext cx="174650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7823" extrusionOk="0">
                    <a:moveTo>
                      <a:pt x="5783" y="0"/>
                    </a:moveTo>
                    <a:cubicBezTo>
                      <a:pt x="5635" y="0"/>
                      <a:pt x="5480" y="50"/>
                      <a:pt x="5326" y="168"/>
                    </a:cubicBezTo>
                    <a:cubicBezTo>
                      <a:pt x="2858" y="2170"/>
                      <a:pt x="1123" y="4838"/>
                      <a:pt x="23" y="7674"/>
                    </a:cubicBezTo>
                    <a:cubicBezTo>
                      <a:pt x="0" y="7763"/>
                      <a:pt x="67" y="7822"/>
                      <a:pt x="134" y="7822"/>
                    </a:cubicBezTo>
                    <a:cubicBezTo>
                      <a:pt x="167" y="7822"/>
                      <a:pt x="200" y="7807"/>
                      <a:pt x="223" y="7774"/>
                    </a:cubicBezTo>
                    <a:cubicBezTo>
                      <a:pt x="1690" y="5139"/>
                      <a:pt x="3892" y="3004"/>
                      <a:pt x="6327" y="1469"/>
                    </a:cubicBezTo>
                    <a:cubicBezTo>
                      <a:pt x="6986" y="1085"/>
                      <a:pt x="6470" y="0"/>
                      <a:pt x="5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5491600" y="1945225"/>
                <a:ext cx="367775" cy="415975"/>
              </a:xfrm>
              <a:custGeom>
                <a:avLst/>
                <a:gdLst/>
                <a:ahLst/>
                <a:cxnLst/>
                <a:rect l="l" t="t" r="r" b="b"/>
                <a:pathLst>
                  <a:path w="14711" h="16639" extrusionOk="0">
                    <a:moveTo>
                      <a:pt x="4903" y="0"/>
                    </a:moveTo>
                    <a:cubicBezTo>
                      <a:pt x="4681" y="0"/>
                      <a:pt x="4459" y="20"/>
                      <a:pt x="4237" y="65"/>
                    </a:cubicBezTo>
                    <a:cubicBezTo>
                      <a:pt x="3036" y="298"/>
                      <a:pt x="2002" y="1199"/>
                      <a:pt x="1368" y="2267"/>
                    </a:cubicBezTo>
                    <a:cubicBezTo>
                      <a:pt x="734" y="3367"/>
                      <a:pt x="501" y="4602"/>
                      <a:pt x="367" y="5869"/>
                    </a:cubicBezTo>
                    <a:cubicBezTo>
                      <a:pt x="0" y="9038"/>
                      <a:pt x="267" y="12274"/>
                      <a:pt x="1535" y="15810"/>
                    </a:cubicBezTo>
                    <a:cubicBezTo>
                      <a:pt x="2734" y="16365"/>
                      <a:pt x="4048" y="16639"/>
                      <a:pt x="5366" y="16639"/>
                    </a:cubicBezTo>
                    <a:cubicBezTo>
                      <a:pt x="7053" y="16639"/>
                      <a:pt x="8746" y="16190"/>
                      <a:pt x="10207" y="15309"/>
                    </a:cubicBezTo>
                    <a:cubicBezTo>
                      <a:pt x="12776" y="13775"/>
                      <a:pt x="14511" y="10906"/>
                      <a:pt x="14711" y="8204"/>
                    </a:cubicBezTo>
                    <a:cubicBezTo>
                      <a:pt x="13243" y="5235"/>
                      <a:pt x="10908" y="2734"/>
                      <a:pt x="8073" y="1066"/>
                    </a:cubicBezTo>
                    <a:cubicBezTo>
                      <a:pt x="7100" y="510"/>
                      <a:pt x="6011" y="0"/>
                      <a:pt x="4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" name="Google Shape;994;p7"/>
            <p:cNvGrpSpPr/>
            <p:nvPr/>
          </p:nvGrpSpPr>
          <p:grpSpPr>
            <a:xfrm>
              <a:off x="-484971" y="116561"/>
              <a:ext cx="9798976" cy="3456814"/>
              <a:chOff x="-484971" y="116561"/>
              <a:chExt cx="9798976" cy="3456814"/>
            </a:xfrm>
          </p:grpSpPr>
          <p:sp>
            <p:nvSpPr>
              <p:cNvPr id="995" name="Google Shape;995;p7"/>
              <p:cNvSpPr/>
              <p:nvPr/>
            </p:nvSpPr>
            <p:spPr>
              <a:xfrm>
                <a:off x="7701475" y="33996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-484971" y="2074675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8721799" y="107017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0" name="Google Shape;1000;p7"/>
          <p:cNvSpPr txBox="1">
            <a:spLocks noGrp="1"/>
          </p:cNvSpPr>
          <p:nvPr>
            <p:ph type="body" idx="1"/>
          </p:nvPr>
        </p:nvSpPr>
        <p:spPr>
          <a:xfrm>
            <a:off x="720000" y="1399675"/>
            <a:ext cx="4423500" cy="25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76DB2"/>
              </a:buClr>
              <a:buSzPts val="1400"/>
              <a:buFont typeface="Barlow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1001" name="Google Shape;100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161499" y="191125"/>
            <a:ext cx="9332210" cy="5537762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1995300" y="1318175"/>
            <a:ext cx="5153400" cy="1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7517484" y="3551213"/>
            <a:ext cx="373910" cy="372956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380268" y="584775"/>
            <a:ext cx="9676389" cy="4887138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150518" y="1500636"/>
            <a:ext cx="483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150525" y="2297255"/>
            <a:ext cx="4839900" cy="13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167518" y="206504"/>
            <a:ext cx="9644370" cy="5190995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3402634" y="1437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3402634" y="844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3402634" y="2024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6086434" y="1437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6086434" y="844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6086434" y="2024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3402634" y="3227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3402634" y="2634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3402634" y="38139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6086434" y="3227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6434" y="2634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6086434" y="38139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720000" y="844800"/>
            <a:ext cx="2261700" cy="16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196300" y="247150"/>
            <a:ext cx="9367011" cy="4935251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924725" y="25262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924725" y="1012275"/>
            <a:ext cx="5556000" cy="14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3" r:id="rId10"/>
    <p:sldLayoutId id="2147483664" r:id="rId11"/>
    <p:sldLayoutId id="2147483670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2" name="Google Shape;6382;p41"/>
          <p:cNvGrpSpPr/>
          <p:nvPr/>
        </p:nvGrpSpPr>
        <p:grpSpPr>
          <a:xfrm>
            <a:off x="7399226" y="217479"/>
            <a:ext cx="1293394" cy="1219715"/>
            <a:chOff x="3003675" y="7145350"/>
            <a:chExt cx="1609300" cy="1517625"/>
          </a:xfrm>
        </p:grpSpPr>
        <p:sp>
          <p:nvSpPr>
            <p:cNvPr id="6383" name="Google Shape;6383;p41"/>
            <p:cNvSpPr/>
            <p:nvPr/>
          </p:nvSpPr>
          <p:spPr>
            <a:xfrm>
              <a:off x="3003675" y="7145350"/>
              <a:ext cx="1609300" cy="1517625"/>
            </a:xfrm>
            <a:custGeom>
              <a:avLst/>
              <a:gdLst/>
              <a:ahLst/>
              <a:cxnLst/>
              <a:rect l="l" t="t" r="r" b="b"/>
              <a:pathLst>
                <a:path w="64372" h="60705" extrusionOk="0">
                  <a:moveTo>
                    <a:pt x="24491" y="0"/>
                  </a:moveTo>
                  <a:cubicBezTo>
                    <a:pt x="23153" y="0"/>
                    <a:pt x="21948" y="857"/>
                    <a:pt x="21440" y="2115"/>
                  </a:cubicBezTo>
                  <a:cubicBezTo>
                    <a:pt x="21306" y="2088"/>
                    <a:pt x="21199" y="2008"/>
                    <a:pt x="21065" y="1981"/>
                  </a:cubicBezTo>
                  <a:cubicBezTo>
                    <a:pt x="21038" y="1954"/>
                    <a:pt x="21038" y="1954"/>
                    <a:pt x="21011" y="1954"/>
                  </a:cubicBezTo>
                  <a:cubicBezTo>
                    <a:pt x="20797" y="1874"/>
                    <a:pt x="20610" y="1847"/>
                    <a:pt x="20369" y="1793"/>
                  </a:cubicBezTo>
                  <a:lnTo>
                    <a:pt x="20342" y="1793"/>
                  </a:lnTo>
                  <a:cubicBezTo>
                    <a:pt x="19566" y="1606"/>
                    <a:pt x="18736" y="1526"/>
                    <a:pt x="17853" y="1526"/>
                  </a:cubicBezTo>
                  <a:cubicBezTo>
                    <a:pt x="16247" y="1526"/>
                    <a:pt x="14400" y="1847"/>
                    <a:pt x="12741" y="2409"/>
                  </a:cubicBezTo>
                  <a:cubicBezTo>
                    <a:pt x="12072" y="2650"/>
                    <a:pt x="11429" y="2918"/>
                    <a:pt x="10867" y="3212"/>
                  </a:cubicBezTo>
                  <a:lnTo>
                    <a:pt x="10787" y="3266"/>
                  </a:lnTo>
                  <a:cubicBezTo>
                    <a:pt x="9904" y="3721"/>
                    <a:pt x="9154" y="4256"/>
                    <a:pt x="8646" y="4818"/>
                  </a:cubicBezTo>
                  <a:cubicBezTo>
                    <a:pt x="6692" y="6959"/>
                    <a:pt x="5568" y="11376"/>
                    <a:pt x="5166" y="13169"/>
                  </a:cubicBezTo>
                  <a:lnTo>
                    <a:pt x="5139" y="13303"/>
                  </a:lnTo>
                  <a:cubicBezTo>
                    <a:pt x="5006" y="14052"/>
                    <a:pt x="5220" y="14909"/>
                    <a:pt x="5701" y="15497"/>
                  </a:cubicBezTo>
                  <a:cubicBezTo>
                    <a:pt x="6210" y="16113"/>
                    <a:pt x="6986" y="16461"/>
                    <a:pt x="7789" y="16461"/>
                  </a:cubicBezTo>
                  <a:lnTo>
                    <a:pt x="8110" y="16461"/>
                  </a:lnTo>
                  <a:cubicBezTo>
                    <a:pt x="6237" y="19887"/>
                    <a:pt x="5086" y="23661"/>
                    <a:pt x="4738" y="27569"/>
                  </a:cubicBezTo>
                  <a:cubicBezTo>
                    <a:pt x="4631" y="27649"/>
                    <a:pt x="4577" y="27756"/>
                    <a:pt x="4470" y="27810"/>
                  </a:cubicBezTo>
                  <a:cubicBezTo>
                    <a:pt x="3560" y="28639"/>
                    <a:pt x="3078" y="29764"/>
                    <a:pt x="3025" y="30861"/>
                  </a:cubicBezTo>
                  <a:cubicBezTo>
                    <a:pt x="3025" y="31129"/>
                    <a:pt x="3025" y="31396"/>
                    <a:pt x="3105" y="31637"/>
                  </a:cubicBezTo>
                  <a:cubicBezTo>
                    <a:pt x="2998" y="31744"/>
                    <a:pt x="2945" y="31851"/>
                    <a:pt x="2864" y="31985"/>
                  </a:cubicBezTo>
                  <a:cubicBezTo>
                    <a:pt x="2222" y="32333"/>
                    <a:pt x="1740" y="32895"/>
                    <a:pt x="1392" y="33645"/>
                  </a:cubicBezTo>
                  <a:cubicBezTo>
                    <a:pt x="429" y="35786"/>
                    <a:pt x="991" y="37258"/>
                    <a:pt x="1392" y="37954"/>
                  </a:cubicBezTo>
                  <a:cubicBezTo>
                    <a:pt x="1526" y="38141"/>
                    <a:pt x="1660" y="38329"/>
                    <a:pt x="1794" y="38489"/>
                  </a:cubicBezTo>
                  <a:cubicBezTo>
                    <a:pt x="1874" y="39399"/>
                    <a:pt x="2275" y="40229"/>
                    <a:pt x="2971" y="40818"/>
                  </a:cubicBezTo>
                  <a:cubicBezTo>
                    <a:pt x="2891" y="41112"/>
                    <a:pt x="2864" y="41326"/>
                    <a:pt x="2838" y="41567"/>
                  </a:cubicBezTo>
                  <a:cubicBezTo>
                    <a:pt x="2142" y="41808"/>
                    <a:pt x="1526" y="42129"/>
                    <a:pt x="1071" y="42638"/>
                  </a:cubicBezTo>
                  <a:cubicBezTo>
                    <a:pt x="348" y="43360"/>
                    <a:pt x="0" y="44351"/>
                    <a:pt x="54" y="45421"/>
                  </a:cubicBezTo>
                  <a:cubicBezTo>
                    <a:pt x="161" y="47322"/>
                    <a:pt x="1071" y="48901"/>
                    <a:pt x="2409" y="49757"/>
                  </a:cubicBezTo>
                  <a:cubicBezTo>
                    <a:pt x="2436" y="50587"/>
                    <a:pt x="2704" y="51604"/>
                    <a:pt x="3560" y="52648"/>
                  </a:cubicBezTo>
                  <a:cubicBezTo>
                    <a:pt x="4979" y="54361"/>
                    <a:pt x="6451" y="55191"/>
                    <a:pt x="8084" y="55191"/>
                  </a:cubicBezTo>
                  <a:cubicBezTo>
                    <a:pt x="9529" y="55191"/>
                    <a:pt x="10626" y="54522"/>
                    <a:pt x="11403" y="53906"/>
                  </a:cubicBezTo>
                  <a:cubicBezTo>
                    <a:pt x="11670" y="53692"/>
                    <a:pt x="11938" y="53451"/>
                    <a:pt x="12125" y="53183"/>
                  </a:cubicBezTo>
                  <a:cubicBezTo>
                    <a:pt x="12313" y="53237"/>
                    <a:pt x="12500" y="53264"/>
                    <a:pt x="12714" y="53344"/>
                  </a:cubicBezTo>
                  <a:cubicBezTo>
                    <a:pt x="12714" y="53371"/>
                    <a:pt x="12741" y="53451"/>
                    <a:pt x="12741" y="53478"/>
                  </a:cubicBezTo>
                  <a:cubicBezTo>
                    <a:pt x="13517" y="56663"/>
                    <a:pt x="15712" y="56984"/>
                    <a:pt x="16649" y="56984"/>
                  </a:cubicBezTo>
                  <a:cubicBezTo>
                    <a:pt x="17050" y="56984"/>
                    <a:pt x="17452" y="56931"/>
                    <a:pt x="17692" y="56904"/>
                  </a:cubicBezTo>
                  <a:lnTo>
                    <a:pt x="17719" y="56904"/>
                  </a:lnTo>
                  <a:cubicBezTo>
                    <a:pt x="18362" y="57359"/>
                    <a:pt x="19138" y="57653"/>
                    <a:pt x="19994" y="57653"/>
                  </a:cubicBezTo>
                  <a:cubicBezTo>
                    <a:pt x="20342" y="57653"/>
                    <a:pt x="20637" y="57627"/>
                    <a:pt x="20931" y="57573"/>
                  </a:cubicBezTo>
                  <a:cubicBezTo>
                    <a:pt x="21707" y="57359"/>
                    <a:pt x="22296" y="57064"/>
                    <a:pt x="22778" y="56717"/>
                  </a:cubicBezTo>
                  <a:cubicBezTo>
                    <a:pt x="26097" y="58028"/>
                    <a:pt x="29523" y="58670"/>
                    <a:pt x="33110" y="58670"/>
                  </a:cubicBezTo>
                  <a:cubicBezTo>
                    <a:pt x="34475" y="58670"/>
                    <a:pt x="35893" y="58563"/>
                    <a:pt x="37258" y="58376"/>
                  </a:cubicBezTo>
                  <a:cubicBezTo>
                    <a:pt x="38168" y="60544"/>
                    <a:pt x="39908" y="60705"/>
                    <a:pt x="40417" y="60705"/>
                  </a:cubicBezTo>
                  <a:cubicBezTo>
                    <a:pt x="41567" y="60705"/>
                    <a:pt x="42638" y="60035"/>
                    <a:pt x="43173" y="59018"/>
                  </a:cubicBezTo>
                  <a:cubicBezTo>
                    <a:pt x="43361" y="59072"/>
                    <a:pt x="43548" y="59125"/>
                    <a:pt x="43762" y="59152"/>
                  </a:cubicBezTo>
                  <a:cubicBezTo>
                    <a:pt x="44351" y="59286"/>
                    <a:pt x="45020" y="59366"/>
                    <a:pt x="45716" y="59366"/>
                  </a:cubicBezTo>
                  <a:cubicBezTo>
                    <a:pt x="46599" y="59366"/>
                    <a:pt x="47536" y="59259"/>
                    <a:pt x="48500" y="59018"/>
                  </a:cubicBezTo>
                  <a:cubicBezTo>
                    <a:pt x="49115" y="58885"/>
                    <a:pt x="49704" y="58724"/>
                    <a:pt x="50320" y="58483"/>
                  </a:cubicBezTo>
                  <a:cubicBezTo>
                    <a:pt x="50882" y="58269"/>
                    <a:pt x="51417" y="58028"/>
                    <a:pt x="51926" y="57760"/>
                  </a:cubicBezTo>
                  <a:lnTo>
                    <a:pt x="51953" y="57734"/>
                  </a:lnTo>
                  <a:cubicBezTo>
                    <a:pt x="52274" y="57519"/>
                    <a:pt x="52622" y="57332"/>
                    <a:pt x="52889" y="57118"/>
                  </a:cubicBezTo>
                  <a:cubicBezTo>
                    <a:pt x="53264" y="56850"/>
                    <a:pt x="53558" y="56583"/>
                    <a:pt x="53826" y="56288"/>
                  </a:cubicBezTo>
                  <a:cubicBezTo>
                    <a:pt x="54495" y="55512"/>
                    <a:pt x="55084" y="54415"/>
                    <a:pt x="55619" y="52943"/>
                  </a:cubicBezTo>
                  <a:cubicBezTo>
                    <a:pt x="56235" y="51230"/>
                    <a:pt x="56610" y="49517"/>
                    <a:pt x="56690" y="49062"/>
                  </a:cubicBezTo>
                  <a:cubicBezTo>
                    <a:pt x="56690" y="49035"/>
                    <a:pt x="56744" y="48901"/>
                    <a:pt x="56744" y="48901"/>
                  </a:cubicBezTo>
                  <a:cubicBezTo>
                    <a:pt x="56877" y="48125"/>
                    <a:pt x="56663" y="47349"/>
                    <a:pt x="56208" y="46760"/>
                  </a:cubicBezTo>
                  <a:cubicBezTo>
                    <a:pt x="59634" y="41969"/>
                    <a:pt x="61508" y="36214"/>
                    <a:pt x="61508" y="30192"/>
                  </a:cubicBezTo>
                  <a:cubicBezTo>
                    <a:pt x="61508" y="29897"/>
                    <a:pt x="61481" y="29549"/>
                    <a:pt x="61481" y="29228"/>
                  </a:cubicBezTo>
                  <a:cubicBezTo>
                    <a:pt x="62097" y="28853"/>
                    <a:pt x="62578" y="28291"/>
                    <a:pt x="62926" y="27569"/>
                  </a:cubicBezTo>
                  <a:cubicBezTo>
                    <a:pt x="63890" y="25427"/>
                    <a:pt x="63328" y="23929"/>
                    <a:pt x="62926" y="23233"/>
                  </a:cubicBezTo>
                  <a:cubicBezTo>
                    <a:pt x="62793" y="23019"/>
                    <a:pt x="62659" y="22858"/>
                    <a:pt x="62525" y="22697"/>
                  </a:cubicBezTo>
                  <a:cubicBezTo>
                    <a:pt x="62498" y="21761"/>
                    <a:pt x="62043" y="20931"/>
                    <a:pt x="61347" y="20315"/>
                  </a:cubicBezTo>
                  <a:cubicBezTo>
                    <a:pt x="61428" y="20048"/>
                    <a:pt x="61454" y="19807"/>
                    <a:pt x="61481" y="19539"/>
                  </a:cubicBezTo>
                  <a:cubicBezTo>
                    <a:pt x="62231" y="19352"/>
                    <a:pt x="62819" y="18977"/>
                    <a:pt x="63301" y="18468"/>
                  </a:cubicBezTo>
                  <a:cubicBezTo>
                    <a:pt x="63997" y="17746"/>
                    <a:pt x="64372" y="16782"/>
                    <a:pt x="64291" y="15712"/>
                  </a:cubicBezTo>
                  <a:cubicBezTo>
                    <a:pt x="64184" y="13758"/>
                    <a:pt x="63328" y="12232"/>
                    <a:pt x="61963" y="11322"/>
                  </a:cubicBezTo>
                  <a:cubicBezTo>
                    <a:pt x="61909" y="10519"/>
                    <a:pt x="61642" y="9475"/>
                    <a:pt x="60785" y="8431"/>
                  </a:cubicBezTo>
                  <a:cubicBezTo>
                    <a:pt x="59340" y="6692"/>
                    <a:pt x="57868" y="5862"/>
                    <a:pt x="56235" y="5862"/>
                  </a:cubicBezTo>
                  <a:cubicBezTo>
                    <a:pt x="54790" y="5862"/>
                    <a:pt x="53719" y="6531"/>
                    <a:pt x="52916" y="7147"/>
                  </a:cubicBezTo>
                  <a:cubicBezTo>
                    <a:pt x="52622" y="7361"/>
                    <a:pt x="52354" y="7602"/>
                    <a:pt x="52140" y="7869"/>
                  </a:cubicBezTo>
                  <a:lnTo>
                    <a:pt x="51551" y="7682"/>
                  </a:lnTo>
                  <a:cubicBezTo>
                    <a:pt x="51551" y="7602"/>
                    <a:pt x="51524" y="7575"/>
                    <a:pt x="51524" y="7495"/>
                  </a:cubicBezTo>
                  <a:cubicBezTo>
                    <a:pt x="50748" y="4283"/>
                    <a:pt x="48500" y="3961"/>
                    <a:pt x="47563" y="3961"/>
                  </a:cubicBezTo>
                  <a:cubicBezTo>
                    <a:pt x="47135" y="3961"/>
                    <a:pt x="46733" y="4015"/>
                    <a:pt x="46492" y="4095"/>
                  </a:cubicBezTo>
                  <a:lnTo>
                    <a:pt x="46466" y="4095"/>
                  </a:lnTo>
                  <a:cubicBezTo>
                    <a:pt x="45796" y="3587"/>
                    <a:pt x="45020" y="3319"/>
                    <a:pt x="44190" y="3319"/>
                  </a:cubicBezTo>
                  <a:cubicBezTo>
                    <a:pt x="43843" y="3319"/>
                    <a:pt x="43548" y="3346"/>
                    <a:pt x="43254" y="3426"/>
                  </a:cubicBezTo>
                  <a:cubicBezTo>
                    <a:pt x="43227" y="3426"/>
                    <a:pt x="43147" y="3426"/>
                    <a:pt x="43093" y="3453"/>
                  </a:cubicBezTo>
                  <a:cubicBezTo>
                    <a:pt x="39881" y="2248"/>
                    <a:pt x="36536" y="1660"/>
                    <a:pt x="33056" y="1660"/>
                  </a:cubicBezTo>
                  <a:cubicBezTo>
                    <a:pt x="31236" y="1660"/>
                    <a:pt x="29389" y="1847"/>
                    <a:pt x="27623" y="2195"/>
                  </a:cubicBezTo>
                  <a:cubicBezTo>
                    <a:pt x="26659" y="188"/>
                    <a:pt x="24973" y="0"/>
                    <a:pt x="24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41"/>
            <p:cNvSpPr/>
            <p:nvPr/>
          </p:nvSpPr>
          <p:spPr>
            <a:xfrm>
              <a:off x="3186350" y="7254400"/>
              <a:ext cx="1290125" cy="1289475"/>
            </a:xfrm>
            <a:custGeom>
              <a:avLst/>
              <a:gdLst/>
              <a:ahLst/>
              <a:cxnLst/>
              <a:rect l="l" t="t" r="r" b="b"/>
              <a:pathLst>
                <a:path w="51605" h="51579" extrusionOk="0">
                  <a:moveTo>
                    <a:pt x="25803" y="1"/>
                  </a:moveTo>
                  <a:cubicBezTo>
                    <a:pt x="11563" y="1"/>
                    <a:pt x="0" y="11537"/>
                    <a:pt x="0" y="25803"/>
                  </a:cubicBezTo>
                  <a:cubicBezTo>
                    <a:pt x="0" y="40042"/>
                    <a:pt x="11563" y="51578"/>
                    <a:pt x="25803" y="51578"/>
                  </a:cubicBezTo>
                  <a:cubicBezTo>
                    <a:pt x="40042" y="51578"/>
                    <a:pt x="51605" y="40042"/>
                    <a:pt x="51605" y="25803"/>
                  </a:cubicBezTo>
                  <a:cubicBezTo>
                    <a:pt x="51605" y="11537"/>
                    <a:pt x="40042" y="1"/>
                    <a:pt x="25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 smtClean="0">
                  <a:solidFill>
                    <a:schemeClr val="lt1"/>
                  </a:solidFill>
                  <a:latin typeface="+mn-lt"/>
                  <a:ea typeface="Ranchers"/>
                  <a:cs typeface="Ranchers"/>
                  <a:sym typeface="Ranchers"/>
                </a:rPr>
                <a:t>Lớp</a:t>
              </a:r>
              <a:r>
                <a:rPr lang="en-US" sz="1800" b="1" dirty="0" smtClean="0">
                  <a:solidFill>
                    <a:schemeClr val="lt1"/>
                  </a:solidFill>
                  <a:latin typeface="+mn-lt"/>
                  <a:ea typeface="Ranchers"/>
                  <a:cs typeface="Ranchers"/>
                  <a:sym typeface="Ranchers"/>
                </a:rPr>
                <a:t> 3</a:t>
              </a:r>
              <a:endParaRPr sz="1800" b="1" dirty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385" name="Google Shape;6385;p41"/>
            <p:cNvSpPr/>
            <p:nvPr/>
          </p:nvSpPr>
          <p:spPr>
            <a:xfrm>
              <a:off x="3294750" y="7362150"/>
              <a:ext cx="1074000" cy="1073975"/>
            </a:xfrm>
            <a:custGeom>
              <a:avLst/>
              <a:gdLst/>
              <a:ahLst/>
              <a:cxnLst/>
              <a:rect l="l" t="t" r="r" b="b"/>
              <a:pathLst>
                <a:path w="42960" h="42959" fill="none" extrusionOk="0">
                  <a:moveTo>
                    <a:pt x="42959" y="21493"/>
                  </a:moveTo>
                  <a:cubicBezTo>
                    <a:pt x="42959" y="33350"/>
                    <a:pt x="33324" y="42959"/>
                    <a:pt x="21467" y="42959"/>
                  </a:cubicBezTo>
                  <a:cubicBezTo>
                    <a:pt x="9609" y="42959"/>
                    <a:pt x="0" y="33350"/>
                    <a:pt x="0" y="21493"/>
                  </a:cubicBezTo>
                  <a:cubicBezTo>
                    <a:pt x="0" y="9636"/>
                    <a:pt x="9609" y="0"/>
                    <a:pt x="21467" y="0"/>
                  </a:cubicBezTo>
                  <a:cubicBezTo>
                    <a:pt x="33324" y="0"/>
                    <a:pt x="42959" y="9636"/>
                    <a:pt x="42959" y="21493"/>
                  </a:cubicBezTo>
                  <a:close/>
                </a:path>
              </a:pathLst>
            </a:custGeom>
            <a:noFill/>
            <a:ln w="16725" cap="flat" cmpd="sng">
              <a:solidFill>
                <a:srgbClr val="FFFFFF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41"/>
            <p:cNvSpPr/>
            <p:nvPr/>
          </p:nvSpPr>
          <p:spPr>
            <a:xfrm>
              <a:off x="3072350" y="8131875"/>
              <a:ext cx="366300" cy="326125"/>
            </a:xfrm>
            <a:custGeom>
              <a:avLst/>
              <a:gdLst/>
              <a:ahLst/>
              <a:cxnLst/>
              <a:rect l="l" t="t" r="r" b="b"/>
              <a:pathLst>
                <a:path w="14652" h="13045" extrusionOk="0">
                  <a:moveTo>
                    <a:pt x="6303" y="0"/>
                  </a:moveTo>
                  <a:cubicBezTo>
                    <a:pt x="6140" y="0"/>
                    <a:pt x="5960" y="23"/>
                    <a:pt x="5765" y="72"/>
                  </a:cubicBezTo>
                  <a:cubicBezTo>
                    <a:pt x="2981" y="768"/>
                    <a:pt x="2499" y="2026"/>
                    <a:pt x="2928" y="3284"/>
                  </a:cubicBezTo>
                  <a:cubicBezTo>
                    <a:pt x="3356" y="4515"/>
                    <a:pt x="4507" y="4890"/>
                    <a:pt x="4507" y="4890"/>
                  </a:cubicBezTo>
                  <a:cubicBezTo>
                    <a:pt x="4507" y="4890"/>
                    <a:pt x="3179" y="4523"/>
                    <a:pt x="1970" y="4523"/>
                  </a:cubicBezTo>
                  <a:cubicBezTo>
                    <a:pt x="942" y="4523"/>
                    <a:pt x="0" y="4789"/>
                    <a:pt x="37" y="5773"/>
                  </a:cubicBezTo>
                  <a:cubicBezTo>
                    <a:pt x="94" y="7339"/>
                    <a:pt x="983" y="8428"/>
                    <a:pt x="2478" y="8428"/>
                  </a:cubicBezTo>
                  <a:cubicBezTo>
                    <a:pt x="2956" y="8428"/>
                    <a:pt x="3495" y="8317"/>
                    <a:pt x="4090" y="8075"/>
                  </a:cubicBezTo>
                  <a:lnTo>
                    <a:pt x="4090" y="8075"/>
                  </a:lnTo>
                  <a:cubicBezTo>
                    <a:pt x="3196" y="8533"/>
                    <a:pt x="1468" y="9714"/>
                    <a:pt x="2901" y="11474"/>
                  </a:cubicBezTo>
                  <a:cubicBezTo>
                    <a:pt x="3867" y="12647"/>
                    <a:pt x="4655" y="13044"/>
                    <a:pt x="5338" y="13044"/>
                  </a:cubicBezTo>
                  <a:cubicBezTo>
                    <a:pt x="5981" y="13044"/>
                    <a:pt x="6531" y="12693"/>
                    <a:pt x="7050" y="12304"/>
                  </a:cubicBezTo>
                  <a:cubicBezTo>
                    <a:pt x="8093" y="11501"/>
                    <a:pt x="7960" y="9601"/>
                    <a:pt x="7960" y="9601"/>
                  </a:cubicBezTo>
                  <a:lnTo>
                    <a:pt x="7960" y="9601"/>
                  </a:lnTo>
                  <a:cubicBezTo>
                    <a:pt x="7960" y="9601"/>
                    <a:pt x="9667" y="11408"/>
                    <a:pt x="11334" y="11408"/>
                  </a:cubicBezTo>
                  <a:cubicBezTo>
                    <a:pt x="11785" y="11408"/>
                    <a:pt x="12233" y="11275"/>
                    <a:pt x="12644" y="10939"/>
                  </a:cubicBezTo>
                  <a:cubicBezTo>
                    <a:pt x="14517" y="9360"/>
                    <a:pt x="14276" y="8102"/>
                    <a:pt x="13366" y="7299"/>
                  </a:cubicBezTo>
                  <a:cubicBezTo>
                    <a:pt x="12456" y="6496"/>
                    <a:pt x="10181" y="5907"/>
                    <a:pt x="10181" y="5907"/>
                  </a:cubicBezTo>
                  <a:cubicBezTo>
                    <a:pt x="10181" y="5907"/>
                    <a:pt x="14651" y="4087"/>
                    <a:pt x="13607" y="2615"/>
                  </a:cubicBezTo>
                  <a:cubicBezTo>
                    <a:pt x="12849" y="1545"/>
                    <a:pt x="11088" y="519"/>
                    <a:pt x="9874" y="519"/>
                  </a:cubicBezTo>
                  <a:cubicBezTo>
                    <a:pt x="9416" y="519"/>
                    <a:pt x="9036" y="664"/>
                    <a:pt x="8816" y="1009"/>
                  </a:cubicBezTo>
                  <a:cubicBezTo>
                    <a:pt x="8283" y="1826"/>
                    <a:pt x="8092" y="2866"/>
                    <a:pt x="8024" y="3474"/>
                  </a:cubicBezTo>
                  <a:lnTo>
                    <a:pt x="8024" y="3474"/>
                  </a:lnTo>
                  <a:cubicBezTo>
                    <a:pt x="8071" y="2403"/>
                    <a:pt x="7989" y="0"/>
                    <a:pt x="6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41"/>
            <p:cNvSpPr/>
            <p:nvPr/>
          </p:nvSpPr>
          <p:spPr>
            <a:xfrm>
              <a:off x="3214450" y="8254100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285" y="1"/>
                  </a:moveTo>
                  <a:cubicBezTo>
                    <a:pt x="563" y="1"/>
                    <a:pt x="1" y="563"/>
                    <a:pt x="1" y="1312"/>
                  </a:cubicBezTo>
                  <a:cubicBezTo>
                    <a:pt x="1" y="2035"/>
                    <a:pt x="563" y="2597"/>
                    <a:pt x="1285" y="2597"/>
                  </a:cubicBezTo>
                  <a:cubicBezTo>
                    <a:pt x="2035" y="2597"/>
                    <a:pt x="2597" y="2008"/>
                    <a:pt x="2597" y="1312"/>
                  </a:cubicBezTo>
                  <a:cubicBezTo>
                    <a:pt x="2597" y="590"/>
                    <a:pt x="2035" y="1"/>
                    <a:pt x="1285" y="1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41"/>
            <p:cNvSpPr/>
            <p:nvPr/>
          </p:nvSpPr>
          <p:spPr>
            <a:xfrm>
              <a:off x="3374300" y="8338900"/>
              <a:ext cx="199875" cy="179700"/>
            </a:xfrm>
            <a:custGeom>
              <a:avLst/>
              <a:gdLst/>
              <a:ahLst/>
              <a:cxnLst/>
              <a:rect l="l" t="t" r="r" b="b"/>
              <a:pathLst>
                <a:path w="7995" h="7188" extrusionOk="0">
                  <a:moveTo>
                    <a:pt x="3750" y="0"/>
                  </a:moveTo>
                  <a:cubicBezTo>
                    <a:pt x="2819" y="0"/>
                    <a:pt x="2450" y="423"/>
                    <a:pt x="2386" y="998"/>
                  </a:cubicBezTo>
                  <a:cubicBezTo>
                    <a:pt x="2332" y="1694"/>
                    <a:pt x="2787" y="2149"/>
                    <a:pt x="2787" y="2149"/>
                  </a:cubicBezTo>
                  <a:cubicBezTo>
                    <a:pt x="2787" y="2149"/>
                    <a:pt x="1675" y="1189"/>
                    <a:pt x="933" y="1189"/>
                  </a:cubicBezTo>
                  <a:cubicBezTo>
                    <a:pt x="692" y="1189"/>
                    <a:pt x="490" y="1291"/>
                    <a:pt x="378" y="1560"/>
                  </a:cubicBezTo>
                  <a:cubicBezTo>
                    <a:pt x="1" y="2668"/>
                    <a:pt x="452" y="3634"/>
                    <a:pt x="1911" y="3722"/>
                  </a:cubicBezTo>
                  <a:lnTo>
                    <a:pt x="1911" y="3722"/>
                  </a:lnTo>
                  <a:cubicBezTo>
                    <a:pt x="1353" y="3737"/>
                    <a:pt x="199" y="3906"/>
                    <a:pt x="485" y="5093"/>
                  </a:cubicBezTo>
                  <a:cubicBezTo>
                    <a:pt x="772" y="6300"/>
                    <a:pt x="1277" y="6569"/>
                    <a:pt x="1822" y="6569"/>
                  </a:cubicBezTo>
                  <a:cubicBezTo>
                    <a:pt x="1990" y="6569"/>
                    <a:pt x="2162" y="6544"/>
                    <a:pt x="2332" y="6512"/>
                  </a:cubicBezTo>
                  <a:cubicBezTo>
                    <a:pt x="3028" y="6378"/>
                    <a:pt x="3430" y="5361"/>
                    <a:pt x="3430" y="5361"/>
                  </a:cubicBezTo>
                  <a:cubicBezTo>
                    <a:pt x="3430" y="5361"/>
                    <a:pt x="4008" y="7188"/>
                    <a:pt x="5164" y="7188"/>
                  </a:cubicBezTo>
                  <a:cubicBezTo>
                    <a:pt x="5251" y="7188"/>
                    <a:pt x="5343" y="7177"/>
                    <a:pt x="5437" y="7154"/>
                  </a:cubicBezTo>
                  <a:cubicBezTo>
                    <a:pt x="6775" y="6806"/>
                    <a:pt x="6936" y="6137"/>
                    <a:pt x="6668" y="5495"/>
                  </a:cubicBezTo>
                  <a:cubicBezTo>
                    <a:pt x="6401" y="4906"/>
                    <a:pt x="5410" y="4076"/>
                    <a:pt x="5410" y="4076"/>
                  </a:cubicBezTo>
                  <a:lnTo>
                    <a:pt x="5410" y="4076"/>
                  </a:lnTo>
                  <a:cubicBezTo>
                    <a:pt x="5410" y="4076"/>
                    <a:pt x="5561" y="4086"/>
                    <a:pt x="5789" y="4086"/>
                  </a:cubicBezTo>
                  <a:cubicBezTo>
                    <a:pt x="6509" y="4086"/>
                    <a:pt x="7995" y="3993"/>
                    <a:pt x="7873" y="3220"/>
                  </a:cubicBezTo>
                  <a:cubicBezTo>
                    <a:pt x="7733" y="2379"/>
                    <a:pt x="6859" y="1213"/>
                    <a:pt x="6159" y="1213"/>
                  </a:cubicBezTo>
                  <a:cubicBezTo>
                    <a:pt x="6056" y="1213"/>
                    <a:pt x="5958" y="1238"/>
                    <a:pt x="5865" y="1293"/>
                  </a:cubicBezTo>
                  <a:cubicBezTo>
                    <a:pt x="5366" y="1600"/>
                    <a:pt x="5005" y="2113"/>
                    <a:pt x="4841" y="2379"/>
                  </a:cubicBezTo>
                  <a:lnTo>
                    <a:pt x="4841" y="2379"/>
                  </a:lnTo>
                  <a:cubicBezTo>
                    <a:pt x="5125" y="1861"/>
                    <a:pt x="5844" y="332"/>
                    <a:pt x="4580" y="88"/>
                  </a:cubicBezTo>
                  <a:cubicBezTo>
                    <a:pt x="4264" y="28"/>
                    <a:pt x="3988" y="0"/>
                    <a:pt x="3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41"/>
            <p:cNvSpPr/>
            <p:nvPr/>
          </p:nvSpPr>
          <p:spPr>
            <a:xfrm>
              <a:off x="3445300" y="8407225"/>
              <a:ext cx="46875" cy="46975"/>
            </a:xfrm>
            <a:custGeom>
              <a:avLst/>
              <a:gdLst/>
              <a:ahLst/>
              <a:cxnLst/>
              <a:rect l="l" t="t" r="r" b="b"/>
              <a:pathLst>
                <a:path w="1875" h="1879" extrusionOk="0">
                  <a:moveTo>
                    <a:pt x="1023" y="1"/>
                  </a:moveTo>
                  <a:cubicBezTo>
                    <a:pt x="995" y="1"/>
                    <a:pt x="966" y="2"/>
                    <a:pt x="938" y="5"/>
                  </a:cubicBezTo>
                  <a:cubicBezTo>
                    <a:pt x="429" y="5"/>
                    <a:pt x="1" y="407"/>
                    <a:pt x="1" y="942"/>
                  </a:cubicBezTo>
                  <a:cubicBezTo>
                    <a:pt x="1" y="1424"/>
                    <a:pt x="402" y="1879"/>
                    <a:pt x="938" y="1879"/>
                  </a:cubicBezTo>
                  <a:cubicBezTo>
                    <a:pt x="1419" y="1879"/>
                    <a:pt x="1874" y="1477"/>
                    <a:pt x="1874" y="942"/>
                  </a:cubicBezTo>
                  <a:cubicBezTo>
                    <a:pt x="1874" y="435"/>
                    <a:pt x="1515" y="1"/>
                    <a:pt x="1023" y="1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41"/>
            <p:cNvSpPr/>
            <p:nvPr/>
          </p:nvSpPr>
          <p:spPr>
            <a:xfrm>
              <a:off x="3085300" y="7959375"/>
              <a:ext cx="192725" cy="180100"/>
            </a:xfrm>
            <a:custGeom>
              <a:avLst/>
              <a:gdLst/>
              <a:ahLst/>
              <a:cxnLst/>
              <a:rect l="l" t="t" r="r" b="b"/>
              <a:pathLst>
                <a:path w="7709" h="7204" extrusionOk="0">
                  <a:moveTo>
                    <a:pt x="3727" y="1"/>
                  </a:moveTo>
                  <a:cubicBezTo>
                    <a:pt x="2661" y="1"/>
                    <a:pt x="1996" y="493"/>
                    <a:pt x="1955" y="762"/>
                  </a:cubicBezTo>
                  <a:cubicBezTo>
                    <a:pt x="1874" y="1110"/>
                    <a:pt x="3186" y="2716"/>
                    <a:pt x="3186" y="2716"/>
                  </a:cubicBezTo>
                  <a:cubicBezTo>
                    <a:pt x="3186" y="2716"/>
                    <a:pt x="2114" y="1688"/>
                    <a:pt x="1313" y="1688"/>
                  </a:cubicBezTo>
                  <a:cubicBezTo>
                    <a:pt x="1025" y="1688"/>
                    <a:pt x="772" y="1820"/>
                    <a:pt x="616" y="2181"/>
                  </a:cubicBezTo>
                  <a:cubicBezTo>
                    <a:pt x="1" y="3546"/>
                    <a:pt x="429" y="4322"/>
                    <a:pt x="938" y="4349"/>
                  </a:cubicBezTo>
                  <a:cubicBezTo>
                    <a:pt x="1045" y="4360"/>
                    <a:pt x="1166" y="4364"/>
                    <a:pt x="1291" y="4364"/>
                  </a:cubicBezTo>
                  <a:cubicBezTo>
                    <a:pt x="1791" y="4364"/>
                    <a:pt x="2356" y="4295"/>
                    <a:pt x="2356" y="4295"/>
                  </a:cubicBezTo>
                  <a:lnTo>
                    <a:pt x="2356" y="4295"/>
                  </a:lnTo>
                  <a:cubicBezTo>
                    <a:pt x="2356" y="4295"/>
                    <a:pt x="376" y="5660"/>
                    <a:pt x="1607" y="6383"/>
                  </a:cubicBezTo>
                  <a:cubicBezTo>
                    <a:pt x="2458" y="6883"/>
                    <a:pt x="2708" y="7203"/>
                    <a:pt x="2967" y="7203"/>
                  </a:cubicBezTo>
                  <a:cubicBezTo>
                    <a:pt x="3082" y="7203"/>
                    <a:pt x="3200" y="7139"/>
                    <a:pt x="3373" y="6999"/>
                  </a:cubicBezTo>
                  <a:cubicBezTo>
                    <a:pt x="3962" y="6570"/>
                    <a:pt x="4042" y="5045"/>
                    <a:pt x="4042" y="5045"/>
                  </a:cubicBezTo>
                  <a:cubicBezTo>
                    <a:pt x="4042" y="5045"/>
                    <a:pt x="4244" y="7043"/>
                    <a:pt x="5384" y="7043"/>
                  </a:cubicBezTo>
                  <a:cubicBezTo>
                    <a:pt x="5557" y="7043"/>
                    <a:pt x="5751" y="6997"/>
                    <a:pt x="5970" y="6892"/>
                  </a:cubicBezTo>
                  <a:cubicBezTo>
                    <a:pt x="7602" y="6115"/>
                    <a:pt x="7468" y="6115"/>
                    <a:pt x="7201" y="5446"/>
                  </a:cubicBezTo>
                  <a:cubicBezTo>
                    <a:pt x="6933" y="4777"/>
                    <a:pt x="5622" y="3921"/>
                    <a:pt x="5622" y="3921"/>
                  </a:cubicBezTo>
                  <a:lnTo>
                    <a:pt x="5622" y="3921"/>
                  </a:lnTo>
                  <a:cubicBezTo>
                    <a:pt x="5622" y="3921"/>
                    <a:pt x="6391" y="4187"/>
                    <a:pt x="6983" y="4187"/>
                  </a:cubicBezTo>
                  <a:cubicBezTo>
                    <a:pt x="7348" y="4187"/>
                    <a:pt x="7646" y="4086"/>
                    <a:pt x="7656" y="3760"/>
                  </a:cubicBezTo>
                  <a:cubicBezTo>
                    <a:pt x="7708" y="2871"/>
                    <a:pt x="7275" y="1215"/>
                    <a:pt x="6606" y="1215"/>
                  </a:cubicBezTo>
                  <a:cubicBezTo>
                    <a:pt x="6590" y="1215"/>
                    <a:pt x="6574" y="1216"/>
                    <a:pt x="6558" y="1217"/>
                  </a:cubicBezTo>
                  <a:cubicBezTo>
                    <a:pt x="5862" y="1244"/>
                    <a:pt x="4444" y="2689"/>
                    <a:pt x="4444" y="2689"/>
                  </a:cubicBezTo>
                  <a:cubicBezTo>
                    <a:pt x="4444" y="2689"/>
                    <a:pt x="6398" y="575"/>
                    <a:pt x="4765" y="147"/>
                  </a:cubicBezTo>
                  <a:cubicBezTo>
                    <a:pt x="4388" y="43"/>
                    <a:pt x="4040" y="1"/>
                    <a:pt x="3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41"/>
            <p:cNvSpPr/>
            <p:nvPr/>
          </p:nvSpPr>
          <p:spPr>
            <a:xfrm>
              <a:off x="3161600" y="8027025"/>
              <a:ext cx="47525" cy="42075"/>
            </a:xfrm>
            <a:custGeom>
              <a:avLst/>
              <a:gdLst/>
              <a:ahLst/>
              <a:cxnLst/>
              <a:rect l="l" t="t" r="r" b="b"/>
              <a:pathLst>
                <a:path w="1901" h="1683" extrusionOk="0">
                  <a:moveTo>
                    <a:pt x="951" y="0"/>
                  </a:moveTo>
                  <a:cubicBezTo>
                    <a:pt x="589" y="0"/>
                    <a:pt x="264" y="224"/>
                    <a:pt x="134" y="572"/>
                  </a:cubicBezTo>
                  <a:cubicBezTo>
                    <a:pt x="0" y="1027"/>
                    <a:pt x="241" y="1482"/>
                    <a:pt x="669" y="1643"/>
                  </a:cubicBezTo>
                  <a:cubicBezTo>
                    <a:pt x="754" y="1669"/>
                    <a:pt x="841" y="1682"/>
                    <a:pt x="927" y="1682"/>
                  </a:cubicBezTo>
                  <a:cubicBezTo>
                    <a:pt x="1276" y="1682"/>
                    <a:pt x="1611" y="1472"/>
                    <a:pt x="1740" y="1108"/>
                  </a:cubicBezTo>
                  <a:cubicBezTo>
                    <a:pt x="1900" y="653"/>
                    <a:pt x="1660" y="171"/>
                    <a:pt x="1205" y="37"/>
                  </a:cubicBezTo>
                  <a:cubicBezTo>
                    <a:pt x="1119" y="12"/>
                    <a:pt x="1034" y="0"/>
                    <a:pt x="951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41"/>
            <p:cNvSpPr/>
            <p:nvPr/>
          </p:nvSpPr>
          <p:spPr>
            <a:xfrm>
              <a:off x="3144850" y="7874175"/>
              <a:ext cx="103075" cy="95300"/>
            </a:xfrm>
            <a:custGeom>
              <a:avLst/>
              <a:gdLst/>
              <a:ahLst/>
              <a:cxnLst/>
              <a:rect l="l" t="t" r="r" b="b"/>
              <a:pathLst>
                <a:path w="4123" h="3812" extrusionOk="0">
                  <a:moveTo>
                    <a:pt x="1955" y="0"/>
                  </a:moveTo>
                  <a:cubicBezTo>
                    <a:pt x="1803" y="0"/>
                    <a:pt x="1683" y="37"/>
                    <a:pt x="1634" y="129"/>
                  </a:cubicBezTo>
                  <a:cubicBezTo>
                    <a:pt x="1473" y="477"/>
                    <a:pt x="1714" y="1467"/>
                    <a:pt x="1714" y="1467"/>
                  </a:cubicBezTo>
                  <a:cubicBezTo>
                    <a:pt x="1714" y="1467"/>
                    <a:pt x="1457" y="494"/>
                    <a:pt x="989" y="494"/>
                  </a:cubicBezTo>
                  <a:cubicBezTo>
                    <a:pt x="891" y="494"/>
                    <a:pt x="785" y="536"/>
                    <a:pt x="670" y="637"/>
                  </a:cubicBezTo>
                  <a:cubicBezTo>
                    <a:pt x="28" y="1253"/>
                    <a:pt x="28" y="1922"/>
                    <a:pt x="162" y="2056"/>
                  </a:cubicBezTo>
                  <a:cubicBezTo>
                    <a:pt x="192" y="2074"/>
                    <a:pt x="273" y="2082"/>
                    <a:pt x="379" y="2082"/>
                  </a:cubicBezTo>
                  <a:cubicBezTo>
                    <a:pt x="732" y="2082"/>
                    <a:pt x="1366" y="2002"/>
                    <a:pt x="1366" y="2002"/>
                  </a:cubicBezTo>
                  <a:lnTo>
                    <a:pt x="1366" y="2002"/>
                  </a:lnTo>
                  <a:cubicBezTo>
                    <a:pt x="1366" y="2002"/>
                    <a:pt x="1" y="2350"/>
                    <a:pt x="402" y="3019"/>
                  </a:cubicBezTo>
                  <a:cubicBezTo>
                    <a:pt x="681" y="3437"/>
                    <a:pt x="982" y="3595"/>
                    <a:pt x="1203" y="3595"/>
                  </a:cubicBezTo>
                  <a:cubicBezTo>
                    <a:pt x="1322" y="3595"/>
                    <a:pt x="1417" y="3549"/>
                    <a:pt x="1473" y="3474"/>
                  </a:cubicBezTo>
                  <a:cubicBezTo>
                    <a:pt x="1634" y="3260"/>
                    <a:pt x="1848" y="2859"/>
                    <a:pt x="1848" y="2859"/>
                  </a:cubicBezTo>
                  <a:cubicBezTo>
                    <a:pt x="1848" y="2859"/>
                    <a:pt x="1888" y="3812"/>
                    <a:pt x="2340" y="3812"/>
                  </a:cubicBezTo>
                  <a:cubicBezTo>
                    <a:pt x="2407" y="3812"/>
                    <a:pt x="2484" y="3791"/>
                    <a:pt x="2570" y="3742"/>
                  </a:cubicBezTo>
                  <a:cubicBezTo>
                    <a:pt x="3240" y="3421"/>
                    <a:pt x="3373" y="3528"/>
                    <a:pt x="3347" y="3153"/>
                  </a:cubicBezTo>
                  <a:cubicBezTo>
                    <a:pt x="3320" y="2779"/>
                    <a:pt x="2678" y="2324"/>
                    <a:pt x="2678" y="2324"/>
                  </a:cubicBezTo>
                  <a:lnTo>
                    <a:pt x="2678" y="2324"/>
                  </a:lnTo>
                  <a:cubicBezTo>
                    <a:pt x="2678" y="2324"/>
                    <a:pt x="3060" y="2506"/>
                    <a:pt x="3416" y="2506"/>
                  </a:cubicBezTo>
                  <a:cubicBezTo>
                    <a:pt x="3700" y="2506"/>
                    <a:pt x="3968" y="2391"/>
                    <a:pt x="4016" y="1976"/>
                  </a:cubicBezTo>
                  <a:cubicBezTo>
                    <a:pt x="4123" y="1039"/>
                    <a:pt x="4069" y="1119"/>
                    <a:pt x="3721" y="1039"/>
                  </a:cubicBezTo>
                  <a:cubicBezTo>
                    <a:pt x="3693" y="1035"/>
                    <a:pt x="3661" y="1033"/>
                    <a:pt x="3628" y="1033"/>
                  </a:cubicBezTo>
                  <a:cubicBezTo>
                    <a:pt x="3232" y="1033"/>
                    <a:pt x="2570" y="1306"/>
                    <a:pt x="2570" y="1306"/>
                  </a:cubicBezTo>
                  <a:cubicBezTo>
                    <a:pt x="2570" y="1306"/>
                    <a:pt x="3454" y="611"/>
                    <a:pt x="3079" y="370"/>
                  </a:cubicBezTo>
                  <a:cubicBezTo>
                    <a:pt x="2802" y="185"/>
                    <a:pt x="2295" y="0"/>
                    <a:pt x="1955" y="0"/>
                  </a:cubicBezTo>
                  <a:close/>
                </a:path>
              </a:pathLst>
            </a:custGeom>
            <a:solidFill>
              <a:srgbClr val="FF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41"/>
            <p:cNvSpPr/>
            <p:nvPr/>
          </p:nvSpPr>
          <p:spPr>
            <a:xfrm>
              <a:off x="3182325" y="7910850"/>
              <a:ext cx="21450" cy="22100"/>
            </a:xfrm>
            <a:custGeom>
              <a:avLst/>
              <a:gdLst/>
              <a:ahLst/>
              <a:cxnLst/>
              <a:rect l="l" t="t" r="r" b="b"/>
              <a:pathLst>
                <a:path w="858" h="884" extrusionOk="0">
                  <a:moveTo>
                    <a:pt x="429" y="0"/>
                  </a:moveTo>
                  <a:cubicBezTo>
                    <a:pt x="188" y="0"/>
                    <a:pt x="1" y="214"/>
                    <a:pt x="1" y="455"/>
                  </a:cubicBezTo>
                  <a:cubicBezTo>
                    <a:pt x="1" y="669"/>
                    <a:pt x="188" y="883"/>
                    <a:pt x="429" y="883"/>
                  </a:cubicBezTo>
                  <a:cubicBezTo>
                    <a:pt x="670" y="883"/>
                    <a:pt x="857" y="669"/>
                    <a:pt x="857" y="455"/>
                  </a:cubicBezTo>
                  <a:cubicBezTo>
                    <a:pt x="857" y="214"/>
                    <a:pt x="670" y="0"/>
                    <a:pt x="429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41"/>
            <p:cNvSpPr/>
            <p:nvPr/>
          </p:nvSpPr>
          <p:spPr>
            <a:xfrm>
              <a:off x="3650725" y="7341850"/>
              <a:ext cx="96175" cy="56250"/>
            </a:xfrm>
            <a:custGeom>
              <a:avLst/>
              <a:gdLst/>
              <a:ahLst/>
              <a:cxnLst/>
              <a:rect l="l" t="t" r="r" b="b"/>
              <a:pathLst>
                <a:path w="3847" h="2250" extrusionOk="0">
                  <a:moveTo>
                    <a:pt x="329" y="1"/>
                  </a:moveTo>
                  <a:cubicBezTo>
                    <a:pt x="126" y="1"/>
                    <a:pt x="1" y="9"/>
                    <a:pt x="1" y="9"/>
                  </a:cubicBezTo>
                  <a:cubicBezTo>
                    <a:pt x="1" y="9"/>
                    <a:pt x="215" y="223"/>
                    <a:pt x="161" y="223"/>
                  </a:cubicBezTo>
                  <a:cubicBezTo>
                    <a:pt x="3025" y="919"/>
                    <a:pt x="2570" y="1267"/>
                    <a:pt x="2570" y="1267"/>
                  </a:cubicBezTo>
                  <a:cubicBezTo>
                    <a:pt x="2570" y="1267"/>
                    <a:pt x="2276" y="2124"/>
                    <a:pt x="2758" y="2231"/>
                  </a:cubicBezTo>
                  <a:cubicBezTo>
                    <a:pt x="2809" y="2243"/>
                    <a:pt x="2865" y="2249"/>
                    <a:pt x="2921" y="2249"/>
                  </a:cubicBezTo>
                  <a:cubicBezTo>
                    <a:pt x="3358" y="2249"/>
                    <a:pt x="3847" y="1868"/>
                    <a:pt x="3159" y="919"/>
                  </a:cubicBezTo>
                  <a:cubicBezTo>
                    <a:pt x="2541" y="96"/>
                    <a:pt x="100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41"/>
            <p:cNvSpPr/>
            <p:nvPr/>
          </p:nvSpPr>
          <p:spPr>
            <a:xfrm>
              <a:off x="3599200" y="7212500"/>
              <a:ext cx="50225" cy="97475"/>
            </a:xfrm>
            <a:custGeom>
              <a:avLst/>
              <a:gdLst/>
              <a:ahLst/>
              <a:cxnLst/>
              <a:rect l="l" t="t" r="r" b="b"/>
              <a:pathLst>
                <a:path w="2009" h="3899" extrusionOk="0">
                  <a:moveTo>
                    <a:pt x="718" y="0"/>
                  </a:moveTo>
                  <a:cubicBezTo>
                    <a:pt x="459" y="0"/>
                    <a:pt x="244" y="227"/>
                    <a:pt x="161" y="446"/>
                  </a:cubicBezTo>
                  <a:cubicBezTo>
                    <a:pt x="1" y="874"/>
                    <a:pt x="884" y="1115"/>
                    <a:pt x="884" y="1115"/>
                  </a:cubicBezTo>
                  <a:cubicBezTo>
                    <a:pt x="884" y="1115"/>
                    <a:pt x="890" y="1113"/>
                    <a:pt x="899" y="1113"/>
                  </a:cubicBezTo>
                  <a:cubicBezTo>
                    <a:pt x="977" y="1113"/>
                    <a:pt x="1302" y="1241"/>
                    <a:pt x="537" y="3656"/>
                  </a:cubicBezTo>
                  <a:lnTo>
                    <a:pt x="537" y="3656"/>
                  </a:lnTo>
                  <a:cubicBezTo>
                    <a:pt x="537" y="3656"/>
                    <a:pt x="537" y="3656"/>
                    <a:pt x="536" y="3656"/>
                  </a:cubicBezTo>
                  <a:cubicBezTo>
                    <a:pt x="536" y="3656"/>
                    <a:pt x="536" y="3656"/>
                    <a:pt x="536" y="3658"/>
                  </a:cubicBezTo>
                  <a:cubicBezTo>
                    <a:pt x="536" y="3657"/>
                    <a:pt x="537" y="3656"/>
                    <a:pt x="537" y="3656"/>
                  </a:cubicBezTo>
                  <a:lnTo>
                    <a:pt x="537" y="3656"/>
                  </a:lnTo>
                  <a:cubicBezTo>
                    <a:pt x="542" y="3662"/>
                    <a:pt x="590" y="3898"/>
                    <a:pt x="590" y="3898"/>
                  </a:cubicBezTo>
                  <a:cubicBezTo>
                    <a:pt x="590" y="3898"/>
                    <a:pt x="2008" y="2052"/>
                    <a:pt x="1500" y="820"/>
                  </a:cubicBezTo>
                  <a:cubicBezTo>
                    <a:pt x="1251" y="206"/>
                    <a:pt x="965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41"/>
            <p:cNvSpPr/>
            <p:nvPr/>
          </p:nvSpPr>
          <p:spPr>
            <a:xfrm>
              <a:off x="3270000" y="7257100"/>
              <a:ext cx="407525" cy="314275"/>
            </a:xfrm>
            <a:custGeom>
              <a:avLst/>
              <a:gdLst/>
              <a:ahLst/>
              <a:cxnLst/>
              <a:rect l="l" t="t" r="r" b="b"/>
              <a:pathLst>
                <a:path w="16301" h="12571" extrusionOk="0">
                  <a:moveTo>
                    <a:pt x="12506" y="879"/>
                  </a:moveTo>
                  <a:cubicBezTo>
                    <a:pt x="12136" y="879"/>
                    <a:pt x="11747" y="949"/>
                    <a:pt x="11349" y="1097"/>
                  </a:cubicBezTo>
                  <a:cubicBezTo>
                    <a:pt x="9502" y="1793"/>
                    <a:pt x="750" y="0"/>
                    <a:pt x="375" y="5300"/>
                  </a:cubicBezTo>
                  <a:cubicBezTo>
                    <a:pt x="0" y="10599"/>
                    <a:pt x="2436" y="12071"/>
                    <a:pt x="4818" y="12500"/>
                  </a:cubicBezTo>
                  <a:cubicBezTo>
                    <a:pt x="5066" y="12547"/>
                    <a:pt x="5354" y="12570"/>
                    <a:pt x="5673" y="12570"/>
                  </a:cubicBezTo>
                  <a:cubicBezTo>
                    <a:pt x="8419" y="12570"/>
                    <a:pt x="13409" y="10820"/>
                    <a:pt x="13865" y="7414"/>
                  </a:cubicBezTo>
                  <a:cubicBezTo>
                    <a:pt x="13865" y="7414"/>
                    <a:pt x="16300" y="5059"/>
                    <a:pt x="15444" y="2998"/>
                  </a:cubicBezTo>
                  <a:cubicBezTo>
                    <a:pt x="14882" y="1728"/>
                    <a:pt x="13802" y="879"/>
                    <a:pt x="12506" y="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41"/>
            <p:cNvSpPr/>
            <p:nvPr/>
          </p:nvSpPr>
          <p:spPr>
            <a:xfrm>
              <a:off x="3199050" y="7250400"/>
              <a:ext cx="455050" cy="240250"/>
            </a:xfrm>
            <a:custGeom>
              <a:avLst/>
              <a:gdLst/>
              <a:ahLst/>
              <a:cxnLst/>
              <a:rect l="l" t="t" r="r" b="b"/>
              <a:pathLst>
                <a:path w="18202" h="9610" extrusionOk="0">
                  <a:moveTo>
                    <a:pt x="10094" y="0"/>
                  </a:moveTo>
                  <a:cubicBezTo>
                    <a:pt x="7176" y="0"/>
                    <a:pt x="3927" y="1264"/>
                    <a:pt x="2892" y="2409"/>
                  </a:cubicBezTo>
                  <a:cubicBezTo>
                    <a:pt x="1098" y="4336"/>
                    <a:pt x="1" y="9609"/>
                    <a:pt x="1" y="9609"/>
                  </a:cubicBezTo>
                  <a:cubicBezTo>
                    <a:pt x="1" y="9609"/>
                    <a:pt x="18202" y="9288"/>
                    <a:pt x="14883" y="2382"/>
                  </a:cubicBezTo>
                  <a:cubicBezTo>
                    <a:pt x="14051" y="631"/>
                    <a:pt x="12156" y="0"/>
                    <a:pt x="10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41"/>
            <p:cNvSpPr/>
            <p:nvPr/>
          </p:nvSpPr>
          <p:spPr>
            <a:xfrm>
              <a:off x="3438625" y="7254400"/>
              <a:ext cx="143200" cy="142375"/>
            </a:xfrm>
            <a:custGeom>
              <a:avLst/>
              <a:gdLst/>
              <a:ahLst/>
              <a:cxnLst/>
              <a:rect l="l" t="t" r="r" b="b"/>
              <a:pathLst>
                <a:path w="5728" h="5695" extrusionOk="0">
                  <a:moveTo>
                    <a:pt x="2355" y="1"/>
                  </a:moveTo>
                  <a:cubicBezTo>
                    <a:pt x="1686" y="162"/>
                    <a:pt x="1124" y="536"/>
                    <a:pt x="750" y="1179"/>
                  </a:cubicBezTo>
                  <a:cubicBezTo>
                    <a:pt x="0" y="2490"/>
                    <a:pt x="455" y="4283"/>
                    <a:pt x="1767" y="5167"/>
                  </a:cubicBezTo>
                  <a:cubicBezTo>
                    <a:pt x="2290" y="5523"/>
                    <a:pt x="2863" y="5695"/>
                    <a:pt x="3413" y="5695"/>
                  </a:cubicBezTo>
                  <a:cubicBezTo>
                    <a:pt x="4269" y="5695"/>
                    <a:pt x="5068" y="5279"/>
                    <a:pt x="5541" y="4498"/>
                  </a:cubicBezTo>
                  <a:cubicBezTo>
                    <a:pt x="5567" y="4444"/>
                    <a:pt x="5567" y="4391"/>
                    <a:pt x="5621" y="4364"/>
                  </a:cubicBezTo>
                  <a:cubicBezTo>
                    <a:pt x="5728" y="3721"/>
                    <a:pt x="5674" y="2972"/>
                    <a:pt x="5273" y="2169"/>
                  </a:cubicBezTo>
                  <a:cubicBezTo>
                    <a:pt x="4711" y="965"/>
                    <a:pt x="3640" y="295"/>
                    <a:pt x="2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41"/>
            <p:cNvSpPr/>
            <p:nvPr/>
          </p:nvSpPr>
          <p:spPr>
            <a:xfrm>
              <a:off x="3292750" y="7349425"/>
              <a:ext cx="394800" cy="310925"/>
            </a:xfrm>
            <a:custGeom>
              <a:avLst/>
              <a:gdLst/>
              <a:ahLst/>
              <a:cxnLst/>
              <a:rect l="l" t="t" r="r" b="b"/>
              <a:pathLst>
                <a:path w="15792" h="12437" extrusionOk="0">
                  <a:moveTo>
                    <a:pt x="10347" y="1"/>
                  </a:moveTo>
                  <a:cubicBezTo>
                    <a:pt x="5594" y="1"/>
                    <a:pt x="0" y="11804"/>
                    <a:pt x="0" y="11804"/>
                  </a:cubicBezTo>
                  <a:cubicBezTo>
                    <a:pt x="0" y="11804"/>
                    <a:pt x="2869" y="12437"/>
                    <a:pt x="5389" y="12437"/>
                  </a:cubicBezTo>
                  <a:cubicBezTo>
                    <a:pt x="6268" y="12437"/>
                    <a:pt x="7105" y="12360"/>
                    <a:pt x="7762" y="12152"/>
                  </a:cubicBezTo>
                  <a:cubicBezTo>
                    <a:pt x="10305" y="11349"/>
                    <a:pt x="15792" y="4872"/>
                    <a:pt x="12794" y="1285"/>
                  </a:cubicBezTo>
                  <a:cubicBezTo>
                    <a:pt x="12031" y="383"/>
                    <a:pt x="11203" y="1"/>
                    <a:pt x="10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41"/>
            <p:cNvSpPr/>
            <p:nvPr/>
          </p:nvSpPr>
          <p:spPr>
            <a:xfrm>
              <a:off x="3433250" y="7576175"/>
              <a:ext cx="121150" cy="84425"/>
            </a:xfrm>
            <a:custGeom>
              <a:avLst/>
              <a:gdLst/>
              <a:ahLst/>
              <a:cxnLst/>
              <a:rect l="l" t="t" r="r" b="b"/>
              <a:pathLst>
                <a:path w="4846" h="3377" extrusionOk="0">
                  <a:moveTo>
                    <a:pt x="2579" y="0"/>
                  </a:moveTo>
                  <a:cubicBezTo>
                    <a:pt x="1714" y="0"/>
                    <a:pt x="903" y="425"/>
                    <a:pt x="429" y="1209"/>
                  </a:cubicBezTo>
                  <a:cubicBezTo>
                    <a:pt x="81" y="1851"/>
                    <a:pt x="1" y="2627"/>
                    <a:pt x="162" y="3377"/>
                  </a:cubicBezTo>
                  <a:cubicBezTo>
                    <a:pt x="911" y="3377"/>
                    <a:pt x="1580" y="3296"/>
                    <a:pt x="2142" y="3136"/>
                  </a:cubicBezTo>
                  <a:cubicBezTo>
                    <a:pt x="2892" y="2895"/>
                    <a:pt x="3882" y="2145"/>
                    <a:pt x="4846" y="1155"/>
                  </a:cubicBezTo>
                  <a:cubicBezTo>
                    <a:pt x="4685" y="914"/>
                    <a:pt x="4444" y="727"/>
                    <a:pt x="4230" y="540"/>
                  </a:cubicBezTo>
                  <a:cubicBezTo>
                    <a:pt x="3708" y="174"/>
                    <a:pt x="3133" y="0"/>
                    <a:pt x="2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41"/>
            <p:cNvSpPr/>
            <p:nvPr/>
          </p:nvSpPr>
          <p:spPr>
            <a:xfrm>
              <a:off x="3526275" y="7403875"/>
              <a:ext cx="116450" cy="143650"/>
            </a:xfrm>
            <a:custGeom>
              <a:avLst/>
              <a:gdLst/>
              <a:ahLst/>
              <a:cxnLst/>
              <a:rect l="l" t="t" r="r" b="b"/>
              <a:pathLst>
                <a:path w="4658" h="5746" extrusionOk="0">
                  <a:moveTo>
                    <a:pt x="2843" y="0"/>
                  </a:moveTo>
                  <a:cubicBezTo>
                    <a:pt x="1975" y="0"/>
                    <a:pt x="1173" y="429"/>
                    <a:pt x="723" y="1222"/>
                  </a:cubicBezTo>
                  <a:cubicBezTo>
                    <a:pt x="0" y="2533"/>
                    <a:pt x="429" y="4327"/>
                    <a:pt x="1767" y="5264"/>
                  </a:cubicBezTo>
                  <a:cubicBezTo>
                    <a:pt x="2142" y="5504"/>
                    <a:pt x="2516" y="5665"/>
                    <a:pt x="2918" y="5745"/>
                  </a:cubicBezTo>
                  <a:cubicBezTo>
                    <a:pt x="4015" y="4006"/>
                    <a:pt x="4658" y="1998"/>
                    <a:pt x="4122" y="312"/>
                  </a:cubicBezTo>
                  <a:cubicBezTo>
                    <a:pt x="3702" y="102"/>
                    <a:pt x="3265" y="0"/>
                    <a:pt x="2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41"/>
            <p:cNvSpPr/>
            <p:nvPr/>
          </p:nvSpPr>
          <p:spPr>
            <a:xfrm>
              <a:off x="3376375" y="7401625"/>
              <a:ext cx="137200" cy="138150"/>
            </a:xfrm>
            <a:custGeom>
              <a:avLst/>
              <a:gdLst/>
              <a:ahLst/>
              <a:cxnLst/>
              <a:rect l="l" t="t" r="r" b="b"/>
              <a:pathLst>
                <a:path w="5488" h="5526" extrusionOk="0">
                  <a:moveTo>
                    <a:pt x="3159" y="0"/>
                  </a:moveTo>
                  <a:cubicBezTo>
                    <a:pt x="2008" y="1098"/>
                    <a:pt x="911" y="2516"/>
                    <a:pt x="1" y="3908"/>
                  </a:cubicBezTo>
                  <a:cubicBezTo>
                    <a:pt x="242" y="4310"/>
                    <a:pt x="563" y="4684"/>
                    <a:pt x="964" y="4979"/>
                  </a:cubicBezTo>
                  <a:cubicBezTo>
                    <a:pt x="1492" y="5348"/>
                    <a:pt x="2073" y="5526"/>
                    <a:pt x="2631" y="5526"/>
                  </a:cubicBezTo>
                  <a:cubicBezTo>
                    <a:pt x="3490" y="5526"/>
                    <a:pt x="4295" y="5105"/>
                    <a:pt x="4765" y="4310"/>
                  </a:cubicBezTo>
                  <a:cubicBezTo>
                    <a:pt x="5488" y="3025"/>
                    <a:pt x="5060" y="1232"/>
                    <a:pt x="3721" y="295"/>
                  </a:cubicBezTo>
                  <a:cubicBezTo>
                    <a:pt x="3507" y="161"/>
                    <a:pt x="3347" y="81"/>
                    <a:pt x="3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41"/>
            <p:cNvSpPr/>
            <p:nvPr/>
          </p:nvSpPr>
          <p:spPr>
            <a:xfrm>
              <a:off x="3282025" y="7256425"/>
              <a:ext cx="150600" cy="129450"/>
            </a:xfrm>
            <a:custGeom>
              <a:avLst/>
              <a:gdLst/>
              <a:ahLst/>
              <a:cxnLst/>
              <a:rect l="l" t="t" r="r" b="b"/>
              <a:pathLst>
                <a:path w="6024" h="5178" extrusionOk="0">
                  <a:moveTo>
                    <a:pt x="4283" y="0"/>
                  </a:moveTo>
                  <a:cubicBezTo>
                    <a:pt x="2597" y="321"/>
                    <a:pt x="1072" y="964"/>
                    <a:pt x="135" y="1633"/>
                  </a:cubicBezTo>
                  <a:cubicBezTo>
                    <a:pt x="1" y="2730"/>
                    <a:pt x="509" y="3962"/>
                    <a:pt x="1473" y="4631"/>
                  </a:cubicBezTo>
                  <a:cubicBezTo>
                    <a:pt x="2000" y="5000"/>
                    <a:pt x="2577" y="5178"/>
                    <a:pt x="3130" y="5178"/>
                  </a:cubicBezTo>
                  <a:cubicBezTo>
                    <a:pt x="3982" y="5178"/>
                    <a:pt x="4777" y="4756"/>
                    <a:pt x="5247" y="3962"/>
                  </a:cubicBezTo>
                  <a:cubicBezTo>
                    <a:pt x="6023" y="2704"/>
                    <a:pt x="5595" y="937"/>
                    <a:pt x="4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41"/>
            <p:cNvSpPr/>
            <p:nvPr/>
          </p:nvSpPr>
          <p:spPr>
            <a:xfrm>
              <a:off x="3199050" y="7383675"/>
              <a:ext cx="120475" cy="106975"/>
            </a:xfrm>
            <a:custGeom>
              <a:avLst/>
              <a:gdLst/>
              <a:ahLst/>
              <a:cxnLst/>
              <a:rect l="l" t="t" r="r" b="b"/>
              <a:pathLst>
                <a:path w="4819" h="4279" extrusionOk="0">
                  <a:moveTo>
                    <a:pt x="1583" y="1"/>
                  </a:moveTo>
                  <a:cubicBezTo>
                    <a:pt x="1464" y="1"/>
                    <a:pt x="1347" y="8"/>
                    <a:pt x="1232" y="22"/>
                  </a:cubicBezTo>
                  <a:cubicBezTo>
                    <a:pt x="429" y="2083"/>
                    <a:pt x="1" y="4278"/>
                    <a:pt x="1" y="4278"/>
                  </a:cubicBezTo>
                  <a:cubicBezTo>
                    <a:pt x="1" y="4278"/>
                    <a:pt x="1982" y="4225"/>
                    <a:pt x="4498" y="3930"/>
                  </a:cubicBezTo>
                  <a:cubicBezTo>
                    <a:pt x="4819" y="2726"/>
                    <a:pt x="4310" y="1280"/>
                    <a:pt x="3213" y="531"/>
                  </a:cubicBezTo>
                  <a:cubicBezTo>
                    <a:pt x="2686" y="158"/>
                    <a:pt x="2123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41"/>
            <p:cNvSpPr/>
            <p:nvPr/>
          </p:nvSpPr>
          <p:spPr>
            <a:xfrm>
              <a:off x="4176675" y="7357400"/>
              <a:ext cx="371625" cy="327975"/>
            </a:xfrm>
            <a:custGeom>
              <a:avLst/>
              <a:gdLst/>
              <a:ahLst/>
              <a:cxnLst/>
              <a:rect l="l" t="t" r="r" b="b"/>
              <a:pathLst>
                <a:path w="14865" h="13119" extrusionOk="0">
                  <a:moveTo>
                    <a:pt x="9371" y="1"/>
                  </a:moveTo>
                  <a:cubicBezTo>
                    <a:pt x="8736" y="1"/>
                    <a:pt x="8194" y="342"/>
                    <a:pt x="7682" y="726"/>
                  </a:cubicBezTo>
                  <a:cubicBezTo>
                    <a:pt x="6612" y="1528"/>
                    <a:pt x="6746" y="3482"/>
                    <a:pt x="6746" y="3482"/>
                  </a:cubicBezTo>
                  <a:cubicBezTo>
                    <a:pt x="6746" y="3482"/>
                    <a:pt x="4998" y="1652"/>
                    <a:pt x="3314" y="1652"/>
                  </a:cubicBezTo>
                  <a:cubicBezTo>
                    <a:pt x="2863" y="1652"/>
                    <a:pt x="2416" y="1783"/>
                    <a:pt x="2008" y="2117"/>
                  </a:cubicBezTo>
                  <a:cubicBezTo>
                    <a:pt x="108" y="3723"/>
                    <a:pt x="349" y="4981"/>
                    <a:pt x="1285" y="5784"/>
                  </a:cubicBezTo>
                  <a:cubicBezTo>
                    <a:pt x="2222" y="6587"/>
                    <a:pt x="4497" y="7149"/>
                    <a:pt x="4497" y="7149"/>
                  </a:cubicBezTo>
                  <a:cubicBezTo>
                    <a:pt x="4497" y="7149"/>
                    <a:pt x="1" y="8996"/>
                    <a:pt x="1044" y="10495"/>
                  </a:cubicBezTo>
                  <a:cubicBezTo>
                    <a:pt x="1797" y="11595"/>
                    <a:pt x="3552" y="12612"/>
                    <a:pt x="4783" y="12612"/>
                  </a:cubicBezTo>
                  <a:cubicBezTo>
                    <a:pt x="5259" y="12612"/>
                    <a:pt x="5658" y="12459"/>
                    <a:pt x="5889" y="12101"/>
                  </a:cubicBezTo>
                  <a:cubicBezTo>
                    <a:pt x="6490" y="11160"/>
                    <a:pt x="6686" y="9950"/>
                    <a:pt x="6747" y="9399"/>
                  </a:cubicBezTo>
                  <a:lnTo>
                    <a:pt x="6747" y="9399"/>
                  </a:lnTo>
                  <a:cubicBezTo>
                    <a:pt x="6685" y="10328"/>
                    <a:pt x="6650" y="13119"/>
                    <a:pt x="8450" y="13119"/>
                  </a:cubicBezTo>
                  <a:cubicBezTo>
                    <a:pt x="8623" y="13119"/>
                    <a:pt x="8812" y="13093"/>
                    <a:pt x="9021" y="13038"/>
                  </a:cubicBezTo>
                  <a:cubicBezTo>
                    <a:pt x="11777" y="12315"/>
                    <a:pt x="12313" y="11084"/>
                    <a:pt x="11885" y="9799"/>
                  </a:cubicBezTo>
                  <a:cubicBezTo>
                    <a:pt x="11456" y="8541"/>
                    <a:pt x="10306" y="8193"/>
                    <a:pt x="10305" y="8193"/>
                  </a:cubicBezTo>
                  <a:lnTo>
                    <a:pt x="10305" y="8193"/>
                  </a:lnTo>
                  <a:cubicBezTo>
                    <a:pt x="10306" y="8193"/>
                    <a:pt x="11626" y="8552"/>
                    <a:pt x="12837" y="8552"/>
                  </a:cubicBezTo>
                  <a:cubicBezTo>
                    <a:pt x="13892" y="8552"/>
                    <a:pt x="14864" y="8279"/>
                    <a:pt x="14802" y="7256"/>
                  </a:cubicBezTo>
                  <a:cubicBezTo>
                    <a:pt x="14707" y="5751"/>
                    <a:pt x="13798" y="4680"/>
                    <a:pt x="12278" y="4680"/>
                  </a:cubicBezTo>
                  <a:cubicBezTo>
                    <a:pt x="11776" y="4680"/>
                    <a:pt x="11208" y="4797"/>
                    <a:pt x="10581" y="5053"/>
                  </a:cubicBezTo>
                  <a:lnTo>
                    <a:pt x="10581" y="5053"/>
                  </a:lnTo>
                  <a:cubicBezTo>
                    <a:pt x="11475" y="4603"/>
                    <a:pt x="13313" y="3396"/>
                    <a:pt x="11858" y="1609"/>
                  </a:cubicBezTo>
                  <a:cubicBezTo>
                    <a:pt x="10866" y="407"/>
                    <a:pt x="10063" y="1"/>
                    <a:pt x="9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41"/>
            <p:cNvSpPr/>
            <p:nvPr/>
          </p:nvSpPr>
          <p:spPr>
            <a:xfrm>
              <a:off x="4336600" y="7498650"/>
              <a:ext cx="64925" cy="65600"/>
            </a:xfrm>
            <a:custGeom>
              <a:avLst/>
              <a:gdLst/>
              <a:ahLst/>
              <a:cxnLst/>
              <a:rect l="l" t="t" r="r" b="b"/>
              <a:pathLst>
                <a:path w="2597" h="2624" extrusionOk="0">
                  <a:moveTo>
                    <a:pt x="1312" y="0"/>
                  </a:moveTo>
                  <a:cubicBezTo>
                    <a:pt x="563" y="0"/>
                    <a:pt x="1" y="616"/>
                    <a:pt x="1" y="1312"/>
                  </a:cubicBezTo>
                  <a:cubicBezTo>
                    <a:pt x="1" y="2008"/>
                    <a:pt x="616" y="2623"/>
                    <a:pt x="1312" y="2623"/>
                  </a:cubicBezTo>
                  <a:cubicBezTo>
                    <a:pt x="2035" y="2623"/>
                    <a:pt x="2597" y="2035"/>
                    <a:pt x="2597" y="1312"/>
                  </a:cubicBezTo>
                  <a:cubicBezTo>
                    <a:pt x="2597" y="562"/>
                    <a:pt x="2008" y="0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41"/>
            <p:cNvSpPr/>
            <p:nvPr/>
          </p:nvSpPr>
          <p:spPr>
            <a:xfrm>
              <a:off x="4038450" y="7294400"/>
              <a:ext cx="202625" cy="180375"/>
            </a:xfrm>
            <a:custGeom>
              <a:avLst/>
              <a:gdLst/>
              <a:ahLst/>
              <a:cxnLst/>
              <a:rect l="l" t="t" r="r" b="b"/>
              <a:pathLst>
                <a:path w="8105" h="7215" extrusionOk="0">
                  <a:moveTo>
                    <a:pt x="2851" y="1"/>
                  </a:moveTo>
                  <a:cubicBezTo>
                    <a:pt x="2765" y="1"/>
                    <a:pt x="2677" y="11"/>
                    <a:pt x="2585" y="34"/>
                  </a:cubicBezTo>
                  <a:cubicBezTo>
                    <a:pt x="1247" y="382"/>
                    <a:pt x="1086" y="1078"/>
                    <a:pt x="1354" y="1693"/>
                  </a:cubicBezTo>
                  <a:cubicBezTo>
                    <a:pt x="1622" y="2309"/>
                    <a:pt x="2639" y="3138"/>
                    <a:pt x="2639" y="3138"/>
                  </a:cubicBezTo>
                  <a:cubicBezTo>
                    <a:pt x="2639" y="3138"/>
                    <a:pt x="2485" y="3129"/>
                    <a:pt x="2253" y="3129"/>
                  </a:cubicBezTo>
                  <a:cubicBezTo>
                    <a:pt x="1518" y="3129"/>
                    <a:pt x="1" y="3222"/>
                    <a:pt x="123" y="3995"/>
                  </a:cubicBezTo>
                  <a:cubicBezTo>
                    <a:pt x="262" y="4852"/>
                    <a:pt x="1143" y="6011"/>
                    <a:pt x="1829" y="6011"/>
                  </a:cubicBezTo>
                  <a:cubicBezTo>
                    <a:pt x="1935" y="6011"/>
                    <a:pt x="2037" y="5983"/>
                    <a:pt x="2130" y="5922"/>
                  </a:cubicBezTo>
                  <a:cubicBezTo>
                    <a:pt x="2613" y="5625"/>
                    <a:pt x="2967" y="5135"/>
                    <a:pt x="3139" y="4862"/>
                  </a:cubicBezTo>
                  <a:lnTo>
                    <a:pt x="3139" y="4862"/>
                  </a:lnTo>
                  <a:cubicBezTo>
                    <a:pt x="2840" y="5404"/>
                    <a:pt x="2156" y="6887"/>
                    <a:pt x="3442" y="7127"/>
                  </a:cubicBezTo>
                  <a:cubicBezTo>
                    <a:pt x="3757" y="7186"/>
                    <a:pt x="4031" y="7214"/>
                    <a:pt x="4267" y="7214"/>
                  </a:cubicBezTo>
                  <a:cubicBezTo>
                    <a:pt x="5194" y="7214"/>
                    <a:pt x="5551" y="6787"/>
                    <a:pt x="5637" y="6190"/>
                  </a:cubicBezTo>
                  <a:cubicBezTo>
                    <a:pt x="5738" y="5505"/>
                    <a:pt x="5287" y="5085"/>
                    <a:pt x="5239" y="5042"/>
                  </a:cubicBezTo>
                  <a:lnTo>
                    <a:pt x="5239" y="5042"/>
                  </a:lnTo>
                  <a:cubicBezTo>
                    <a:pt x="5313" y="5107"/>
                    <a:pt x="6380" y="6021"/>
                    <a:pt x="7103" y="6021"/>
                  </a:cubicBezTo>
                  <a:cubicBezTo>
                    <a:pt x="7350" y="6021"/>
                    <a:pt x="7558" y="5914"/>
                    <a:pt x="7671" y="5628"/>
                  </a:cubicBezTo>
                  <a:cubicBezTo>
                    <a:pt x="8105" y="4632"/>
                    <a:pt x="7638" y="3661"/>
                    <a:pt x="6109" y="3573"/>
                  </a:cubicBezTo>
                  <a:lnTo>
                    <a:pt x="6109" y="3573"/>
                  </a:lnTo>
                  <a:cubicBezTo>
                    <a:pt x="6646" y="3567"/>
                    <a:pt x="7909" y="3421"/>
                    <a:pt x="7591" y="2148"/>
                  </a:cubicBezTo>
                  <a:cubicBezTo>
                    <a:pt x="7283" y="918"/>
                    <a:pt x="6772" y="646"/>
                    <a:pt x="6224" y="646"/>
                  </a:cubicBezTo>
                  <a:cubicBezTo>
                    <a:pt x="6057" y="646"/>
                    <a:pt x="5886" y="671"/>
                    <a:pt x="5717" y="703"/>
                  </a:cubicBezTo>
                  <a:cubicBezTo>
                    <a:pt x="4994" y="837"/>
                    <a:pt x="4593" y="1854"/>
                    <a:pt x="4593" y="1854"/>
                  </a:cubicBezTo>
                  <a:cubicBezTo>
                    <a:pt x="4593" y="1854"/>
                    <a:pt x="3991" y="1"/>
                    <a:pt x="2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41"/>
            <p:cNvSpPr/>
            <p:nvPr/>
          </p:nvSpPr>
          <p:spPr>
            <a:xfrm>
              <a:off x="4122475" y="7362150"/>
              <a:ext cx="46875" cy="46850"/>
            </a:xfrm>
            <a:custGeom>
              <a:avLst/>
              <a:gdLst/>
              <a:ahLst/>
              <a:cxnLst/>
              <a:rect l="l" t="t" r="r" b="b"/>
              <a:pathLst>
                <a:path w="1875" h="1874" extrusionOk="0">
                  <a:moveTo>
                    <a:pt x="937" y="0"/>
                  </a:moveTo>
                  <a:cubicBezTo>
                    <a:pt x="429" y="0"/>
                    <a:pt x="1" y="428"/>
                    <a:pt x="1" y="937"/>
                  </a:cubicBezTo>
                  <a:cubicBezTo>
                    <a:pt x="1" y="1472"/>
                    <a:pt x="429" y="1874"/>
                    <a:pt x="937" y="1874"/>
                  </a:cubicBezTo>
                  <a:cubicBezTo>
                    <a:pt x="1446" y="1874"/>
                    <a:pt x="1874" y="1472"/>
                    <a:pt x="1874" y="937"/>
                  </a:cubicBezTo>
                  <a:cubicBezTo>
                    <a:pt x="1874" y="428"/>
                    <a:pt x="1446" y="0"/>
                    <a:pt x="937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41"/>
            <p:cNvSpPr/>
            <p:nvPr/>
          </p:nvSpPr>
          <p:spPr>
            <a:xfrm>
              <a:off x="4337300" y="7679550"/>
              <a:ext cx="195375" cy="180475"/>
            </a:xfrm>
            <a:custGeom>
              <a:avLst/>
              <a:gdLst/>
              <a:ahLst/>
              <a:cxnLst/>
              <a:rect l="l" t="t" r="r" b="b"/>
              <a:pathLst>
                <a:path w="7815" h="7219" extrusionOk="0">
                  <a:moveTo>
                    <a:pt x="4743" y="1"/>
                  </a:moveTo>
                  <a:cubicBezTo>
                    <a:pt x="4626" y="1"/>
                    <a:pt x="4509" y="65"/>
                    <a:pt x="4335" y="205"/>
                  </a:cubicBezTo>
                  <a:cubicBezTo>
                    <a:pt x="3747" y="633"/>
                    <a:pt x="3666" y="2159"/>
                    <a:pt x="3666" y="2159"/>
                  </a:cubicBezTo>
                  <a:cubicBezTo>
                    <a:pt x="3666" y="2159"/>
                    <a:pt x="3461" y="151"/>
                    <a:pt x="2298" y="151"/>
                  </a:cubicBezTo>
                  <a:cubicBezTo>
                    <a:pt x="2132" y="151"/>
                    <a:pt x="1947" y="192"/>
                    <a:pt x="1739" y="286"/>
                  </a:cubicBezTo>
                  <a:cubicBezTo>
                    <a:pt x="80" y="1089"/>
                    <a:pt x="240" y="1062"/>
                    <a:pt x="508" y="1731"/>
                  </a:cubicBezTo>
                  <a:cubicBezTo>
                    <a:pt x="776" y="2400"/>
                    <a:pt x="2114" y="3310"/>
                    <a:pt x="2114" y="3310"/>
                  </a:cubicBezTo>
                  <a:cubicBezTo>
                    <a:pt x="2114" y="3310"/>
                    <a:pt x="1326" y="3020"/>
                    <a:pt x="725" y="3020"/>
                  </a:cubicBezTo>
                  <a:cubicBezTo>
                    <a:pt x="360" y="3020"/>
                    <a:pt x="63" y="3127"/>
                    <a:pt x="53" y="3471"/>
                  </a:cubicBezTo>
                  <a:cubicBezTo>
                    <a:pt x="1" y="4360"/>
                    <a:pt x="434" y="6043"/>
                    <a:pt x="1104" y="6043"/>
                  </a:cubicBezTo>
                  <a:cubicBezTo>
                    <a:pt x="1119" y="6043"/>
                    <a:pt x="1135" y="6042"/>
                    <a:pt x="1150" y="6040"/>
                  </a:cubicBezTo>
                  <a:cubicBezTo>
                    <a:pt x="1846" y="6013"/>
                    <a:pt x="3291" y="4542"/>
                    <a:pt x="3292" y="4541"/>
                  </a:cubicBezTo>
                  <a:lnTo>
                    <a:pt x="3292" y="4541"/>
                  </a:lnTo>
                  <a:cubicBezTo>
                    <a:pt x="3291" y="4542"/>
                    <a:pt x="1311" y="6683"/>
                    <a:pt x="2997" y="7084"/>
                  </a:cubicBezTo>
                  <a:cubicBezTo>
                    <a:pt x="3360" y="7179"/>
                    <a:pt x="3698" y="7219"/>
                    <a:pt x="4004" y="7219"/>
                  </a:cubicBezTo>
                  <a:cubicBezTo>
                    <a:pt x="5078" y="7219"/>
                    <a:pt x="5772" y="6733"/>
                    <a:pt x="5834" y="6442"/>
                  </a:cubicBezTo>
                  <a:cubicBezTo>
                    <a:pt x="5941" y="6147"/>
                    <a:pt x="4603" y="4542"/>
                    <a:pt x="4603" y="4541"/>
                  </a:cubicBezTo>
                  <a:lnTo>
                    <a:pt x="4603" y="4541"/>
                  </a:lnTo>
                  <a:cubicBezTo>
                    <a:pt x="4603" y="4542"/>
                    <a:pt x="5690" y="5570"/>
                    <a:pt x="6499" y="5570"/>
                  </a:cubicBezTo>
                  <a:cubicBezTo>
                    <a:pt x="6789" y="5570"/>
                    <a:pt x="7044" y="5437"/>
                    <a:pt x="7199" y="5077"/>
                  </a:cubicBezTo>
                  <a:cubicBezTo>
                    <a:pt x="7815" y="3712"/>
                    <a:pt x="7360" y="2909"/>
                    <a:pt x="6825" y="2882"/>
                  </a:cubicBezTo>
                  <a:cubicBezTo>
                    <a:pt x="6718" y="2871"/>
                    <a:pt x="6597" y="2867"/>
                    <a:pt x="6471" y="2867"/>
                  </a:cubicBezTo>
                  <a:cubicBezTo>
                    <a:pt x="5971" y="2867"/>
                    <a:pt x="5406" y="2935"/>
                    <a:pt x="5406" y="2935"/>
                  </a:cubicBezTo>
                  <a:cubicBezTo>
                    <a:pt x="5406" y="2935"/>
                    <a:pt x="7413" y="1544"/>
                    <a:pt x="6129" y="821"/>
                  </a:cubicBezTo>
                  <a:cubicBezTo>
                    <a:pt x="5259" y="321"/>
                    <a:pt x="5003" y="1"/>
                    <a:pt x="4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41"/>
            <p:cNvSpPr/>
            <p:nvPr/>
          </p:nvSpPr>
          <p:spPr>
            <a:xfrm>
              <a:off x="4407525" y="7751075"/>
              <a:ext cx="49550" cy="43200"/>
            </a:xfrm>
            <a:custGeom>
              <a:avLst/>
              <a:gdLst/>
              <a:ahLst/>
              <a:cxnLst/>
              <a:rect l="l" t="t" r="r" b="b"/>
              <a:pathLst>
                <a:path w="1982" h="1728" extrusionOk="0">
                  <a:moveTo>
                    <a:pt x="1002" y="0"/>
                  </a:moveTo>
                  <a:cubicBezTo>
                    <a:pt x="633" y="0"/>
                    <a:pt x="317" y="240"/>
                    <a:pt x="188" y="583"/>
                  </a:cubicBezTo>
                  <a:cubicBezTo>
                    <a:pt x="1" y="1011"/>
                    <a:pt x="242" y="1520"/>
                    <a:pt x="723" y="1680"/>
                  </a:cubicBezTo>
                  <a:cubicBezTo>
                    <a:pt x="814" y="1712"/>
                    <a:pt x="906" y="1727"/>
                    <a:pt x="997" y="1727"/>
                  </a:cubicBezTo>
                  <a:cubicBezTo>
                    <a:pt x="1358" y="1727"/>
                    <a:pt x="1692" y="1488"/>
                    <a:pt x="1821" y="1145"/>
                  </a:cubicBezTo>
                  <a:cubicBezTo>
                    <a:pt x="1981" y="690"/>
                    <a:pt x="1714" y="208"/>
                    <a:pt x="1285" y="48"/>
                  </a:cubicBezTo>
                  <a:cubicBezTo>
                    <a:pt x="1189" y="15"/>
                    <a:pt x="1094" y="0"/>
                    <a:pt x="1002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41"/>
            <p:cNvSpPr/>
            <p:nvPr/>
          </p:nvSpPr>
          <p:spPr>
            <a:xfrm>
              <a:off x="4369400" y="7851575"/>
              <a:ext cx="104400" cy="97600"/>
            </a:xfrm>
            <a:custGeom>
              <a:avLst/>
              <a:gdLst/>
              <a:ahLst/>
              <a:cxnLst/>
              <a:rect l="l" t="t" r="r" b="b"/>
              <a:pathLst>
                <a:path w="4176" h="3904" extrusionOk="0">
                  <a:moveTo>
                    <a:pt x="1806" y="1"/>
                  </a:moveTo>
                  <a:cubicBezTo>
                    <a:pt x="1740" y="1"/>
                    <a:pt x="1664" y="21"/>
                    <a:pt x="1579" y="69"/>
                  </a:cubicBezTo>
                  <a:cubicBezTo>
                    <a:pt x="910" y="444"/>
                    <a:pt x="776" y="310"/>
                    <a:pt x="803" y="712"/>
                  </a:cubicBezTo>
                  <a:cubicBezTo>
                    <a:pt x="830" y="1086"/>
                    <a:pt x="1472" y="1541"/>
                    <a:pt x="1472" y="1541"/>
                  </a:cubicBezTo>
                  <a:cubicBezTo>
                    <a:pt x="1472" y="1541"/>
                    <a:pt x="1080" y="1336"/>
                    <a:pt x="709" y="1336"/>
                  </a:cubicBezTo>
                  <a:cubicBezTo>
                    <a:pt x="423" y="1336"/>
                    <a:pt x="150" y="1458"/>
                    <a:pt x="80" y="1889"/>
                  </a:cubicBezTo>
                  <a:cubicBezTo>
                    <a:pt x="0" y="2826"/>
                    <a:pt x="27" y="2746"/>
                    <a:pt x="402" y="2826"/>
                  </a:cubicBezTo>
                  <a:cubicBezTo>
                    <a:pt x="428" y="2830"/>
                    <a:pt x="458" y="2832"/>
                    <a:pt x="489" y="2832"/>
                  </a:cubicBezTo>
                  <a:cubicBezTo>
                    <a:pt x="864" y="2832"/>
                    <a:pt x="1526" y="2558"/>
                    <a:pt x="1526" y="2558"/>
                  </a:cubicBezTo>
                  <a:lnTo>
                    <a:pt x="1526" y="2558"/>
                  </a:lnTo>
                  <a:cubicBezTo>
                    <a:pt x="1526" y="2558"/>
                    <a:pt x="669" y="3254"/>
                    <a:pt x="1017" y="3522"/>
                  </a:cubicBezTo>
                  <a:cubicBezTo>
                    <a:pt x="1294" y="3706"/>
                    <a:pt x="1798" y="3903"/>
                    <a:pt x="2138" y="3903"/>
                  </a:cubicBezTo>
                  <a:cubicBezTo>
                    <a:pt x="2292" y="3903"/>
                    <a:pt x="2413" y="3863"/>
                    <a:pt x="2463" y="3763"/>
                  </a:cubicBezTo>
                  <a:cubicBezTo>
                    <a:pt x="2623" y="3415"/>
                    <a:pt x="2409" y="2425"/>
                    <a:pt x="2409" y="2425"/>
                  </a:cubicBezTo>
                  <a:lnTo>
                    <a:pt x="2409" y="2425"/>
                  </a:lnTo>
                  <a:cubicBezTo>
                    <a:pt x="2409" y="2425"/>
                    <a:pt x="2680" y="3417"/>
                    <a:pt x="3117" y="3417"/>
                  </a:cubicBezTo>
                  <a:cubicBezTo>
                    <a:pt x="3212" y="3417"/>
                    <a:pt x="3316" y="3369"/>
                    <a:pt x="3426" y="3254"/>
                  </a:cubicBezTo>
                  <a:cubicBezTo>
                    <a:pt x="4068" y="2612"/>
                    <a:pt x="4068" y="1943"/>
                    <a:pt x="3935" y="1809"/>
                  </a:cubicBezTo>
                  <a:cubicBezTo>
                    <a:pt x="3905" y="1749"/>
                    <a:pt x="3735" y="1730"/>
                    <a:pt x="3535" y="1730"/>
                  </a:cubicBezTo>
                  <a:cubicBezTo>
                    <a:pt x="3202" y="1730"/>
                    <a:pt x="2784" y="1782"/>
                    <a:pt x="2784" y="1782"/>
                  </a:cubicBezTo>
                  <a:cubicBezTo>
                    <a:pt x="2784" y="1782"/>
                    <a:pt x="4176" y="1434"/>
                    <a:pt x="3747" y="765"/>
                  </a:cubicBezTo>
                  <a:cubicBezTo>
                    <a:pt x="3457" y="338"/>
                    <a:pt x="3166" y="183"/>
                    <a:pt x="2952" y="183"/>
                  </a:cubicBezTo>
                  <a:cubicBezTo>
                    <a:pt x="2831" y="183"/>
                    <a:pt x="2735" y="233"/>
                    <a:pt x="2677" y="310"/>
                  </a:cubicBezTo>
                  <a:cubicBezTo>
                    <a:pt x="2516" y="551"/>
                    <a:pt x="2302" y="979"/>
                    <a:pt x="2302" y="979"/>
                  </a:cubicBezTo>
                  <a:cubicBezTo>
                    <a:pt x="2302" y="979"/>
                    <a:pt x="2261" y="1"/>
                    <a:pt x="1806" y="1"/>
                  </a:cubicBezTo>
                  <a:close/>
                </a:path>
              </a:pathLst>
            </a:custGeom>
            <a:solidFill>
              <a:srgbClr val="FF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41"/>
            <p:cNvSpPr/>
            <p:nvPr/>
          </p:nvSpPr>
          <p:spPr>
            <a:xfrm>
              <a:off x="4410875" y="7887525"/>
              <a:ext cx="26125" cy="22900"/>
            </a:xfrm>
            <a:custGeom>
              <a:avLst/>
              <a:gdLst/>
              <a:ahLst/>
              <a:cxnLst/>
              <a:rect l="l" t="t" r="r" b="b"/>
              <a:pathLst>
                <a:path w="1045" h="916" extrusionOk="0">
                  <a:moveTo>
                    <a:pt x="525" y="0"/>
                  </a:moveTo>
                  <a:cubicBezTo>
                    <a:pt x="430" y="0"/>
                    <a:pt x="333" y="34"/>
                    <a:pt x="241" y="103"/>
                  </a:cubicBezTo>
                  <a:cubicBezTo>
                    <a:pt x="54" y="264"/>
                    <a:pt x="1" y="532"/>
                    <a:pt x="188" y="746"/>
                  </a:cubicBezTo>
                  <a:cubicBezTo>
                    <a:pt x="264" y="852"/>
                    <a:pt x="393" y="916"/>
                    <a:pt x="524" y="916"/>
                  </a:cubicBezTo>
                  <a:cubicBezTo>
                    <a:pt x="623" y="916"/>
                    <a:pt x="723" y="880"/>
                    <a:pt x="804" y="799"/>
                  </a:cubicBezTo>
                  <a:cubicBezTo>
                    <a:pt x="1018" y="639"/>
                    <a:pt x="1044" y="371"/>
                    <a:pt x="884" y="184"/>
                  </a:cubicBezTo>
                  <a:cubicBezTo>
                    <a:pt x="777" y="61"/>
                    <a:pt x="652" y="0"/>
                    <a:pt x="525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41"/>
            <p:cNvSpPr/>
            <p:nvPr/>
          </p:nvSpPr>
          <p:spPr>
            <a:xfrm>
              <a:off x="3904475" y="8440950"/>
              <a:ext cx="80175" cy="45800"/>
            </a:xfrm>
            <a:custGeom>
              <a:avLst/>
              <a:gdLst/>
              <a:ahLst/>
              <a:cxnLst/>
              <a:rect l="l" t="t" r="r" b="b"/>
              <a:pathLst>
                <a:path w="3207" h="1832" extrusionOk="0">
                  <a:moveTo>
                    <a:pt x="734" y="0"/>
                  </a:moveTo>
                  <a:cubicBezTo>
                    <a:pt x="393" y="0"/>
                    <a:pt x="1" y="326"/>
                    <a:pt x="584" y="1119"/>
                  </a:cubicBezTo>
                  <a:cubicBezTo>
                    <a:pt x="1054" y="1739"/>
                    <a:pt x="2157" y="1831"/>
                    <a:pt x="2772" y="1831"/>
                  </a:cubicBezTo>
                  <a:cubicBezTo>
                    <a:pt x="3033" y="1831"/>
                    <a:pt x="3207" y="1814"/>
                    <a:pt x="3207" y="1814"/>
                  </a:cubicBezTo>
                  <a:cubicBezTo>
                    <a:pt x="3207" y="1814"/>
                    <a:pt x="3046" y="1654"/>
                    <a:pt x="3073" y="1654"/>
                  </a:cubicBezTo>
                  <a:cubicBezTo>
                    <a:pt x="718" y="1119"/>
                    <a:pt x="1066" y="824"/>
                    <a:pt x="1066" y="824"/>
                  </a:cubicBezTo>
                  <a:cubicBezTo>
                    <a:pt x="1066" y="824"/>
                    <a:pt x="1280" y="128"/>
                    <a:pt x="878" y="21"/>
                  </a:cubicBezTo>
                  <a:cubicBezTo>
                    <a:pt x="833" y="7"/>
                    <a:pt x="784" y="0"/>
                    <a:pt x="734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41"/>
            <p:cNvSpPr/>
            <p:nvPr/>
          </p:nvSpPr>
          <p:spPr>
            <a:xfrm>
              <a:off x="3987300" y="8513075"/>
              <a:ext cx="41525" cy="82575"/>
            </a:xfrm>
            <a:custGeom>
              <a:avLst/>
              <a:gdLst/>
              <a:ahLst/>
              <a:cxnLst/>
              <a:rect l="l" t="t" r="r" b="b"/>
              <a:pathLst>
                <a:path w="1661" h="3303" extrusionOk="0">
                  <a:moveTo>
                    <a:pt x="1125" y="0"/>
                  </a:moveTo>
                  <a:cubicBezTo>
                    <a:pt x="1125" y="0"/>
                    <a:pt x="1" y="1579"/>
                    <a:pt x="429" y="2623"/>
                  </a:cubicBezTo>
                  <a:cubicBezTo>
                    <a:pt x="624" y="3130"/>
                    <a:pt x="864" y="3303"/>
                    <a:pt x="1071" y="3303"/>
                  </a:cubicBezTo>
                  <a:cubicBezTo>
                    <a:pt x="1289" y="3303"/>
                    <a:pt x="1472" y="3110"/>
                    <a:pt x="1527" y="2918"/>
                  </a:cubicBezTo>
                  <a:cubicBezTo>
                    <a:pt x="1660" y="2543"/>
                    <a:pt x="938" y="2382"/>
                    <a:pt x="938" y="2382"/>
                  </a:cubicBezTo>
                  <a:cubicBezTo>
                    <a:pt x="938" y="2382"/>
                    <a:pt x="931" y="2385"/>
                    <a:pt x="920" y="2385"/>
                  </a:cubicBezTo>
                  <a:cubicBezTo>
                    <a:pt x="844" y="2385"/>
                    <a:pt x="574" y="2261"/>
                    <a:pt x="1232" y="241"/>
                  </a:cubicBezTo>
                  <a:cubicBezTo>
                    <a:pt x="1152" y="241"/>
                    <a:pt x="1125" y="0"/>
                    <a:pt x="1125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41"/>
            <p:cNvSpPr/>
            <p:nvPr/>
          </p:nvSpPr>
          <p:spPr>
            <a:xfrm>
              <a:off x="3961875" y="8290675"/>
              <a:ext cx="337275" cy="261900"/>
            </a:xfrm>
            <a:custGeom>
              <a:avLst/>
              <a:gdLst/>
              <a:ahLst/>
              <a:cxnLst/>
              <a:rect l="l" t="t" r="r" b="b"/>
              <a:pathLst>
                <a:path w="13491" h="10476" extrusionOk="0">
                  <a:moveTo>
                    <a:pt x="8928" y="0"/>
                  </a:moveTo>
                  <a:cubicBezTo>
                    <a:pt x="6686" y="0"/>
                    <a:pt x="2352" y="1505"/>
                    <a:pt x="2008" y="4453"/>
                  </a:cubicBezTo>
                  <a:cubicBezTo>
                    <a:pt x="2008" y="4453"/>
                    <a:pt x="1" y="6487"/>
                    <a:pt x="750" y="8200"/>
                  </a:cubicBezTo>
                  <a:cubicBezTo>
                    <a:pt x="1203" y="9250"/>
                    <a:pt x="2084" y="9952"/>
                    <a:pt x="3148" y="9952"/>
                  </a:cubicBezTo>
                  <a:cubicBezTo>
                    <a:pt x="3467" y="9952"/>
                    <a:pt x="3803" y="9889"/>
                    <a:pt x="4149" y="9753"/>
                  </a:cubicBezTo>
                  <a:cubicBezTo>
                    <a:pt x="5702" y="9137"/>
                    <a:pt x="12955" y="10475"/>
                    <a:pt x="13223" y="6032"/>
                  </a:cubicBezTo>
                  <a:cubicBezTo>
                    <a:pt x="13491" y="1589"/>
                    <a:pt x="11457" y="331"/>
                    <a:pt x="9476" y="37"/>
                  </a:cubicBezTo>
                  <a:cubicBezTo>
                    <a:pt x="9313" y="12"/>
                    <a:pt x="9129" y="0"/>
                    <a:pt x="8928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41"/>
            <p:cNvSpPr/>
            <p:nvPr/>
          </p:nvSpPr>
          <p:spPr>
            <a:xfrm>
              <a:off x="3980625" y="8354475"/>
              <a:ext cx="378075" cy="206825"/>
            </a:xfrm>
            <a:custGeom>
              <a:avLst/>
              <a:gdLst/>
              <a:ahLst/>
              <a:cxnLst/>
              <a:rect l="l" t="t" r="r" b="b"/>
              <a:pathLst>
                <a:path w="15123" h="8273" extrusionOk="0">
                  <a:moveTo>
                    <a:pt x="15123" y="1"/>
                  </a:moveTo>
                  <a:cubicBezTo>
                    <a:pt x="15122" y="1"/>
                    <a:pt x="0" y="563"/>
                    <a:pt x="2837" y="6344"/>
                  </a:cubicBezTo>
                  <a:cubicBezTo>
                    <a:pt x="3524" y="7760"/>
                    <a:pt x="5022" y="8273"/>
                    <a:pt x="6666" y="8273"/>
                  </a:cubicBezTo>
                  <a:cubicBezTo>
                    <a:pt x="9126" y="8273"/>
                    <a:pt x="11912" y="7125"/>
                    <a:pt x="12794" y="6130"/>
                  </a:cubicBezTo>
                  <a:cubicBezTo>
                    <a:pt x="14266" y="4444"/>
                    <a:pt x="15123" y="1"/>
                    <a:pt x="15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41"/>
            <p:cNvSpPr/>
            <p:nvPr/>
          </p:nvSpPr>
          <p:spPr>
            <a:xfrm>
              <a:off x="4041500" y="8438150"/>
              <a:ext cx="119800" cy="120450"/>
            </a:xfrm>
            <a:custGeom>
              <a:avLst/>
              <a:gdLst/>
              <a:ahLst/>
              <a:cxnLst/>
              <a:rect l="l" t="t" r="r" b="b"/>
              <a:pathLst>
                <a:path w="4792" h="4818" extrusionOk="0">
                  <a:moveTo>
                    <a:pt x="1967" y="0"/>
                  </a:moveTo>
                  <a:cubicBezTo>
                    <a:pt x="1236" y="0"/>
                    <a:pt x="547" y="383"/>
                    <a:pt x="162" y="1070"/>
                  </a:cubicBezTo>
                  <a:cubicBezTo>
                    <a:pt x="135" y="1123"/>
                    <a:pt x="135" y="1177"/>
                    <a:pt x="108" y="1204"/>
                  </a:cubicBezTo>
                  <a:cubicBezTo>
                    <a:pt x="1" y="1739"/>
                    <a:pt x="54" y="2381"/>
                    <a:pt x="402" y="3051"/>
                  </a:cubicBezTo>
                  <a:cubicBezTo>
                    <a:pt x="857" y="4041"/>
                    <a:pt x="1767" y="4576"/>
                    <a:pt x="2838" y="4817"/>
                  </a:cubicBezTo>
                  <a:cubicBezTo>
                    <a:pt x="3373" y="4683"/>
                    <a:pt x="3855" y="4335"/>
                    <a:pt x="4150" y="3800"/>
                  </a:cubicBezTo>
                  <a:cubicBezTo>
                    <a:pt x="4792" y="2703"/>
                    <a:pt x="4390" y="1204"/>
                    <a:pt x="3266" y="428"/>
                  </a:cubicBezTo>
                  <a:cubicBezTo>
                    <a:pt x="2856" y="137"/>
                    <a:pt x="2404" y="0"/>
                    <a:pt x="1967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41"/>
            <p:cNvSpPr/>
            <p:nvPr/>
          </p:nvSpPr>
          <p:spPr>
            <a:xfrm>
              <a:off x="3952525" y="8214475"/>
              <a:ext cx="326550" cy="264675"/>
            </a:xfrm>
            <a:custGeom>
              <a:avLst/>
              <a:gdLst/>
              <a:ahLst/>
              <a:cxnLst/>
              <a:rect l="l" t="t" r="r" b="b"/>
              <a:pathLst>
                <a:path w="13062" h="10587" extrusionOk="0">
                  <a:moveTo>
                    <a:pt x="8729" y="1"/>
                  </a:moveTo>
                  <a:cubicBezTo>
                    <a:pt x="7939" y="1"/>
                    <a:pt x="7185" y="73"/>
                    <a:pt x="6611" y="274"/>
                  </a:cubicBezTo>
                  <a:cubicBezTo>
                    <a:pt x="4523" y="1024"/>
                    <a:pt x="0" y="6564"/>
                    <a:pt x="2543" y="9535"/>
                  </a:cubicBezTo>
                  <a:cubicBezTo>
                    <a:pt x="3172" y="10273"/>
                    <a:pt x="3850" y="10587"/>
                    <a:pt x="4546" y="10587"/>
                  </a:cubicBezTo>
                  <a:cubicBezTo>
                    <a:pt x="8496" y="10587"/>
                    <a:pt x="13062" y="488"/>
                    <a:pt x="13062" y="488"/>
                  </a:cubicBezTo>
                  <a:cubicBezTo>
                    <a:pt x="13062" y="488"/>
                    <a:pt x="10776" y="1"/>
                    <a:pt x="8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41"/>
            <p:cNvSpPr/>
            <p:nvPr/>
          </p:nvSpPr>
          <p:spPr>
            <a:xfrm>
              <a:off x="4061575" y="8214625"/>
              <a:ext cx="100400" cy="72650"/>
            </a:xfrm>
            <a:custGeom>
              <a:avLst/>
              <a:gdLst/>
              <a:ahLst/>
              <a:cxnLst/>
              <a:rect l="l" t="t" r="r" b="b"/>
              <a:pathLst>
                <a:path w="4016" h="2906" extrusionOk="0">
                  <a:moveTo>
                    <a:pt x="3882" y="1"/>
                  </a:moveTo>
                  <a:lnTo>
                    <a:pt x="3882" y="1"/>
                  </a:lnTo>
                  <a:cubicBezTo>
                    <a:pt x="3266" y="27"/>
                    <a:pt x="2704" y="108"/>
                    <a:pt x="2222" y="268"/>
                  </a:cubicBezTo>
                  <a:cubicBezTo>
                    <a:pt x="1607" y="482"/>
                    <a:pt x="804" y="1098"/>
                    <a:pt x="1" y="1981"/>
                  </a:cubicBezTo>
                  <a:cubicBezTo>
                    <a:pt x="161" y="2169"/>
                    <a:pt x="322" y="2356"/>
                    <a:pt x="536" y="2490"/>
                  </a:cubicBezTo>
                  <a:cubicBezTo>
                    <a:pt x="948" y="2771"/>
                    <a:pt x="1405" y="2905"/>
                    <a:pt x="1846" y="2905"/>
                  </a:cubicBezTo>
                  <a:cubicBezTo>
                    <a:pt x="2581" y="2905"/>
                    <a:pt x="3273" y="2533"/>
                    <a:pt x="3641" y="1847"/>
                  </a:cubicBezTo>
                  <a:cubicBezTo>
                    <a:pt x="3989" y="1312"/>
                    <a:pt x="4016" y="643"/>
                    <a:pt x="3882" y="1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41"/>
            <p:cNvSpPr/>
            <p:nvPr/>
          </p:nvSpPr>
          <p:spPr>
            <a:xfrm>
              <a:off x="3990650" y="8313650"/>
              <a:ext cx="95725" cy="120275"/>
            </a:xfrm>
            <a:custGeom>
              <a:avLst/>
              <a:gdLst/>
              <a:ahLst/>
              <a:cxnLst/>
              <a:rect l="l" t="t" r="r" b="b"/>
              <a:pathLst>
                <a:path w="3829" h="4811" extrusionOk="0">
                  <a:moveTo>
                    <a:pt x="1393" y="1"/>
                  </a:moveTo>
                  <a:cubicBezTo>
                    <a:pt x="536" y="1500"/>
                    <a:pt x="1" y="3159"/>
                    <a:pt x="456" y="4578"/>
                  </a:cubicBezTo>
                  <a:cubicBezTo>
                    <a:pt x="778" y="4735"/>
                    <a:pt x="1113" y="4810"/>
                    <a:pt x="1439" y="4810"/>
                  </a:cubicBezTo>
                  <a:cubicBezTo>
                    <a:pt x="2168" y="4810"/>
                    <a:pt x="2851" y="4433"/>
                    <a:pt x="3239" y="3748"/>
                  </a:cubicBezTo>
                  <a:cubicBezTo>
                    <a:pt x="3828" y="2624"/>
                    <a:pt x="3427" y="1125"/>
                    <a:pt x="2329" y="402"/>
                  </a:cubicBezTo>
                  <a:cubicBezTo>
                    <a:pt x="2035" y="162"/>
                    <a:pt x="1740" y="54"/>
                    <a:pt x="1393" y="1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41"/>
            <p:cNvSpPr/>
            <p:nvPr/>
          </p:nvSpPr>
          <p:spPr>
            <a:xfrm>
              <a:off x="4097725" y="8316150"/>
              <a:ext cx="112425" cy="117975"/>
            </a:xfrm>
            <a:custGeom>
              <a:avLst/>
              <a:gdLst/>
              <a:ahLst/>
              <a:cxnLst/>
              <a:rect l="l" t="t" r="r" b="b"/>
              <a:pathLst>
                <a:path w="4497" h="4719" extrusionOk="0">
                  <a:moveTo>
                    <a:pt x="2372" y="0"/>
                  </a:moveTo>
                  <a:cubicBezTo>
                    <a:pt x="1649" y="0"/>
                    <a:pt x="970" y="372"/>
                    <a:pt x="589" y="1052"/>
                  </a:cubicBezTo>
                  <a:cubicBezTo>
                    <a:pt x="0" y="2176"/>
                    <a:pt x="402" y="3675"/>
                    <a:pt x="1499" y="4451"/>
                  </a:cubicBezTo>
                  <a:cubicBezTo>
                    <a:pt x="1633" y="4585"/>
                    <a:pt x="1794" y="4638"/>
                    <a:pt x="1954" y="4719"/>
                  </a:cubicBezTo>
                  <a:cubicBezTo>
                    <a:pt x="2864" y="3782"/>
                    <a:pt x="3774" y="2524"/>
                    <a:pt x="4497" y="1320"/>
                  </a:cubicBezTo>
                  <a:cubicBezTo>
                    <a:pt x="4336" y="972"/>
                    <a:pt x="4042" y="650"/>
                    <a:pt x="3694" y="436"/>
                  </a:cubicBezTo>
                  <a:cubicBezTo>
                    <a:pt x="3276" y="141"/>
                    <a:pt x="2816" y="0"/>
                    <a:pt x="2372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41"/>
            <p:cNvSpPr/>
            <p:nvPr/>
          </p:nvSpPr>
          <p:spPr>
            <a:xfrm>
              <a:off x="4164625" y="8444850"/>
              <a:ext cx="125825" cy="110400"/>
            </a:xfrm>
            <a:custGeom>
              <a:avLst/>
              <a:gdLst/>
              <a:ahLst/>
              <a:cxnLst/>
              <a:rect l="l" t="t" r="r" b="b"/>
              <a:pathLst>
                <a:path w="5033" h="4416" extrusionOk="0">
                  <a:moveTo>
                    <a:pt x="2428" y="0"/>
                  </a:moveTo>
                  <a:cubicBezTo>
                    <a:pt x="1691" y="0"/>
                    <a:pt x="1002" y="383"/>
                    <a:pt x="616" y="1070"/>
                  </a:cubicBezTo>
                  <a:cubicBezTo>
                    <a:pt x="1" y="2167"/>
                    <a:pt x="402" y="3639"/>
                    <a:pt x="1473" y="4415"/>
                  </a:cubicBezTo>
                  <a:cubicBezTo>
                    <a:pt x="2865" y="4121"/>
                    <a:pt x="4149" y="3532"/>
                    <a:pt x="4899" y="2970"/>
                  </a:cubicBezTo>
                  <a:cubicBezTo>
                    <a:pt x="5033" y="2033"/>
                    <a:pt x="4604" y="989"/>
                    <a:pt x="3748" y="427"/>
                  </a:cubicBezTo>
                  <a:cubicBezTo>
                    <a:pt x="3327" y="137"/>
                    <a:pt x="2869" y="0"/>
                    <a:pt x="2428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41"/>
            <p:cNvSpPr/>
            <p:nvPr/>
          </p:nvSpPr>
          <p:spPr>
            <a:xfrm>
              <a:off x="4258300" y="8355150"/>
              <a:ext cx="99075" cy="90975"/>
            </a:xfrm>
            <a:custGeom>
              <a:avLst/>
              <a:gdLst/>
              <a:ahLst/>
              <a:cxnLst/>
              <a:rect l="l" t="t" r="r" b="b"/>
              <a:pathLst>
                <a:path w="3963" h="3639" extrusionOk="0">
                  <a:moveTo>
                    <a:pt x="3962" y="0"/>
                  </a:moveTo>
                  <a:cubicBezTo>
                    <a:pt x="3962" y="0"/>
                    <a:pt x="2329" y="81"/>
                    <a:pt x="269" y="348"/>
                  </a:cubicBezTo>
                  <a:cubicBezTo>
                    <a:pt x="1" y="1339"/>
                    <a:pt x="402" y="2543"/>
                    <a:pt x="1339" y="3212"/>
                  </a:cubicBezTo>
                  <a:cubicBezTo>
                    <a:pt x="1765" y="3510"/>
                    <a:pt x="2207" y="3639"/>
                    <a:pt x="2639" y="3639"/>
                  </a:cubicBezTo>
                  <a:cubicBezTo>
                    <a:pt x="2751" y="3639"/>
                    <a:pt x="2862" y="3630"/>
                    <a:pt x="2972" y="3614"/>
                  </a:cubicBezTo>
                  <a:cubicBezTo>
                    <a:pt x="3641" y="1847"/>
                    <a:pt x="3962" y="0"/>
                    <a:pt x="3962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4" name="Google Shape;6424;p41"/>
          <p:cNvSpPr txBox="1">
            <a:spLocks noGrp="1"/>
          </p:cNvSpPr>
          <p:nvPr>
            <p:ph type="ctrTitle"/>
          </p:nvPr>
        </p:nvSpPr>
        <p:spPr>
          <a:xfrm>
            <a:off x="809342" y="1086907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CHÀO MỪNG CÁC EM </a:t>
            </a:r>
            <a:br>
              <a:rPr lang="en" sz="4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" sz="4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ĐẾN VỚI TIẾT HỌC HÔM NAY!</a:t>
            </a:r>
            <a:endParaRPr sz="4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6426" name="Google Shape;6426;p41"/>
          <p:cNvGrpSpPr/>
          <p:nvPr/>
        </p:nvGrpSpPr>
        <p:grpSpPr>
          <a:xfrm>
            <a:off x="7116050" y="2889100"/>
            <a:ext cx="1197775" cy="1040525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9" name="Google Shape;6479;p41"/>
          <p:cNvGrpSpPr/>
          <p:nvPr/>
        </p:nvGrpSpPr>
        <p:grpSpPr>
          <a:xfrm>
            <a:off x="638400" y="2788688"/>
            <a:ext cx="1129525" cy="1140925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41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41"/>
          <p:cNvSpPr/>
          <p:nvPr/>
        </p:nvSpPr>
        <p:spPr>
          <a:xfrm>
            <a:off x="7594050" y="402682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41"/>
          <p:cNvSpPr/>
          <p:nvPr/>
        </p:nvSpPr>
        <p:spPr>
          <a:xfrm>
            <a:off x="720000" y="4065100"/>
            <a:ext cx="275700" cy="247825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41"/>
          <p:cNvSpPr/>
          <p:nvPr/>
        </p:nvSpPr>
        <p:spPr>
          <a:xfrm>
            <a:off x="8692625" y="283132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03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93679" y="536478"/>
            <a:ext cx="717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nl-NL" sz="2000" b="1" dirty="0"/>
              <a:t>sát hình ảnh, ước lượng số ong và số bông hoa</a:t>
            </a:r>
            <a:endParaRPr lang="en-US" sz="2000" dirty="0"/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1284374"/>
            <a:ext cx="6661401" cy="327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ular Callout 1"/>
          <p:cNvSpPr/>
          <p:nvPr/>
        </p:nvSpPr>
        <p:spPr>
          <a:xfrm>
            <a:off x="6955605" y="1284374"/>
            <a:ext cx="1715784" cy="780732"/>
          </a:xfrm>
          <a:prstGeom prst="wedgeRoundRectCallout">
            <a:avLst>
              <a:gd name="adj1" fmla="val -63637"/>
              <a:gd name="adj2" fmla="val 440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32 con </a:t>
            </a:r>
            <a:r>
              <a:rPr lang="en-US" sz="2000" dirty="0" err="1" smtClean="0">
                <a:solidFill>
                  <a:srgbClr val="002060"/>
                </a:solidFill>
              </a:rPr>
              <a:t>ong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55605" y="2343876"/>
            <a:ext cx="1715784" cy="780732"/>
          </a:xfrm>
          <a:prstGeom prst="wedgeRoundRectCallout">
            <a:avLst>
              <a:gd name="adj1" fmla="val -63637"/>
              <a:gd name="adj2" fmla="val 440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23 </a:t>
            </a:r>
            <a:r>
              <a:rPr lang="en-US" sz="2000" dirty="0" err="1" smtClean="0">
                <a:solidFill>
                  <a:srgbClr val="002060"/>
                </a:solidFill>
              </a:rPr>
              <a:t>bông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hoa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6" name="Google Shape;7056;p48"/>
          <p:cNvGrpSpPr/>
          <p:nvPr/>
        </p:nvGrpSpPr>
        <p:grpSpPr>
          <a:xfrm>
            <a:off x="7828206" y="714967"/>
            <a:ext cx="964879" cy="978058"/>
            <a:chOff x="9203275" y="8257450"/>
            <a:chExt cx="587525" cy="595550"/>
          </a:xfrm>
        </p:grpSpPr>
        <p:sp>
          <p:nvSpPr>
            <p:cNvPr id="7057" name="Google Shape;7057;p48"/>
            <p:cNvSpPr/>
            <p:nvPr/>
          </p:nvSpPr>
          <p:spPr>
            <a:xfrm>
              <a:off x="9203275" y="8257450"/>
              <a:ext cx="587525" cy="595550"/>
            </a:xfrm>
            <a:custGeom>
              <a:avLst/>
              <a:gdLst/>
              <a:ahLst/>
              <a:cxnLst/>
              <a:rect l="l" t="t" r="r" b="b"/>
              <a:pathLst>
                <a:path w="23501" h="23822" extrusionOk="0">
                  <a:moveTo>
                    <a:pt x="8137" y="1"/>
                  </a:moveTo>
                  <a:cubicBezTo>
                    <a:pt x="7200" y="1"/>
                    <a:pt x="6317" y="268"/>
                    <a:pt x="5594" y="777"/>
                  </a:cubicBezTo>
                  <a:cubicBezTo>
                    <a:pt x="4925" y="1259"/>
                    <a:pt x="4390" y="1928"/>
                    <a:pt x="4068" y="2731"/>
                  </a:cubicBezTo>
                  <a:cubicBezTo>
                    <a:pt x="3828" y="3373"/>
                    <a:pt x="3694" y="4069"/>
                    <a:pt x="3694" y="4845"/>
                  </a:cubicBezTo>
                  <a:cubicBezTo>
                    <a:pt x="3694" y="5193"/>
                    <a:pt x="3694" y="5488"/>
                    <a:pt x="3774" y="5809"/>
                  </a:cubicBezTo>
                  <a:cubicBezTo>
                    <a:pt x="3587" y="5862"/>
                    <a:pt x="3453" y="5916"/>
                    <a:pt x="3292" y="5943"/>
                  </a:cubicBezTo>
                  <a:cubicBezTo>
                    <a:pt x="2971" y="6050"/>
                    <a:pt x="2623" y="6210"/>
                    <a:pt x="2302" y="6424"/>
                  </a:cubicBezTo>
                  <a:cubicBezTo>
                    <a:pt x="2008" y="6585"/>
                    <a:pt x="1686" y="6799"/>
                    <a:pt x="1419" y="7067"/>
                  </a:cubicBezTo>
                  <a:lnTo>
                    <a:pt x="1392" y="7094"/>
                  </a:lnTo>
                  <a:cubicBezTo>
                    <a:pt x="1124" y="7361"/>
                    <a:pt x="883" y="7629"/>
                    <a:pt x="696" y="7950"/>
                  </a:cubicBezTo>
                  <a:cubicBezTo>
                    <a:pt x="482" y="8271"/>
                    <a:pt x="321" y="8592"/>
                    <a:pt x="214" y="8940"/>
                  </a:cubicBezTo>
                  <a:lnTo>
                    <a:pt x="214" y="8967"/>
                  </a:lnTo>
                  <a:cubicBezTo>
                    <a:pt x="80" y="9369"/>
                    <a:pt x="27" y="9690"/>
                    <a:pt x="27" y="10064"/>
                  </a:cubicBezTo>
                  <a:cubicBezTo>
                    <a:pt x="0" y="10279"/>
                    <a:pt x="0" y="10439"/>
                    <a:pt x="27" y="10627"/>
                  </a:cubicBezTo>
                  <a:cubicBezTo>
                    <a:pt x="27" y="10841"/>
                    <a:pt x="54" y="11082"/>
                    <a:pt x="134" y="11269"/>
                  </a:cubicBezTo>
                  <a:cubicBezTo>
                    <a:pt x="295" y="11965"/>
                    <a:pt x="669" y="12634"/>
                    <a:pt x="1205" y="13250"/>
                  </a:cubicBezTo>
                  <a:cubicBezTo>
                    <a:pt x="1338" y="13437"/>
                    <a:pt x="1526" y="13571"/>
                    <a:pt x="1686" y="13758"/>
                  </a:cubicBezTo>
                  <a:cubicBezTo>
                    <a:pt x="1151" y="14615"/>
                    <a:pt x="883" y="15578"/>
                    <a:pt x="1017" y="16515"/>
                  </a:cubicBezTo>
                  <a:cubicBezTo>
                    <a:pt x="1151" y="17425"/>
                    <a:pt x="1660" y="18710"/>
                    <a:pt x="3346" y="19700"/>
                  </a:cubicBezTo>
                  <a:cubicBezTo>
                    <a:pt x="3908" y="19995"/>
                    <a:pt x="4470" y="20235"/>
                    <a:pt x="5086" y="20342"/>
                  </a:cubicBezTo>
                  <a:lnTo>
                    <a:pt x="5166" y="20342"/>
                  </a:lnTo>
                  <a:cubicBezTo>
                    <a:pt x="5434" y="20369"/>
                    <a:pt x="5674" y="20396"/>
                    <a:pt x="5915" y="20396"/>
                  </a:cubicBezTo>
                  <a:lnTo>
                    <a:pt x="6103" y="20396"/>
                  </a:lnTo>
                  <a:cubicBezTo>
                    <a:pt x="6103" y="20450"/>
                    <a:pt x="6156" y="20503"/>
                    <a:pt x="6156" y="20583"/>
                  </a:cubicBezTo>
                  <a:cubicBezTo>
                    <a:pt x="6317" y="21199"/>
                    <a:pt x="6584" y="21788"/>
                    <a:pt x="6986" y="22270"/>
                  </a:cubicBezTo>
                  <a:cubicBezTo>
                    <a:pt x="7013" y="22270"/>
                    <a:pt x="7013" y="22323"/>
                    <a:pt x="7013" y="22323"/>
                  </a:cubicBezTo>
                  <a:cubicBezTo>
                    <a:pt x="7254" y="22618"/>
                    <a:pt x="7548" y="22885"/>
                    <a:pt x="7842" y="23073"/>
                  </a:cubicBezTo>
                  <a:cubicBezTo>
                    <a:pt x="8190" y="23313"/>
                    <a:pt x="8512" y="23474"/>
                    <a:pt x="8913" y="23608"/>
                  </a:cubicBezTo>
                  <a:cubicBezTo>
                    <a:pt x="9261" y="23715"/>
                    <a:pt x="9636" y="23795"/>
                    <a:pt x="10064" y="23822"/>
                  </a:cubicBezTo>
                  <a:lnTo>
                    <a:pt x="10332" y="23822"/>
                  </a:lnTo>
                  <a:cubicBezTo>
                    <a:pt x="10492" y="23822"/>
                    <a:pt x="10665" y="23810"/>
                    <a:pt x="10849" y="23810"/>
                  </a:cubicBezTo>
                  <a:cubicBezTo>
                    <a:pt x="10941" y="23810"/>
                    <a:pt x="11036" y="23813"/>
                    <a:pt x="11135" y="23822"/>
                  </a:cubicBezTo>
                  <a:lnTo>
                    <a:pt x="11215" y="23822"/>
                  </a:lnTo>
                  <a:cubicBezTo>
                    <a:pt x="11590" y="23742"/>
                    <a:pt x="11884" y="23661"/>
                    <a:pt x="12205" y="23528"/>
                  </a:cubicBezTo>
                  <a:cubicBezTo>
                    <a:pt x="12526" y="23340"/>
                    <a:pt x="12794" y="23180"/>
                    <a:pt x="13062" y="22992"/>
                  </a:cubicBezTo>
                  <a:cubicBezTo>
                    <a:pt x="13169" y="22912"/>
                    <a:pt x="13276" y="22805"/>
                    <a:pt x="13356" y="22725"/>
                  </a:cubicBezTo>
                  <a:cubicBezTo>
                    <a:pt x="13624" y="22858"/>
                    <a:pt x="13945" y="22992"/>
                    <a:pt x="14239" y="23046"/>
                  </a:cubicBezTo>
                  <a:cubicBezTo>
                    <a:pt x="14427" y="23073"/>
                    <a:pt x="14614" y="23126"/>
                    <a:pt x="14828" y="23153"/>
                  </a:cubicBezTo>
                  <a:lnTo>
                    <a:pt x="15685" y="23153"/>
                  </a:lnTo>
                  <a:cubicBezTo>
                    <a:pt x="16622" y="23046"/>
                    <a:pt x="17505" y="22644"/>
                    <a:pt x="18254" y="21948"/>
                  </a:cubicBezTo>
                  <a:cubicBezTo>
                    <a:pt x="18843" y="21386"/>
                    <a:pt x="19298" y="20637"/>
                    <a:pt x="19566" y="19727"/>
                  </a:cubicBezTo>
                  <a:cubicBezTo>
                    <a:pt x="19646" y="19406"/>
                    <a:pt x="19726" y="19058"/>
                    <a:pt x="19753" y="18710"/>
                  </a:cubicBezTo>
                  <a:cubicBezTo>
                    <a:pt x="19780" y="18362"/>
                    <a:pt x="19833" y="18041"/>
                    <a:pt x="19780" y="17666"/>
                  </a:cubicBezTo>
                  <a:lnTo>
                    <a:pt x="19780" y="17532"/>
                  </a:lnTo>
                  <a:cubicBezTo>
                    <a:pt x="20262" y="17452"/>
                    <a:pt x="20663" y="17318"/>
                    <a:pt x="21065" y="17131"/>
                  </a:cubicBezTo>
                  <a:cubicBezTo>
                    <a:pt x="21520" y="16890"/>
                    <a:pt x="21975" y="16569"/>
                    <a:pt x="22376" y="16167"/>
                  </a:cubicBezTo>
                  <a:cubicBezTo>
                    <a:pt x="22537" y="15953"/>
                    <a:pt x="22697" y="15766"/>
                    <a:pt x="22831" y="15551"/>
                  </a:cubicBezTo>
                  <a:cubicBezTo>
                    <a:pt x="22965" y="15364"/>
                    <a:pt x="23072" y="15123"/>
                    <a:pt x="23206" y="14829"/>
                  </a:cubicBezTo>
                  <a:cubicBezTo>
                    <a:pt x="23393" y="14320"/>
                    <a:pt x="23500" y="13785"/>
                    <a:pt x="23500" y="13250"/>
                  </a:cubicBezTo>
                  <a:cubicBezTo>
                    <a:pt x="23500" y="12714"/>
                    <a:pt x="23393" y="12206"/>
                    <a:pt x="23206" y="11670"/>
                  </a:cubicBezTo>
                  <a:cubicBezTo>
                    <a:pt x="23072" y="11349"/>
                    <a:pt x="22911" y="11001"/>
                    <a:pt x="22671" y="10680"/>
                  </a:cubicBezTo>
                  <a:cubicBezTo>
                    <a:pt x="22537" y="10466"/>
                    <a:pt x="22323" y="10225"/>
                    <a:pt x="22135" y="10011"/>
                  </a:cubicBezTo>
                  <a:cubicBezTo>
                    <a:pt x="21734" y="9556"/>
                    <a:pt x="21306" y="9235"/>
                    <a:pt x="20770" y="8940"/>
                  </a:cubicBezTo>
                  <a:cubicBezTo>
                    <a:pt x="20851" y="8753"/>
                    <a:pt x="20958" y="8566"/>
                    <a:pt x="21038" y="8405"/>
                  </a:cubicBezTo>
                  <a:cubicBezTo>
                    <a:pt x="21118" y="8164"/>
                    <a:pt x="21225" y="7923"/>
                    <a:pt x="21306" y="7682"/>
                  </a:cubicBezTo>
                  <a:cubicBezTo>
                    <a:pt x="21386" y="7415"/>
                    <a:pt x="21439" y="7120"/>
                    <a:pt x="21466" y="6853"/>
                  </a:cubicBezTo>
                  <a:cubicBezTo>
                    <a:pt x="21493" y="6210"/>
                    <a:pt x="21439" y="5621"/>
                    <a:pt x="21225" y="5006"/>
                  </a:cubicBezTo>
                  <a:cubicBezTo>
                    <a:pt x="21038" y="4444"/>
                    <a:pt x="20690" y="3935"/>
                    <a:pt x="20262" y="3453"/>
                  </a:cubicBezTo>
                  <a:cubicBezTo>
                    <a:pt x="20021" y="3212"/>
                    <a:pt x="19753" y="2972"/>
                    <a:pt x="19432" y="2731"/>
                  </a:cubicBezTo>
                  <a:cubicBezTo>
                    <a:pt x="19057" y="2517"/>
                    <a:pt x="18683" y="2302"/>
                    <a:pt x="18281" y="2169"/>
                  </a:cubicBezTo>
                  <a:cubicBezTo>
                    <a:pt x="17880" y="2008"/>
                    <a:pt x="17478" y="1928"/>
                    <a:pt x="17077" y="1901"/>
                  </a:cubicBezTo>
                  <a:lnTo>
                    <a:pt x="16755" y="1901"/>
                  </a:lnTo>
                  <a:cubicBezTo>
                    <a:pt x="16488" y="1901"/>
                    <a:pt x="16220" y="1901"/>
                    <a:pt x="15872" y="1981"/>
                  </a:cubicBezTo>
                  <a:cubicBezTo>
                    <a:pt x="15230" y="2062"/>
                    <a:pt x="14614" y="2302"/>
                    <a:pt x="13999" y="2677"/>
                  </a:cubicBezTo>
                  <a:cubicBezTo>
                    <a:pt x="13731" y="2838"/>
                    <a:pt x="13490" y="2998"/>
                    <a:pt x="13222" y="3212"/>
                  </a:cubicBezTo>
                  <a:cubicBezTo>
                    <a:pt x="12955" y="2784"/>
                    <a:pt x="12687" y="2383"/>
                    <a:pt x="12393" y="2008"/>
                  </a:cubicBezTo>
                  <a:cubicBezTo>
                    <a:pt x="11884" y="1392"/>
                    <a:pt x="11295" y="937"/>
                    <a:pt x="10626" y="589"/>
                  </a:cubicBezTo>
                  <a:cubicBezTo>
                    <a:pt x="10251" y="402"/>
                    <a:pt x="9850" y="268"/>
                    <a:pt x="9422" y="161"/>
                  </a:cubicBezTo>
                  <a:cubicBezTo>
                    <a:pt x="8993" y="54"/>
                    <a:pt x="8592" y="1"/>
                    <a:pt x="8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8"/>
            <p:cNvSpPr/>
            <p:nvPr/>
          </p:nvSpPr>
          <p:spPr>
            <a:xfrm>
              <a:off x="9270850" y="8323700"/>
              <a:ext cx="453700" cy="462400"/>
            </a:xfrm>
            <a:custGeom>
              <a:avLst/>
              <a:gdLst/>
              <a:ahLst/>
              <a:cxnLst/>
              <a:rect l="l" t="t" r="r" b="b"/>
              <a:pathLst>
                <a:path w="18148" h="18496" extrusionOk="0">
                  <a:moveTo>
                    <a:pt x="5461" y="0"/>
                  </a:moveTo>
                  <a:cubicBezTo>
                    <a:pt x="5086" y="0"/>
                    <a:pt x="4738" y="81"/>
                    <a:pt x="4444" y="295"/>
                  </a:cubicBezTo>
                  <a:cubicBezTo>
                    <a:pt x="4176" y="455"/>
                    <a:pt x="3989" y="750"/>
                    <a:pt x="3855" y="1071"/>
                  </a:cubicBezTo>
                  <a:cubicBezTo>
                    <a:pt x="3721" y="1365"/>
                    <a:pt x="3641" y="1740"/>
                    <a:pt x="3667" y="2142"/>
                  </a:cubicBezTo>
                  <a:cubicBezTo>
                    <a:pt x="3667" y="2490"/>
                    <a:pt x="3748" y="2838"/>
                    <a:pt x="3855" y="3212"/>
                  </a:cubicBezTo>
                  <a:cubicBezTo>
                    <a:pt x="3881" y="3373"/>
                    <a:pt x="3935" y="3507"/>
                    <a:pt x="4042" y="3667"/>
                  </a:cubicBezTo>
                  <a:cubicBezTo>
                    <a:pt x="4122" y="3828"/>
                    <a:pt x="4176" y="3962"/>
                    <a:pt x="4283" y="4096"/>
                  </a:cubicBezTo>
                  <a:cubicBezTo>
                    <a:pt x="4444" y="4363"/>
                    <a:pt x="4658" y="4631"/>
                    <a:pt x="4872" y="4952"/>
                  </a:cubicBezTo>
                  <a:cubicBezTo>
                    <a:pt x="5354" y="5487"/>
                    <a:pt x="5862" y="5942"/>
                    <a:pt x="6344" y="6424"/>
                  </a:cubicBezTo>
                  <a:lnTo>
                    <a:pt x="6424" y="6478"/>
                  </a:lnTo>
                  <a:lnTo>
                    <a:pt x="6478" y="6558"/>
                  </a:lnTo>
                  <a:cubicBezTo>
                    <a:pt x="7093" y="7120"/>
                    <a:pt x="7736" y="7682"/>
                    <a:pt x="8271" y="8351"/>
                  </a:cubicBezTo>
                  <a:cubicBezTo>
                    <a:pt x="8405" y="8565"/>
                    <a:pt x="8539" y="8726"/>
                    <a:pt x="8619" y="8886"/>
                  </a:cubicBezTo>
                  <a:lnTo>
                    <a:pt x="8619" y="8886"/>
                  </a:lnTo>
                  <a:cubicBezTo>
                    <a:pt x="8592" y="8833"/>
                    <a:pt x="8539" y="8753"/>
                    <a:pt x="8458" y="8699"/>
                  </a:cubicBezTo>
                  <a:cubicBezTo>
                    <a:pt x="8164" y="8378"/>
                    <a:pt x="7870" y="8084"/>
                    <a:pt x="7468" y="7789"/>
                  </a:cubicBezTo>
                  <a:cubicBezTo>
                    <a:pt x="7093" y="7495"/>
                    <a:pt x="6719" y="7227"/>
                    <a:pt x="6317" y="6986"/>
                  </a:cubicBezTo>
                  <a:cubicBezTo>
                    <a:pt x="5916" y="6719"/>
                    <a:pt x="5514" y="6504"/>
                    <a:pt x="5113" y="6317"/>
                  </a:cubicBezTo>
                  <a:cubicBezTo>
                    <a:pt x="4711" y="6103"/>
                    <a:pt x="4283" y="5942"/>
                    <a:pt x="3855" y="5835"/>
                  </a:cubicBezTo>
                  <a:cubicBezTo>
                    <a:pt x="3453" y="5755"/>
                    <a:pt x="3052" y="5648"/>
                    <a:pt x="2597" y="5648"/>
                  </a:cubicBezTo>
                  <a:lnTo>
                    <a:pt x="2329" y="5648"/>
                  </a:lnTo>
                  <a:cubicBezTo>
                    <a:pt x="2249" y="5648"/>
                    <a:pt x="2115" y="5648"/>
                    <a:pt x="1981" y="5675"/>
                  </a:cubicBezTo>
                  <a:cubicBezTo>
                    <a:pt x="1767" y="5701"/>
                    <a:pt x="1606" y="5755"/>
                    <a:pt x="1392" y="5809"/>
                  </a:cubicBezTo>
                  <a:cubicBezTo>
                    <a:pt x="1232" y="5835"/>
                    <a:pt x="1098" y="5942"/>
                    <a:pt x="937" y="6049"/>
                  </a:cubicBezTo>
                  <a:cubicBezTo>
                    <a:pt x="803" y="6103"/>
                    <a:pt x="670" y="6210"/>
                    <a:pt x="536" y="6344"/>
                  </a:cubicBezTo>
                  <a:cubicBezTo>
                    <a:pt x="429" y="6451"/>
                    <a:pt x="322" y="6585"/>
                    <a:pt x="215" y="6719"/>
                  </a:cubicBezTo>
                  <a:cubicBezTo>
                    <a:pt x="161" y="6826"/>
                    <a:pt x="81" y="6959"/>
                    <a:pt x="54" y="7093"/>
                  </a:cubicBezTo>
                  <a:cubicBezTo>
                    <a:pt x="27" y="7254"/>
                    <a:pt x="0" y="7388"/>
                    <a:pt x="0" y="7522"/>
                  </a:cubicBezTo>
                  <a:lnTo>
                    <a:pt x="0" y="7762"/>
                  </a:lnTo>
                  <a:cubicBezTo>
                    <a:pt x="0" y="7816"/>
                    <a:pt x="27" y="7896"/>
                    <a:pt x="27" y="7977"/>
                  </a:cubicBezTo>
                  <a:cubicBezTo>
                    <a:pt x="81" y="8298"/>
                    <a:pt x="268" y="8565"/>
                    <a:pt x="455" y="8780"/>
                  </a:cubicBezTo>
                  <a:cubicBezTo>
                    <a:pt x="696" y="9047"/>
                    <a:pt x="1018" y="9288"/>
                    <a:pt x="1392" y="9449"/>
                  </a:cubicBezTo>
                  <a:cubicBezTo>
                    <a:pt x="1553" y="9556"/>
                    <a:pt x="1794" y="9636"/>
                    <a:pt x="2061" y="9690"/>
                  </a:cubicBezTo>
                  <a:cubicBezTo>
                    <a:pt x="2276" y="9770"/>
                    <a:pt x="2490" y="9797"/>
                    <a:pt x="2757" y="9850"/>
                  </a:cubicBezTo>
                  <a:cubicBezTo>
                    <a:pt x="3212" y="9930"/>
                    <a:pt x="3641" y="9957"/>
                    <a:pt x="4229" y="9957"/>
                  </a:cubicBezTo>
                  <a:lnTo>
                    <a:pt x="4336" y="9957"/>
                  </a:lnTo>
                  <a:cubicBezTo>
                    <a:pt x="4738" y="9957"/>
                    <a:pt x="5113" y="9957"/>
                    <a:pt x="5621" y="9930"/>
                  </a:cubicBezTo>
                  <a:cubicBezTo>
                    <a:pt x="5942" y="9930"/>
                    <a:pt x="6424" y="9904"/>
                    <a:pt x="6879" y="9904"/>
                  </a:cubicBezTo>
                  <a:lnTo>
                    <a:pt x="7415" y="9904"/>
                  </a:lnTo>
                  <a:cubicBezTo>
                    <a:pt x="6959" y="9904"/>
                    <a:pt x="6451" y="9930"/>
                    <a:pt x="5809" y="10038"/>
                  </a:cubicBezTo>
                  <a:cubicBezTo>
                    <a:pt x="5568" y="10064"/>
                    <a:pt x="5380" y="10118"/>
                    <a:pt x="5220" y="10171"/>
                  </a:cubicBezTo>
                  <a:cubicBezTo>
                    <a:pt x="5006" y="10225"/>
                    <a:pt x="4738" y="10305"/>
                    <a:pt x="4470" y="10385"/>
                  </a:cubicBezTo>
                  <a:cubicBezTo>
                    <a:pt x="3908" y="10626"/>
                    <a:pt x="3346" y="10867"/>
                    <a:pt x="2838" y="11188"/>
                  </a:cubicBezTo>
                  <a:cubicBezTo>
                    <a:pt x="2570" y="11376"/>
                    <a:pt x="2302" y="11536"/>
                    <a:pt x="2088" y="11697"/>
                  </a:cubicBezTo>
                  <a:cubicBezTo>
                    <a:pt x="1874" y="11911"/>
                    <a:pt x="1660" y="12072"/>
                    <a:pt x="1499" y="12259"/>
                  </a:cubicBezTo>
                  <a:cubicBezTo>
                    <a:pt x="1232" y="12580"/>
                    <a:pt x="937" y="13009"/>
                    <a:pt x="991" y="13517"/>
                  </a:cubicBezTo>
                  <a:cubicBezTo>
                    <a:pt x="1071" y="13972"/>
                    <a:pt x="1392" y="14374"/>
                    <a:pt x="2008" y="14748"/>
                  </a:cubicBezTo>
                  <a:cubicBezTo>
                    <a:pt x="2276" y="14909"/>
                    <a:pt x="2543" y="15016"/>
                    <a:pt x="2838" y="15043"/>
                  </a:cubicBezTo>
                  <a:cubicBezTo>
                    <a:pt x="2971" y="15069"/>
                    <a:pt x="3105" y="15069"/>
                    <a:pt x="3212" y="15069"/>
                  </a:cubicBezTo>
                  <a:cubicBezTo>
                    <a:pt x="3346" y="15069"/>
                    <a:pt x="3507" y="15069"/>
                    <a:pt x="3641" y="15043"/>
                  </a:cubicBezTo>
                  <a:cubicBezTo>
                    <a:pt x="4096" y="14936"/>
                    <a:pt x="4604" y="14722"/>
                    <a:pt x="5139" y="14266"/>
                  </a:cubicBezTo>
                  <a:cubicBezTo>
                    <a:pt x="5648" y="13865"/>
                    <a:pt x="6103" y="13383"/>
                    <a:pt x="6504" y="12901"/>
                  </a:cubicBezTo>
                  <a:lnTo>
                    <a:pt x="6772" y="12634"/>
                  </a:lnTo>
                  <a:lnTo>
                    <a:pt x="6906" y="12500"/>
                  </a:lnTo>
                  <a:lnTo>
                    <a:pt x="6959" y="12473"/>
                  </a:lnTo>
                  <a:cubicBezTo>
                    <a:pt x="7254" y="12125"/>
                    <a:pt x="7548" y="11804"/>
                    <a:pt x="7896" y="11456"/>
                  </a:cubicBezTo>
                  <a:cubicBezTo>
                    <a:pt x="7977" y="11376"/>
                    <a:pt x="8110" y="11269"/>
                    <a:pt x="8217" y="11135"/>
                  </a:cubicBezTo>
                  <a:cubicBezTo>
                    <a:pt x="8485" y="10867"/>
                    <a:pt x="8753" y="10707"/>
                    <a:pt x="8994" y="10519"/>
                  </a:cubicBezTo>
                  <a:lnTo>
                    <a:pt x="8994" y="10519"/>
                  </a:lnTo>
                  <a:cubicBezTo>
                    <a:pt x="8780" y="10707"/>
                    <a:pt x="8565" y="10921"/>
                    <a:pt x="8298" y="11242"/>
                  </a:cubicBezTo>
                  <a:cubicBezTo>
                    <a:pt x="7950" y="11590"/>
                    <a:pt x="7655" y="11991"/>
                    <a:pt x="7388" y="12393"/>
                  </a:cubicBezTo>
                  <a:cubicBezTo>
                    <a:pt x="7120" y="12794"/>
                    <a:pt x="6852" y="13249"/>
                    <a:pt x="6638" y="13678"/>
                  </a:cubicBezTo>
                  <a:cubicBezTo>
                    <a:pt x="6478" y="14052"/>
                    <a:pt x="6344" y="14374"/>
                    <a:pt x="6237" y="14722"/>
                  </a:cubicBezTo>
                  <a:cubicBezTo>
                    <a:pt x="6183" y="14936"/>
                    <a:pt x="6103" y="15203"/>
                    <a:pt x="6076" y="15524"/>
                  </a:cubicBezTo>
                  <a:cubicBezTo>
                    <a:pt x="6049" y="15819"/>
                    <a:pt x="6023" y="16113"/>
                    <a:pt x="6023" y="16408"/>
                  </a:cubicBezTo>
                  <a:cubicBezTo>
                    <a:pt x="6023" y="16729"/>
                    <a:pt x="6049" y="17023"/>
                    <a:pt x="6103" y="17291"/>
                  </a:cubicBezTo>
                  <a:cubicBezTo>
                    <a:pt x="6183" y="17559"/>
                    <a:pt x="6317" y="17826"/>
                    <a:pt x="6451" y="17987"/>
                  </a:cubicBezTo>
                  <a:cubicBezTo>
                    <a:pt x="6558" y="18094"/>
                    <a:pt x="6638" y="18201"/>
                    <a:pt x="6745" y="18255"/>
                  </a:cubicBezTo>
                  <a:cubicBezTo>
                    <a:pt x="6852" y="18335"/>
                    <a:pt x="6986" y="18388"/>
                    <a:pt x="7120" y="18415"/>
                  </a:cubicBezTo>
                  <a:cubicBezTo>
                    <a:pt x="7254" y="18469"/>
                    <a:pt x="7388" y="18495"/>
                    <a:pt x="7575" y="18495"/>
                  </a:cubicBezTo>
                  <a:lnTo>
                    <a:pt x="7682" y="18495"/>
                  </a:lnTo>
                  <a:cubicBezTo>
                    <a:pt x="7789" y="18495"/>
                    <a:pt x="7923" y="18495"/>
                    <a:pt x="8030" y="18469"/>
                  </a:cubicBezTo>
                  <a:cubicBezTo>
                    <a:pt x="8164" y="18415"/>
                    <a:pt x="8298" y="18388"/>
                    <a:pt x="8378" y="18362"/>
                  </a:cubicBezTo>
                  <a:cubicBezTo>
                    <a:pt x="8512" y="18281"/>
                    <a:pt x="8619" y="18255"/>
                    <a:pt x="8726" y="18148"/>
                  </a:cubicBezTo>
                  <a:cubicBezTo>
                    <a:pt x="8913" y="18014"/>
                    <a:pt x="9047" y="17826"/>
                    <a:pt x="9235" y="17559"/>
                  </a:cubicBezTo>
                  <a:cubicBezTo>
                    <a:pt x="9368" y="17345"/>
                    <a:pt x="9422" y="17077"/>
                    <a:pt x="9529" y="16782"/>
                  </a:cubicBezTo>
                  <a:cubicBezTo>
                    <a:pt x="9583" y="16515"/>
                    <a:pt x="9636" y="16247"/>
                    <a:pt x="9663" y="15926"/>
                  </a:cubicBezTo>
                  <a:cubicBezTo>
                    <a:pt x="9716" y="15257"/>
                    <a:pt x="9690" y="14534"/>
                    <a:pt x="9663" y="13999"/>
                  </a:cubicBezTo>
                  <a:cubicBezTo>
                    <a:pt x="9663" y="13785"/>
                    <a:pt x="9636" y="13544"/>
                    <a:pt x="9636" y="13276"/>
                  </a:cubicBezTo>
                  <a:lnTo>
                    <a:pt x="9636" y="13169"/>
                  </a:lnTo>
                  <a:lnTo>
                    <a:pt x="9636" y="13062"/>
                  </a:lnTo>
                  <a:cubicBezTo>
                    <a:pt x="9636" y="12928"/>
                    <a:pt x="9636" y="12848"/>
                    <a:pt x="9583" y="12741"/>
                  </a:cubicBezTo>
                  <a:cubicBezTo>
                    <a:pt x="9583" y="12580"/>
                    <a:pt x="9556" y="12393"/>
                    <a:pt x="9556" y="12232"/>
                  </a:cubicBezTo>
                  <a:cubicBezTo>
                    <a:pt x="9556" y="11965"/>
                    <a:pt x="9556" y="11697"/>
                    <a:pt x="9583" y="11456"/>
                  </a:cubicBezTo>
                  <a:lnTo>
                    <a:pt x="9583" y="11456"/>
                  </a:lnTo>
                  <a:lnTo>
                    <a:pt x="9556" y="11510"/>
                  </a:lnTo>
                  <a:cubicBezTo>
                    <a:pt x="9583" y="11429"/>
                    <a:pt x="9583" y="11376"/>
                    <a:pt x="9583" y="11269"/>
                  </a:cubicBezTo>
                  <a:lnTo>
                    <a:pt x="9636" y="11108"/>
                  </a:lnTo>
                  <a:lnTo>
                    <a:pt x="9930" y="12393"/>
                  </a:lnTo>
                  <a:cubicBezTo>
                    <a:pt x="9984" y="12848"/>
                    <a:pt x="10064" y="13303"/>
                    <a:pt x="10118" y="13811"/>
                  </a:cubicBezTo>
                  <a:cubicBezTo>
                    <a:pt x="10252" y="14722"/>
                    <a:pt x="10359" y="15685"/>
                    <a:pt x="10841" y="16488"/>
                  </a:cubicBezTo>
                  <a:cubicBezTo>
                    <a:pt x="10974" y="16675"/>
                    <a:pt x="11108" y="16890"/>
                    <a:pt x="11242" y="17050"/>
                  </a:cubicBezTo>
                  <a:cubicBezTo>
                    <a:pt x="11376" y="17211"/>
                    <a:pt x="11536" y="17345"/>
                    <a:pt x="11697" y="17452"/>
                  </a:cubicBezTo>
                  <a:cubicBezTo>
                    <a:pt x="11858" y="17559"/>
                    <a:pt x="12045" y="17612"/>
                    <a:pt x="12206" y="17692"/>
                  </a:cubicBezTo>
                  <a:cubicBezTo>
                    <a:pt x="12259" y="17719"/>
                    <a:pt x="12366" y="17719"/>
                    <a:pt x="12473" y="17719"/>
                  </a:cubicBezTo>
                  <a:lnTo>
                    <a:pt x="12741" y="17719"/>
                  </a:lnTo>
                  <a:cubicBezTo>
                    <a:pt x="13062" y="17692"/>
                    <a:pt x="13410" y="17532"/>
                    <a:pt x="13678" y="17291"/>
                  </a:cubicBezTo>
                  <a:cubicBezTo>
                    <a:pt x="13945" y="17023"/>
                    <a:pt x="14133" y="16675"/>
                    <a:pt x="14267" y="16220"/>
                  </a:cubicBezTo>
                  <a:cubicBezTo>
                    <a:pt x="14347" y="16060"/>
                    <a:pt x="14374" y="15846"/>
                    <a:pt x="14400" y="15658"/>
                  </a:cubicBezTo>
                  <a:cubicBezTo>
                    <a:pt x="14454" y="15471"/>
                    <a:pt x="14454" y="15310"/>
                    <a:pt x="14400" y="15069"/>
                  </a:cubicBezTo>
                  <a:cubicBezTo>
                    <a:pt x="14400" y="14882"/>
                    <a:pt x="14374" y="14722"/>
                    <a:pt x="14347" y="14507"/>
                  </a:cubicBezTo>
                  <a:cubicBezTo>
                    <a:pt x="14320" y="14347"/>
                    <a:pt x="14240" y="14186"/>
                    <a:pt x="14186" y="13972"/>
                  </a:cubicBezTo>
                  <a:cubicBezTo>
                    <a:pt x="14052" y="13651"/>
                    <a:pt x="13865" y="13303"/>
                    <a:pt x="13651" y="12928"/>
                  </a:cubicBezTo>
                  <a:cubicBezTo>
                    <a:pt x="13410" y="12607"/>
                    <a:pt x="13169" y="12313"/>
                    <a:pt x="12875" y="11965"/>
                  </a:cubicBezTo>
                  <a:cubicBezTo>
                    <a:pt x="12366" y="11456"/>
                    <a:pt x="11804" y="11001"/>
                    <a:pt x="11162" y="10573"/>
                  </a:cubicBezTo>
                  <a:cubicBezTo>
                    <a:pt x="10921" y="10385"/>
                    <a:pt x="10653" y="10252"/>
                    <a:pt x="10466" y="10171"/>
                  </a:cubicBezTo>
                  <a:lnTo>
                    <a:pt x="10466" y="10171"/>
                  </a:lnTo>
                  <a:lnTo>
                    <a:pt x="10573" y="10198"/>
                  </a:lnTo>
                  <a:lnTo>
                    <a:pt x="10626" y="10225"/>
                  </a:lnTo>
                  <a:cubicBezTo>
                    <a:pt x="10733" y="10252"/>
                    <a:pt x="10867" y="10305"/>
                    <a:pt x="10974" y="10332"/>
                  </a:cubicBezTo>
                  <a:cubicBezTo>
                    <a:pt x="11188" y="10385"/>
                    <a:pt x="11429" y="10466"/>
                    <a:pt x="11724" y="10600"/>
                  </a:cubicBezTo>
                  <a:cubicBezTo>
                    <a:pt x="12232" y="10787"/>
                    <a:pt x="12741" y="11001"/>
                    <a:pt x="13169" y="11188"/>
                  </a:cubicBezTo>
                  <a:lnTo>
                    <a:pt x="13276" y="11242"/>
                  </a:lnTo>
                  <a:lnTo>
                    <a:pt x="13410" y="11296"/>
                  </a:lnTo>
                  <a:lnTo>
                    <a:pt x="13517" y="11322"/>
                  </a:lnTo>
                  <a:lnTo>
                    <a:pt x="13597" y="11376"/>
                  </a:lnTo>
                  <a:lnTo>
                    <a:pt x="13678" y="11403"/>
                  </a:lnTo>
                  <a:cubicBezTo>
                    <a:pt x="14374" y="11724"/>
                    <a:pt x="15150" y="12072"/>
                    <a:pt x="15926" y="12179"/>
                  </a:cubicBezTo>
                  <a:cubicBezTo>
                    <a:pt x="16060" y="12179"/>
                    <a:pt x="16194" y="12206"/>
                    <a:pt x="16274" y="12206"/>
                  </a:cubicBezTo>
                  <a:cubicBezTo>
                    <a:pt x="16649" y="12206"/>
                    <a:pt x="16997" y="12125"/>
                    <a:pt x="17264" y="11991"/>
                  </a:cubicBezTo>
                  <a:cubicBezTo>
                    <a:pt x="17425" y="11911"/>
                    <a:pt x="17585" y="11804"/>
                    <a:pt x="17746" y="11643"/>
                  </a:cubicBezTo>
                  <a:cubicBezTo>
                    <a:pt x="17826" y="11563"/>
                    <a:pt x="17880" y="11456"/>
                    <a:pt x="17933" y="11403"/>
                  </a:cubicBezTo>
                  <a:cubicBezTo>
                    <a:pt x="17960" y="11322"/>
                    <a:pt x="18014" y="11242"/>
                    <a:pt x="18067" y="11135"/>
                  </a:cubicBezTo>
                  <a:cubicBezTo>
                    <a:pt x="18121" y="10974"/>
                    <a:pt x="18148" y="10760"/>
                    <a:pt x="18148" y="10573"/>
                  </a:cubicBezTo>
                  <a:cubicBezTo>
                    <a:pt x="18148" y="10359"/>
                    <a:pt x="18121" y="10171"/>
                    <a:pt x="18014" y="9957"/>
                  </a:cubicBezTo>
                  <a:cubicBezTo>
                    <a:pt x="17960" y="9823"/>
                    <a:pt x="17880" y="9663"/>
                    <a:pt x="17746" y="9502"/>
                  </a:cubicBezTo>
                  <a:cubicBezTo>
                    <a:pt x="17693" y="9395"/>
                    <a:pt x="17585" y="9261"/>
                    <a:pt x="17478" y="9154"/>
                  </a:cubicBezTo>
                  <a:cubicBezTo>
                    <a:pt x="17077" y="8753"/>
                    <a:pt x="16595" y="8458"/>
                    <a:pt x="15926" y="8244"/>
                  </a:cubicBezTo>
                  <a:cubicBezTo>
                    <a:pt x="15417" y="8084"/>
                    <a:pt x="14855" y="8030"/>
                    <a:pt x="14213" y="8030"/>
                  </a:cubicBezTo>
                  <a:lnTo>
                    <a:pt x="13945" y="8030"/>
                  </a:lnTo>
                  <a:cubicBezTo>
                    <a:pt x="13276" y="8057"/>
                    <a:pt x="12580" y="8164"/>
                    <a:pt x="11911" y="8351"/>
                  </a:cubicBezTo>
                  <a:cubicBezTo>
                    <a:pt x="11724" y="8378"/>
                    <a:pt x="11563" y="8458"/>
                    <a:pt x="11403" y="8512"/>
                  </a:cubicBezTo>
                  <a:cubicBezTo>
                    <a:pt x="11777" y="8325"/>
                    <a:pt x="12179" y="8057"/>
                    <a:pt x="12634" y="7762"/>
                  </a:cubicBezTo>
                  <a:cubicBezTo>
                    <a:pt x="13249" y="7361"/>
                    <a:pt x="13731" y="6986"/>
                    <a:pt x="14186" y="6585"/>
                  </a:cubicBezTo>
                  <a:cubicBezTo>
                    <a:pt x="14722" y="6103"/>
                    <a:pt x="15123" y="5701"/>
                    <a:pt x="15444" y="5300"/>
                  </a:cubicBezTo>
                  <a:cubicBezTo>
                    <a:pt x="15605" y="5086"/>
                    <a:pt x="15792" y="4845"/>
                    <a:pt x="15846" y="4604"/>
                  </a:cubicBezTo>
                  <a:cubicBezTo>
                    <a:pt x="15926" y="4470"/>
                    <a:pt x="15953" y="4363"/>
                    <a:pt x="15980" y="4229"/>
                  </a:cubicBezTo>
                  <a:cubicBezTo>
                    <a:pt x="16006" y="4149"/>
                    <a:pt x="16060" y="4015"/>
                    <a:pt x="16060" y="3881"/>
                  </a:cubicBezTo>
                  <a:cubicBezTo>
                    <a:pt x="16087" y="3641"/>
                    <a:pt x="16060" y="3400"/>
                    <a:pt x="15980" y="3212"/>
                  </a:cubicBezTo>
                  <a:cubicBezTo>
                    <a:pt x="15926" y="2971"/>
                    <a:pt x="15739" y="2757"/>
                    <a:pt x="15578" y="2543"/>
                  </a:cubicBezTo>
                  <a:cubicBezTo>
                    <a:pt x="15471" y="2409"/>
                    <a:pt x="15337" y="2302"/>
                    <a:pt x="15177" y="2195"/>
                  </a:cubicBezTo>
                  <a:cubicBezTo>
                    <a:pt x="15043" y="2088"/>
                    <a:pt x="14882" y="2008"/>
                    <a:pt x="14668" y="1954"/>
                  </a:cubicBezTo>
                  <a:cubicBezTo>
                    <a:pt x="14507" y="1901"/>
                    <a:pt x="14347" y="1874"/>
                    <a:pt x="14186" y="1874"/>
                  </a:cubicBezTo>
                  <a:lnTo>
                    <a:pt x="14079" y="1874"/>
                  </a:lnTo>
                  <a:cubicBezTo>
                    <a:pt x="13972" y="1874"/>
                    <a:pt x="13838" y="1874"/>
                    <a:pt x="13678" y="1901"/>
                  </a:cubicBezTo>
                  <a:cubicBezTo>
                    <a:pt x="13383" y="1954"/>
                    <a:pt x="13035" y="2088"/>
                    <a:pt x="12661" y="2302"/>
                  </a:cubicBezTo>
                  <a:cubicBezTo>
                    <a:pt x="12366" y="2463"/>
                    <a:pt x="12072" y="2704"/>
                    <a:pt x="11777" y="2998"/>
                  </a:cubicBezTo>
                  <a:cubicBezTo>
                    <a:pt x="11510" y="3239"/>
                    <a:pt x="11269" y="3533"/>
                    <a:pt x="11028" y="3828"/>
                  </a:cubicBezTo>
                  <a:cubicBezTo>
                    <a:pt x="10787" y="4149"/>
                    <a:pt x="10626" y="4417"/>
                    <a:pt x="10493" y="4711"/>
                  </a:cubicBezTo>
                  <a:cubicBezTo>
                    <a:pt x="10385" y="4899"/>
                    <a:pt x="10305" y="5139"/>
                    <a:pt x="10198" y="5380"/>
                  </a:cubicBezTo>
                  <a:cubicBezTo>
                    <a:pt x="10091" y="5621"/>
                    <a:pt x="10038" y="5835"/>
                    <a:pt x="9930" y="6103"/>
                  </a:cubicBezTo>
                  <a:cubicBezTo>
                    <a:pt x="9797" y="6558"/>
                    <a:pt x="9663" y="7013"/>
                    <a:pt x="9556" y="7495"/>
                  </a:cubicBezTo>
                  <a:cubicBezTo>
                    <a:pt x="9583" y="7227"/>
                    <a:pt x="9583" y="6879"/>
                    <a:pt x="9556" y="6478"/>
                  </a:cubicBezTo>
                  <a:cubicBezTo>
                    <a:pt x="9502" y="5354"/>
                    <a:pt x="9261" y="4283"/>
                    <a:pt x="8913" y="3266"/>
                  </a:cubicBezTo>
                  <a:cubicBezTo>
                    <a:pt x="8860" y="3078"/>
                    <a:pt x="8753" y="2864"/>
                    <a:pt x="8646" y="2623"/>
                  </a:cubicBezTo>
                  <a:cubicBezTo>
                    <a:pt x="8565" y="2436"/>
                    <a:pt x="8485" y="2222"/>
                    <a:pt x="8378" y="2061"/>
                  </a:cubicBezTo>
                  <a:cubicBezTo>
                    <a:pt x="8191" y="1660"/>
                    <a:pt x="7950" y="1285"/>
                    <a:pt x="7682" y="1018"/>
                  </a:cubicBezTo>
                  <a:cubicBezTo>
                    <a:pt x="7415" y="696"/>
                    <a:pt x="7093" y="429"/>
                    <a:pt x="6745" y="268"/>
                  </a:cubicBezTo>
                  <a:cubicBezTo>
                    <a:pt x="6585" y="161"/>
                    <a:pt x="6344" y="81"/>
                    <a:pt x="6157" y="27"/>
                  </a:cubicBezTo>
                  <a:cubicBezTo>
                    <a:pt x="5862" y="27"/>
                    <a:pt x="5648" y="0"/>
                    <a:pt x="5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8"/>
            <p:cNvSpPr/>
            <p:nvPr/>
          </p:nvSpPr>
          <p:spPr>
            <a:xfrm>
              <a:off x="9384600" y="8395975"/>
              <a:ext cx="97050" cy="139200"/>
            </a:xfrm>
            <a:custGeom>
              <a:avLst/>
              <a:gdLst/>
              <a:ahLst/>
              <a:cxnLst/>
              <a:rect l="l" t="t" r="r" b="b"/>
              <a:pathLst>
                <a:path w="3882" h="5568" extrusionOk="0">
                  <a:moveTo>
                    <a:pt x="27" y="0"/>
                  </a:moveTo>
                  <a:cubicBezTo>
                    <a:pt x="1" y="54"/>
                    <a:pt x="27" y="54"/>
                    <a:pt x="27" y="80"/>
                  </a:cubicBezTo>
                  <a:cubicBezTo>
                    <a:pt x="54" y="107"/>
                    <a:pt x="54" y="134"/>
                    <a:pt x="108" y="187"/>
                  </a:cubicBezTo>
                  <a:cubicBezTo>
                    <a:pt x="295" y="402"/>
                    <a:pt x="509" y="669"/>
                    <a:pt x="670" y="910"/>
                  </a:cubicBezTo>
                  <a:cubicBezTo>
                    <a:pt x="804" y="1071"/>
                    <a:pt x="911" y="1205"/>
                    <a:pt x="1018" y="1392"/>
                  </a:cubicBezTo>
                  <a:cubicBezTo>
                    <a:pt x="1259" y="1686"/>
                    <a:pt x="1499" y="2008"/>
                    <a:pt x="1767" y="2355"/>
                  </a:cubicBezTo>
                  <a:lnTo>
                    <a:pt x="2463" y="3346"/>
                  </a:lnTo>
                  <a:cubicBezTo>
                    <a:pt x="2704" y="3694"/>
                    <a:pt x="2891" y="4015"/>
                    <a:pt x="3105" y="4390"/>
                  </a:cubicBezTo>
                  <a:cubicBezTo>
                    <a:pt x="3293" y="4764"/>
                    <a:pt x="3507" y="5139"/>
                    <a:pt x="3667" y="5487"/>
                  </a:cubicBezTo>
                  <a:cubicBezTo>
                    <a:pt x="3667" y="5541"/>
                    <a:pt x="3694" y="5541"/>
                    <a:pt x="3748" y="5567"/>
                  </a:cubicBezTo>
                  <a:lnTo>
                    <a:pt x="3855" y="5567"/>
                  </a:lnTo>
                  <a:cubicBezTo>
                    <a:pt x="3882" y="5567"/>
                    <a:pt x="3882" y="5541"/>
                    <a:pt x="3882" y="5487"/>
                  </a:cubicBezTo>
                  <a:lnTo>
                    <a:pt x="3882" y="5460"/>
                  </a:lnTo>
                  <a:lnTo>
                    <a:pt x="3882" y="5380"/>
                  </a:lnTo>
                  <a:cubicBezTo>
                    <a:pt x="3480" y="4470"/>
                    <a:pt x="2891" y="3560"/>
                    <a:pt x="2302" y="2757"/>
                  </a:cubicBezTo>
                  <a:cubicBezTo>
                    <a:pt x="2008" y="2355"/>
                    <a:pt x="1687" y="1954"/>
                    <a:pt x="1366" y="1553"/>
                  </a:cubicBezTo>
                  <a:lnTo>
                    <a:pt x="857" y="937"/>
                  </a:lnTo>
                  <a:lnTo>
                    <a:pt x="349" y="348"/>
                  </a:lnTo>
                  <a:cubicBezTo>
                    <a:pt x="295" y="241"/>
                    <a:pt x="188" y="134"/>
                    <a:pt x="134" y="54"/>
                  </a:cubicBezTo>
                  <a:lnTo>
                    <a:pt x="108" y="54"/>
                  </a:lnTo>
                  <a:cubicBezTo>
                    <a:pt x="54" y="0"/>
                    <a:pt x="54" y="0"/>
                    <a:pt x="27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8"/>
            <p:cNvSpPr/>
            <p:nvPr/>
          </p:nvSpPr>
          <p:spPr>
            <a:xfrm>
              <a:off x="9401325" y="8365175"/>
              <a:ext cx="84350" cy="159300"/>
            </a:xfrm>
            <a:custGeom>
              <a:avLst/>
              <a:gdLst/>
              <a:ahLst/>
              <a:cxnLst/>
              <a:rect l="l" t="t" r="r" b="b"/>
              <a:pathLst>
                <a:path w="3374" h="6372" extrusionOk="0">
                  <a:moveTo>
                    <a:pt x="81" y="1"/>
                  </a:moveTo>
                  <a:lnTo>
                    <a:pt x="81" y="1"/>
                  </a:lnTo>
                  <a:cubicBezTo>
                    <a:pt x="82" y="2"/>
                    <a:pt x="83" y="3"/>
                    <a:pt x="84" y="5"/>
                  </a:cubicBezTo>
                  <a:lnTo>
                    <a:pt x="84" y="5"/>
                  </a:lnTo>
                  <a:cubicBezTo>
                    <a:pt x="83" y="3"/>
                    <a:pt x="82" y="2"/>
                    <a:pt x="81" y="1"/>
                  </a:cubicBezTo>
                  <a:close/>
                  <a:moveTo>
                    <a:pt x="84" y="5"/>
                  </a:moveTo>
                  <a:lnTo>
                    <a:pt x="84" y="5"/>
                  </a:lnTo>
                  <a:cubicBezTo>
                    <a:pt x="103" y="28"/>
                    <a:pt x="53" y="28"/>
                    <a:pt x="27" y="28"/>
                  </a:cubicBezTo>
                  <a:cubicBezTo>
                    <a:pt x="1" y="81"/>
                    <a:pt x="27" y="81"/>
                    <a:pt x="27" y="108"/>
                  </a:cubicBezTo>
                  <a:cubicBezTo>
                    <a:pt x="215" y="295"/>
                    <a:pt x="402" y="509"/>
                    <a:pt x="563" y="750"/>
                  </a:cubicBezTo>
                  <a:cubicBezTo>
                    <a:pt x="884" y="1179"/>
                    <a:pt x="1205" y="1634"/>
                    <a:pt x="1473" y="2142"/>
                  </a:cubicBezTo>
                  <a:cubicBezTo>
                    <a:pt x="1607" y="2383"/>
                    <a:pt x="1740" y="2651"/>
                    <a:pt x="1821" y="2892"/>
                  </a:cubicBezTo>
                  <a:cubicBezTo>
                    <a:pt x="1955" y="3106"/>
                    <a:pt x="2062" y="3373"/>
                    <a:pt x="2169" y="3614"/>
                  </a:cubicBezTo>
                  <a:lnTo>
                    <a:pt x="2677" y="4926"/>
                  </a:lnTo>
                  <a:cubicBezTo>
                    <a:pt x="2838" y="5354"/>
                    <a:pt x="2972" y="5836"/>
                    <a:pt x="3106" y="6264"/>
                  </a:cubicBezTo>
                  <a:cubicBezTo>
                    <a:pt x="3132" y="6318"/>
                    <a:pt x="3213" y="6371"/>
                    <a:pt x="3266" y="6371"/>
                  </a:cubicBezTo>
                  <a:cubicBezTo>
                    <a:pt x="3346" y="6318"/>
                    <a:pt x="3373" y="6264"/>
                    <a:pt x="3373" y="6184"/>
                  </a:cubicBezTo>
                  <a:cubicBezTo>
                    <a:pt x="3239" y="5729"/>
                    <a:pt x="3079" y="5247"/>
                    <a:pt x="2891" y="4792"/>
                  </a:cubicBezTo>
                  <a:cubicBezTo>
                    <a:pt x="2811" y="4551"/>
                    <a:pt x="2731" y="4310"/>
                    <a:pt x="2624" y="4096"/>
                  </a:cubicBezTo>
                  <a:cubicBezTo>
                    <a:pt x="2543" y="3855"/>
                    <a:pt x="2436" y="3614"/>
                    <a:pt x="2329" y="3427"/>
                  </a:cubicBezTo>
                  <a:cubicBezTo>
                    <a:pt x="2222" y="3186"/>
                    <a:pt x="2088" y="2972"/>
                    <a:pt x="2008" y="2758"/>
                  </a:cubicBezTo>
                  <a:cubicBezTo>
                    <a:pt x="1901" y="2517"/>
                    <a:pt x="1767" y="2303"/>
                    <a:pt x="1633" y="2089"/>
                  </a:cubicBezTo>
                  <a:cubicBezTo>
                    <a:pt x="1366" y="1634"/>
                    <a:pt x="1098" y="1232"/>
                    <a:pt x="804" y="831"/>
                  </a:cubicBezTo>
                  <a:cubicBezTo>
                    <a:pt x="564" y="538"/>
                    <a:pt x="324" y="271"/>
                    <a:pt x="84" y="5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8"/>
            <p:cNvSpPr/>
            <p:nvPr/>
          </p:nvSpPr>
          <p:spPr>
            <a:xfrm>
              <a:off x="9454850" y="8389600"/>
              <a:ext cx="38175" cy="126175"/>
            </a:xfrm>
            <a:custGeom>
              <a:avLst/>
              <a:gdLst/>
              <a:ahLst/>
              <a:cxnLst/>
              <a:rect l="l" t="t" r="r" b="b"/>
              <a:pathLst>
                <a:path w="1527" h="5047" extrusionOk="0">
                  <a:moveTo>
                    <a:pt x="38" y="1"/>
                  </a:moveTo>
                  <a:cubicBezTo>
                    <a:pt x="34" y="1"/>
                    <a:pt x="28" y="14"/>
                    <a:pt x="28" y="41"/>
                  </a:cubicBezTo>
                  <a:cubicBezTo>
                    <a:pt x="41" y="14"/>
                    <a:pt x="41" y="1"/>
                    <a:pt x="38" y="1"/>
                  </a:cubicBezTo>
                  <a:close/>
                  <a:moveTo>
                    <a:pt x="60" y="17"/>
                  </a:moveTo>
                  <a:cubicBezTo>
                    <a:pt x="49" y="17"/>
                    <a:pt x="37" y="23"/>
                    <a:pt x="28" y="41"/>
                  </a:cubicBezTo>
                  <a:cubicBezTo>
                    <a:pt x="1" y="41"/>
                    <a:pt x="1" y="68"/>
                    <a:pt x="1" y="95"/>
                  </a:cubicBezTo>
                  <a:cubicBezTo>
                    <a:pt x="188" y="442"/>
                    <a:pt x="376" y="764"/>
                    <a:pt x="536" y="1138"/>
                  </a:cubicBezTo>
                  <a:cubicBezTo>
                    <a:pt x="697" y="1513"/>
                    <a:pt x="831" y="1915"/>
                    <a:pt x="938" y="2316"/>
                  </a:cubicBezTo>
                  <a:cubicBezTo>
                    <a:pt x="991" y="2503"/>
                    <a:pt x="1045" y="2718"/>
                    <a:pt x="1072" y="2905"/>
                  </a:cubicBezTo>
                  <a:cubicBezTo>
                    <a:pt x="1098" y="3119"/>
                    <a:pt x="1125" y="3333"/>
                    <a:pt x="1179" y="3547"/>
                  </a:cubicBezTo>
                  <a:lnTo>
                    <a:pt x="1179" y="3521"/>
                  </a:lnTo>
                  <a:cubicBezTo>
                    <a:pt x="1232" y="3976"/>
                    <a:pt x="1259" y="4457"/>
                    <a:pt x="1232" y="4912"/>
                  </a:cubicBezTo>
                  <a:cubicBezTo>
                    <a:pt x="1232" y="4993"/>
                    <a:pt x="1312" y="5046"/>
                    <a:pt x="1366" y="5046"/>
                  </a:cubicBezTo>
                  <a:cubicBezTo>
                    <a:pt x="1446" y="5046"/>
                    <a:pt x="1527" y="4993"/>
                    <a:pt x="1527" y="4912"/>
                  </a:cubicBezTo>
                  <a:cubicBezTo>
                    <a:pt x="1527" y="4484"/>
                    <a:pt x="1500" y="4083"/>
                    <a:pt x="1446" y="3654"/>
                  </a:cubicBezTo>
                  <a:cubicBezTo>
                    <a:pt x="1366" y="3199"/>
                    <a:pt x="1259" y="2798"/>
                    <a:pt x="1125" y="2370"/>
                  </a:cubicBezTo>
                  <a:cubicBezTo>
                    <a:pt x="991" y="1968"/>
                    <a:pt x="857" y="1540"/>
                    <a:pt x="697" y="1165"/>
                  </a:cubicBezTo>
                  <a:cubicBezTo>
                    <a:pt x="536" y="764"/>
                    <a:pt x="322" y="389"/>
                    <a:pt x="108" y="41"/>
                  </a:cubicBezTo>
                  <a:cubicBezTo>
                    <a:pt x="108" y="41"/>
                    <a:pt x="84" y="17"/>
                    <a:pt x="60" y="17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8"/>
            <p:cNvSpPr/>
            <p:nvPr/>
          </p:nvSpPr>
          <p:spPr>
            <a:xfrm>
              <a:off x="9509725" y="8389275"/>
              <a:ext cx="94375" cy="150575"/>
            </a:xfrm>
            <a:custGeom>
              <a:avLst/>
              <a:gdLst/>
              <a:ahLst/>
              <a:cxnLst/>
              <a:rect l="l" t="t" r="r" b="b"/>
              <a:pathLst>
                <a:path w="3775" h="6023" extrusionOk="0">
                  <a:moveTo>
                    <a:pt x="3694" y="0"/>
                  </a:moveTo>
                  <a:cubicBezTo>
                    <a:pt x="3346" y="322"/>
                    <a:pt x="2999" y="616"/>
                    <a:pt x="2677" y="937"/>
                  </a:cubicBezTo>
                  <a:cubicBezTo>
                    <a:pt x="2356" y="1312"/>
                    <a:pt x="2008" y="1687"/>
                    <a:pt x="1714" y="2061"/>
                  </a:cubicBezTo>
                  <a:cubicBezTo>
                    <a:pt x="1125" y="2811"/>
                    <a:pt x="616" y="3694"/>
                    <a:pt x="268" y="4631"/>
                  </a:cubicBezTo>
                  <a:cubicBezTo>
                    <a:pt x="135" y="5032"/>
                    <a:pt x="28" y="5461"/>
                    <a:pt x="1" y="5889"/>
                  </a:cubicBezTo>
                  <a:cubicBezTo>
                    <a:pt x="1" y="5942"/>
                    <a:pt x="28" y="5969"/>
                    <a:pt x="28" y="5996"/>
                  </a:cubicBezTo>
                  <a:cubicBezTo>
                    <a:pt x="81" y="6023"/>
                    <a:pt x="108" y="6023"/>
                    <a:pt x="135" y="6023"/>
                  </a:cubicBezTo>
                  <a:cubicBezTo>
                    <a:pt x="161" y="6023"/>
                    <a:pt x="215" y="6023"/>
                    <a:pt x="242" y="5996"/>
                  </a:cubicBezTo>
                  <a:cubicBezTo>
                    <a:pt x="268" y="5969"/>
                    <a:pt x="268" y="5916"/>
                    <a:pt x="268" y="5889"/>
                  </a:cubicBezTo>
                  <a:cubicBezTo>
                    <a:pt x="268" y="5809"/>
                    <a:pt x="295" y="5728"/>
                    <a:pt x="295" y="5621"/>
                  </a:cubicBezTo>
                  <a:cubicBezTo>
                    <a:pt x="375" y="5139"/>
                    <a:pt x="536" y="4631"/>
                    <a:pt x="750" y="4122"/>
                  </a:cubicBezTo>
                  <a:cubicBezTo>
                    <a:pt x="1098" y="3293"/>
                    <a:pt x="1580" y="2516"/>
                    <a:pt x="2115" y="1821"/>
                  </a:cubicBezTo>
                  <a:lnTo>
                    <a:pt x="2115" y="1847"/>
                  </a:lnTo>
                  <a:cubicBezTo>
                    <a:pt x="2383" y="1526"/>
                    <a:pt x="2624" y="1205"/>
                    <a:pt x="2918" y="910"/>
                  </a:cubicBezTo>
                  <a:cubicBezTo>
                    <a:pt x="3186" y="616"/>
                    <a:pt x="3454" y="348"/>
                    <a:pt x="3748" y="81"/>
                  </a:cubicBezTo>
                  <a:cubicBezTo>
                    <a:pt x="3775" y="54"/>
                    <a:pt x="3775" y="0"/>
                    <a:pt x="3748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8"/>
            <p:cNvSpPr/>
            <p:nvPr/>
          </p:nvSpPr>
          <p:spPr>
            <a:xfrm>
              <a:off x="9524450" y="8441475"/>
              <a:ext cx="65600" cy="90350"/>
            </a:xfrm>
            <a:custGeom>
              <a:avLst/>
              <a:gdLst/>
              <a:ahLst/>
              <a:cxnLst/>
              <a:rect l="l" t="t" r="r" b="b"/>
              <a:pathLst>
                <a:path w="2624" h="3614" extrusionOk="0">
                  <a:moveTo>
                    <a:pt x="2597" y="0"/>
                  </a:moveTo>
                  <a:cubicBezTo>
                    <a:pt x="2597" y="54"/>
                    <a:pt x="2597" y="54"/>
                    <a:pt x="2543" y="54"/>
                  </a:cubicBezTo>
                  <a:cubicBezTo>
                    <a:pt x="2383" y="161"/>
                    <a:pt x="2276" y="295"/>
                    <a:pt x="2115" y="402"/>
                  </a:cubicBezTo>
                  <a:lnTo>
                    <a:pt x="1767" y="776"/>
                  </a:lnTo>
                  <a:cubicBezTo>
                    <a:pt x="1526" y="1044"/>
                    <a:pt x="1285" y="1312"/>
                    <a:pt x="1071" y="1606"/>
                  </a:cubicBezTo>
                  <a:cubicBezTo>
                    <a:pt x="857" y="1901"/>
                    <a:pt x="670" y="2195"/>
                    <a:pt x="456" y="2543"/>
                  </a:cubicBezTo>
                  <a:cubicBezTo>
                    <a:pt x="295" y="2837"/>
                    <a:pt x="134" y="3185"/>
                    <a:pt x="1" y="3506"/>
                  </a:cubicBezTo>
                  <a:lnTo>
                    <a:pt x="1" y="3587"/>
                  </a:lnTo>
                  <a:cubicBezTo>
                    <a:pt x="1" y="3614"/>
                    <a:pt x="27" y="3614"/>
                    <a:pt x="54" y="3614"/>
                  </a:cubicBezTo>
                  <a:lnTo>
                    <a:pt x="134" y="3614"/>
                  </a:lnTo>
                  <a:cubicBezTo>
                    <a:pt x="161" y="3614"/>
                    <a:pt x="161" y="3587"/>
                    <a:pt x="161" y="3533"/>
                  </a:cubicBezTo>
                  <a:cubicBezTo>
                    <a:pt x="188" y="3453"/>
                    <a:pt x="215" y="3346"/>
                    <a:pt x="295" y="3239"/>
                  </a:cubicBezTo>
                  <a:cubicBezTo>
                    <a:pt x="589" y="2543"/>
                    <a:pt x="991" y="1874"/>
                    <a:pt x="1473" y="1258"/>
                  </a:cubicBezTo>
                  <a:cubicBezTo>
                    <a:pt x="1633" y="1071"/>
                    <a:pt x="1794" y="830"/>
                    <a:pt x="2008" y="643"/>
                  </a:cubicBezTo>
                  <a:cubicBezTo>
                    <a:pt x="2195" y="428"/>
                    <a:pt x="2356" y="241"/>
                    <a:pt x="2597" y="54"/>
                  </a:cubicBezTo>
                  <a:cubicBezTo>
                    <a:pt x="2624" y="54"/>
                    <a:pt x="2597" y="27"/>
                    <a:pt x="2597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8"/>
            <p:cNvSpPr/>
            <p:nvPr/>
          </p:nvSpPr>
          <p:spPr>
            <a:xfrm>
              <a:off x="9531825" y="8427800"/>
              <a:ext cx="119800" cy="116750"/>
            </a:xfrm>
            <a:custGeom>
              <a:avLst/>
              <a:gdLst/>
              <a:ahLst/>
              <a:cxnLst/>
              <a:rect l="l" t="t" r="r" b="b"/>
              <a:pathLst>
                <a:path w="4792" h="4670" extrusionOk="0">
                  <a:moveTo>
                    <a:pt x="321" y="4428"/>
                  </a:moveTo>
                  <a:lnTo>
                    <a:pt x="321" y="4428"/>
                  </a:lnTo>
                  <a:cubicBezTo>
                    <a:pt x="317" y="4436"/>
                    <a:pt x="314" y="4443"/>
                    <a:pt x="310" y="4451"/>
                  </a:cubicBezTo>
                  <a:lnTo>
                    <a:pt x="310" y="4451"/>
                  </a:lnTo>
                  <a:cubicBezTo>
                    <a:pt x="321" y="4443"/>
                    <a:pt x="321" y="4428"/>
                    <a:pt x="321" y="4428"/>
                  </a:cubicBezTo>
                  <a:close/>
                  <a:moveTo>
                    <a:pt x="4703" y="1"/>
                  </a:moveTo>
                  <a:cubicBezTo>
                    <a:pt x="4697" y="1"/>
                    <a:pt x="4692" y="4"/>
                    <a:pt x="4684" y="12"/>
                  </a:cubicBezTo>
                  <a:cubicBezTo>
                    <a:pt x="4470" y="119"/>
                    <a:pt x="4283" y="199"/>
                    <a:pt x="4068" y="333"/>
                  </a:cubicBezTo>
                  <a:lnTo>
                    <a:pt x="3480" y="735"/>
                  </a:lnTo>
                  <a:cubicBezTo>
                    <a:pt x="3078" y="1056"/>
                    <a:pt x="2677" y="1350"/>
                    <a:pt x="2302" y="1671"/>
                  </a:cubicBezTo>
                  <a:cubicBezTo>
                    <a:pt x="1927" y="2019"/>
                    <a:pt x="1579" y="2394"/>
                    <a:pt x="1231" y="2742"/>
                  </a:cubicBezTo>
                  <a:cubicBezTo>
                    <a:pt x="910" y="3117"/>
                    <a:pt x="589" y="3491"/>
                    <a:pt x="321" y="3920"/>
                  </a:cubicBezTo>
                  <a:cubicBezTo>
                    <a:pt x="187" y="4080"/>
                    <a:pt x="80" y="4294"/>
                    <a:pt x="0" y="4482"/>
                  </a:cubicBezTo>
                  <a:lnTo>
                    <a:pt x="0" y="4589"/>
                  </a:lnTo>
                  <a:cubicBezTo>
                    <a:pt x="0" y="4616"/>
                    <a:pt x="27" y="4669"/>
                    <a:pt x="54" y="4669"/>
                  </a:cubicBezTo>
                  <a:lnTo>
                    <a:pt x="161" y="4669"/>
                  </a:lnTo>
                  <a:cubicBezTo>
                    <a:pt x="187" y="4669"/>
                    <a:pt x="241" y="4616"/>
                    <a:pt x="241" y="4589"/>
                  </a:cubicBezTo>
                  <a:cubicBezTo>
                    <a:pt x="264" y="4543"/>
                    <a:pt x="287" y="4497"/>
                    <a:pt x="310" y="4451"/>
                  </a:cubicBezTo>
                  <a:lnTo>
                    <a:pt x="310" y="4451"/>
                  </a:lnTo>
                  <a:cubicBezTo>
                    <a:pt x="306" y="4453"/>
                    <a:pt x="301" y="4455"/>
                    <a:pt x="294" y="4455"/>
                  </a:cubicBezTo>
                  <a:cubicBezTo>
                    <a:pt x="428" y="4268"/>
                    <a:pt x="562" y="4027"/>
                    <a:pt x="696" y="3813"/>
                  </a:cubicBezTo>
                  <a:cubicBezTo>
                    <a:pt x="830" y="3625"/>
                    <a:pt x="990" y="3411"/>
                    <a:pt x="1178" y="3224"/>
                  </a:cubicBezTo>
                  <a:cubicBezTo>
                    <a:pt x="1499" y="2822"/>
                    <a:pt x="1847" y="2421"/>
                    <a:pt x="2195" y="2046"/>
                  </a:cubicBezTo>
                  <a:cubicBezTo>
                    <a:pt x="2944" y="1323"/>
                    <a:pt x="3774" y="681"/>
                    <a:pt x="4684" y="146"/>
                  </a:cubicBezTo>
                  <a:lnTo>
                    <a:pt x="4738" y="119"/>
                  </a:lnTo>
                  <a:cubicBezTo>
                    <a:pt x="4791" y="119"/>
                    <a:pt x="4791" y="65"/>
                    <a:pt x="4791" y="39"/>
                  </a:cubicBezTo>
                  <a:cubicBezTo>
                    <a:pt x="4734" y="20"/>
                    <a:pt x="4718" y="1"/>
                    <a:pt x="4703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8"/>
            <p:cNvSpPr/>
            <p:nvPr/>
          </p:nvSpPr>
          <p:spPr>
            <a:xfrm>
              <a:off x="9537825" y="8537825"/>
              <a:ext cx="148575" cy="24100"/>
            </a:xfrm>
            <a:custGeom>
              <a:avLst/>
              <a:gdLst/>
              <a:ahLst/>
              <a:cxnLst/>
              <a:rect l="l" t="t" r="r" b="b"/>
              <a:pathLst>
                <a:path w="5943" h="964" extrusionOk="0">
                  <a:moveTo>
                    <a:pt x="1687" y="0"/>
                  </a:moveTo>
                  <a:cubicBezTo>
                    <a:pt x="1473" y="27"/>
                    <a:pt x="1232" y="54"/>
                    <a:pt x="964" y="134"/>
                  </a:cubicBezTo>
                  <a:cubicBezTo>
                    <a:pt x="724" y="188"/>
                    <a:pt x="483" y="241"/>
                    <a:pt x="269" y="348"/>
                  </a:cubicBezTo>
                  <a:cubicBezTo>
                    <a:pt x="188" y="402"/>
                    <a:pt x="162" y="402"/>
                    <a:pt x="81" y="429"/>
                  </a:cubicBezTo>
                  <a:cubicBezTo>
                    <a:pt x="28" y="455"/>
                    <a:pt x="1" y="536"/>
                    <a:pt x="28" y="589"/>
                  </a:cubicBezTo>
                  <a:cubicBezTo>
                    <a:pt x="48" y="649"/>
                    <a:pt x="98" y="680"/>
                    <a:pt x="144" y="680"/>
                  </a:cubicBezTo>
                  <a:cubicBezTo>
                    <a:pt x="160" y="680"/>
                    <a:pt x="175" y="676"/>
                    <a:pt x="188" y="670"/>
                  </a:cubicBezTo>
                  <a:cubicBezTo>
                    <a:pt x="429" y="562"/>
                    <a:pt x="670" y="455"/>
                    <a:pt x="884" y="402"/>
                  </a:cubicBezTo>
                  <a:lnTo>
                    <a:pt x="911" y="402"/>
                  </a:lnTo>
                  <a:cubicBezTo>
                    <a:pt x="1393" y="268"/>
                    <a:pt x="1901" y="188"/>
                    <a:pt x="2410" y="188"/>
                  </a:cubicBezTo>
                  <a:cubicBezTo>
                    <a:pt x="2758" y="188"/>
                    <a:pt x="3106" y="215"/>
                    <a:pt x="3480" y="268"/>
                  </a:cubicBezTo>
                  <a:cubicBezTo>
                    <a:pt x="3828" y="295"/>
                    <a:pt x="4176" y="348"/>
                    <a:pt x="4498" y="455"/>
                  </a:cubicBezTo>
                  <a:lnTo>
                    <a:pt x="4471" y="455"/>
                  </a:lnTo>
                  <a:cubicBezTo>
                    <a:pt x="4953" y="589"/>
                    <a:pt x="5408" y="723"/>
                    <a:pt x="5889" y="964"/>
                  </a:cubicBezTo>
                  <a:cubicBezTo>
                    <a:pt x="5916" y="964"/>
                    <a:pt x="5916" y="964"/>
                    <a:pt x="5943" y="937"/>
                  </a:cubicBezTo>
                  <a:cubicBezTo>
                    <a:pt x="5943" y="884"/>
                    <a:pt x="5943" y="884"/>
                    <a:pt x="5916" y="857"/>
                  </a:cubicBezTo>
                  <a:cubicBezTo>
                    <a:pt x="5702" y="750"/>
                    <a:pt x="5488" y="670"/>
                    <a:pt x="5247" y="589"/>
                  </a:cubicBezTo>
                  <a:cubicBezTo>
                    <a:pt x="5006" y="482"/>
                    <a:pt x="4765" y="429"/>
                    <a:pt x="4551" y="348"/>
                  </a:cubicBezTo>
                  <a:cubicBezTo>
                    <a:pt x="4069" y="215"/>
                    <a:pt x="3561" y="134"/>
                    <a:pt x="3106" y="54"/>
                  </a:cubicBezTo>
                  <a:cubicBezTo>
                    <a:pt x="2811" y="27"/>
                    <a:pt x="2544" y="0"/>
                    <a:pt x="2222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8"/>
            <p:cNvSpPr/>
            <p:nvPr/>
          </p:nvSpPr>
          <p:spPr>
            <a:xfrm>
              <a:off x="9538500" y="8555900"/>
              <a:ext cx="93700" cy="13400"/>
            </a:xfrm>
            <a:custGeom>
              <a:avLst/>
              <a:gdLst/>
              <a:ahLst/>
              <a:cxnLst/>
              <a:rect l="l" t="t" r="r" b="b"/>
              <a:pathLst>
                <a:path w="3748" h="536" extrusionOk="0">
                  <a:moveTo>
                    <a:pt x="964" y="0"/>
                  </a:moveTo>
                  <a:cubicBezTo>
                    <a:pt x="670" y="0"/>
                    <a:pt x="375" y="27"/>
                    <a:pt x="54" y="27"/>
                  </a:cubicBezTo>
                  <a:cubicBezTo>
                    <a:pt x="27" y="27"/>
                    <a:pt x="1" y="80"/>
                    <a:pt x="1" y="134"/>
                  </a:cubicBezTo>
                  <a:cubicBezTo>
                    <a:pt x="1" y="161"/>
                    <a:pt x="27" y="214"/>
                    <a:pt x="81" y="214"/>
                  </a:cubicBezTo>
                  <a:cubicBezTo>
                    <a:pt x="429" y="161"/>
                    <a:pt x="723" y="161"/>
                    <a:pt x="1071" y="134"/>
                  </a:cubicBezTo>
                  <a:lnTo>
                    <a:pt x="1071" y="134"/>
                  </a:lnTo>
                  <a:cubicBezTo>
                    <a:pt x="1759" y="135"/>
                    <a:pt x="2472" y="163"/>
                    <a:pt x="3186" y="375"/>
                  </a:cubicBezTo>
                  <a:lnTo>
                    <a:pt x="3132" y="375"/>
                  </a:lnTo>
                  <a:cubicBezTo>
                    <a:pt x="3320" y="402"/>
                    <a:pt x="3507" y="482"/>
                    <a:pt x="3668" y="535"/>
                  </a:cubicBezTo>
                  <a:cubicBezTo>
                    <a:pt x="3721" y="535"/>
                    <a:pt x="3748" y="535"/>
                    <a:pt x="3748" y="509"/>
                  </a:cubicBezTo>
                  <a:cubicBezTo>
                    <a:pt x="3748" y="482"/>
                    <a:pt x="3748" y="428"/>
                    <a:pt x="3721" y="428"/>
                  </a:cubicBezTo>
                  <a:cubicBezTo>
                    <a:pt x="3453" y="348"/>
                    <a:pt x="3132" y="241"/>
                    <a:pt x="2865" y="187"/>
                  </a:cubicBezTo>
                  <a:cubicBezTo>
                    <a:pt x="2570" y="134"/>
                    <a:pt x="2249" y="107"/>
                    <a:pt x="1928" y="80"/>
                  </a:cubicBezTo>
                  <a:cubicBezTo>
                    <a:pt x="1660" y="27"/>
                    <a:pt x="1366" y="27"/>
                    <a:pt x="1098" y="27"/>
                  </a:cubicBezTo>
                  <a:cubicBezTo>
                    <a:pt x="1045" y="0"/>
                    <a:pt x="991" y="0"/>
                    <a:pt x="96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8"/>
            <p:cNvSpPr/>
            <p:nvPr/>
          </p:nvSpPr>
          <p:spPr>
            <a:xfrm>
              <a:off x="9536500" y="8556550"/>
              <a:ext cx="143225" cy="48875"/>
            </a:xfrm>
            <a:custGeom>
              <a:avLst/>
              <a:gdLst/>
              <a:ahLst/>
              <a:cxnLst/>
              <a:rect l="l" t="t" r="r" b="b"/>
              <a:pathLst>
                <a:path w="5729" h="1955" extrusionOk="0">
                  <a:moveTo>
                    <a:pt x="107" y="1"/>
                  </a:moveTo>
                  <a:cubicBezTo>
                    <a:pt x="81" y="1"/>
                    <a:pt x="54" y="54"/>
                    <a:pt x="54" y="81"/>
                  </a:cubicBezTo>
                  <a:cubicBezTo>
                    <a:pt x="0" y="135"/>
                    <a:pt x="54" y="215"/>
                    <a:pt x="107" y="242"/>
                  </a:cubicBezTo>
                  <a:cubicBezTo>
                    <a:pt x="589" y="402"/>
                    <a:pt x="1017" y="536"/>
                    <a:pt x="1472" y="724"/>
                  </a:cubicBezTo>
                  <a:cubicBezTo>
                    <a:pt x="1954" y="857"/>
                    <a:pt x="2409" y="1018"/>
                    <a:pt x="2891" y="1152"/>
                  </a:cubicBezTo>
                  <a:cubicBezTo>
                    <a:pt x="3346" y="1286"/>
                    <a:pt x="3828" y="1419"/>
                    <a:pt x="4256" y="1553"/>
                  </a:cubicBezTo>
                  <a:lnTo>
                    <a:pt x="4952" y="1741"/>
                  </a:lnTo>
                  <a:cubicBezTo>
                    <a:pt x="5059" y="1794"/>
                    <a:pt x="5193" y="1821"/>
                    <a:pt x="5300" y="1848"/>
                  </a:cubicBezTo>
                  <a:cubicBezTo>
                    <a:pt x="5434" y="1874"/>
                    <a:pt x="5514" y="1928"/>
                    <a:pt x="5648" y="1955"/>
                  </a:cubicBezTo>
                  <a:cubicBezTo>
                    <a:pt x="5701" y="1955"/>
                    <a:pt x="5701" y="1955"/>
                    <a:pt x="5728" y="1928"/>
                  </a:cubicBezTo>
                  <a:cubicBezTo>
                    <a:pt x="5728" y="1874"/>
                    <a:pt x="5728" y="1874"/>
                    <a:pt x="5701" y="1848"/>
                  </a:cubicBezTo>
                  <a:cubicBezTo>
                    <a:pt x="5594" y="1821"/>
                    <a:pt x="5461" y="1767"/>
                    <a:pt x="5354" y="1741"/>
                  </a:cubicBezTo>
                  <a:cubicBezTo>
                    <a:pt x="5246" y="1714"/>
                    <a:pt x="5113" y="1687"/>
                    <a:pt x="5032" y="1660"/>
                  </a:cubicBezTo>
                  <a:cubicBezTo>
                    <a:pt x="4791" y="1580"/>
                    <a:pt x="4551" y="1473"/>
                    <a:pt x="4310" y="1419"/>
                  </a:cubicBezTo>
                  <a:cubicBezTo>
                    <a:pt x="3855" y="1259"/>
                    <a:pt x="3400" y="1125"/>
                    <a:pt x="2918" y="938"/>
                  </a:cubicBezTo>
                  <a:cubicBezTo>
                    <a:pt x="2436" y="777"/>
                    <a:pt x="2008" y="643"/>
                    <a:pt x="1553" y="483"/>
                  </a:cubicBezTo>
                  <a:cubicBezTo>
                    <a:pt x="1071" y="322"/>
                    <a:pt x="616" y="135"/>
                    <a:pt x="134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8"/>
            <p:cNvSpPr/>
            <p:nvPr/>
          </p:nvSpPr>
          <p:spPr>
            <a:xfrm>
              <a:off x="9523125" y="8589350"/>
              <a:ext cx="95025" cy="131175"/>
            </a:xfrm>
            <a:custGeom>
              <a:avLst/>
              <a:gdLst/>
              <a:ahLst/>
              <a:cxnLst/>
              <a:rect l="l" t="t" r="r" b="b"/>
              <a:pathLst>
                <a:path w="3801" h="5247" extrusionOk="0">
                  <a:moveTo>
                    <a:pt x="187" y="0"/>
                  </a:moveTo>
                  <a:cubicBezTo>
                    <a:pt x="80" y="0"/>
                    <a:pt x="54" y="27"/>
                    <a:pt x="0" y="81"/>
                  </a:cubicBezTo>
                  <a:lnTo>
                    <a:pt x="0" y="134"/>
                  </a:lnTo>
                  <a:cubicBezTo>
                    <a:pt x="0" y="161"/>
                    <a:pt x="27" y="161"/>
                    <a:pt x="80" y="214"/>
                  </a:cubicBezTo>
                  <a:cubicBezTo>
                    <a:pt x="161" y="241"/>
                    <a:pt x="268" y="295"/>
                    <a:pt x="375" y="375"/>
                  </a:cubicBezTo>
                  <a:cubicBezTo>
                    <a:pt x="803" y="616"/>
                    <a:pt x="1178" y="910"/>
                    <a:pt x="1526" y="1232"/>
                  </a:cubicBezTo>
                  <a:cubicBezTo>
                    <a:pt x="1954" y="1687"/>
                    <a:pt x="2329" y="2168"/>
                    <a:pt x="2650" y="2704"/>
                  </a:cubicBezTo>
                  <a:cubicBezTo>
                    <a:pt x="3078" y="3453"/>
                    <a:pt x="3426" y="4283"/>
                    <a:pt x="3667" y="5113"/>
                  </a:cubicBezTo>
                  <a:cubicBezTo>
                    <a:pt x="3667" y="5166"/>
                    <a:pt x="3694" y="5193"/>
                    <a:pt x="3694" y="5220"/>
                  </a:cubicBezTo>
                  <a:cubicBezTo>
                    <a:pt x="3694" y="5246"/>
                    <a:pt x="3720" y="5246"/>
                    <a:pt x="3747" y="5246"/>
                  </a:cubicBezTo>
                  <a:cubicBezTo>
                    <a:pt x="3801" y="5246"/>
                    <a:pt x="3801" y="5220"/>
                    <a:pt x="3801" y="5193"/>
                  </a:cubicBezTo>
                  <a:cubicBezTo>
                    <a:pt x="3694" y="4791"/>
                    <a:pt x="3560" y="4363"/>
                    <a:pt x="3426" y="3962"/>
                  </a:cubicBezTo>
                  <a:cubicBezTo>
                    <a:pt x="3265" y="3560"/>
                    <a:pt x="3078" y="3105"/>
                    <a:pt x="2891" y="2757"/>
                  </a:cubicBezTo>
                  <a:cubicBezTo>
                    <a:pt x="2489" y="1981"/>
                    <a:pt x="1954" y="1285"/>
                    <a:pt x="1285" y="696"/>
                  </a:cubicBezTo>
                  <a:cubicBezTo>
                    <a:pt x="937" y="429"/>
                    <a:pt x="616" y="214"/>
                    <a:pt x="21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8"/>
            <p:cNvSpPr/>
            <p:nvPr/>
          </p:nvSpPr>
          <p:spPr>
            <a:xfrm>
              <a:off x="9523125" y="8592700"/>
              <a:ext cx="60225" cy="101050"/>
            </a:xfrm>
            <a:custGeom>
              <a:avLst/>
              <a:gdLst/>
              <a:ahLst/>
              <a:cxnLst/>
              <a:rect l="l" t="t" r="r" b="b"/>
              <a:pathLst>
                <a:path w="2409" h="4042" extrusionOk="0">
                  <a:moveTo>
                    <a:pt x="134" y="0"/>
                  </a:moveTo>
                  <a:cubicBezTo>
                    <a:pt x="80" y="27"/>
                    <a:pt x="80" y="27"/>
                    <a:pt x="54" y="27"/>
                  </a:cubicBezTo>
                  <a:cubicBezTo>
                    <a:pt x="0" y="80"/>
                    <a:pt x="0" y="107"/>
                    <a:pt x="54" y="107"/>
                  </a:cubicBezTo>
                  <a:cubicBezTo>
                    <a:pt x="509" y="750"/>
                    <a:pt x="990" y="1365"/>
                    <a:pt x="1392" y="2034"/>
                  </a:cubicBezTo>
                  <a:cubicBezTo>
                    <a:pt x="1740" y="2677"/>
                    <a:pt x="2088" y="3346"/>
                    <a:pt x="2329" y="4015"/>
                  </a:cubicBezTo>
                  <a:cubicBezTo>
                    <a:pt x="2329" y="4042"/>
                    <a:pt x="2355" y="4042"/>
                    <a:pt x="2382" y="4042"/>
                  </a:cubicBezTo>
                  <a:cubicBezTo>
                    <a:pt x="2409" y="4042"/>
                    <a:pt x="2409" y="4015"/>
                    <a:pt x="2409" y="3988"/>
                  </a:cubicBezTo>
                  <a:cubicBezTo>
                    <a:pt x="2275" y="3614"/>
                    <a:pt x="2141" y="3292"/>
                    <a:pt x="1981" y="2944"/>
                  </a:cubicBezTo>
                  <a:cubicBezTo>
                    <a:pt x="1820" y="2623"/>
                    <a:pt x="1660" y="2249"/>
                    <a:pt x="1445" y="1901"/>
                  </a:cubicBezTo>
                  <a:cubicBezTo>
                    <a:pt x="1071" y="1231"/>
                    <a:pt x="642" y="643"/>
                    <a:pt x="187" y="2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8"/>
            <p:cNvSpPr/>
            <p:nvPr/>
          </p:nvSpPr>
          <p:spPr>
            <a:xfrm>
              <a:off x="9521775" y="8606075"/>
              <a:ext cx="56900" cy="132175"/>
            </a:xfrm>
            <a:custGeom>
              <a:avLst/>
              <a:gdLst/>
              <a:ahLst/>
              <a:cxnLst/>
              <a:rect l="l" t="t" r="r" b="b"/>
              <a:pathLst>
                <a:path w="2276" h="5287" extrusionOk="0">
                  <a:moveTo>
                    <a:pt x="108" y="1"/>
                  </a:moveTo>
                  <a:cubicBezTo>
                    <a:pt x="27" y="1"/>
                    <a:pt x="1" y="81"/>
                    <a:pt x="1" y="134"/>
                  </a:cubicBezTo>
                  <a:cubicBezTo>
                    <a:pt x="108" y="563"/>
                    <a:pt x="188" y="1044"/>
                    <a:pt x="322" y="1473"/>
                  </a:cubicBezTo>
                  <a:cubicBezTo>
                    <a:pt x="456" y="1954"/>
                    <a:pt x="643" y="2383"/>
                    <a:pt x="804" y="2811"/>
                  </a:cubicBezTo>
                  <a:cubicBezTo>
                    <a:pt x="1178" y="3694"/>
                    <a:pt x="1633" y="4524"/>
                    <a:pt x="2169" y="5247"/>
                  </a:cubicBezTo>
                  <a:cubicBezTo>
                    <a:pt x="2182" y="5273"/>
                    <a:pt x="2202" y="5287"/>
                    <a:pt x="2219" y="5287"/>
                  </a:cubicBezTo>
                  <a:cubicBezTo>
                    <a:pt x="2235" y="5287"/>
                    <a:pt x="2249" y="5273"/>
                    <a:pt x="2249" y="5247"/>
                  </a:cubicBezTo>
                  <a:cubicBezTo>
                    <a:pt x="2276" y="5220"/>
                    <a:pt x="2276" y="5193"/>
                    <a:pt x="2249" y="5193"/>
                  </a:cubicBezTo>
                  <a:cubicBezTo>
                    <a:pt x="2061" y="4952"/>
                    <a:pt x="1901" y="4684"/>
                    <a:pt x="1767" y="4444"/>
                  </a:cubicBezTo>
                  <a:cubicBezTo>
                    <a:pt x="1499" y="3935"/>
                    <a:pt x="1232" y="3453"/>
                    <a:pt x="1044" y="2945"/>
                  </a:cubicBezTo>
                  <a:cubicBezTo>
                    <a:pt x="804" y="2409"/>
                    <a:pt x="643" y="1874"/>
                    <a:pt x="456" y="1312"/>
                  </a:cubicBezTo>
                  <a:cubicBezTo>
                    <a:pt x="375" y="911"/>
                    <a:pt x="268" y="509"/>
                    <a:pt x="188" y="108"/>
                  </a:cubicBezTo>
                  <a:cubicBezTo>
                    <a:pt x="188" y="27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8"/>
            <p:cNvSpPr/>
            <p:nvPr/>
          </p:nvSpPr>
          <p:spPr>
            <a:xfrm>
              <a:off x="9317700" y="8480950"/>
              <a:ext cx="157250" cy="68275"/>
            </a:xfrm>
            <a:custGeom>
              <a:avLst/>
              <a:gdLst/>
              <a:ahLst/>
              <a:cxnLst/>
              <a:rect l="l" t="t" r="r" b="b"/>
              <a:pathLst>
                <a:path w="6290" h="2731" extrusionOk="0">
                  <a:moveTo>
                    <a:pt x="54" y="0"/>
                  </a:moveTo>
                  <a:cubicBezTo>
                    <a:pt x="27" y="0"/>
                    <a:pt x="0" y="27"/>
                    <a:pt x="0" y="54"/>
                  </a:cubicBezTo>
                  <a:cubicBezTo>
                    <a:pt x="0" y="81"/>
                    <a:pt x="27" y="134"/>
                    <a:pt x="27" y="134"/>
                  </a:cubicBezTo>
                  <a:cubicBezTo>
                    <a:pt x="776" y="214"/>
                    <a:pt x="1526" y="348"/>
                    <a:pt x="2275" y="536"/>
                  </a:cubicBezTo>
                  <a:cubicBezTo>
                    <a:pt x="3025" y="723"/>
                    <a:pt x="3774" y="991"/>
                    <a:pt x="4443" y="1392"/>
                  </a:cubicBezTo>
                  <a:cubicBezTo>
                    <a:pt x="4925" y="1660"/>
                    <a:pt x="5353" y="1954"/>
                    <a:pt x="5701" y="2329"/>
                  </a:cubicBezTo>
                  <a:lnTo>
                    <a:pt x="5678" y="2306"/>
                  </a:lnTo>
                  <a:lnTo>
                    <a:pt x="5678" y="2306"/>
                  </a:lnTo>
                  <a:cubicBezTo>
                    <a:pt x="5784" y="2412"/>
                    <a:pt x="5916" y="2545"/>
                    <a:pt x="6022" y="2677"/>
                  </a:cubicBezTo>
                  <a:cubicBezTo>
                    <a:pt x="6049" y="2704"/>
                    <a:pt x="6076" y="2704"/>
                    <a:pt x="6129" y="2730"/>
                  </a:cubicBezTo>
                  <a:cubicBezTo>
                    <a:pt x="6156" y="2730"/>
                    <a:pt x="6183" y="2730"/>
                    <a:pt x="6210" y="2704"/>
                  </a:cubicBezTo>
                  <a:cubicBezTo>
                    <a:pt x="6290" y="2677"/>
                    <a:pt x="6290" y="2570"/>
                    <a:pt x="6236" y="2490"/>
                  </a:cubicBezTo>
                  <a:cubicBezTo>
                    <a:pt x="5942" y="2168"/>
                    <a:pt x="5621" y="1874"/>
                    <a:pt x="5246" y="1606"/>
                  </a:cubicBezTo>
                  <a:cubicBezTo>
                    <a:pt x="4871" y="1339"/>
                    <a:pt x="4470" y="1124"/>
                    <a:pt x="4068" y="937"/>
                  </a:cubicBezTo>
                  <a:cubicBezTo>
                    <a:pt x="3667" y="750"/>
                    <a:pt x="3239" y="589"/>
                    <a:pt x="2810" y="482"/>
                  </a:cubicBezTo>
                  <a:cubicBezTo>
                    <a:pt x="2355" y="348"/>
                    <a:pt x="1927" y="295"/>
                    <a:pt x="1499" y="188"/>
                  </a:cubicBezTo>
                  <a:lnTo>
                    <a:pt x="803" y="81"/>
                  </a:lnTo>
                  <a:cubicBezTo>
                    <a:pt x="562" y="54"/>
                    <a:pt x="294" y="27"/>
                    <a:pt x="5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8"/>
            <p:cNvSpPr/>
            <p:nvPr/>
          </p:nvSpPr>
          <p:spPr>
            <a:xfrm>
              <a:off x="9354500" y="8511050"/>
              <a:ext cx="118450" cy="41525"/>
            </a:xfrm>
            <a:custGeom>
              <a:avLst/>
              <a:gdLst/>
              <a:ahLst/>
              <a:cxnLst/>
              <a:rect l="l" t="t" r="r" b="b"/>
              <a:pathLst>
                <a:path w="4738" h="1661" extrusionOk="0">
                  <a:moveTo>
                    <a:pt x="107" y="1"/>
                  </a:moveTo>
                  <a:cubicBezTo>
                    <a:pt x="27" y="28"/>
                    <a:pt x="0" y="54"/>
                    <a:pt x="0" y="81"/>
                  </a:cubicBezTo>
                  <a:cubicBezTo>
                    <a:pt x="0" y="135"/>
                    <a:pt x="27" y="161"/>
                    <a:pt x="54" y="161"/>
                  </a:cubicBezTo>
                  <a:cubicBezTo>
                    <a:pt x="643" y="215"/>
                    <a:pt x="1231" y="322"/>
                    <a:pt x="1793" y="456"/>
                  </a:cubicBezTo>
                  <a:lnTo>
                    <a:pt x="1767" y="456"/>
                  </a:lnTo>
                  <a:cubicBezTo>
                    <a:pt x="2195" y="563"/>
                    <a:pt x="2596" y="723"/>
                    <a:pt x="2998" y="857"/>
                  </a:cubicBezTo>
                  <a:cubicBezTo>
                    <a:pt x="3399" y="1018"/>
                    <a:pt x="3801" y="1232"/>
                    <a:pt x="4202" y="1419"/>
                  </a:cubicBezTo>
                  <a:cubicBezTo>
                    <a:pt x="4309" y="1500"/>
                    <a:pt x="4416" y="1553"/>
                    <a:pt x="4550" y="1633"/>
                  </a:cubicBezTo>
                  <a:cubicBezTo>
                    <a:pt x="4577" y="1660"/>
                    <a:pt x="4604" y="1660"/>
                    <a:pt x="4657" y="1660"/>
                  </a:cubicBezTo>
                  <a:cubicBezTo>
                    <a:pt x="4684" y="1660"/>
                    <a:pt x="4711" y="1633"/>
                    <a:pt x="4711" y="1633"/>
                  </a:cubicBezTo>
                  <a:cubicBezTo>
                    <a:pt x="4738" y="1607"/>
                    <a:pt x="4738" y="1553"/>
                    <a:pt x="4738" y="1526"/>
                  </a:cubicBezTo>
                  <a:cubicBezTo>
                    <a:pt x="4738" y="1500"/>
                    <a:pt x="4711" y="1473"/>
                    <a:pt x="4711" y="1473"/>
                  </a:cubicBezTo>
                  <a:cubicBezTo>
                    <a:pt x="4015" y="1018"/>
                    <a:pt x="3266" y="697"/>
                    <a:pt x="2516" y="456"/>
                  </a:cubicBezTo>
                  <a:cubicBezTo>
                    <a:pt x="2115" y="322"/>
                    <a:pt x="1740" y="268"/>
                    <a:pt x="1338" y="161"/>
                  </a:cubicBezTo>
                  <a:lnTo>
                    <a:pt x="723" y="54"/>
                  </a:lnTo>
                  <a:cubicBezTo>
                    <a:pt x="535" y="28"/>
                    <a:pt x="295" y="28"/>
                    <a:pt x="107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8"/>
            <p:cNvSpPr/>
            <p:nvPr/>
          </p:nvSpPr>
          <p:spPr>
            <a:xfrm>
              <a:off x="9324375" y="8534750"/>
              <a:ext cx="142550" cy="27175"/>
            </a:xfrm>
            <a:custGeom>
              <a:avLst/>
              <a:gdLst/>
              <a:ahLst/>
              <a:cxnLst/>
              <a:rect l="l" t="t" r="r" b="b"/>
              <a:pathLst>
                <a:path w="5702" h="1087" extrusionOk="0">
                  <a:moveTo>
                    <a:pt x="9" y="0"/>
                  </a:moveTo>
                  <a:cubicBezTo>
                    <a:pt x="4" y="0"/>
                    <a:pt x="1" y="7"/>
                    <a:pt x="1" y="16"/>
                  </a:cubicBezTo>
                  <a:cubicBezTo>
                    <a:pt x="1" y="43"/>
                    <a:pt x="1" y="70"/>
                    <a:pt x="27" y="70"/>
                  </a:cubicBezTo>
                  <a:cubicBezTo>
                    <a:pt x="27" y="19"/>
                    <a:pt x="17" y="0"/>
                    <a:pt x="9" y="0"/>
                  </a:cubicBezTo>
                  <a:close/>
                  <a:moveTo>
                    <a:pt x="27" y="70"/>
                  </a:moveTo>
                  <a:cubicBezTo>
                    <a:pt x="456" y="204"/>
                    <a:pt x="884" y="284"/>
                    <a:pt x="1339" y="391"/>
                  </a:cubicBezTo>
                  <a:cubicBezTo>
                    <a:pt x="1794" y="445"/>
                    <a:pt x="2249" y="525"/>
                    <a:pt x="2704" y="578"/>
                  </a:cubicBezTo>
                  <a:cubicBezTo>
                    <a:pt x="3132" y="659"/>
                    <a:pt x="3614" y="685"/>
                    <a:pt x="4042" y="739"/>
                  </a:cubicBezTo>
                  <a:cubicBezTo>
                    <a:pt x="4471" y="819"/>
                    <a:pt x="4952" y="873"/>
                    <a:pt x="5381" y="1007"/>
                  </a:cubicBezTo>
                  <a:lnTo>
                    <a:pt x="5354" y="1007"/>
                  </a:lnTo>
                  <a:cubicBezTo>
                    <a:pt x="5407" y="1060"/>
                    <a:pt x="5488" y="1060"/>
                    <a:pt x="5541" y="1087"/>
                  </a:cubicBezTo>
                  <a:lnTo>
                    <a:pt x="5648" y="1087"/>
                  </a:lnTo>
                  <a:cubicBezTo>
                    <a:pt x="5675" y="1087"/>
                    <a:pt x="5702" y="1060"/>
                    <a:pt x="5702" y="1007"/>
                  </a:cubicBezTo>
                  <a:lnTo>
                    <a:pt x="5702" y="926"/>
                  </a:lnTo>
                  <a:cubicBezTo>
                    <a:pt x="5702" y="873"/>
                    <a:pt x="5675" y="846"/>
                    <a:pt x="5648" y="846"/>
                  </a:cubicBezTo>
                  <a:cubicBezTo>
                    <a:pt x="5220" y="712"/>
                    <a:pt x="4738" y="659"/>
                    <a:pt x="4283" y="578"/>
                  </a:cubicBezTo>
                  <a:cubicBezTo>
                    <a:pt x="3801" y="525"/>
                    <a:pt x="3346" y="471"/>
                    <a:pt x="2865" y="445"/>
                  </a:cubicBezTo>
                  <a:cubicBezTo>
                    <a:pt x="2410" y="418"/>
                    <a:pt x="1928" y="391"/>
                    <a:pt x="1473" y="311"/>
                  </a:cubicBezTo>
                  <a:cubicBezTo>
                    <a:pt x="991" y="257"/>
                    <a:pt x="536" y="177"/>
                    <a:pt x="81" y="7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8"/>
            <p:cNvSpPr/>
            <p:nvPr/>
          </p:nvSpPr>
          <p:spPr>
            <a:xfrm>
              <a:off x="9435450" y="8602725"/>
              <a:ext cx="54225" cy="153925"/>
            </a:xfrm>
            <a:custGeom>
              <a:avLst/>
              <a:gdLst/>
              <a:ahLst/>
              <a:cxnLst/>
              <a:rect l="l" t="t" r="r" b="b"/>
              <a:pathLst>
                <a:path w="2169" h="6157" extrusionOk="0">
                  <a:moveTo>
                    <a:pt x="2008" y="1"/>
                  </a:moveTo>
                  <a:cubicBezTo>
                    <a:pt x="1981" y="1"/>
                    <a:pt x="1928" y="27"/>
                    <a:pt x="1928" y="81"/>
                  </a:cubicBezTo>
                  <a:cubicBezTo>
                    <a:pt x="1633" y="482"/>
                    <a:pt x="1366" y="911"/>
                    <a:pt x="1125" y="1339"/>
                  </a:cubicBezTo>
                  <a:cubicBezTo>
                    <a:pt x="911" y="1767"/>
                    <a:pt x="697" y="2249"/>
                    <a:pt x="536" y="2704"/>
                  </a:cubicBezTo>
                  <a:cubicBezTo>
                    <a:pt x="188" y="3641"/>
                    <a:pt x="1" y="4658"/>
                    <a:pt x="1" y="5648"/>
                  </a:cubicBezTo>
                  <a:lnTo>
                    <a:pt x="1" y="6130"/>
                  </a:lnTo>
                  <a:cubicBezTo>
                    <a:pt x="1" y="6157"/>
                    <a:pt x="28" y="6157"/>
                    <a:pt x="28" y="6157"/>
                  </a:cubicBezTo>
                  <a:cubicBezTo>
                    <a:pt x="54" y="6157"/>
                    <a:pt x="54" y="6130"/>
                    <a:pt x="54" y="6130"/>
                  </a:cubicBezTo>
                  <a:cubicBezTo>
                    <a:pt x="28" y="5648"/>
                    <a:pt x="54" y="5193"/>
                    <a:pt x="135" y="4765"/>
                  </a:cubicBezTo>
                  <a:cubicBezTo>
                    <a:pt x="188" y="4390"/>
                    <a:pt x="268" y="3989"/>
                    <a:pt x="402" y="3614"/>
                  </a:cubicBezTo>
                  <a:cubicBezTo>
                    <a:pt x="509" y="3239"/>
                    <a:pt x="643" y="2891"/>
                    <a:pt x="804" y="2517"/>
                  </a:cubicBezTo>
                  <a:lnTo>
                    <a:pt x="804" y="2543"/>
                  </a:lnTo>
                  <a:cubicBezTo>
                    <a:pt x="1178" y="1740"/>
                    <a:pt x="1633" y="964"/>
                    <a:pt x="2142" y="242"/>
                  </a:cubicBezTo>
                  <a:cubicBezTo>
                    <a:pt x="2169" y="215"/>
                    <a:pt x="2169" y="161"/>
                    <a:pt x="2142" y="135"/>
                  </a:cubicBezTo>
                  <a:cubicBezTo>
                    <a:pt x="2142" y="108"/>
                    <a:pt x="2115" y="81"/>
                    <a:pt x="2062" y="81"/>
                  </a:cubicBezTo>
                  <a:cubicBezTo>
                    <a:pt x="2088" y="1"/>
                    <a:pt x="2035" y="1"/>
                    <a:pt x="2008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8"/>
            <p:cNvSpPr/>
            <p:nvPr/>
          </p:nvSpPr>
          <p:spPr>
            <a:xfrm>
              <a:off x="9459550" y="8611600"/>
              <a:ext cx="34150" cy="110925"/>
            </a:xfrm>
            <a:custGeom>
              <a:avLst/>
              <a:gdLst/>
              <a:ahLst/>
              <a:cxnLst/>
              <a:rect l="l" t="t" r="r" b="b"/>
              <a:pathLst>
                <a:path w="1366" h="4437" extrusionOk="0">
                  <a:moveTo>
                    <a:pt x="1265" y="0"/>
                  </a:moveTo>
                  <a:cubicBezTo>
                    <a:pt x="1252" y="0"/>
                    <a:pt x="1232" y="7"/>
                    <a:pt x="1205" y="20"/>
                  </a:cubicBezTo>
                  <a:cubicBezTo>
                    <a:pt x="884" y="690"/>
                    <a:pt x="643" y="1412"/>
                    <a:pt x="455" y="2135"/>
                  </a:cubicBezTo>
                  <a:cubicBezTo>
                    <a:pt x="268" y="2858"/>
                    <a:pt x="134" y="3607"/>
                    <a:pt x="0" y="4356"/>
                  </a:cubicBezTo>
                  <a:cubicBezTo>
                    <a:pt x="0" y="4410"/>
                    <a:pt x="0" y="4437"/>
                    <a:pt x="27" y="4437"/>
                  </a:cubicBezTo>
                  <a:cubicBezTo>
                    <a:pt x="81" y="4437"/>
                    <a:pt x="107" y="4437"/>
                    <a:pt x="107" y="4410"/>
                  </a:cubicBezTo>
                  <a:cubicBezTo>
                    <a:pt x="214" y="3768"/>
                    <a:pt x="348" y="3125"/>
                    <a:pt x="509" y="2483"/>
                  </a:cubicBezTo>
                  <a:cubicBezTo>
                    <a:pt x="669" y="1867"/>
                    <a:pt x="857" y="1252"/>
                    <a:pt x="1124" y="663"/>
                  </a:cubicBezTo>
                  <a:cubicBezTo>
                    <a:pt x="1178" y="475"/>
                    <a:pt x="1285" y="315"/>
                    <a:pt x="1339" y="154"/>
                  </a:cubicBezTo>
                  <a:cubicBezTo>
                    <a:pt x="1339" y="127"/>
                    <a:pt x="1365" y="127"/>
                    <a:pt x="1339" y="74"/>
                  </a:cubicBezTo>
                  <a:cubicBezTo>
                    <a:pt x="1339" y="47"/>
                    <a:pt x="1312" y="47"/>
                    <a:pt x="1312" y="20"/>
                  </a:cubicBezTo>
                  <a:lnTo>
                    <a:pt x="1285" y="20"/>
                  </a:lnTo>
                  <a:cubicBezTo>
                    <a:pt x="1285" y="7"/>
                    <a:pt x="1278" y="0"/>
                    <a:pt x="1265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8"/>
            <p:cNvSpPr/>
            <p:nvPr/>
          </p:nvSpPr>
          <p:spPr>
            <a:xfrm>
              <a:off x="9484300" y="8599375"/>
              <a:ext cx="22100" cy="147925"/>
            </a:xfrm>
            <a:custGeom>
              <a:avLst/>
              <a:gdLst/>
              <a:ahLst/>
              <a:cxnLst/>
              <a:rect l="l" t="t" r="r" b="b"/>
              <a:pathLst>
                <a:path w="884" h="5917" extrusionOk="0">
                  <a:moveTo>
                    <a:pt x="804" y="1"/>
                  </a:moveTo>
                  <a:cubicBezTo>
                    <a:pt x="830" y="28"/>
                    <a:pt x="804" y="81"/>
                    <a:pt x="750" y="108"/>
                  </a:cubicBezTo>
                  <a:cubicBezTo>
                    <a:pt x="536" y="1045"/>
                    <a:pt x="322" y="1982"/>
                    <a:pt x="188" y="2945"/>
                  </a:cubicBezTo>
                  <a:cubicBezTo>
                    <a:pt x="134" y="3427"/>
                    <a:pt x="54" y="3909"/>
                    <a:pt x="27" y="4417"/>
                  </a:cubicBezTo>
                  <a:cubicBezTo>
                    <a:pt x="1" y="4926"/>
                    <a:pt x="1" y="5381"/>
                    <a:pt x="1" y="5889"/>
                  </a:cubicBezTo>
                  <a:cubicBezTo>
                    <a:pt x="1" y="5916"/>
                    <a:pt x="27" y="5916"/>
                    <a:pt x="27" y="5916"/>
                  </a:cubicBezTo>
                  <a:cubicBezTo>
                    <a:pt x="54" y="5916"/>
                    <a:pt x="54" y="5889"/>
                    <a:pt x="54" y="5889"/>
                  </a:cubicBezTo>
                  <a:cubicBezTo>
                    <a:pt x="54" y="5033"/>
                    <a:pt x="134" y="4176"/>
                    <a:pt x="215" y="3320"/>
                  </a:cubicBezTo>
                  <a:cubicBezTo>
                    <a:pt x="375" y="2249"/>
                    <a:pt x="616" y="1205"/>
                    <a:pt x="884" y="135"/>
                  </a:cubicBezTo>
                  <a:cubicBezTo>
                    <a:pt x="884" y="54"/>
                    <a:pt x="884" y="28"/>
                    <a:pt x="830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8"/>
            <p:cNvSpPr/>
            <p:nvPr/>
          </p:nvSpPr>
          <p:spPr>
            <a:xfrm>
              <a:off x="9358500" y="8588000"/>
              <a:ext cx="122475" cy="98225"/>
            </a:xfrm>
            <a:custGeom>
              <a:avLst/>
              <a:gdLst/>
              <a:ahLst/>
              <a:cxnLst/>
              <a:rect l="l" t="t" r="r" b="b"/>
              <a:pathLst>
                <a:path w="4899" h="3929" extrusionOk="0">
                  <a:moveTo>
                    <a:pt x="4792" y="1"/>
                  </a:moveTo>
                  <a:cubicBezTo>
                    <a:pt x="4792" y="28"/>
                    <a:pt x="4792" y="28"/>
                    <a:pt x="4738" y="28"/>
                  </a:cubicBezTo>
                  <a:cubicBezTo>
                    <a:pt x="3882" y="536"/>
                    <a:pt x="3052" y="1125"/>
                    <a:pt x="2249" y="1767"/>
                  </a:cubicBezTo>
                  <a:cubicBezTo>
                    <a:pt x="1848" y="2089"/>
                    <a:pt x="1446" y="2437"/>
                    <a:pt x="1071" y="2758"/>
                  </a:cubicBezTo>
                  <a:cubicBezTo>
                    <a:pt x="884" y="2945"/>
                    <a:pt x="697" y="3132"/>
                    <a:pt x="536" y="3293"/>
                  </a:cubicBezTo>
                  <a:cubicBezTo>
                    <a:pt x="375" y="3480"/>
                    <a:pt x="215" y="3668"/>
                    <a:pt x="27" y="3828"/>
                  </a:cubicBezTo>
                  <a:cubicBezTo>
                    <a:pt x="1" y="3882"/>
                    <a:pt x="1" y="3882"/>
                    <a:pt x="27" y="3909"/>
                  </a:cubicBezTo>
                  <a:cubicBezTo>
                    <a:pt x="41" y="3922"/>
                    <a:pt x="61" y="3929"/>
                    <a:pt x="78" y="3929"/>
                  </a:cubicBezTo>
                  <a:cubicBezTo>
                    <a:pt x="94" y="3929"/>
                    <a:pt x="108" y="3922"/>
                    <a:pt x="108" y="3909"/>
                  </a:cubicBezTo>
                  <a:cubicBezTo>
                    <a:pt x="295" y="3668"/>
                    <a:pt x="509" y="3480"/>
                    <a:pt x="750" y="3266"/>
                  </a:cubicBezTo>
                  <a:cubicBezTo>
                    <a:pt x="964" y="3079"/>
                    <a:pt x="1178" y="2838"/>
                    <a:pt x="1419" y="2624"/>
                  </a:cubicBezTo>
                  <a:cubicBezTo>
                    <a:pt x="1874" y="2196"/>
                    <a:pt x="2383" y="1794"/>
                    <a:pt x="2891" y="1419"/>
                  </a:cubicBezTo>
                  <a:cubicBezTo>
                    <a:pt x="3507" y="964"/>
                    <a:pt x="4149" y="536"/>
                    <a:pt x="4819" y="161"/>
                  </a:cubicBezTo>
                  <a:cubicBezTo>
                    <a:pt x="4845" y="135"/>
                    <a:pt x="4899" y="81"/>
                    <a:pt x="4845" y="28"/>
                  </a:cubicBezTo>
                  <a:cubicBezTo>
                    <a:pt x="4845" y="1"/>
                    <a:pt x="4819" y="1"/>
                    <a:pt x="4792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8"/>
            <p:cNvSpPr/>
            <p:nvPr/>
          </p:nvSpPr>
          <p:spPr>
            <a:xfrm>
              <a:off x="9365875" y="8586675"/>
              <a:ext cx="99050" cy="65425"/>
            </a:xfrm>
            <a:custGeom>
              <a:avLst/>
              <a:gdLst/>
              <a:ahLst/>
              <a:cxnLst/>
              <a:rect l="l" t="t" r="r" b="b"/>
              <a:pathLst>
                <a:path w="3962" h="2617" extrusionOk="0">
                  <a:moveTo>
                    <a:pt x="3854" y="0"/>
                  </a:moveTo>
                  <a:cubicBezTo>
                    <a:pt x="3533" y="107"/>
                    <a:pt x="3158" y="241"/>
                    <a:pt x="2864" y="402"/>
                  </a:cubicBezTo>
                  <a:cubicBezTo>
                    <a:pt x="2489" y="589"/>
                    <a:pt x="2141" y="777"/>
                    <a:pt x="1820" y="1017"/>
                  </a:cubicBezTo>
                  <a:cubicBezTo>
                    <a:pt x="1472" y="1258"/>
                    <a:pt x="1178" y="1472"/>
                    <a:pt x="883" y="1740"/>
                  </a:cubicBezTo>
                  <a:cubicBezTo>
                    <a:pt x="589" y="1981"/>
                    <a:pt x="321" y="2249"/>
                    <a:pt x="54" y="2516"/>
                  </a:cubicBezTo>
                  <a:cubicBezTo>
                    <a:pt x="0" y="2543"/>
                    <a:pt x="0" y="2597"/>
                    <a:pt x="54" y="2597"/>
                  </a:cubicBezTo>
                  <a:cubicBezTo>
                    <a:pt x="67" y="2610"/>
                    <a:pt x="80" y="2617"/>
                    <a:pt x="90" y="2617"/>
                  </a:cubicBezTo>
                  <a:cubicBezTo>
                    <a:pt x="101" y="2617"/>
                    <a:pt x="107" y="2610"/>
                    <a:pt x="107" y="2597"/>
                  </a:cubicBezTo>
                  <a:cubicBezTo>
                    <a:pt x="321" y="2382"/>
                    <a:pt x="509" y="2195"/>
                    <a:pt x="723" y="2008"/>
                  </a:cubicBezTo>
                  <a:cubicBezTo>
                    <a:pt x="937" y="1820"/>
                    <a:pt x="1178" y="1606"/>
                    <a:pt x="1419" y="1446"/>
                  </a:cubicBezTo>
                  <a:cubicBezTo>
                    <a:pt x="2008" y="1017"/>
                    <a:pt x="2650" y="616"/>
                    <a:pt x="3319" y="348"/>
                  </a:cubicBezTo>
                  <a:cubicBezTo>
                    <a:pt x="3533" y="268"/>
                    <a:pt x="3721" y="214"/>
                    <a:pt x="3881" y="134"/>
                  </a:cubicBezTo>
                  <a:cubicBezTo>
                    <a:pt x="3935" y="134"/>
                    <a:pt x="3961" y="81"/>
                    <a:pt x="3961" y="54"/>
                  </a:cubicBezTo>
                  <a:cubicBezTo>
                    <a:pt x="3961" y="54"/>
                    <a:pt x="3935" y="0"/>
                    <a:pt x="385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8"/>
            <p:cNvSpPr/>
            <p:nvPr/>
          </p:nvSpPr>
          <p:spPr>
            <a:xfrm>
              <a:off x="9316350" y="8576625"/>
              <a:ext cx="143900" cy="77575"/>
            </a:xfrm>
            <a:custGeom>
              <a:avLst/>
              <a:gdLst/>
              <a:ahLst/>
              <a:cxnLst/>
              <a:rect l="l" t="t" r="r" b="b"/>
              <a:pathLst>
                <a:path w="5756" h="3103" extrusionOk="0">
                  <a:moveTo>
                    <a:pt x="5648" y="1"/>
                  </a:moveTo>
                  <a:cubicBezTo>
                    <a:pt x="5193" y="108"/>
                    <a:pt x="4765" y="242"/>
                    <a:pt x="4337" y="376"/>
                  </a:cubicBezTo>
                  <a:cubicBezTo>
                    <a:pt x="3908" y="509"/>
                    <a:pt x="3453" y="723"/>
                    <a:pt x="3025" y="884"/>
                  </a:cubicBezTo>
                  <a:cubicBezTo>
                    <a:pt x="2195" y="1259"/>
                    <a:pt x="1392" y="1741"/>
                    <a:pt x="670" y="2356"/>
                  </a:cubicBezTo>
                  <a:cubicBezTo>
                    <a:pt x="589" y="2463"/>
                    <a:pt x="456" y="2544"/>
                    <a:pt x="348" y="2677"/>
                  </a:cubicBezTo>
                  <a:cubicBezTo>
                    <a:pt x="241" y="2784"/>
                    <a:pt x="161" y="2918"/>
                    <a:pt x="54" y="3025"/>
                  </a:cubicBezTo>
                  <a:cubicBezTo>
                    <a:pt x="54" y="3052"/>
                    <a:pt x="0" y="3052"/>
                    <a:pt x="54" y="3079"/>
                  </a:cubicBezTo>
                  <a:cubicBezTo>
                    <a:pt x="54" y="3079"/>
                    <a:pt x="66" y="3103"/>
                    <a:pt x="82" y="3103"/>
                  </a:cubicBezTo>
                  <a:cubicBezTo>
                    <a:pt x="90" y="3103"/>
                    <a:pt x="99" y="3097"/>
                    <a:pt x="108" y="3079"/>
                  </a:cubicBezTo>
                  <a:cubicBezTo>
                    <a:pt x="241" y="2918"/>
                    <a:pt x="402" y="2758"/>
                    <a:pt x="589" y="2624"/>
                  </a:cubicBezTo>
                  <a:cubicBezTo>
                    <a:pt x="750" y="2463"/>
                    <a:pt x="937" y="2329"/>
                    <a:pt x="1125" y="2196"/>
                  </a:cubicBezTo>
                  <a:cubicBezTo>
                    <a:pt x="1794" y="1687"/>
                    <a:pt x="2543" y="1286"/>
                    <a:pt x="3319" y="991"/>
                  </a:cubicBezTo>
                  <a:cubicBezTo>
                    <a:pt x="3721" y="804"/>
                    <a:pt x="4096" y="670"/>
                    <a:pt x="4497" y="590"/>
                  </a:cubicBezTo>
                  <a:cubicBezTo>
                    <a:pt x="4899" y="483"/>
                    <a:pt x="5273" y="376"/>
                    <a:pt x="5675" y="268"/>
                  </a:cubicBezTo>
                  <a:cubicBezTo>
                    <a:pt x="5728" y="268"/>
                    <a:pt x="5755" y="188"/>
                    <a:pt x="5755" y="108"/>
                  </a:cubicBezTo>
                  <a:cubicBezTo>
                    <a:pt x="5755" y="54"/>
                    <a:pt x="5702" y="1"/>
                    <a:pt x="5648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8"/>
            <p:cNvSpPr/>
            <p:nvPr/>
          </p:nvSpPr>
          <p:spPr>
            <a:xfrm>
              <a:off x="9440150" y="8491650"/>
              <a:ext cx="135850" cy="152600"/>
            </a:xfrm>
            <a:custGeom>
              <a:avLst/>
              <a:gdLst/>
              <a:ahLst/>
              <a:cxnLst/>
              <a:rect l="l" t="t" r="r" b="b"/>
              <a:pathLst>
                <a:path w="5434" h="6104" extrusionOk="0">
                  <a:moveTo>
                    <a:pt x="2382" y="1"/>
                  </a:moveTo>
                  <a:cubicBezTo>
                    <a:pt x="2356" y="1"/>
                    <a:pt x="2329" y="27"/>
                    <a:pt x="2275" y="54"/>
                  </a:cubicBezTo>
                  <a:cubicBezTo>
                    <a:pt x="2195" y="268"/>
                    <a:pt x="2115" y="536"/>
                    <a:pt x="2061" y="857"/>
                  </a:cubicBezTo>
                  <a:cubicBezTo>
                    <a:pt x="2061" y="937"/>
                    <a:pt x="2008" y="964"/>
                    <a:pt x="2008" y="1018"/>
                  </a:cubicBezTo>
                  <a:cubicBezTo>
                    <a:pt x="1954" y="857"/>
                    <a:pt x="1847" y="750"/>
                    <a:pt x="1740" y="670"/>
                  </a:cubicBezTo>
                  <a:cubicBezTo>
                    <a:pt x="1660" y="563"/>
                    <a:pt x="1526" y="482"/>
                    <a:pt x="1419" y="456"/>
                  </a:cubicBezTo>
                  <a:lnTo>
                    <a:pt x="1285" y="456"/>
                  </a:lnTo>
                  <a:cubicBezTo>
                    <a:pt x="1178" y="456"/>
                    <a:pt x="1124" y="482"/>
                    <a:pt x="1017" y="536"/>
                  </a:cubicBezTo>
                  <a:cubicBezTo>
                    <a:pt x="910" y="563"/>
                    <a:pt x="857" y="670"/>
                    <a:pt x="776" y="750"/>
                  </a:cubicBezTo>
                  <a:cubicBezTo>
                    <a:pt x="750" y="830"/>
                    <a:pt x="750" y="884"/>
                    <a:pt x="723" y="991"/>
                  </a:cubicBezTo>
                  <a:lnTo>
                    <a:pt x="723" y="1232"/>
                  </a:lnTo>
                  <a:cubicBezTo>
                    <a:pt x="723" y="1339"/>
                    <a:pt x="776" y="1419"/>
                    <a:pt x="803" y="1553"/>
                  </a:cubicBezTo>
                  <a:lnTo>
                    <a:pt x="723" y="1553"/>
                  </a:lnTo>
                  <a:cubicBezTo>
                    <a:pt x="589" y="1553"/>
                    <a:pt x="482" y="1607"/>
                    <a:pt x="348" y="1660"/>
                  </a:cubicBezTo>
                  <a:cubicBezTo>
                    <a:pt x="241" y="1687"/>
                    <a:pt x="134" y="1794"/>
                    <a:pt x="80" y="1901"/>
                  </a:cubicBezTo>
                  <a:cubicBezTo>
                    <a:pt x="0" y="2008"/>
                    <a:pt x="0" y="2088"/>
                    <a:pt x="0" y="2222"/>
                  </a:cubicBezTo>
                  <a:cubicBezTo>
                    <a:pt x="0" y="2356"/>
                    <a:pt x="80" y="2490"/>
                    <a:pt x="187" y="2650"/>
                  </a:cubicBezTo>
                  <a:cubicBezTo>
                    <a:pt x="268" y="2731"/>
                    <a:pt x="375" y="2838"/>
                    <a:pt x="535" y="2891"/>
                  </a:cubicBezTo>
                  <a:cubicBezTo>
                    <a:pt x="402" y="2998"/>
                    <a:pt x="321" y="3105"/>
                    <a:pt x="214" y="3212"/>
                  </a:cubicBezTo>
                  <a:cubicBezTo>
                    <a:pt x="107" y="3346"/>
                    <a:pt x="80" y="3427"/>
                    <a:pt x="54" y="3534"/>
                  </a:cubicBezTo>
                  <a:cubicBezTo>
                    <a:pt x="54" y="3614"/>
                    <a:pt x="0" y="3667"/>
                    <a:pt x="54" y="3748"/>
                  </a:cubicBezTo>
                  <a:cubicBezTo>
                    <a:pt x="54" y="3801"/>
                    <a:pt x="80" y="3882"/>
                    <a:pt x="107" y="3935"/>
                  </a:cubicBezTo>
                  <a:cubicBezTo>
                    <a:pt x="134" y="4042"/>
                    <a:pt x="214" y="4096"/>
                    <a:pt x="321" y="4176"/>
                  </a:cubicBezTo>
                  <a:cubicBezTo>
                    <a:pt x="375" y="4203"/>
                    <a:pt x="402" y="4256"/>
                    <a:pt x="482" y="4256"/>
                  </a:cubicBezTo>
                  <a:cubicBezTo>
                    <a:pt x="535" y="4283"/>
                    <a:pt x="616" y="4283"/>
                    <a:pt x="669" y="4283"/>
                  </a:cubicBezTo>
                  <a:lnTo>
                    <a:pt x="990" y="4283"/>
                  </a:lnTo>
                  <a:lnTo>
                    <a:pt x="937" y="4337"/>
                  </a:lnTo>
                  <a:cubicBezTo>
                    <a:pt x="750" y="4604"/>
                    <a:pt x="616" y="4925"/>
                    <a:pt x="589" y="5220"/>
                  </a:cubicBezTo>
                  <a:cubicBezTo>
                    <a:pt x="589" y="5247"/>
                    <a:pt x="589" y="5327"/>
                    <a:pt x="616" y="5354"/>
                  </a:cubicBezTo>
                  <a:cubicBezTo>
                    <a:pt x="643" y="5407"/>
                    <a:pt x="669" y="5407"/>
                    <a:pt x="750" y="5461"/>
                  </a:cubicBezTo>
                  <a:lnTo>
                    <a:pt x="910" y="5461"/>
                  </a:lnTo>
                  <a:cubicBezTo>
                    <a:pt x="1017" y="5461"/>
                    <a:pt x="1151" y="5461"/>
                    <a:pt x="1285" y="5407"/>
                  </a:cubicBezTo>
                  <a:cubicBezTo>
                    <a:pt x="1445" y="5380"/>
                    <a:pt x="1579" y="5327"/>
                    <a:pt x="1740" y="5220"/>
                  </a:cubicBezTo>
                  <a:cubicBezTo>
                    <a:pt x="1793" y="5193"/>
                    <a:pt x="1820" y="5140"/>
                    <a:pt x="1847" y="5140"/>
                  </a:cubicBezTo>
                  <a:cubicBezTo>
                    <a:pt x="1820" y="5407"/>
                    <a:pt x="1820" y="5675"/>
                    <a:pt x="1874" y="5996"/>
                  </a:cubicBezTo>
                  <a:cubicBezTo>
                    <a:pt x="1874" y="6050"/>
                    <a:pt x="1954" y="6076"/>
                    <a:pt x="1981" y="6103"/>
                  </a:cubicBezTo>
                  <a:cubicBezTo>
                    <a:pt x="1945" y="6032"/>
                    <a:pt x="1945" y="6020"/>
                    <a:pt x="1957" y="6020"/>
                  </a:cubicBezTo>
                  <a:cubicBezTo>
                    <a:pt x="1963" y="6020"/>
                    <a:pt x="1972" y="6023"/>
                    <a:pt x="1981" y="6023"/>
                  </a:cubicBezTo>
                  <a:cubicBezTo>
                    <a:pt x="2008" y="6023"/>
                    <a:pt x="2061" y="6023"/>
                    <a:pt x="2088" y="5996"/>
                  </a:cubicBezTo>
                  <a:cubicBezTo>
                    <a:pt x="2222" y="5889"/>
                    <a:pt x="2356" y="5782"/>
                    <a:pt x="2463" y="5675"/>
                  </a:cubicBezTo>
                  <a:cubicBezTo>
                    <a:pt x="2543" y="5595"/>
                    <a:pt x="2623" y="5407"/>
                    <a:pt x="2677" y="5247"/>
                  </a:cubicBezTo>
                  <a:lnTo>
                    <a:pt x="2730" y="5220"/>
                  </a:lnTo>
                  <a:cubicBezTo>
                    <a:pt x="2757" y="5273"/>
                    <a:pt x="2811" y="5380"/>
                    <a:pt x="2891" y="5461"/>
                  </a:cubicBezTo>
                  <a:cubicBezTo>
                    <a:pt x="3025" y="5648"/>
                    <a:pt x="3212" y="5755"/>
                    <a:pt x="3399" y="5755"/>
                  </a:cubicBezTo>
                  <a:cubicBezTo>
                    <a:pt x="3453" y="5755"/>
                    <a:pt x="3480" y="5755"/>
                    <a:pt x="3560" y="5728"/>
                  </a:cubicBezTo>
                  <a:cubicBezTo>
                    <a:pt x="3667" y="5675"/>
                    <a:pt x="3747" y="5595"/>
                    <a:pt x="3828" y="5488"/>
                  </a:cubicBezTo>
                  <a:cubicBezTo>
                    <a:pt x="3881" y="5354"/>
                    <a:pt x="3935" y="5193"/>
                    <a:pt x="3935" y="5059"/>
                  </a:cubicBezTo>
                  <a:lnTo>
                    <a:pt x="3935" y="4792"/>
                  </a:lnTo>
                  <a:cubicBezTo>
                    <a:pt x="3935" y="4685"/>
                    <a:pt x="3881" y="4578"/>
                    <a:pt x="3854" y="4444"/>
                  </a:cubicBezTo>
                  <a:lnTo>
                    <a:pt x="3828" y="4390"/>
                  </a:lnTo>
                  <a:lnTo>
                    <a:pt x="3828" y="4390"/>
                  </a:lnTo>
                  <a:cubicBezTo>
                    <a:pt x="3935" y="4444"/>
                    <a:pt x="3988" y="4524"/>
                    <a:pt x="4095" y="4578"/>
                  </a:cubicBezTo>
                  <a:cubicBezTo>
                    <a:pt x="4229" y="4658"/>
                    <a:pt x="4363" y="4711"/>
                    <a:pt x="4524" y="4792"/>
                  </a:cubicBezTo>
                  <a:cubicBezTo>
                    <a:pt x="4684" y="4845"/>
                    <a:pt x="4871" y="4872"/>
                    <a:pt x="5059" y="4872"/>
                  </a:cubicBezTo>
                  <a:cubicBezTo>
                    <a:pt x="5086" y="4872"/>
                    <a:pt x="5139" y="4845"/>
                    <a:pt x="5166" y="4845"/>
                  </a:cubicBezTo>
                  <a:cubicBezTo>
                    <a:pt x="5193" y="4818"/>
                    <a:pt x="5193" y="4765"/>
                    <a:pt x="5193" y="4738"/>
                  </a:cubicBezTo>
                  <a:cubicBezTo>
                    <a:pt x="5193" y="4551"/>
                    <a:pt x="5139" y="4310"/>
                    <a:pt x="5059" y="4149"/>
                  </a:cubicBezTo>
                  <a:cubicBezTo>
                    <a:pt x="4952" y="3935"/>
                    <a:pt x="4871" y="3775"/>
                    <a:pt x="4684" y="3587"/>
                  </a:cubicBezTo>
                  <a:cubicBezTo>
                    <a:pt x="4604" y="3480"/>
                    <a:pt x="4470" y="3346"/>
                    <a:pt x="4336" y="3239"/>
                  </a:cubicBezTo>
                  <a:lnTo>
                    <a:pt x="4497" y="3239"/>
                  </a:lnTo>
                  <a:cubicBezTo>
                    <a:pt x="4791" y="3239"/>
                    <a:pt x="5086" y="3186"/>
                    <a:pt x="5407" y="2998"/>
                  </a:cubicBezTo>
                  <a:cubicBezTo>
                    <a:pt x="5434" y="2998"/>
                    <a:pt x="5434" y="2972"/>
                    <a:pt x="5434" y="2945"/>
                  </a:cubicBezTo>
                  <a:lnTo>
                    <a:pt x="5434" y="2865"/>
                  </a:lnTo>
                  <a:cubicBezTo>
                    <a:pt x="5353" y="2731"/>
                    <a:pt x="5273" y="2624"/>
                    <a:pt x="5166" y="2570"/>
                  </a:cubicBezTo>
                  <a:cubicBezTo>
                    <a:pt x="5059" y="2490"/>
                    <a:pt x="4952" y="2409"/>
                    <a:pt x="4791" y="2329"/>
                  </a:cubicBezTo>
                  <a:cubicBezTo>
                    <a:pt x="4764" y="2329"/>
                    <a:pt x="4738" y="2302"/>
                    <a:pt x="4684" y="2302"/>
                  </a:cubicBezTo>
                  <a:cubicBezTo>
                    <a:pt x="4898" y="2222"/>
                    <a:pt x="5059" y="2142"/>
                    <a:pt x="5193" y="2008"/>
                  </a:cubicBezTo>
                  <a:cubicBezTo>
                    <a:pt x="5300" y="1901"/>
                    <a:pt x="5353" y="1767"/>
                    <a:pt x="5407" y="1633"/>
                  </a:cubicBezTo>
                  <a:cubicBezTo>
                    <a:pt x="5407" y="1526"/>
                    <a:pt x="5407" y="1392"/>
                    <a:pt x="5326" y="1285"/>
                  </a:cubicBezTo>
                  <a:cubicBezTo>
                    <a:pt x="5273" y="1205"/>
                    <a:pt x="5166" y="1125"/>
                    <a:pt x="5032" y="1071"/>
                  </a:cubicBezTo>
                  <a:cubicBezTo>
                    <a:pt x="4952" y="1018"/>
                    <a:pt x="4871" y="1018"/>
                    <a:pt x="4764" y="1018"/>
                  </a:cubicBezTo>
                  <a:lnTo>
                    <a:pt x="4604" y="1018"/>
                  </a:lnTo>
                  <a:cubicBezTo>
                    <a:pt x="4524" y="1018"/>
                    <a:pt x="4416" y="1071"/>
                    <a:pt x="4363" y="1098"/>
                  </a:cubicBezTo>
                  <a:lnTo>
                    <a:pt x="4363" y="1018"/>
                  </a:lnTo>
                  <a:cubicBezTo>
                    <a:pt x="4390" y="804"/>
                    <a:pt x="4336" y="589"/>
                    <a:pt x="4149" y="536"/>
                  </a:cubicBezTo>
                  <a:cubicBezTo>
                    <a:pt x="4095" y="482"/>
                    <a:pt x="4015" y="482"/>
                    <a:pt x="3961" y="482"/>
                  </a:cubicBezTo>
                  <a:cubicBezTo>
                    <a:pt x="3828" y="482"/>
                    <a:pt x="3694" y="563"/>
                    <a:pt x="3560" y="670"/>
                  </a:cubicBezTo>
                  <a:cubicBezTo>
                    <a:pt x="3399" y="804"/>
                    <a:pt x="3266" y="964"/>
                    <a:pt x="3158" y="1205"/>
                  </a:cubicBezTo>
                  <a:cubicBezTo>
                    <a:pt x="3158" y="1018"/>
                    <a:pt x="3132" y="884"/>
                    <a:pt x="3051" y="723"/>
                  </a:cubicBezTo>
                  <a:cubicBezTo>
                    <a:pt x="2998" y="589"/>
                    <a:pt x="2918" y="456"/>
                    <a:pt x="2811" y="322"/>
                  </a:cubicBezTo>
                  <a:cubicBezTo>
                    <a:pt x="2730" y="188"/>
                    <a:pt x="2623" y="81"/>
                    <a:pt x="2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1" name="Google Shape;7081;p48"/>
          <p:cNvGrpSpPr/>
          <p:nvPr/>
        </p:nvGrpSpPr>
        <p:grpSpPr>
          <a:xfrm>
            <a:off x="6383162" y="378870"/>
            <a:ext cx="521873" cy="522423"/>
            <a:chOff x="10331425" y="6964675"/>
            <a:chExt cx="616325" cy="616975"/>
          </a:xfrm>
        </p:grpSpPr>
        <p:sp>
          <p:nvSpPr>
            <p:cNvPr id="7082" name="Google Shape;7082;p48"/>
            <p:cNvSpPr/>
            <p:nvPr/>
          </p:nvSpPr>
          <p:spPr>
            <a:xfrm>
              <a:off x="10331425" y="6964675"/>
              <a:ext cx="616325" cy="616975"/>
            </a:xfrm>
            <a:custGeom>
              <a:avLst/>
              <a:gdLst/>
              <a:ahLst/>
              <a:cxnLst/>
              <a:rect l="l" t="t" r="r" b="b"/>
              <a:pathLst>
                <a:path w="24653" h="24679" extrusionOk="0">
                  <a:moveTo>
                    <a:pt x="10734" y="0"/>
                  </a:moveTo>
                  <a:cubicBezTo>
                    <a:pt x="10145" y="54"/>
                    <a:pt x="9530" y="188"/>
                    <a:pt x="8994" y="482"/>
                  </a:cubicBezTo>
                  <a:cubicBezTo>
                    <a:pt x="8593" y="670"/>
                    <a:pt x="8191" y="991"/>
                    <a:pt x="7870" y="1339"/>
                  </a:cubicBezTo>
                  <a:lnTo>
                    <a:pt x="7656" y="1339"/>
                  </a:lnTo>
                  <a:cubicBezTo>
                    <a:pt x="7415" y="1339"/>
                    <a:pt x="7228" y="1392"/>
                    <a:pt x="6987" y="1419"/>
                  </a:cubicBezTo>
                  <a:cubicBezTo>
                    <a:pt x="6692" y="1446"/>
                    <a:pt x="6425" y="1553"/>
                    <a:pt x="6157" y="1660"/>
                  </a:cubicBezTo>
                  <a:cubicBezTo>
                    <a:pt x="6130" y="1687"/>
                    <a:pt x="6023" y="1713"/>
                    <a:pt x="6023" y="1713"/>
                  </a:cubicBezTo>
                  <a:cubicBezTo>
                    <a:pt x="5461" y="1981"/>
                    <a:pt x="4979" y="2356"/>
                    <a:pt x="4578" y="2811"/>
                  </a:cubicBezTo>
                  <a:cubicBezTo>
                    <a:pt x="4283" y="3186"/>
                    <a:pt x="4043" y="3614"/>
                    <a:pt x="3855" y="4122"/>
                  </a:cubicBezTo>
                  <a:cubicBezTo>
                    <a:pt x="3775" y="4283"/>
                    <a:pt x="3721" y="4470"/>
                    <a:pt x="3668" y="4658"/>
                  </a:cubicBezTo>
                  <a:cubicBezTo>
                    <a:pt x="3641" y="4658"/>
                    <a:pt x="3588" y="4684"/>
                    <a:pt x="3507" y="4738"/>
                  </a:cubicBezTo>
                  <a:cubicBezTo>
                    <a:pt x="2678" y="5139"/>
                    <a:pt x="2008" y="5862"/>
                    <a:pt x="1714" y="6772"/>
                  </a:cubicBezTo>
                  <a:cubicBezTo>
                    <a:pt x="1634" y="7013"/>
                    <a:pt x="1553" y="7227"/>
                    <a:pt x="1527" y="7468"/>
                  </a:cubicBezTo>
                  <a:cubicBezTo>
                    <a:pt x="1259" y="7682"/>
                    <a:pt x="1045" y="7896"/>
                    <a:pt x="831" y="8164"/>
                  </a:cubicBezTo>
                  <a:cubicBezTo>
                    <a:pt x="804" y="8164"/>
                    <a:pt x="804" y="8217"/>
                    <a:pt x="804" y="8217"/>
                  </a:cubicBezTo>
                  <a:cubicBezTo>
                    <a:pt x="643" y="8432"/>
                    <a:pt x="510" y="8672"/>
                    <a:pt x="376" y="8940"/>
                  </a:cubicBezTo>
                  <a:cubicBezTo>
                    <a:pt x="376" y="8940"/>
                    <a:pt x="322" y="9020"/>
                    <a:pt x="322" y="9047"/>
                  </a:cubicBezTo>
                  <a:cubicBezTo>
                    <a:pt x="108" y="9609"/>
                    <a:pt x="1" y="10225"/>
                    <a:pt x="28" y="10814"/>
                  </a:cubicBezTo>
                  <a:cubicBezTo>
                    <a:pt x="54" y="11322"/>
                    <a:pt x="162" y="11831"/>
                    <a:pt x="376" y="12286"/>
                  </a:cubicBezTo>
                  <a:cubicBezTo>
                    <a:pt x="402" y="12393"/>
                    <a:pt x="456" y="12527"/>
                    <a:pt x="536" y="12661"/>
                  </a:cubicBezTo>
                  <a:cubicBezTo>
                    <a:pt x="402" y="12928"/>
                    <a:pt x="295" y="13223"/>
                    <a:pt x="242" y="13517"/>
                  </a:cubicBezTo>
                  <a:lnTo>
                    <a:pt x="242" y="13571"/>
                  </a:lnTo>
                  <a:cubicBezTo>
                    <a:pt x="162" y="13865"/>
                    <a:pt x="135" y="14133"/>
                    <a:pt x="135" y="14427"/>
                  </a:cubicBezTo>
                  <a:lnTo>
                    <a:pt x="135" y="14561"/>
                  </a:lnTo>
                  <a:cubicBezTo>
                    <a:pt x="135" y="15177"/>
                    <a:pt x="295" y="15765"/>
                    <a:pt x="590" y="16301"/>
                  </a:cubicBezTo>
                  <a:cubicBezTo>
                    <a:pt x="804" y="16675"/>
                    <a:pt x="1072" y="17050"/>
                    <a:pt x="1366" y="17345"/>
                  </a:cubicBezTo>
                  <a:cubicBezTo>
                    <a:pt x="1366" y="17559"/>
                    <a:pt x="1393" y="17746"/>
                    <a:pt x="1446" y="17987"/>
                  </a:cubicBezTo>
                  <a:cubicBezTo>
                    <a:pt x="1446" y="18014"/>
                    <a:pt x="1473" y="18121"/>
                    <a:pt x="1473" y="18121"/>
                  </a:cubicBezTo>
                  <a:cubicBezTo>
                    <a:pt x="1500" y="18335"/>
                    <a:pt x="1580" y="18576"/>
                    <a:pt x="1660" y="18817"/>
                  </a:cubicBezTo>
                  <a:cubicBezTo>
                    <a:pt x="1660" y="18843"/>
                    <a:pt x="1741" y="18950"/>
                    <a:pt x="1741" y="18977"/>
                  </a:cubicBezTo>
                  <a:cubicBezTo>
                    <a:pt x="2008" y="19539"/>
                    <a:pt x="2383" y="20021"/>
                    <a:pt x="2838" y="20423"/>
                  </a:cubicBezTo>
                  <a:cubicBezTo>
                    <a:pt x="3213" y="20717"/>
                    <a:pt x="3641" y="20985"/>
                    <a:pt x="4123" y="21145"/>
                  </a:cubicBezTo>
                  <a:cubicBezTo>
                    <a:pt x="4391" y="21252"/>
                    <a:pt x="4658" y="21333"/>
                    <a:pt x="4926" y="21386"/>
                  </a:cubicBezTo>
                  <a:cubicBezTo>
                    <a:pt x="5060" y="21681"/>
                    <a:pt x="5194" y="22002"/>
                    <a:pt x="5354" y="22269"/>
                  </a:cubicBezTo>
                  <a:cubicBezTo>
                    <a:pt x="5622" y="22698"/>
                    <a:pt x="5943" y="23072"/>
                    <a:pt x="6318" y="23367"/>
                  </a:cubicBezTo>
                  <a:cubicBezTo>
                    <a:pt x="6799" y="23768"/>
                    <a:pt x="7335" y="24036"/>
                    <a:pt x="7924" y="24170"/>
                  </a:cubicBezTo>
                  <a:cubicBezTo>
                    <a:pt x="7950" y="24170"/>
                    <a:pt x="8031" y="24197"/>
                    <a:pt x="8057" y="24197"/>
                  </a:cubicBezTo>
                  <a:cubicBezTo>
                    <a:pt x="8325" y="24250"/>
                    <a:pt x="8566" y="24277"/>
                    <a:pt x="8834" y="24277"/>
                  </a:cubicBezTo>
                  <a:lnTo>
                    <a:pt x="8941" y="24277"/>
                  </a:lnTo>
                  <a:cubicBezTo>
                    <a:pt x="9262" y="24277"/>
                    <a:pt x="9610" y="24250"/>
                    <a:pt x="9904" y="24143"/>
                  </a:cubicBezTo>
                  <a:cubicBezTo>
                    <a:pt x="9904" y="24116"/>
                    <a:pt x="9931" y="24116"/>
                    <a:pt x="9958" y="24116"/>
                  </a:cubicBezTo>
                  <a:cubicBezTo>
                    <a:pt x="10065" y="24170"/>
                    <a:pt x="10199" y="24250"/>
                    <a:pt x="10333" y="24304"/>
                  </a:cubicBezTo>
                  <a:cubicBezTo>
                    <a:pt x="10493" y="24384"/>
                    <a:pt x="10707" y="24437"/>
                    <a:pt x="10868" y="24518"/>
                  </a:cubicBezTo>
                  <a:cubicBezTo>
                    <a:pt x="11216" y="24598"/>
                    <a:pt x="11564" y="24678"/>
                    <a:pt x="11912" y="24678"/>
                  </a:cubicBezTo>
                  <a:cubicBezTo>
                    <a:pt x="12501" y="24678"/>
                    <a:pt x="13089" y="24545"/>
                    <a:pt x="13518" y="24170"/>
                  </a:cubicBezTo>
                  <a:cubicBezTo>
                    <a:pt x="13678" y="24089"/>
                    <a:pt x="13812" y="24009"/>
                    <a:pt x="13973" y="23875"/>
                  </a:cubicBezTo>
                  <a:cubicBezTo>
                    <a:pt x="14535" y="24036"/>
                    <a:pt x="15043" y="24143"/>
                    <a:pt x="15552" y="24143"/>
                  </a:cubicBezTo>
                  <a:cubicBezTo>
                    <a:pt x="15712" y="24143"/>
                    <a:pt x="15927" y="24143"/>
                    <a:pt x="16087" y="24089"/>
                  </a:cubicBezTo>
                  <a:cubicBezTo>
                    <a:pt x="17024" y="23956"/>
                    <a:pt x="17854" y="23474"/>
                    <a:pt x="18416" y="22698"/>
                  </a:cubicBezTo>
                  <a:cubicBezTo>
                    <a:pt x="18550" y="22484"/>
                    <a:pt x="18657" y="22323"/>
                    <a:pt x="18764" y="22136"/>
                  </a:cubicBezTo>
                  <a:cubicBezTo>
                    <a:pt x="19165" y="22029"/>
                    <a:pt x="19540" y="21895"/>
                    <a:pt x="19861" y="21681"/>
                  </a:cubicBezTo>
                  <a:cubicBezTo>
                    <a:pt x="20664" y="21226"/>
                    <a:pt x="21280" y="20449"/>
                    <a:pt x="21494" y="19513"/>
                  </a:cubicBezTo>
                  <a:cubicBezTo>
                    <a:pt x="21494" y="19486"/>
                    <a:pt x="21547" y="19406"/>
                    <a:pt x="21547" y="19379"/>
                  </a:cubicBezTo>
                  <a:cubicBezTo>
                    <a:pt x="21708" y="19272"/>
                    <a:pt x="21842" y="19218"/>
                    <a:pt x="22002" y="19111"/>
                  </a:cubicBezTo>
                  <a:cubicBezTo>
                    <a:pt x="22431" y="18843"/>
                    <a:pt x="22805" y="18522"/>
                    <a:pt x="23100" y="18148"/>
                  </a:cubicBezTo>
                  <a:cubicBezTo>
                    <a:pt x="23501" y="17666"/>
                    <a:pt x="23769" y="17130"/>
                    <a:pt x="23903" y="16542"/>
                  </a:cubicBezTo>
                  <a:cubicBezTo>
                    <a:pt x="23903" y="16542"/>
                    <a:pt x="23956" y="16435"/>
                    <a:pt x="23956" y="16408"/>
                  </a:cubicBezTo>
                  <a:cubicBezTo>
                    <a:pt x="24010" y="16140"/>
                    <a:pt x="24010" y="15846"/>
                    <a:pt x="24010" y="15524"/>
                  </a:cubicBezTo>
                  <a:cubicBezTo>
                    <a:pt x="24010" y="15364"/>
                    <a:pt x="24010" y="15230"/>
                    <a:pt x="23983" y="15069"/>
                  </a:cubicBezTo>
                  <a:cubicBezTo>
                    <a:pt x="24144" y="14802"/>
                    <a:pt x="24277" y="14507"/>
                    <a:pt x="24384" y="14186"/>
                  </a:cubicBezTo>
                  <a:cubicBezTo>
                    <a:pt x="24652" y="13303"/>
                    <a:pt x="24572" y="12313"/>
                    <a:pt x="24117" y="11483"/>
                  </a:cubicBezTo>
                  <a:lnTo>
                    <a:pt x="23903" y="11188"/>
                  </a:lnTo>
                  <a:cubicBezTo>
                    <a:pt x="24144" y="10439"/>
                    <a:pt x="24251" y="9770"/>
                    <a:pt x="24144" y="9101"/>
                  </a:cubicBezTo>
                  <a:cubicBezTo>
                    <a:pt x="24037" y="8164"/>
                    <a:pt x="23555" y="7334"/>
                    <a:pt x="22779" y="6772"/>
                  </a:cubicBezTo>
                  <a:cubicBezTo>
                    <a:pt x="22591" y="6638"/>
                    <a:pt x="22377" y="6504"/>
                    <a:pt x="22190" y="6397"/>
                  </a:cubicBezTo>
                  <a:lnTo>
                    <a:pt x="22190" y="6344"/>
                  </a:lnTo>
                  <a:cubicBezTo>
                    <a:pt x="22109" y="5862"/>
                    <a:pt x="21949" y="5434"/>
                    <a:pt x="21708" y="5032"/>
                  </a:cubicBezTo>
                  <a:cubicBezTo>
                    <a:pt x="21226" y="4229"/>
                    <a:pt x="20503" y="3667"/>
                    <a:pt x="19620" y="3400"/>
                  </a:cubicBezTo>
                  <a:cubicBezTo>
                    <a:pt x="19219" y="2677"/>
                    <a:pt x="18630" y="2142"/>
                    <a:pt x="17854" y="1847"/>
                  </a:cubicBezTo>
                  <a:cubicBezTo>
                    <a:pt x="17800" y="1740"/>
                    <a:pt x="17720" y="1606"/>
                    <a:pt x="17613" y="1526"/>
                  </a:cubicBezTo>
                  <a:cubicBezTo>
                    <a:pt x="17425" y="1285"/>
                    <a:pt x="17185" y="1044"/>
                    <a:pt x="16917" y="857"/>
                  </a:cubicBezTo>
                  <a:cubicBezTo>
                    <a:pt x="16917" y="803"/>
                    <a:pt x="16890" y="803"/>
                    <a:pt x="16890" y="803"/>
                  </a:cubicBezTo>
                  <a:cubicBezTo>
                    <a:pt x="16649" y="616"/>
                    <a:pt x="16435" y="482"/>
                    <a:pt x="16167" y="348"/>
                  </a:cubicBezTo>
                  <a:cubicBezTo>
                    <a:pt x="16167" y="348"/>
                    <a:pt x="16087" y="322"/>
                    <a:pt x="16060" y="322"/>
                  </a:cubicBezTo>
                  <a:cubicBezTo>
                    <a:pt x="15579" y="107"/>
                    <a:pt x="15043" y="0"/>
                    <a:pt x="14508" y="0"/>
                  </a:cubicBezTo>
                  <a:lnTo>
                    <a:pt x="14294" y="0"/>
                  </a:lnTo>
                  <a:cubicBezTo>
                    <a:pt x="13785" y="54"/>
                    <a:pt x="13277" y="134"/>
                    <a:pt x="12822" y="348"/>
                  </a:cubicBezTo>
                  <a:cubicBezTo>
                    <a:pt x="12741" y="348"/>
                    <a:pt x="12715" y="375"/>
                    <a:pt x="12634" y="402"/>
                  </a:cubicBezTo>
                  <a:cubicBezTo>
                    <a:pt x="12367" y="268"/>
                    <a:pt x="12072" y="188"/>
                    <a:pt x="11778" y="107"/>
                  </a:cubicBezTo>
                  <a:lnTo>
                    <a:pt x="11751" y="107"/>
                  </a:lnTo>
                  <a:cubicBezTo>
                    <a:pt x="11430" y="54"/>
                    <a:pt x="11162" y="0"/>
                    <a:pt x="10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48"/>
            <p:cNvSpPr/>
            <p:nvPr/>
          </p:nvSpPr>
          <p:spPr>
            <a:xfrm>
              <a:off x="10552075" y="7032925"/>
              <a:ext cx="86350" cy="204100"/>
            </a:xfrm>
            <a:custGeom>
              <a:avLst/>
              <a:gdLst/>
              <a:ahLst/>
              <a:cxnLst/>
              <a:rect l="l" t="t" r="r" b="b"/>
              <a:pathLst>
                <a:path w="3454" h="8164" extrusionOk="0">
                  <a:moveTo>
                    <a:pt x="1848" y="1"/>
                  </a:moveTo>
                  <a:cubicBezTo>
                    <a:pt x="1660" y="1"/>
                    <a:pt x="1446" y="54"/>
                    <a:pt x="1286" y="161"/>
                  </a:cubicBezTo>
                  <a:cubicBezTo>
                    <a:pt x="1125" y="268"/>
                    <a:pt x="938" y="402"/>
                    <a:pt x="804" y="536"/>
                  </a:cubicBezTo>
                  <a:cubicBezTo>
                    <a:pt x="670" y="696"/>
                    <a:pt x="536" y="857"/>
                    <a:pt x="456" y="1071"/>
                  </a:cubicBezTo>
                  <a:cubicBezTo>
                    <a:pt x="349" y="1232"/>
                    <a:pt x="242" y="1446"/>
                    <a:pt x="188" y="1660"/>
                  </a:cubicBezTo>
                  <a:cubicBezTo>
                    <a:pt x="108" y="1874"/>
                    <a:pt x="81" y="2061"/>
                    <a:pt x="55" y="2302"/>
                  </a:cubicBezTo>
                  <a:cubicBezTo>
                    <a:pt x="1" y="2784"/>
                    <a:pt x="55" y="3266"/>
                    <a:pt x="188" y="3774"/>
                  </a:cubicBezTo>
                  <a:cubicBezTo>
                    <a:pt x="322" y="4229"/>
                    <a:pt x="510" y="4738"/>
                    <a:pt x="777" y="5220"/>
                  </a:cubicBezTo>
                  <a:cubicBezTo>
                    <a:pt x="1018" y="5648"/>
                    <a:pt x="1313" y="6076"/>
                    <a:pt x="1687" y="6558"/>
                  </a:cubicBezTo>
                  <a:cubicBezTo>
                    <a:pt x="1982" y="6960"/>
                    <a:pt x="2356" y="7308"/>
                    <a:pt x="2731" y="7709"/>
                  </a:cubicBezTo>
                  <a:cubicBezTo>
                    <a:pt x="2865" y="7843"/>
                    <a:pt x="3026" y="8030"/>
                    <a:pt x="3186" y="8164"/>
                  </a:cubicBezTo>
                  <a:lnTo>
                    <a:pt x="3213" y="8164"/>
                  </a:lnTo>
                  <a:cubicBezTo>
                    <a:pt x="3240" y="8164"/>
                    <a:pt x="3293" y="8164"/>
                    <a:pt x="3293" y="8111"/>
                  </a:cubicBezTo>
                  <a:cubicBezTo>
                    <a:pt x="3320" y="8084"/>
                    <a:pt x="3320" y="8057"/>
                    <a:pt x="3293" y="8030"/>
                  </a:cubicBezTo>
                  <a:cubicBezTo>
                    <a:pt x="3320" y="7977"/>
                    <a:pt x="3347" y="7950"/>
                    <a:pt x="3347" y="7923"/>
                  </a:cubicBezTo>
                  <a:cubicBezTo>
                    <a:pt x="3320" y="6960"/>
                    <a:pt x="3347" y="5996"/>
                    <a:pt x="3400" y="5006"/>
                  </a:cubicBezTo>
                  <a:cubicBezTo>
                    <a:pt x="3400" y="4685"/>
                    <a:pt x="3427" y="4337"/>
                    <a:pt x="3427" y="4015"/>
                  </a:cubicBezTo>
                  <a:cubicBezTo>
                    <a:pt x="3454" y="3373"/>
                    <a:pt x="3454" y="2838"/>
                    <a:pt x="3427" y="2329"/>
                  </a:cubicBezTo>
                  <a:cubicBezTo>
                    <a:pt x="3427" y="2088"/>
                    <a:pt x="3400" y="1901"/>
                    <a:pt x="3347" y="1687"/>
                  </a:cubicBezTo>
                  <a:cubicBezTo>
                    <a:pt x="3320" y="1499"/>
                    <a:pt x="3293" y="1259"/>
                    <a:pt x="3213" y="1071"/>
                  </a:cubicBezTo>
                  <a:cubicBezTo>
                    <a:pt x="3159" y="857"/>
                    <a:pt x="3052" y="696"/>
                    <a:pt x="2945" y="536"/>
                  </a:cubicBezTo>
                  <a:cubicBezTo>
                    <a:pt x="2892" y="429"/>
                    <a:pt x="2811" y="348"/>
                    <a:pt x="2758" y="322"/>
                  </a:cubicBezTo>
                  <a:cubicBezTo>
                    <a:pt x="2651" y="268"/>
                    <a:pt x="2544" y="188"/>
                    <a:pt x="2490" y="161"/>
                  </a:cubicBezTo>
                  <a:cubicBezTo>
                    <a:pt x="2410" y="134"/>
                    <a:pt x="2303" y="81"/>
                    <a:pt x="2169" y="54"/>
                  </a:cubicBezTo>
                  <a:cubicBezTo>
                    <a:pt x="2089" y="1"/>
                    <a:pt x="1982" y="1"/>
                    <a:pt x="1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48"/>
            <p:cNvSpPr/>
            <p:nvPr/>
          </p:nvSpPr>
          <p:spPr>
            <a:xfrm>
              <a:off x="10401700" y="7285850"/>
              <a:ext cx="204775" cy="86350"/>
            </a:xfrm>
            <a:custGeom>
              <a:avLst/>
              <a:gdLst/>
              <a:ahLst/>
              <a:cxnLst/>
              <a:rect l="l" t="t" r="r" b="b"/>
              <a:pathLst>
                <a:path w="8191" h="3454" extrusionOk="0">
                  <a:moveTo>
                    <a:pt x="4122" y="1"/>
                  </a:moveTo>
                  <a:cubicBezTo>
                    <a:pt x="3614" y="54"/>
                    <a:pt x="3266" y="54"/>
                    <a:pt x="2945" y="54"/>
                  </a:cubicBezTo>
                  <a:lnTo>
                    <a:pt x="2302" y="54"/>
                  </a:lnTo>
                  <a:cubicBezTo>
                    <a:pt x="2061" y="54"/>
                    <a:pt x="1874" y="81"/>
                    <a:pt x="1660" y="108"/>
                  </a:cubicBezTo>
                  <a:cubicBezTo>
                    <a:pt x="1472" y="162"/>
                    <a:pt x="1232" y="188"/>
                    <a:pt x="1017" y="242"/>
                  </a:cubicBezTo>
                  <a:cubicBezTo>
                    <a:pt x="830" y="322"/>
                    <a:pt x="670" y="429"/>
                    <a:pt x="482" y="509"/>
                  </a:cubicBezTo>
                  <a:cubicBezTo>
                    <a:pt x="402" y="590"/>
                    <a:pt x="322" y="643"/>
                    <a:pt x="295" y="724"/>
                  </a:cubicBezTo>
                  <a:cubicBezTo>
                    <a:pt x="241" y="804"/>
                    <a:pt x="161" y="911"/>
                    <a:pt x="134" y="991"/>
                  </a:cubicBezTo>
                  <a:cubicBezTo>
                    <a:pt x="107" y="1045"/>
                    <a:pt x="54" y="1152"/>
                    <a:pt x="27" y="1286"/>
                  </a:cubicBezTo>
                  <a:cubicBezTo>
                    <a:pt x="0" y="1393"/>
                    <a:pt x="0" y="1473"/>
                    <a:pt x="0" y="1580"/>
                  </a:cubicBezTo>
                  <a:lnTo>
                    <a:pt x="0" y="1607"/>
                  </a:lnTo>
                  <a:cubicBezTo>
                    <a:pt x="0" y="1821"/>
                    <a:pt x="54" y="2035"/>
                    <a:pt x="161" y="2196"/>
                  </a:cubicBezTo>
                  <a:cubicBezTo>
                    <a:pt x="268" y="2356"/>
                    <a:pt x="402" y="2517"/>
                    <a:pt x="536" y="2651"/>
                  </a:cubicBezTo>
                  <a:cubicBezTo>
                    <a:pt x="696" y="2785"/>
                    <a:pt x="857" y="2918"/>
                    <a:pt x="1071" y="3025"/>
                  </a:cubicBezTo>
                  <a:cubicBezTo>
                    <a:pt x="1232" y="3133"/>
                    <a:pt x="1419" y="3240"/>
                    <a:pt x="1660" y="3293"/>
                  </a:cubicBezTo>
                  <a:cubicBezTo>
                    <a:pt x="1874" y="3373"/>
                    <a:pt x="2061" y="3400"/>
                    <a:pt x="2302" y="3427"/>
                  </a:cubicBezTo>
                  <a:cubicBezTo>
                    <a:pt x="2409" y="3427"/>
                    <a:pt x="2543" y="3454"/>
                    <a:pt x="2677" y="3454"/>
                  </a:cubicBezTo>
                  <a:cubicBezTo>
                    <a:pt x="3025" y="3454"/>
                    <a:pt x="3400" y="3400"/>
                    <a:pt x="3801" y="3293"/>
                  </a:cubicBezTo>
                  <a:cubicBezTo>
                    <a:pt x="4283" y="3159"/>
                    <a:pt x="4791" y="2945"/>
                    <a:pt x="5246" y="2704"/>
                  </a:cubicBezTo>
                  <a:cubicBezTo>
                    <a:pt x="5675" y="2463"/>
                    <a:pt x="6103" y="2142"/>
                    <a:pt x="6585" y="1794"/>
                  </a:cubicBezTo>
                  <a:cubicBezTo>
                    <a:pt x="6986" y="1473"/>
                    <a:pt x="7361" y="1125"/>
                    <a:pt x="7762" y="750"/>
                  </a:cubicBezTo>
                  <a:cubicBezTo>
                    <a:pt x="7896" y="617"/>
                    <a:pt x="8057" y="456"/>
                    <a:pt x="8191" y="269"/>
                  </a:cubicBezTo>
                  <a:lnTo>
                    <a:pt x="8191" y="242"/>
                  </a:lnTo>
                  <a:cubicBezTo>
                    <a:pt x="8191" y="215"/>
                    <a:pt x="8191" y="215"/>
                    <a:pt x="8164" y="188"/>
                  </a:cubicBezTo>
                  <a:lnTo>
                    <a:pt x="8084" y="188"/>
                  </a:lnTo>
                  <a:cubicBezTo>
                    <a:pt x="8057" y="135"/>
                    <a:pt x="8030" y="108"/>
                    <a:pt x="8003" y="108"/>
                  </a:cubicBezTo>
                  <a:lnTo>
                    <a:pt x="7200" y="108"/>
                  </a:lnTo>
                  <a:cubicBezTo>
                    <a:pt x="6478" y="108"/>
                    <a:pt x="5782" y="81"/>
                    <a:pt x="5113" y="54"/>
                  </a:cubicBezTo>
                  <a:cubicBezTo>
                    <a:pt x="4791" y="54"/>
                    <a:pt x="4443" y="1"/>
                    <a:pt x="4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48"/>
            <p:cNvSpPr/>
            <p:nvPr/>
          </p:nvSpPr>
          <p:spPr>
            <a:xfrm>
              <a:off x="10689250" y="7183475"/>
              <a:ext cx="177350" cy="97050"/>
            </a:xfrm>
            <a:custGeom>
              <a:avLst/>
              <a:gdLst/>
              <a:ahLst/>
              <a:cxnLst/>
              <a:rect l="l" t="t" r="r" b="b"/>
              <a:pathLst>
                <a:path w="7094" h="3882" extrusionOk="0">
                  <a:moveTo>
                    <a:pt x="5970" y="1"/>
                  </a:moveTo>
                  <a:cubicBezTo>
                    <a:pt x="5756" y="1"/>
                    <a:pt x="5568" y="28"/>
                    <a:pt x="5301" y="54"/>
                  </a:cubicBezTo>
                  <a:cubicBezTo>
                    <a:pt x="5033" y="135"/>
                    <a:pt x="4738" y="188"/>
                    <a:pt x="4391" y="295"/>
                  </a:cubicBezTo>
                  <a:cubicBezTo>
                    <a:pt x="3855" y="509"/>
                    <a:pt x="3320" y="723"/>
                    <a:pt x="2865" y="991"/>
                  </a:cubicBezTo>
                  <a:cubicBezTo>
                    <a:pt x="2758" y="1071"/>
                    <a:pt x="2651" y="1098"/>
                    <a:pt x="2544" y="1178"/>
                  </a:cubicBezTo>
                  <a:cubicBezTo>
                    <a:pt x="2410" y="1259"/>
                    <a:pt x="2276" y="1339"/>
                    <a:pt x="2196" y="1446"/>
                  </a:cubicBezTo>
                  <a:lnTo>
                    <a:pt x="2115" y="1500"/>
                  </a:lnTo>
                  <a:cubicBezTo>
                    <a:pt x="1741" y="1767"/>
                    <a:pt x="1393" y="2062"/>
                    <a:pt x="1045" y="2329"/>
                  </a:cubicBezTo>
                  <a:cubicBezTo>
                    <a:pt x="911" y="2436"/>
                    <a:pt x="777" y="2544"/>
                    <a:pt x="643" y="2677"/>
                  </a:cubicBezTo>
                  <a:lnTo>
                    <a:pt x="509" y="2811"/>
                  </a:lnTo>
                  <a:lnTo>
                    <a:pt x="376" y="2918"/>
                  </a:lnTo>
                  <a:lnTo>
                    <a:pt x="242" y="3052"/>
                  </a:lnTo>
                  <a:lnTo>
                    <a:pt x="162" y="3079"/>
                  </a:lnTo>
                  <a:cubicBezTo>
                    <a:pt x="135" y="3106"/>
                    <a:pt x="108" y="3106"/>
                    <a:pt x="81" y="3132"/>
                  </a:cubicBezTo>
                  <a:cubicBezTo>
                    <a:pt x="28" y="3186"/>
                    <a:pt x="1" y="3239"/>
                    <a:pt x="1" y="3320"/>
                  </a:cubicBezTo>
                  <a:cubicBezTo>
                    <a:pt x="1" y="3346"/>
                    <a:pt x="1" y="3400"/>
                    <a:pt x="28" y="3454"/>
                  </a:cubicBezTo>
                  <a:cubicBezTo>
                    <a:pt x="81" y="3480"/>
                    <a:pt x="108" y="3507"/>
                    <a:pt x="135" y="3507"/>
                  </a:cubicBezTo>
                  <a:cubicBezTo>
                    <a:pt x="135" y="3534"/>
                    <a:pt x="162" y="3534"/>
                    <a:pt x="162" y="3534"/>
                  </a:cubicBezTo>
                  <a:cubicBezTo>
                    <a:pt x="777" y="3748"/>
                    <a:pt x="1473" y="3855"/>
                    <a:pt x="2222" y="3882"/>
                  </a:cubicBezTo>
                  <a:lnTo>
                    <a:pt x="2570" y="3882"/>
                  </a:lnTo>
                  <a:cubicBezTo>
                    <a:pt x="3293" y="3882"/>
                    <a:pt x="3909" y="3802"/>
                    <a:pt x="4524" y="3641"/>
                  </a:cubicBezTo>
                  <a:cubicBezTo>
                    <a:pt x="4899" y="3534"/>
                    <a:pt x="5247" y="3400"/>
                    <a:pt x="5568" y="3239"/>
                  </a:cubicBezTo>
                  <a:cubicBezTo>
                    <a:pt x="5729" y="3132"/>
                    <a:pt x="5863" y="3079"/>
                    <a:pt x="5996" y="2945"/>
                  </a:cubicBezTo>
                  <a:cubicBezTo>
                    <a:pt x="6130" y="2838"/>
                    <a:pt x="6264" y="2731"/>
                    <a:pt x="6398" y="2570"/>
                  </a:cubicBezTo>
                  <a:cubicBezTo>
                    <a:pt x="6639" y="2329"/>
                    <a:pt x="6799" y="2008"/>
                    <a:pt x="6933" y="1660"/>
                  </a:cubicBezTo>
                  <a:cubicBezTo>
                    <a:pt x="7067" y="1312"/>
                    <a:pt x="7094" y="991"/>
                    <a:pt x="7067" y="777"/>
                  </a:cubicBezTo>
                  <a:cubicBezTo>
                    <a:pt x="7040" y="536"/>
                    <a:pt x="6933" y="322"/>
                    <a:pt x="6719" y="188"/>
                  </a:cubicBezTo>
                  <a:cubicBezTo>
                    <a:pt x="6559" y="54"/>
                    <a:pt x="6371" y="1"/>
                    <a:pt x="6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8"/>
            <p:cNvSpPr/>
            <p:nvPr/>
          </p:nvSpPr>
          <p:spPr>
            <a:xfrm>
              <a:off x="10644425" y="7325350"/>
              <a:ext cx="98400" cy="176675"/>
            </a:xfrm>
            <a:custGeom>
              <a:avLst/>
              <a:gdLst/>
              <a:ahLst/>
              <a:cxnLst/>
              <a:rect l="l" t="t" r="r" b="b"/>
              <a:pathLst>
                <a:path w="3936" h="7067" extrusionOk="0">
                  <a:moveTo>
                    <a:pt x="589" y="0"/>
                  </a:moveTo>
                  <a:cubicBezTo>
                    <a:pt x="563" y="0"/>
                    <a:pt x="509" y="0"/>
                    <a:pt x="456" y="54"/>
                  </a:cubicBezTo>
                  <a:cubicBezTo>
                    <a:pt x="429" y="80"/>
                    <a:pt x="402" y="107"/>
                    <a:pt x="402" y="134"/>
                  </a:cubicBezTo>
                  <a:cubicBezTo>
                    <a:pt x="375" y="134"/>
                    <a:pt x="375" y="187"/>
                    <a:pt x="375" y="187"/>
                  </a:cubicBezTo>
                  <a:cubicBezTo>
                    <a:pt x="161" y="776"/>
                    <a:pt x="54" y="1472"/>
                    <a:pt x="27" y="2222"/>
                  </a:cubicBezTo>
                  <a:cubicBezTo>
                    <a:pt x="1" y="3051"/>
                    <a:pt x="54" y="3828"/>
                    <a:pt x="268" y="4523"/>
                  </a:cubicBezTo>
                  <a:cubicBezTo>
                    <a:pt x="375" y="4898"/>
                    <a:pt x="509" y="5273"/>
                    <a:pt x="670" y="5567"/>
                  </a:cubicBezTo>
                  <a:cubicBezTo>
                    <a:pt x="777" y="5728"/>
                    <a:pt x="830" y="5862"/>
                    <a:pt x="964" y="5996"/>
                  </a:cubicBezTo>
                  <a:cubicBezTo>
                    <a:pt x="1071" y="6129"/>
                    <a:pt x="1178" y="6263"/>
                    <a:pt x="1339" y="6397"/>
                  </a:cubicBezTo>
                  <a:cubicBezTo>
                    <a:pt x="1580" y="6638"/>
                    <a:pt x="1901" y="6799"/>
                    <a:pt x="2249" y="6932"/>
                  </a:cubicBezTo>
                  <a:cubicBezTo>
                    <a:pt x="2543" y="7039"/>
                    <a:pt x="2731" y="7066"/>
                    <a:pt x="2972" y="7066"/>
                  </a:cubicBezTo>
                  <a:lnTo>
                    <a:pt x="3132" y="7066"/>
                  </a:lnTo>
                  <a:cubicBezTo>
                    <a:pt x="3373" y="7039"/>
                    <a:pt x="3587" y="6932"/>
                    <a:pt x="3721" y="6745"/>
                  </a:cubicBezTo>
                  <a:cubicBezTo>
                    <a:pt x="3855" y="6558"/>
                    <a:pt x="3908" y="6370"/>
                    <a:pt x="3908" y="6103"/>
                  </a:cubicBezTo>
                  <a:cubicBezTo>
                    <a:pt x="3935" y="5862"/>
                    <a:pt x="3908" y="5594"/>
                    <a:pt x="3855" y="5300"/>
                  </a:cubicBezTo>
                  <a:cubicBezTo>
                    <a:pt x="3775" y="5032"/>
                    <a:pt x="3721" y="4738"/>
                    <a:pt x="3614" y="4390"/>
                  </a:cubicBezTo>
                  <a:cubicBezTo>
                    <a:pt x="3400" y="3854"/>
                    <a:pt x="3186" y="3319"/>
                    <a:pt x="2918" y="2864"/>
                  </a:cubicBezTo>
                  <a:cubicBezTo>
                    <a:pt x="2838" y="2757"/>
                    <a:pt x="2811" y="2650"/>
                    <a:pt x="2731" y="2543"/>
                  </a:cubicBezTo>
                  <a:cubicBezTo>
                    <a:pt x="2650" y="2409"/>
                    <a:pt x="2570" y="2275"/>
                    <a:pt x="2463" y="2195"/>
                  </a:cubicBezTo>
                  <a:lnTo>
                    <a:pt x="2410" y="2115"/>
                  </a:lnTo>
                  <a:cubicBezTo>
                    <a:pt x="2142" y="1740"/>
                    <a:pt x="1847" y="1365"/>
                    <a:pt x="1580" y="1044"/>
                  </a:cubicBezTo>
                  <a:cubicBezTo>
                    <a:pt x="1473" y="910"/>
                    <a:pt x="1366" y="776"/>
                    <a:pt x="1232" y="642"/>
                  </a:cubicBezTo>
                  <a:lnTo>
                    <a:pt x="1098" y="509"/>
                  </a:lnTo>
                  <a:lnTo>
                    <a:pt x="991" y="375"/>
                  </a:lnTo>
                  <a:lnTo>
                    <a:pt x="857" y="241"/>
                  </a:lnTo>
                  <a:lnTo>
                    <a:pt x="830" y="161"/>
                  </a:lnTo>
                  <a:cubicBezTo>
                    <a:pt x="804" y="134"/>
                    <a:pt x="804" y="107"/>
                    <a:pt x="777" y="80"/>
                  </a:cubicBezTo>
                  <a:cubicBezTo>
                    <a:pt x="723" y="54"/>
                    <a:pt x="670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8"/>
            <p:cNvSpPr/>
            <p:nvPr/>
          </p:nvSpPr>
          <p:spPr>
            <a:xfrm>
              <a:off x="10622350" y="7032675"/>
              <a:ext cx="101050" cy="201025"/>
            </a:xfrm>
            <a:custGeom>
              <a:avLst/>
              <a:gdLst/>
              <a:ahLst/>
              <a:cxnLst/>
              <a:rect l="l" t="t" r="r" b="b"/>
              <a:pathLst>
                <a:path w="4042" h="8041" extrusionOk="0">
                  <a:moveTo>
                    <a:pt x="2761" y="1"/>
                  </a:moveTo>
                  <a:cubicBezTo>
                    <a:pt x="2713" y="1"/>
                    <a:pt x="2668" y="4"/>
                    <a:pt x="2623" y="11"/>
                  </a:cubicBezTo>
                  <a:cubicBezTo>
                    <a:pt x="2409" y="11"/>
                    <a:pt x="2222" y="64"/>
                    <a:pt x="2008" y="144"/>
                  </a:cubicBezTo>
                  <a:cubicBezTo>
                    <a:pt x="1820" y="198"/>
                    <a:pt x="1660" y="305"/>
                    <a:pt x="1446" y="439"/>
                  </a:cubicBezTo>
                  <a:cubicBezTo>
                    <a:pt x="1285" y="573"/>
                    <a:pt x="1098" y="706"/>
                    <a:pt x="964" y="867"/>
                  </a:cubicBezTo>
                  <a:cubicBezTo>
                    <a:pt x="830" y="1001"/>
                    <a:pt x="696" y="1215"/>
                    <a:pt x="616" y="1376"/>
                  </a:cubicBezTo>
                  <a:cubicBezTo>
                    <a:pt x="375" y="1777"/>
                    <a:pt x="215" y="2259"/>
                    <a:pt x="107" y="2794"/>
                  </a:cubicBezTo>
                  <a:cubicBezTo>
                    <a:pt x="27" y="3276"/>
                    <a:pt x="0" y="3784"/>
                    <a:pt x="27" y="4347"/>
                  </a:cubicBezTo>
                  <a:cubicBezTo>
                    <a:pt x="81" y="4855"/>
                    <a:pt x="134" y="5364"/>
                    <a:pt x="268" y="5926"/>
                  </a:cubicBezTo>
                  <a:cubicBezTo>
                    <a:pt x="375" y="6408"/>
                    <a:pt x="536" y="6889"/>
                    <a:pt x="750" y="7398"/>
                  </a:cubicBezTo>
                  <a:cubicBezTo>
                    <a:pt x="803" y="7612"/>
                    <a:pt x="910" y="7799"/>
                    <a:pt x="991" y="8013"/>
                  </a:cubicBezTo>
                  <a:cubicBezTo>
                    <a:pt x="991" y="8013"/>
                    <a:pt x="991" y="8040"/>
                    <a:pt x="1017" y="8040"/>
                  </a:cubicBezTo>
                  <a:lnTo>
                    <a:pt x="1071" y="8040"/>
                  </a:lnTo>
                  <a:cubicBezTo>
                    <a:pt x="1098" y="8040"/>
                    <a:pt x="1098" y="8013"/>
                    <a:pt x="1098" y="7960"/>
                  </a:cubicBezTo>
                  <a:cubicBezTo>
                    <a:pt x="1151" y="7960"/>
                    <a:pt x="1178" y="7933"/>
                    <a:pt x="1205" y="7906"/>
                  </a:cubicBezTo>
                  <a:cubicBezTo>
                    <a:pt x="1580" y="6996"/>
                    <a:pt x="2035" y="6140"/>
                    <a:pt x="2490" y="5283"/>
                  </a:cubicBezTo>
                  <a:cubicBezTo>
                    <a:pt x="2650" y="4989"/>
                    <a:pt x="2784" y="4695"/>
                    <a:pt x="2945" y="4400"/>
                  </a:cubicBezTo>
                  <a:cubicBezTo>
                    <a:pt x="3212" y="3811"/>
                    <a:pt x="3453" y="3356"/>
                    <a:pt x="3641" y="2848"/>
                  </a:cubicBezTo>
                  <a:cubicBezTo>
                    <a:pt x="3748" y="2607"/>
                    <a:pt x="3828" y="2446"/>
                    <a:pt x="3881" y="2259"/>
                  </a:cubicBezTo>
                  <a:cubicBezTo>
                    <a:pt x="3962" y="2045"/>
                    <a:pt x="3988" y="1857"/>
                    <a:pt x="4015" y="1616"/>
                  </a:cubicBezTo>
                  <a:cubicBezTo>
                    <a:pt x="4042" y="1402"/>
                    <a:pt x="4015" y="1215"/>
                    <a:pt x="3988" y="1001"/>
                  </a:cubicBezTo>
                  <a:cubicBezTo>
                    <a:pt x="3962" y="921"/>
                    <a:pt x="3935" y="813"/>
                    <a:pt x="3881" y="733"/>
                  </a:cubicBezTo>
                  <a:cubicBezTo>
                    <a:pt x="3855" y="653"/>
                    <a:pt x="3801" y="546"/>
                    <a:pt x="3721" y="466"/>
                  </a:cubicBezTo>
                  <a:lnTo>
                    <a:pt x="3480" y="251"/>
                  </a:lnTo>
                  <a:cubicBezTo>
                    <a:pt x="3453" y="198"/>
                    <a:pt x="3346" y="144"/>
                    <a:pt x="3266" y="118"/>
                  </a:cubicBezTo>
                  <a:cubicBezTo>
                    <a:pt x="3082" y="36"/>
                    <a:pt x="291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48"/>
            <p:cNvSpPr/>
            <p:nvPr/>
          </p:nvSpPr>
          <p:spPr>
            <a:xfrm>
              <a:off x="10399025" y="7196300"/>
              <a:ext cx="200750" cy="101200"/>
            </a:xfrm>
            <a:custGeom>
              <a:avLst/>
              <a:gdLst/>
              <a:ahLst/>
              <a:cxnLst/>
              <a:rect l="l" t="t" r="r" b="b"/>
              <a:pathLst>
                <a:path w="8030" h="4048" extrusionOk="0">
                  <a:moveTo>
                    <a:pt x="1453" y="0"/>
                  </a:moveTo>
                  <a:cubicBezTo>
                    <a:pt x="1315" y="0"/>
                    <a:pt x="1173" y="31"/>
                    <a:pt x="1044" y="50"/>
                  </a:cubicBezTo>
                  <a:cubicBezTo>
                    <a:pt x="937" y="77"/>
                    <a:pt x="830" y="130"/>
                    <a:pt x="777" y="157"/>
                  </a:cubicBezTo>
                  <a:cubicBezTo>
                    <a:pt x="669" y="184"/>
                    <a:pt x="562" y="237"/>
                    <a:pt x="509" y="318"/>
                  </a:cubicBezTo>
                  <a:lnTo>
                    <a:pt x="268" y="558"/>
                  </a:lnTo>
                  <a:cubicBezTo>
                    <a:pt x="188" y="639"/>
                    <a:pt x="161" y="719"/>
                    <a:pt x="107" y="826"/>
                  </a:cubicBezTo>
                  <a:lnTo>
                    <a:pt x="107" y="853"/>
                  </a:lnTo>
                  <a:cubicBezTo>
                    <a:pt x="27" y="1040"/>
                    <a:pt x="0" y="1254"/>
                    <a:pt x="0" y="1442"/>
                  </a:cubicBezTo>
                  <a:cubicBezTo>
                    <a:pt x="0" y="1656"/>
                    <a:pt x="81" y="1843"/>
                    <a:pt x="134" y="2057"/>
                  </a:cubicBezTo>
                  <a:cubicBezTo>
                    <a:pt x="214" y="2245"/>
                    <a:pt x="295" y="2432"/>
                    <a:pt x="429" y="2619"/>
                  </a:cubicBezTo>
                  <a:cubicBezTo>
                    <a:pt x="562" y="2780"/>
                    <a:pt x="696" y="2967"/>
                    <a:pt x="884" y="3101"/>
                  </a:cubicBezTo>
                  <a:cubicBezTo>
                    <a:pt x="1017" y="3235"/>
                    <a:pt x="1205" y="3369"/>
                    <a:pt x="1365" y="3449"/>
                  </a:cubicBezTo>
                  <a:cubicBezTo>
                    <a:pt x="1472" y="3529"/>
                    <a:pt x="1579" y="3556"/>
                    <a:pt x="1687" y="3636"/>
                  </a:cubicBezTo>
                  <a:cubicBezTo>
                    <a:pt x="2008" y="3797"/>
                    <a:pt x="2382" y="3904"/>
                    <a:pt x="2784" y="3958"/>
                  </a:cubicBezTo>
                  <a:cubicBezTo>
                    <a:pt x="3165" y="4018"/>
                    <a:pt x="3532" y="4048"/>
                    <a:pt x="3939" y="4048"/>
                  </a:cubicBezTo>
                  <a:cubicBezTo>
                    <a:pt x="4075" y="4048"/>
                    <a:pt x="4216" y="4045"/>
                    <a:pt x="4363" y="4038"/>
                  </a:cubicBezTo>
                  <a:cubicBezTo>
                    <a:pt x="4845" y="3984"/>
                    <a:pt x="5353" y="3931"/>
                    <a:pt x="5916" y="3797"/>
                  </a:cubicBezTo>
                  <a:cubicBezTo>
                    <a:pt x="6397" y="3690"/>
                    <a:pt x="6906" y="3529"/>
                    <a:pt x="7388" y="3315"/>
                  </a:cubicBezTo>
                  <a:cubicBezTo>
                    <a:pt x="7602" y="3262"/>
                    <a:pt x="7789" y="3155"/>
                    <a:pt x="8003" y="3101"/>
                  </a:cubicBezTo>
                  <a:lnTo>
                    <a:pt x="8030" y="3048"/>
                  </a:lnTo>
                  <a:lnTo>
                    <a:pt x="8030" y="2994"/>
                  </a:lnTo>
                  <a:lnTo>
                    <a:pt x="8003" y="2967"/>
                  </a:lnTo>
                  <a:lnTo>
                    <a:pt x="7976" y="2967"/>
                  </a:lnTo>
                  <a:cubicBezTo>
                    <a:pt x="7976" y="2914"/>
                    <a:pt x="7923" y="2887"/>
                    <a:pt x="7896" y="2860"/>
                  </a:cubicBezTo>
                  <a:cubicBezTo>
                    <a:pt x="7655" y="2753"/>
                    <a:pt x="7441" y="2646"/>
                    <a:pt x="7173" y="2512"/>
                  </a:cubicBezTo>
                  <a:cubicBezTo>
                    <a:pt x="6531" y="2218"/>
                    <a:pt x="5889" y="1923"/>
                    <a:pt x="5300" y="1576"/>
                  </a:cubicBezTo>
                  <a:cubicBezTo>
                    <a:pt x="4979" y="1415"/>
                    <a:pt x="4684" y="1281"/>
                    <a:pt x="4390" y="1120"/>
                  </a:cubicBezTo>
                  <a:cubicBezTo>
                    <a:pt x="4042" y="933"/>
                    <a:pt x="3747" y="746"/>
                    <a:pt x="3453" y="612"/>
                  </a:cubicBezTo>
                  <a:cubicBezTo>
                    <a:pt x="3239" y="532"/>
                    <a:pt x="3078" y="451"/>
                    <a:pt x="2864" y="371"/>
                  </a:cubicBezTo>
                  <a:cubicBezTo>
                    <a:pt x="2650" y="291"/>
                    <a:pt x="2463" y="210"/>
                    <a:pt x="2275" y="157"/>
                  </a:cubicBezTo>
                  <a:cubicBezTo>
                    <a:pt x="2088" y="77"/>
                    <a:pt x="1874" y="50"/>
                    <a:pt x="1633" y="23"/>
                  </a:cubicBezTo>
                  <a:cubicBezTo>
                    <a:pt x="1575" y="6"/>
                    <a:pt x="1514" y="0"/>
                    <a:pt x="1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48"/>
            <p:cNvSpPr/>
            <p:nvPr/>
          </p:nvSpPr>
          <p:spPr>
            <a:xfrm>
              <a:off x="10687250" y="7262175"/>
              <a:ext cx="189400" cy="81500"/>
            </a:xfrm>
            <a:custGeom>
              <a:avLst/>
              <a:gdLst/>
              <a:ahLst/>
              <a:cxnLst/>
              <a:rect l="l" t="t" r="r" b="b"/>
              <a:pathLst>
                <a:path w="7576" h="3260" extrusionOk="0">
                  <a:moveTo>
                    <a:pt x="4303" y="1"/>
                  </a:moveTo>
                  <a:cubicBezTo>
                    <a:pt x="4044" y="1"/>
                    <a:pt x="3786" y="14"/>
                    <a:pt x="3534" y="38"/>
                  </a:cubicBezTo>
                  <a:cubicBezTo>
                    <a:pt x="3427" y="38"/>
                    <a:pt x="3293" y="65"/>
                    <a:pt x="3213" y="65"/>
                  </a:cubicBezTo>
                  <a:cubicBezTo>
                    <a:pt x="3025" y="91"/>
                    <a:pt x="2891" y="118"/>
                    <a:pt x="2731" y="172"/>
                  </a:cubicBezTo>
                  <a:lnTo>
                    <a:pt x="2677" y="198"/>
                  </a:lnTo>
                  <a:cubicBezTo>
                    <a:pt x="2222" y="306"/>
                    <a:pt x="1767" y="386"/>
                    <a:pt x="1339" y="520"/>
                  </a:cubicBezTo>
                  <a:cubicBezTo>
                    <a:pt x="1152" y="573"/>
                    <a:pt x="991" y="600"/>
                    <a:pt x="830" y="654"/>
                  </a:cubicBezTo>
                  <a:lnTo>
                    <a:pt x="670" y="707"/>
                  </a:lnTo>
                  <a:lnTo>
                    <a:pt x="482" y="734"/>
                  </a:lnTo>
                  <a:lnTo>
                    <a:pt x="322" y="761"/>
                  </a:lnTo>
                  <a:lnTo>
                    <a:pt x="242" y="787"/>
                  </a:lnTo>
                  <a:cubicBezTo>
                    <a:pt x="215" y="787"/>
                    <a:pt x="188" y="841"/>
                    <a:pt x="161" y="841"/>
                  </a:cubicBezTo>
                  <a:cubicBezTo>
                    <a:pt x="81" y="841"/>
                    <a:pt x="54" y="894"/>
                    <a:pt x="27" y="921"/>
                  </a:cubicBezTo>
                  <a:cubicBezTo>
                    <a:pt x="1" y="975"/>
                    <a:pt x="1" y="1028"/>
                    <a:pt x="27" y="1055"/>
                  </a:cubicBezTo>
                  <a:cubicBezTo>
                    <a:pt x="27" y="1109"/>
                    <a:pt x="54" y="1162"/>
                    <a:pt x="81" y="1162"/>
                  </a:cubicBezTo>
                  <a:cubicBezTo>
                    <a:pt x="81" y="1189"/>
                    <a:pt x="81" y="1189"/>
                    <a:pt x="108" y="1242"/>
                  </a:cubicBezTo>
                  <a:cubicBezTo>
                    <a:pt x="589" y="1671"/>
                    <a:pt x="1178" y="2045"/>
                    <a:pt x="1821" y="2393"/>
                  </a:cubicBezTo>
                  <a:cubicBezTo>
                    <a:pt x="1928" y="2474"/>
                    <a:pt x="2062" y="2500"/>
                    <a:pt x="2169" y="2581"/>
                  </a:cubicBezTo>
                  <a:cubicBezTo>
                    <a:pt x="2784" y="2875"/>
                    <a:pt x="3400" y="3062"/>
                    <a:pt x="3989" y="3169"/>
                  </a:cubicBezTo>
                  <a:cubicBezTo>
                    <a:pt x="4290" y="3230"/>
                    <a:pt x="4576" y="3260"/>
                    <a:pt x="4847" y="3260"/>
                  </a:cubicBezTo>
                  <a:cubicBezTo>
                    <a:pt x="4937" y="3260"/>
                    <a:pt x="5026" y="3256"/>
                    <a:pt x="5113" y="3250"/>
                  </a:cubicBezTo>
                  <a:cubicBezTo>
                    <a:pt x="5273" y="3250"/>
                    <a:pt x="5461" y="3196"/>
                    <a:pt x="5648" y="3169"/>
                  </a:cubicBezTo>
                  <a:cubicBezTo>
                    <a:pt x="5809" y="3143"/>
                    <a:pt x="5969" y="3062"/>
                    <a:pt x="6130" y="3009"/>
                  </a:cubicBezTo>
                  <a:cubicBezTo>
                    <a:pt x="6451" y="2875"/>
                    <a:pt x="6746" y="2661"/>
                    <a:pt x="7013" y="2393"/>
                  </a:cubicBezTo>
                  <a:cubicBezTo>
                    <a:pt x="7281" y="2126"/>
                    <a:pt x="7441" y="1858"/>
                    <a:pt x="7522" y="1644"/>
                  </a:cubicBezTo>
                  <a:cubicBezTo>
                    <a:pt x="7575" y="1403"/>
                    <a:pt x="7549" y="1162"/>
                    <a:pt x="7441" y="1001"/>
                  </a:cubicBezTo>
                  <a:cubicBezTo>
                    <a:pt x="7334" y="841"/>
                    <a:pt x="7174" y="654"/>
                    <a:pt x="6933" y="520"/>
                  </a:cubicBezTo>
                  <a:cubicBezTo>
                    <a:pt x="6906" y="493"/>
                    <a:pt x="6853" y="466"/>
                    <a:pt x="6826" y="439"/>
                  </a:cubicBezTo>
                  <a:cubicBezTo>
                    <a:pt x="6639" y="359"/>
                    <a:pt x="6451" y="306"/>
                    <a:pt x="6184" y="225"/>
                  </a:cubicBezTo>
                  <a:cubicBezTo>
                    <a:pt x="5916" y="172"/>
                    <a:pt x="5595" y="91"/>
                    <a:pt x="5247" y="65"/>
                  </a:cubicBezTo>
                  <a:cubicBezTo>
                    <a:pt x="4937" y="20"/>
                    <a:pt x="4620" y="1"/>
                    <a:pt x="4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8"/>
            <p:cNvSpPr/>
            <p:nvPr/>
          </p:nvSpPr>
          <p:spPr>
            <a:xfrm>
              <a:off x="10581025" y="7325675"/>
              <a:ext cx="81650" cy="190725"/>
            </a:xfrm>
            <a:custGeom>
              <a:avLst/>
              <a:gdLst/>
              <a:ahLst/>
              <a:cxnLst/>
              <a:rect l="l" t="t" r="r" b="b"/>
              <a:pathLst>
                <a:path w="3266" h="7629" extrusionOk="0">
                  <a:moveTo>
                    <a:pt x="2289" y="0"/>
                  </a:moveTo>
                  <a:cubicBezTo>
                    <a:pt x="2262" y="0"/>
                    <a:pt x="2235" y="14"/>
                    <a:pt x="2222" y="41"/>
                  </a:cubicBezTo>
                  <a:cubicBezTo>
                    <a:pt x="2195" y="41"/>
                    <a:pt x="2115" y="67"/>
                    <a:pt x="2115" y="94"/>
                  </a:cubicBezTo>
                  <a:cubicBezTo>
                    <a:pt x="2088" y="94"/>
                    <a:pt x="2088" y="94"/>
                    <a:pt x="2062" y="121"/>
                  </a:cubicBezTo>
                  <a:cubicBezTo>
                    <a:pt x="1606" y="603"/>
                    <a:pt x="1259" y="1192"/>
                    <a:pt x="884" y="1861"/>
                  </a:cubicBezTo>
                  <a:cubicBezTo>
                    <a:pt x="509" y="2610"/>
                    <a:pt x="241" y="3333"/>
                    <a:pt x="108" y="4082"/>
                  </a:cubicBezTo>
                  <a:cubicBezTo>
                    <a:pt x="54" y="4484"/>
                    <a:pt x="1" y="4858"/>
                    <a:pt x="54" y="5180"/>
                  </a:cubicBezTo>
                  <a:cubicBezTo>
                    <a:pt x="54" y="5340"/>
                    <a:pt x="81" y="5554"/>
                    <a:pt x="108" y="5715"/>
                  </a:cubicBezTo>
                  <a:cubicBezTo>
                    <a:pt x="134" y="5876"/>
                    <a:pt x="215" y="6063"/>
                    <a:pt x="268" y="6223"/>
                  </a:cubicBezTo>
                  <a:cubicBezTo>
                    <a:pt x="429" y="6518"/>
                    <a:pt x="616" y="6812"/>
                    <a:pt x="884" y="7080"/>
                  </a:cubicBezTo>
                  <a:cubicBezTo>
                    <a:pt x="1071" y="7294"/>
                    <a:pt x="1285" y="7428"/>
                    <a:pt x="1473" y="7535"/>
                  </a:cubicBezTo>
                  <a:cubicBezTo>
                    <a:pt x="1553" y="7562"/>
                    <a:pt x="1580" y="7562"/>
                    <a:pt x="1660" y="7589"/>
                  </a:cubicBezTo>
                  <a:cubicBezTo>
                    <a:pt x="1735" y="7617"/>
                    <a:pt x="1813" y="7628"/>
                    <a:pt x="1889" y="7628"/>
                  </a:cubicBezTo>
                  <a:cubicBezTo>
                    <a:pt x="2032" y="7628"/>
                    <a:pt x="2171" y="7587"/>
                    <a:pt x="2276" y="7535"/>
                  </a:cubicBezTo>
                  <a:cubicBezTo>
                    <a:pt x="2463" y="7428"/>
                    <a:pt x="2624" y="7267"/>
                    <a:pt x="2757" y="7026"/>
                  </a:cubicBezTo>
                  <a:cubicBezTo>
                    <a:pt x="2864" y="6812"/>
                    <a:pt x="2945" y="6598"/>
                    <a:pt x="3025" y="6250"/>
                  </a:cubicBezTo>
                  <a:cubicBezTo>
                    <a:pt x="3105" y="5983"/>
                    <a:pt x="3159" y="5688"/>
                    <a:pt x="3186" y="5313"/>
                  </a:cubicBezTo>
                  <a:cubicBezTo>
                    <a:pt x="3266" y="4751"/>
                    <a:pt x="3266" y="4189"/>
                    <a:pt x="3212" y="3600"/>
                  </a:cubicBezTo>
                  <a:cubicBezTo>
                    <a:pt x="3212" y="3520"/>
                    <a:pt x="3186" y="3386"/>
                    <a:pt x="3186" y="3279"/>
                  </a:cubicBezTo>
                  <a:cubicBezTo>
                    <a:pt x="3159" y="3119"/>
                    <a:pt x="3132" y="2985"/>
                    <a:pt x="3105" y="2797"/>
                  </a:cubicBezTo>
                  <a:lnTo>
                    <a:pt x="3052" y="2744"/>
                  </a:lnTo>
                  <a:cubicBezTo>
                    <a:pt x="2972" y="2316"/>
                    <a:pt x="2864" y="1834"/>
                    <a:pt x="2731" y="1406"/>
                  </a:cubicBezTo>
                  <a:cubicBezTo>
                    <a:pt x="2704" y="1245"/>
                    <a:pt x="2650" y="1058"/>
                    <a:pt x="2597" y="897"/>
                  </a:cubicBezTo>
                  <a:lnTo>
                    <a:pt x="2570" y="737"/>
                  </a:lnTo>
                  <a:lnTo>
                    <a:pt x="2517" y="576"/>
                  </a:lnTo>
                  <a:lnTo>
                    <a:pt x="2490" y="389"/>
                  </a:lnTo>
                  <a:lnTo>
                    <a:pt x="2463" y="335"/>
                  </a:lnTo>
                  <a:cubicBezTo>
                    <a:pt x="2463" y="308"/>
                    <a:pt x="2436" y="255"/>
                    <a:pt x="2436" y="228"/>
                  </a:cubicBezTo>
                  <a:cubicBezTo>
                    <a:pt x="2463" y="94"/>
                    <a:pt x="2436" y="67"/>
                    <a:pt x="2356" y="41"/>
                  </a:cubicBezTo>
                  <a:cubicBezTo>
                    <a:pt x="2343" y="14"/>
                    <a:pt x="2316" y="0"/>
                    <a:pt x="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48"/>
            <p:cNvSpPr/>
            <p:nvPr/>
          </p:nvSpPr>
          <p:spPr>
            <a:xfrm>
              <a:off x="10435150" y="7140000"/>
              <a:ext cx="160625" cy="115100"/>
            </a:xfrm>
            <a:custGeom>
              <a:avLst/>
              <a:gdLst/>
              <a:ahLst/>
              <a:cxnLst/>
              <a:rect l="l" t="t" r="r" b="b"/>
              <a:pathLst>
                <a:path w="6425" h="4604" extrusionOk="0">
                  <a:moveTo>
                    <a:pt x="1098" y="0"/>
                  </a:moveTo>
                  <a:cubicBezTo>
                    <a:pt x="1098" y="54"/>
                    <a:pt x="1045" y="54"/>
                    <a:pt x="964" y="54"/>
                  </a:cubicBezTo>
                  <a:cubicBezTo>
                    <a:pt x="804" y="54"/>
                    <a:pt x="643" y="107"/>
                    <a:pt x="536" y="161"/>
                  </a:cubicBezTo>
                  <a:cubicBezTo>
                    <a:pt x="322" y="268"/>
                    <a:pt x="188" y="428"/>
                    <a:pt x="108" y="616"/>
                  </a:cubicBezTo>
                  <a:cubicBezTo>
                    <a:pt x="1" y="857"/>
                    <a:pt x="1" y="1178"/>
                    <a:pt x="54" y="1526"/>
                  </a:cubicBezTo>
                  <a:cubicBezTo>
                    <a:pt x="108" y="1874"/>
                    <a:pt x="242" y="2195"/>
                    <a:pt x="402" y="2516"/>
                  </a:cubicBezTo>
                  <a:cubicBezTo>
                    <a:pt x="509" y="2677"/>
                    <a:pt x="589" y="2810"/>
                    <a:pt x="697" y="2917"/>
                  </a:cubicBezTo>
                  <a:cubicBezTo>
                    <a:pt x="804" y="3051"/>
                    <a:pt x="937" y="3185"/>
                    <a:pt x="1071" y="3265"/>
                  </a:cubicBezTo>
                  <a:cubicBezTo>
                    <a:pt x="1339" y="3506"/>
                    <a:pt x="1633" y="3667"/>
                    <a:pt x="1981" y="3854"/>
                  </a:cubicBezTo>
                  <a:cubicBezTo>
                    <a:pt x="2597" y="4149"/>
                    <a:pt x="3346" y="4390"/>
                    <a:pt x="4149" y="4523"/>
                  </a:cubicBezTo>
                  <a:cubicBezTo>
                    <a:pt x="4604" y="4577"/>
                    <a:pt x="5059" y="4604"/>
                    <a:pt x="5488" y="4604"/>
                  </a:cubicBezTo>
                  <a:cubicBezTo>
                    <a:pt x="5728" y="4604"/>
                    <a:pt x="5943" y="4604"/>
                    <a:pt x="6184" y="4577"/>
                  </a:cubicBezTo>
                  <a:cubicBezTo>
                    <a:pt x="6210" y="4577"/>
                    <a:pt x="6210" y="4577"/>
                    <a:pt x="6210" y="4550"/>
                  </a:cubicBezTo>
                  <a:cubicBezTo>
                    <a:pt x="6264" y="4550"/>
                    <a:pt x="6317" y="4550"/>
                    <a:pt x="6344" y="4523"/>
                  </a:cubicBezTo>
                  <a:cubicBezTo>
                    <a:pt x="6398" y="4470"/>
                    <a:pt x="6424" y="4443"/>
                    <a:pt x="6424" y="4416"/>
                  </a:cubicBezTo>
                  <a:cubicBezTo>
                    <a:pt x="6424" y="4336"/>
                    <a:pt x="6424" y="4283"/>
                    <a:pt x="6398" y="4256"/>
                  </a:cubicBezTo>
                  <a:cubicBezTo>
                    <a:pt x="6344" y="4202"/>
                    <a:pt x="6344" y="4175"/>
                    <a:pt x="6317" y="4149"/>
                  </a:cubicBezTo>
                  <a:lnTo>
                    <a:pt x="6291" y="4068"/>
                  </a:lnTo>
                  <a:lnTo>
                    <a:pt x="6210" y="4015"/>
                  </a:lnTo>
                  <a:lnTo>
                    <a:pt x="6157" y="3935"/>
                  </a:lnTo>
                  <a:lnTo>
                    <a:pt x="6076" y="3881"/>
                  </a:lnTo>
                  <a:lnTo>
                    <a:pt x="5889" y="3640"/>
                  </a:lnTo>
                  <a:cubicBezTo>
                    <a:pt x="5782" y="3506"/>
                    <a:pt x="5675" y="3372"/>
                    <a:pt x="5541" y="3239"/>
                  </a:cubicBezTo>
                  <a:cubicBezTo>
                    <a:pt x="5273" y="2891"/>
                    <a:pt x="4979" y="2570"/>
                    <a:pt x="4685" y="2222"/>
                  </a:cubicBezTo>
                  <a:lnTo>
                    <a:pt x="4604" y="2168"/>
                  </a:lnTo>
                  <a:cubicBezTo>
                    <a:pt x="4524" y="2061"/>
                    <a:pt x="4417" y="1927"/>
                    <a:pt x="4310" y="1820"/>
                  </a:cubicBezTo>
                  <a:lnTo>
                    <a:pt x="4069" y="1606"/>
                  </a:lnTo>
                  <a:cubicBezTo>
                    <a:pt x="3668" y="1231"/>
                    <a:pt x="3213" y="937"/>
                    <a:pt x="2704" y="616"/>
                  </a:cubicBezTo>
                  <a:cubicBezTo>
                    <a:pt x="2410" y="455"/>
                    <a:pt x="2142" y="321"/>
                    <a:pt x="1874" y="214"/>
                  </a:cubicBezTo>
                  <a:cubicBezTo>
                    <a:pt x="1580" y="80"/>
                    <a:pt x="1339" y="27"/>
                    <a:pt x="1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48"/>
            <p:cNvSpPr/>
            <p:nvPr/>
          </p:nvSpPr>
          <p:spPr>
            <a:xfrm>
              <a:off x="10648450" y="7071075"/>
              <a:ext cx="116450" cy="160600"/>
            </a:xfrm>
            <a:custGeom>
              <a:avLst/>
              <a:gdLst/>
              <a:ahLst/>
              <a:cxnLst/>
              <a:rect l="l" t="t" r="r" b="b"/>
              <a:pathLst>
                <a:path w="4658" h="6424" extrusionOk="0">
                  <a:moveTo>
                    <a:pt x="4069" y="0"/>
                  </a:moveTo>
                  <a:cubicBezTo>
                    <a:pt x="3956" y="48"/>
                    <a:pt x="3853" y="58"/>
                    <a:pt x="3743" y="58"/>
                  </a:cubicBezTo>
                  <a:cubicBezTo>
                    <a:pt x="3669" y="58"/>
                    <a:pt x="3592" y="54"/>
                    <a:pt x="3507" y="54"/>
                  </a:cubicBezTo>
                  <a:cubicBezTo>
                    <a:pt x="3373" y="54"/>
                    <a:pt x="3292" y="54"/>
                    <a:pt x="3105" y="80"/>
                  </a:cubicBezTo>
                  <a:cubicBezTo>
                    <a:pt x="2784" y="107"/>
                    <a:pt x="2436" y="241"/>
                    <a:pt x="2141" y="402"/>
                  </a:cubicBezTo>
                  <a:cubicBezTo>
                    <a:pt x="1981" y="509"/>
                    <a:pt x="1847" y="616"/>
                    <a:pt x="1740" y="723"/>
                  </a:cubicBezTo>
                  <a:cubicBezTo>
                    <a:pt x="1606" y="803"/>
                    <a:pt x="1472" y="937"/>
                    <a:pt x="1365" y="1071"/>
                  </a:cubicBezTo>
                  <a:cubicBezTo>
                    <a:pt x="1124" y="1338"/>
                    <a:pt x="964" y="1660"/>
                    <a:pt x="803" y="1981"/>
                  </a:cubicBezTo>
                  <a:cubicBezTo>
                    <a:pt x="509" y="2623"/>
                    <a:pt x="268" y="3346"/>
                    <a:pt x="134" y="4149"/>
                  </a:cubicBezTo>
                  <a:cubicBezTo>
                    <a:pt x="27" y="4898"/>
                    <a:pt x="0" y="5567"/>
                    <a:pt x="54" y="6210"/>
                  </a:cubicBezTo>
                  <a:cubicBezTo>
                    <a:pt x="54" y="6237"/>
                    <a:pt x="54" y="6237"/>
                    <a:pt x="107" y="6237"/>
                  </a:cubicBezTo>
                  <a:cubicBezTo>
                    <a:pt x="107" y="6263"/>
                    <a:pt x="107" y="6344"/>
                    <a:pt x="134" y="6370"/>
                  </a:cubicBezTo>
                  <a:cubicBezTo>
                    <a:pt x="161" y="6397"/>
                    <a:pt x="188" y="6424"/>
                    <a:pt x="241" y="6424"/>
                  </a:cubicBezTo>
                  <a:lnTo>
                    <a:pt x="268" y="6424"/>
                  </a:lnTo>
                  <a:cubicBezTo>
                    <a:pt x="295" y="6424"/>
                    <a:pt x="375" y="6424"/>
                    <a:pt x="402" y="6397"/>
                  </a:cubicBezTo>
                  <a:cubicBezTo>
                    <a:pt x="428" y="6370"/>
                    <a:pt x="455" y="6370"/>
                    <a:pt x="509" y="6344"/>
                  </a:cubicBezTo>
                  <a:lnTo>
                    <a:pt x="562" y="6290"/>
                  </a:lnTo>
                  <a:lnTo>
                    <a:pt x="643" y="6237"/>
                  </a:lnTo>
                  <a:lnTo>
                    <a:pt x="696" y="6156"/>
                  </a:lnTo>
                  <a:lnTo>
                    <a:pt x="830" y="6022"/>
                  </a:lnTo>
                  <a:lnTo>
                    <a:pt x="964" y="5889"/>
                  </a:lnTo>
                  <a:cubicBezTo>
                    <a:pt x="1098" y="5808"/>
                    <a:pt x="1231" y="5701"/>
                    <a:pt x="1339" y="5567"/>
                  </a:cubicBezTo>
                  <a:cubicBezTo>
                    <a:pt x="1660" y="5300"/>
                    <a:pt x="2034" y="5005"/>
                    <a:pt x="2382" y="4684"/>
                  </a:cubicBezTo>
                  <a:lnTo>
                    <a:pt x="2436" y="4631"/>
                  </a:lnTo>
                  <a:cubicBezTo>
                    <a:pt x="2543" y="4524"/>
                    <a:pt x="2677" y="4416"/>
                    <a:pt x="2784" y="4336"/>
                  </a:cubicBezTo>
                  <a:lnTo>
                    <a:pt x="2998" y="4095"/>
                  </a:lnTo>
                  <a:cubicBezTo>
                    <a:pt x="3373" y="3694"/>
                    <a:pt x="3667" y="3212"/>
                    <a:pt x="3988" y="2703"/>
                  </a:cubicBezTo>
                  <a:cubicBezTo>
                    <a:pt x="4149" y="2409"/>
                    <a:pt x="4283" y="2141"/>
                    <a:pt x="4390" y="1874"/>
                  </a:cubicBezTo>
                  <a:cubicBezTo>
                    <a:pt x="4524" y="1579"/>
                    <a:pt x="4577" y="1338"/>
                    <a:pt x="4631" y="1124"/>
                  </a:cubicBezTo>
                  <a:cubicBezTo>
                    <a:pt x="4657" y="857"/>
                    <a:pt x="4631" y="643"/>
                    <a:pt x="4550" y="455"/>
                  </a:cubicBezTo>
                  <a:cubicBezTo>
                    <a:pt x="4443" y="241"/>
                    <a:pt x="4283" y="107"/>
                    <a:pt x="4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48"/>
            <p:cNvSpPr/>
            <p:nvPr/>
          </p:nvSpPr>
          <p:spPr>
            <a:xfrm>
              <a:off x="10671875" y="7291875"/>
              <a:ext cx="189375" cy="106425"/>
            </a:xfrm>
            <a:custGeom>
              <a:avLst/>
              <a:gdLst/>
              <a:ahLst/>
              <a:cxnLst/>
              <a:rect l="l" t="t" r="r" b="b"/>
              <a:pathLst>
                <a:path w="7575" h="4257" extrusionOk="0">
                  <a:moveTo>
                    <a:pt x="241" y="1"/>
                  </a:moveTo>
                  <a:cubicBezTo>
                    <a:pt x="214" y="1"/>
                    <a:pt x="161" y="54"/>
                    <a:pt x="134" y="54"/>
                  </a:cubicBezTo>
                  <a:lnTo>
                    <a:pt x="27" y="54"/>
                  </a:lnTo>
                  <a:cubicBezTo>
                    <a:pt x="0" y="54"/>
                    <a:pt x="0" y="81"/>
                    <a:pt x="0" y="81"/>
                  </a:cubicBezTo>
                  <a:lnTo>
                    <a:pt x="0" y="108"/>
                  </a:lnTo>
                  <a:cubicBezTo>
                    <a:pt x="107" y="322"/>
                    <a:pt x="241" y="483"/>
                    <a:pt x="348" y="643"/>
                  </a:cubicBezTo>
                  <a:cubicBezTo>
                    <a:pt x="642" y="1071"/>
                    <a:pt x="937" y="1526"/>
                    <a:pt x="1231" y="1874"/>
                  </a:cubicBezTo>
                  <a:cubicBezTo>
                    <a:pt x="1606" y="2329"/>
                    <a:pt x="1981" y="2677"/>
                    <a:pt x="2355" y="2999"/>
                  </a:cubicBezTo>
                  <a:cubicBezTo>
                    <a:pt x="2757" y="3320"/>
                    <a:pt x="3185" y="3614"/>
                    <a:pt x="3613" y="3828"/>
                  </a:cubicBezTo>
                  <a:cubicBezTo>
                    <a:pt x="4095" y="4069"/>
                    <a:pt x="4550" y="4203"/>
                    <a:pt x="5032" y="4257"/>
                  </a:cubicBezTo>
                  <a:lnTo>
                    <a:pt x="5326" y="4257"/>
                  </a:lnTo>
                  <a:cubicBezTo>
                    <a:pt x="5433" y="4257"/>
                    <a:pt x="5514" y="4257"/>
                    <a:pt x="5621" y="4230"/>
                  </a:cubicBezTo>
                  <a:cubicBezTo>
                    <a:pt x="5835" y="4203"/>
                    <a:pt x="6022" y="4149"/>
                    <a:pt x="6236" y="4096"/>
                  </a:cubicBezTo>
                  <a:cubicBezTo>
                    <a:pt x="6424" y="4016"/>
                    <a:pt x="6638" y="3935"/>
                    <a:pt x="6799" y="3828"/>
                  </a:cubicBezTo>
                  <a:cubicBezTo>
                    <a:pt x="6986" y="3721"/>
                    <a:pt x="7120" y="3587"/>
                    <a:pt x="7254" y="3427"/>
                  </a:cubicBezTo>
                  <a:cubicBezTo>
                    <a:pt x="7387" y="3266"/>
                    <a:pt x="7494" y="3079"/>
                    <a:pt x="7521" y="2892"/>
                  </a:cubicBezTo>
                  <a:lnTo>
                    <a:pt x="7521" y="2865"/>
                  </a:lnTo>
                  <a:cubicBezTo>
                    <a:pt x="7575" y="2758"/>
                    <a:pt x="7575" y="2651"/>
                    <a:pt x="7575" y="2544"/>
                  </a:cubicBezTo>
                  <a:cubicBezTo>
                    <a:pt x="7575" y="2463"/>
                    <a:pt x="7521" y="2356"/>
                    <a:pt x="7521" y="2249"/>
                  </a:cubicBezTo>
                  <a:cubicBezTo>
                    <a:pt x="7494" y="2142"/>
                    <a:pt x="7468" y="2062"/>
                    <a:pt x="7387" y="1955"/>
                  </a:cubicBezTo>
                  <a:cubicBezTo>
                    <a:pt x="7361" y="1874"/>
                    <a:pt x="7307" y="1794"/>
                    <a:pt x="7227" y="1714"/>
                  </a:cubicBezTo>
                  <a:cubicBezTo>
                    <a:pt x="7093" y="1580"/>
                    <a:pt x="6932" y="1446"/>
                    <a:pt x="6772" y="1339"/>
                  </a:cubicBezTo>
                  <a:cubicBezTo>
                    <a:pt x="6584" y="1259"/>
                    <a:pt x="6397" y="1152"/>
                    <a:pt x="6183" y="1071"/>
                  </a:cubicBezTo>
                  <a:cubicBezTo>
                    <a:pt x="6022" y="1018"/>
                    <a:pt x="5835" y="938"/>
                    <a:pt x="5594" y="911"/>
                  </a:cubicBezTo>
                  <a:cubicBezTo>
                    <a:pt x="5086" y="777"/>
                    <a:pt x="4550" y="723"/>
                    <a:pt x="3961" y="616"/>
                  </a:cubicBezTo>
                  <a:cubicBezTo>
                    <a:pt x="3613" y="536"/>
                    <a:pt x="3292" y="509"/>
                    <a:pt x="2944" y="456"/>
                  </a:cubicBezTo>
                  <a:cubicBezTo>
                    <a:pt x="2141" y="376"/>
                    <a:pt x="1178" y="215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48"/>
            <p:cNvSpPr/>
            <p:nvPr/>
          </p:nvSpPr>
          <p:spPr>
            <a:xfrm>
              <a:off x="10511425" y="7313975"/>
              <a:ext cx="107775" cy="190725"/>
            </a:xfrm>
            <a:custGeom>
              <a:avLst/>
              <a:gdLst/>
              <a:ahLst/>
              <a:cxnLst/>
              <a:rect l="l" t="t" r="r" b="b"/>
              <a:pathLst>
                <a:path w="4311" h="7629" extrusionOk="0">
                  <a:moveTo>
                    <a:pt x="4283" y="0"/>
                  </a:moveTo>
                  <a:cubicBezTo>
                    <a:pt x="4230" y="27"/>
                    <a:pt x="4230" y="27"/>
                    <a:pt x="4203" y="27"/>
                  </a:cubicBezTo>
                  <a:cubicBezTo>
                    <a:pt x="3962" y="161"/>
                    <a:pt x="3802" y="268"/>
                    <a:pt x="3641" y="375"/>
                  </a:cubicBezTo>
                  <a:cubicBezTo>
                    <a:pt x="3213" y="669"/>
                    <a:pt x="2758" y="964"/>
                    <a:pt x="2383" y="1258"/>
                  </a:cubicBezTo>
                  <a:cubicBezTo>
                    <a:pt x="1955" y="1633"/>
                    <a:pt x="1580" y="2008"/>
                    <a:pt x="1286" y="2382"/>
                  </a:cubicBezTo>
                  <a:cubicBezTo>
                    <a:pt x="964" y="2784"/>
                    <a:pt x="643" y="3212"/>
                    <a:pt x="456" y="3640"/>
                  </a:cubicBezTo>
                  <a:cubicBezTo>
                    <a:pt x="215" y="4122"/>
                    <a:pt x="81" y="4577"/>
                    <a:pt x="28" y="5059"/>
                  </a:cubicBezTo>
                  <a:cubicBezTo>
                    <a:pt x="1" y="5273"/>
                    <a:pt x="1" y="5487"/>
                    <a:pt x="28" y="5674"/>
                  </a:cubicBezTo>
                  <a:cubicBezTo>
                    <a:pt x="54" y="5889"/>
                    <a:pt x="81" y="6076"/>
                    <a:pt x="162" y="6290"/>
                  </a:cubicBezTo>
                  <a:cubicBezTo>
                    <a:pt x="215" y="6477"/>
                    <a:pt x="322" y="6691"/>
                    <a:pt x="429" y="6852"/>
                  </a:cubicBezTo>
                  <a:cubicBezTo>
                    <a:pt x="536" y="7066"/>
                    <a:pt x="670" y="7200"/>
                    <a:pt x="831" y="7334"/>
                  </a:cubicBezTo>
                  <a:cubicBezTo>
                    <a:pt x="991" y="7468"/>
                    <a:pt x="1152" y="7548"/>
                    <a:pt x="1366" y="7602"/>
                  </a:cubicBezTo>
                  <a:lnTo>
                    <a:pt x="1393" y="7602"/>
                  </a:lnTo>
                  <a:cubicBezTo>
                    <a:pt x="1446" y="7602"/>
                    <a:pt x="1553" y="7628"/>
                    <a:pt x="1660" y="7628"/>
                  </a:cubicBezTo>
                  <a:lnTo>
                    <a:pt x="1687" y="7628"/>
                  </a:lnTo>
                  <a:cubicBezTo>
                    <a:pt x="1794" y="7628"/>
                    <a:pt x="1901" y="7602"/>
                    <a:pt x="1982" y="7602"/>
                  </a:cubicBezTo>
                  <a:cubicBezTo>
                    <a:pt x="2115" y="7548"/>
                    <a:pt x="2196" y="7521"/>
                    <a:pt x="2303" y="7468"/>
                  </a:cubicBezTo>
                  <a:cubicBezTo>
                    <a:pt x="2356" y="7414"/>
                    <a:pt x="2463" y="7361"/>
                    <a:pt x="2544" y="7280"/>
                  </a:cubicBezTo>
                  <a:cubicBezTo>
                    <a:pt x="2677" y="7147"/>
                    <a:pt x="2785" y="6986"/>
                    <a:pt x="2892" y="6825"/>
                  </a:cubicBezTo>
                  <a:cubicBezTo>
                    <a:pt x="2999" y="6611"/>
                    <a:pt x="3106" y="6451"/>
                    <a:pt x="3159" y="6263"/>
                  </a:cubicBezTo>
                  <a:cubicBezTo>
                    <a:pt x="3240" y="6076"/>
                    <a:pt x="3266" y="5889"/>
                    <a:pt x="3320" y="5648"/>
                  </a:cubicBezTo>
                  <a:cubicBezTo>
                    <a:pt x="3454" y="5112"/>
                    <a:pt x="3561" y="4550"/>
                    <a:pt x="3641" y="4015"/>
                  </a:cubicBezTo>
                  <a:cubicBezTo>
                    <a:pt x="3695" y="3667"/>
                    <a:pt x="3721" y="3346"/>
                    <a:pt x="3802" y="2998"/>
                  </a:cubicBezTo>
                  <a:cubicBezTo>
                    <a:pt x="3935" y="2061"/>
                    <a:pt x="4096" y="1124"/>
                    <a:pt x="4310" y="187"/>
                  </a:cubicBezTo>
                  <a:cubicBezTo>
                    <a:pt x="4310" y="161"/>
                    <a:pt x="4310" y="134"/>
                    <a:pt x="4283" y="107"/>
                  </a:cubicBezTo>
                  <a:cubicBezTo>
                    <a:pt x="4310" y="54"/>
                    <a:pt x="4310" y="27"/>
                    <a:pt x="4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48"/>
            <p:cNvSpPr/>
            <p:nvPr/>
          </p:nvSpPr>
          <p:spPr>
            <a:xfrm>
              <a:off x="10665850" y="7312300"/>
              <a:ext cx="137200" cy="145725"/>
            </a:xfrm>
            <a:custGeom>
              <a:avLst/>
              <a:gdLst/>
              <a:ahLst/>
              <a:cxnLst/>
              <a:rect l="l" t="t" r="r" b="b"/>
              <a:pathLst>
                <a:path w="5488" h="5829" extrusionOk="0">
                  <a:moveTo>
                    <a:pt x="264" y="0"/>
                  </a:moveTo>
                  <a:cubicBezTo>
                    <a:pt x="234" y="0"/>
                    <a:pt x="201" y="14"/>
                    <a:pt x="161" y="40"/>
                  </a:cubicBezTo>
                  <a:cubicBezTo>
                    <a:pt x="134" y="40"/>
                    <a:pt x="107" y="67"/>
                    <a:pt x="80" y="94"/>
                  </a:cubicBezTo>
                  <a:cubicBezTo>
                    <a:pt x="27" y="121"/>
                    <a:pt x="27" y="201"/>
                    <a:pt x="27" y="228"/>
                  </a:cubicBezTo>
                  <a:cubicBezTo>
                    <a:pt x="0" y="254"/>
                    <a:pt x="0" y="254"/>
                    <a:pt x="0" y="308"/>
                  </a:cubicBezTo>
                  <a:lnTo>
                    <a:pt x="107" y="1004"/>
                  </a:lnTo>
                  <a:cubicBezTo>
                    <a:pt x="214" y="1432"/>
                    <a:pt x="295" y="1860"/>
                    <a:pt x="482" y="2315"/>
                  </a:cubicBezTo>
                  <a:cubicBezTo>
                    <a:pt x="750" y="3038"/>
                    <a:pt x="1098" y="3734"/>
                    <a:pt x="1553" y="4323"/>
                  </a:cubicBezTo>
                  <a:cubicBezTo>
                    <a:pt x="1767" y="4644"/>
                    <a:pt x="2008" y="4912"/>
                    <a:pt x="2275" y="5126"/>
                  </a:cubicBezTo>
                  <a:cubicBezTo>
                    <a:pt x="2409" y="5206"/>
                    <a:pt x="2570" y="5313"/>
                    <a:pt x="2703" y="5420"/>
                  </a:cubicBezTo>
                  <a:cubicBezTo>
                    <a:pt x="2864" y="5527"/>
                    <a:pt x="3025" y="5581"/>
                    <a:pt x="3185" y="5661"/>
                  </a:cubicBezTo>
                  <a:cubicBezTo>
                    <a:pt x="3431" y="5773"/>
                    <a:pt x="3713" y="5828"/>
                    <a:pt x="4017" y="5828"/>
                  </a:cubicBezTo>
                  <a:cubicBezTo>
                    <a:pt x="4078" y="5828"/>
                    <a:pt x="4140" y="5826"/>
                    <a:pt x="4202" y="5822"/>
                  </a:cubicBezTo>
                  <a:cubicBezTo>
                    <a:pt x="4550" y="5795"/>
                    <a:pt x="4818" y="5715"/>
                    <a:pt x="5059" y="5581"/>
                  </a:cubicBezTo>
                  <a:cubicBezTo>
                    <a:pt x="5273" y="5474"/>
                    <a:pt x="5380" y="5286"/>
                    <a:pt x="5460" y="5072"/>
                  </a:cubicBezTo>
                  <a:cubicBezTo>
                    <a:pt x="5487" y="4938"/>
                    <a:pt x="5487" y="4778"/>
                    <a:pt x="5460" y="4617"/>
                  </a:cubicBezTo>
                  <a:cubicBezTo>
                    <a:pt x="5460" y="4537"/>
                    <a:pt x="5434" y="4483"/>
                    <a:pt x="5460" y="4350"/>
                  </a:cubicBezTo>
                  <a:cubicBezTo>
                    <a:pt x="5380" y="4135"/>
                    <a:pt x="5246" y="3921"/>
                    <a:pt x="5086" y="3654"/>
                  </a:cubicBezTo>
                  <a:cubicBezTo>
                    <a:pt x="4925" y="3413"/>
                    <a:pt x="4764" y="3172"/>
                    <a:pt x="4524" y="2904"/>
                  </a:cubicBezTo>
                  <a:cubicBezTo>
                    <a:pt x="4149" y="2476"/>
                    <a:pt x="3747" y="2075"/>
                    <a:pt x="3319" y="1727"/>
                  </a:cubicBezTo>
                  <a:cubicBezTo>
                    <a:pt x="3212" y="1673"/>
                    <a:pt x="3158" y="1593"/>
                    <a:pt x="3051" y="1539"/>
                  </a:cubicBezTo>
                  <a:cubicBezTo>
                    <a:pt x="2944" y="1459"/>
                    <a:pt x="2811" y="1379"/>
                    <a:pt x="2677" y="1298"/>
                  </a:cubicBezTo>
                  <a:lnTo>
                    <a:pt x="2623" y="1272"/>
                  </a:lnTo>
                  <a:cubicBezTo>
                    <a:pt x="2222" y="1031"/>
                    <a:pt x="1820" y="790"/>
                    <a:pt x="1445" y="602"/>
                  </a:cubicBezTo>
                  <a:cubicBezTo>
                    <a:pt x="1312" y="522"/>
                    <a:pt x="1151" y="442"/>
                    <a:pt x="1017" y="362"/>
                  </a:cubicBezTo>
                  <a:lnTo>
                    <a:pt x="750" y="228"/>
                  </a:lnTo>
                  <a:lnTo>
                    <a:pt x="669" y="201"/>
                  </a:lnTo>
                  <a:lnTo>
                    <a:pt x="616" y="174"/>
                  </a:lnTo>
                  <a:lnTo>
                    <a:pt x="509" y="121"/>
                  </a:lnTo>
                  <a:lnTo>
                    <a:pt x="428" y="94"/>
                  </a:lnTo>
                  <a:cubicBezTo>
                    <a:pt x="402" y="67"/>
                    <a:pt x="375" y="67"/>
                    <a:pt x="348" y="40"/>
                  </a:cubicBezTo>
                  <a:cubicBezTo>
                    <a:pt x="321" y="14"/>
                    <a:pt x="295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8"/>
            <p:cNvSpPr/>
            <p:nvPr/>
          </p:nvSpPr>
          <p:spPr>
            <a:xfrm>
              <a:off x="10673200" y="7113150"/>
              <a:ext cx="145900" cy="138600"/>
            </a:xfrm>
            <a:custGeom>
              <a:avLst/>
              <a:gdLst/>
              <a:ahLst/>
              <a:cxnLst/>
              <a:rect l="l" t="t" r="r" b="b"/>
              <a:pathLst>
                <a:path w="5836" h="5544" extrusionOk="0">
                  <a:moveTo>
                    <a:pt x="4824" y="1"/>
                  </a:moveTo>
                  <a:cubicBezTo>
                    <a:pt x="4688" y="1"/>
                    <a:pt x="4539" y="24"/>
                    <a:pt x="4390" y="57"/>
                  </a:cubicBezTo>
                  <a:cubicBezTo>
                    <a:pt x="4203" y="137"/>
                    <a:pt x="3962" y="271"/>
                    <a:pt x="3694" y="432"/>
                  </a:cubicBezTo>
                  <a:cubicBezTo>
                    <a:pt x="3453" y="592"/>
                    <a:pt x="3212" y="780"/>
                    <a:pt x="2945" y="994"/>
                  </a:cubicBezTo>
                  <a:cubicBezTo>
                    <a:pt x="2517" y="1368"/>
                    <a:pt x="2115" y="1770"/>
                    <a:pt x="1794" y="2198"/>
                  </a:cubicBezTo>
                  <a:cubicBezTo>
                    <a:pt x="1714" y="2305"/>
                    <a:pt x="1660" y="2386"/>
                    <a:pt x="1580" y="2466"/>
                  </a:cubicBezTo>
                  <a:cubicBezTo>
                    <a:pt x="1526" y="2600"/>
                    <a:pt x="1419" y="2733"/>
                    <a:pt x="1339" y="2867"/>
                  </a:cubicBezTo>
                  <a:lnTo>
                    <a:pt x="1312" y="2948"/>
                  </a:lnTo>
                  <a:cubicBezTo>
                    <a:pt x="1071" y="3349"/>
                    <a:pt x="857" y="3724"/>
                    <a:pt x="643" y="4125"/>
                  </a:cubicBezTo>
                  <a:cubicBezTo>
                    <a:pt x="589" y="4259"/>
                    <a:pt x="482" y="4420"/>
                    <a:pt x="402" y="4554"/>
                  </a:cubicBezTo>
                  <a:lnTo>
                    <a:pt x="322" y="4714"/>
                  </a:lnTo>
                  <a:lnTo>
                    <a:pt x="215" y="4875"/>
                  </a:lnTo>
                  <a:lnTo>
                    <a:pt x="188" y="4955"/>
                  </a:lnTo>
                  <a:lnTo>
                    <a:pt x="134" y="5062"/>
                  </a:lnTo>
                  <a:lnTo>
                    <a:pt x="108" y="5116"/>
                  </a:lnTo>
                  <a:cubicBezTo>
                    <a:pt x="81" y="5142"/>
                    <a:pt x="81" y="5196"/>
                    <a:pt x="54" y="5223"/>
                  </a:cubicBezTo>
                  <a:cubicBezTo>
                    <a:pt x="1" y="5249"/>
                    <a:pt x="1" y="5330"/>
                    <a:pt x="1" y="5357"/>
                  </a:cubicBezTo>
                  <a:lnTo>
                    <a:pt x="1" y="5383"/>
                  </a:lnTo>
                  <a:cubicBezTo>
                    <a:pt x="1" y="5410"/>
                    <a:pt x="54" y="5464"/>
                    <a:pt x="81" y="5490"/>
                  </a:cubicBezTo>
                  <a:cubicBezTo>
                    <a:pt x="108" y="5517"/>
                    <a:pt x="188" y="5517"/>
                    <a:pt x="215" y="5517"/>
                  </a:cubicBezTo>
                  <a:cubicBezTo>
                    <a:pt x="241" y="5544"/>
                    <a:pt x="241" y="5544"/>
                    <a:pt x="268" y="5544"/>
                  </a:cubicBezTo>
                  <a:cubicBezTo>
                    <a:pt x="911" y="5490"/>
                    <a:pt x="1580" y="5330"/>
                    <a:pt x="2276" y="5089"/>
                  </a:cubicBezTo>
                  <a:cubicBezTo>
                    <a:pt x="3025" y="4821"/>
                    <a:pt x="3721" y="4446"/>
                    <a:pt x="4283" y="4018"/>
                  </a:cubicBezTo>
                  <a:cubicBezTo>
                    <a:pt x="4631" y="3777"/>
                    <a:pt x="4899" y="3536"/>
                    <a:pt x="5086" y="3269"/>
                  </a:cubicBezTo>
                  <a:cubicBezTo>
                    <a:pt x="5193" y="3135"/>
                    <a:pt x="5300" y="2974"/>
                    <a:pt x="5407" y="2841"/>
                  </a:cubicBezTo>
                  <a:cubicBezTo>
                    <a:pt x="5488" y="2707"/>
                    <a:pt x="5568" y="2546"/>
                    <a:pt x="5648" y="2386"/>
                  </a:cubicBezTo>
                  <a:cubicBezTo>
                    <a:pt x="5782" y="2064"/>
                    <a:pt x="5835" y="1716"/>
                    <a:pt x="5809" y="1368"/>
                  </a:cubicBezTo>
                  <a:cubicBezTo>
                    <a:pt x="5809" y="1208"/>
                    <a:pt x="5809" y="1101"/>
                    <a:pt x="5782" y="967"/>
                  </a:cubicBezTo>
                  <a:cubicBezTo>
                    <a:pt x="5728" y="780"/>
                    <a:pt x="5675" y="592"/>
                    <a:pt x="5568" y="432"/>
                  </a:cubicBezTo>
                  <a:cubicBezTo>
                    <a:pt x="5461" y="244"/>
                    <a:pt x="5273" y="110"/>
                    <a:pt x="5059" y="30"/>
                  </a:cubicBezTo>
                  <a:cubicBezTo>
                    <a:pt x="4988" y="10"/>
                    <a:pt x="4908" y="1"/>
                    <a:pt x="4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48"/>
            <p:cNvSpPr/>
            <p:nvPr/>
          </p:nvSpPr>
          <p:spPr>
            <a:xfrm>
              <a:off x="10483175" y="7066550"/>
              <a:ext cx="130500" cy="175175"/>
            </a:xfrm>
            <a:custGeom>
              <a:avLst/>
              <a:gdLst/>
              <a:ahLst/>
              <a:cxnLst/>
              <a:rect l="l" t="t" r="r" b="b"/>
              <a:pathLst>
                <a:path w="5220" h="7007" extrusionOk="0">
                  <a:moveTo>
                    <a:pt x="1415" y="0"/>
                  </a:moveTo>
                  <a:cubicBezTo>
                    <a:pt x="1365" y="0"/>
                    <a:pt x="1312" y="7"/>
                    <a:pt x="1258" y="21"/>
                  </a:cubicBezTo>
                  <a:cubicBezTo>
                    <a:pt x="1151" y="21"/>
                    <a:pt x="1098" y="47"/>
                    <a:pt x="990" y="101"/>
                  </a:cubicBezTo>
                  <a:lnTo>
                    <a:pt x="964" y="101"/>
                  </a:lnTo>
                  <a:cubicBezTo>
                    <a:pt x="803" y="181"/>
                    <a:pt x="616" y="288"/>
                    <a:pt x="482" y="449"/>
                  </a:cubicBezTo>
                  <a:cubicBezTo>
                    <a:pt x="348" y="636"/>
                    <a:pt x="268" y="797"/>
                    <a:pt x="187" y="984"/>
                  </a:cubicBezTo>
                  <a:cubicBezTo>
                    <a:pt x="80" y="1171"/>
                    <a:pt x="54" y="1359"/>
                    <a:pt x="27" y="1600"/>
                  </a:cubicBezTo>
                  <a:cubicBezTo>
                    <a:pt x="27" y="1787"/>
                    <a:pt x="0" y="2028"/>
                    <a:pt x="27" y="2242"/>
                  </a:cubicBezTo>
                  <a:cubicBezTo>
                    <a:pt x="27" y="2322"/>
                    <a:pt x="27" y="2429"/>
                    <a:pt x="54" y="2537"/>
                  </a:cubicBezTo>
                  <a:cubicBezTo>
                    <a:pt x="54" y="2644"/>
                    <a:pt x="80" y="2724"/>
                    <a:pt x="134" y="2831"/>
                  </a:cubicBezTo>
                  <a:cubicBezTo>
                    <a:pt x="214" y="3259"/>
                    <a:pt x="455" y="3714"/>
                    <a:pt x="803" y="4142"/>
                  </a:cubicBezTo>
                  <a:cubicBezTo>
                    <a:pt x="1098" y="4544"/>
                    <a:pt x="1419" y="4919"/>
                    <a:pt x="1874" y="5240"/>
                  </a:cubicBezTo>
                  <a:cubicBezTo>
                    <a:pt x="2222" y="5534"/>
                    <a:pt x="2677" y="5802"/>
                    <a:pt x="3158" y="6123"/>
                  </a:cubicBezTo>
                  <a:cubicBezTo>
                    <a:pt x="3560" y="6337"/>
                    <a:pt x="4042" y="6578"/>
                    <a:pt x="4550" y="6792"/>
                  </a:cubicBezTo>
                  <a:cubicBezTo>
                    <a:pt x="4738" y="6873"/>
                    <a:pt x="4952" y="6953"/>
                    <a:pt x="5139" y="7006"/>
                  </a:cubicBezTo>
                  <a:lnTo>
                    <a:pt x="5166" y="7006"/>
                  </a:lnTo>
                  <a:cubicBezTo>
                    <a:pt x="5166" y="7006"/>
                    <a:pt x="5219" y="7006"/>
                    <a:pt x="5219" y="6980"/>
                  </a:cubicBezTo>
                  <a:lnTo>
                    <a:pt x="5219" y="6953"/>
                  </a:lnTo>
                  <a:cubicBezTo>
                    <a:pt x="5219" y="6926"/>
                    <a:pt x="5166" y="6873"/>
                    <a:pt x="5166" y="6873"/>
                  </a:cubicBezTo>
                  <a:lnTo>
                    <a:pt x="5166" y="6792"/>
                  </a:lnTo>
                  <a:cubicBezTo>
                    <a:pt x="4818" y="5909"/>
                    <a:pt x="4470" y="4999"/>
                    <a:pt x="4176" y="4169"/>
                  </a:cubicBezTo>
                  <a:cubicBezTo>
                    <a:pt x="4069" y="3875"/>
                    <a:pt x="3935" y="3527"/>
                    <a:pt x="3828" y="3232"/>
                  </a:cubicBezTo>
                  <a:cubicBezTo>
                    <a:pt x="3640" y="2670"/>
                    <a:pt x="3426" y="2162"/>
                    <a:pt x="3239" y="1707"/>
                  </a:cubicBezTo>
                  <a:cubicBezTo>
                    <a:pt x="3158" y="1466"/>
                    <a:pt x="3078" y="1305"/>
                    <a:pt x="2971" y="1118"/>
                  </a:cubicBezTo>
                  <a:cubicBezTo>
                    <a:pt x="2864" y="957"/>
                    <a:pt x="2730" y="797"/>
                    <a:pt x="2596" y="636"/>
                  </a:cubicBezTo>
                  <a:cubicBezTo>
                    <a:pt x="2463" y="449"/>
                    <a:pt x="2302" y="315"/>
                    <a:pt x="2141" y="235"/>
                  </a:cubicBezTo>
                  <a:cubicBezTo>
                    <a:pt x="2034" y="154"/>
                    <a:pt x="1927" y="128"/>
                    <a:pt x="1874" y="101"/>
                  </a:cubicBezTo>
                  <a:cubicBezTo>
                    <a:pt x="1767" y="47"/>
                    <a:pt x="1660" y="21"/>
                    <a:pt x="1553" y="21"/>
                  </a:cubicBezTo>
                  <a:cubicBezTo>
                    <a:pt x="1512" y="7"/>
                    <a:pt x="1466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48"/>
            <p:cNvSpPr/>
            <p:nvPr/>
          </p:nvSpPr>
          <p:spPr>
            <a:xfrm>
              <a:off x="10432475" y="7305000"/>
              <a:ext cx="176000" cy="131375"/>
            </a:xfrm>
            <a:custGeom>
              <a:avLst/>
              <a:gdLst/>
              <a:ahLst/>
              <a:cxnLst/>
              <a:rect l="l" t="t" r="r" b="b"/>
              <a:pathLst>
                <a:path w="7040" h="5255" extrusionOk="0">
                  <a:moveTo>
                    <a:pt x="6996" y="1"/>
                  </a:moveTo>
                  <a:cubicBezTo>
                    <a:pt x="6990" y="1"/>
                    <a:pt x="6986" y="4"/>
                    <a:pt x="6986" y="11"/>
                  </a:cubicBezTo>
                  <a:cubicBezTo>
                    <a:pt x="6986" y="11"/>
                    <a:pt x="6960" y="11"/>
                    <a:pt x="6933" y="65"/>
                  </a:cubicBezTo>
                  <a:lnTo>
                    <a:pt x="6826" y="65"/>
                  </a:lnTo>
                  <a:cubicBezTo>
                    <a:pt x="5969" y="466"/>
                    <a:pt x="5059" y="787"/>
                    <a:pt x="4176" y="1082"/>
                  </a:cubicBezTo>
                  <a:cubicBezTo>
                    <a:pt x="3882" y="1189"/>
                    <a:pt x="3560" y="1323"/>
                    <a:pt x="3239" y="1430"/>
                  </a:cubicBezTo>
                  <a:cubicBezTo>
                    <a:pt x="2757" y="1590"/>
                    <a:pt x="2222" y="1804"/>
                    <a:pt x="1714" y="2019"/>
                  </a:cubicBezTo>
                  <a:cubicBezTo>
                    <a:pt x="1473" y="2126"/>
                    <a:pt x="1312" y="2206"/>
                    <a:pt x="1152" y="2286"/>
                  </a:cubicBezTo>
                  <a:cubicBezTo>
                    <a:pt x="964" y="2393"/>
                    <a:pt x="804" y="2527"/>
                    <a:pt x="643" y="2661"/>
                  </a:cubicBezTo>
                  <a:cubicBezTo>
                    <a:pt x="482" y="2795"/>
                    <a:pt x="349" y="2955"/>
                    <a:pt x="241" y="3143"/>
                  </a:cubicBezTo>
                  <a:cubicBezTo>
                    <a:pt x="161" y="3223"/>
                    <a:pt x="134" y="3330"/>
                    <a:pt x="108" y="3410"/>
                  </a:cubicBezTo>
                  <a:cubicBezTo>
                    <a:pt x="81" y="3464"/>
                    <a:pt x="27" y="3571"/>
                    <a:pt x="27" y="3705"/>
                  </a:cubicBezTo>
                  <a:cubicBezTo>
                    <a:pt x="1" y="3812"/>
                    <a:pt x="1" y="3892"/>
                    <a:pt x="27" y="3999"/>
                  </a:cubicBezTo>
                  <a:lnTo>
                    <a:pt x="27" y="4026"/>
                  </a:lnTo>
                  <a:cubicBezTo>
                    <a:pt x="27" y="4106"/>
                    <a:pt x="81" y="4213"/>
                    <a:pt x="108" y="4267"/>
                  </a:cubicBezTo>
                  <a:lnTo>
                    <a:pt x="108" y="4294"/>
                  </a:lnTo>
                  <a:cubicBezTo>
                    <a:pt x="215" y="4481"/>
                    <a:pt x="295" y="4642"/>
                    <a:pt x="482" y="4775"/>
                  </a:cubicBezTo>
                  <a:cubicBezTo>
                    <a:pt x="643" y="4909"/>
                    <a:pt x="804" y="5016"/>
                    <a:pt x="1018" y="5070"/>
                  </a:cubicBezTo>
                  <a:cubicBezTo>
                    <a:pt x="1178" y="5177"/>
                    <a:pt x="1366" y="5204"/>
                    <a:pt x="1607" y="5230"/>
                  </a:cubicBezTo>
                  <a:cubicBezTo>
                    <a:pt x="1749" y="5230"/>
                    <a:pt x="1892" y="5254"/>
                    <a:pt x="2035" y="5254"/>
                  </a:cubicBezTo>
                  <a:cubicBezTo>
                    <a:pt x="2106" y="5254"/>
                    <a:pt x="2178" y="5248"/>
                    <a:pt x="2249" y="5230"/>
                  </a:cubicBezTo>
                  <a:cubicBezTo>
                    <a:pt x="2436" y="5204"/>
                    <a:pt x="2650" y="5177"/>
                    <a:pt x="2838" y="5097"/>
                  </a:cubicBezTo>
                  <a:cubicBezTo>
                    <a:pt x="3293" y="4963"/>
                    <a:pt x="3721" y="4775"/>
                    <a:pt x="4149" y="4427"/>
                  </a:cubicBezTo>
                  <a:cubicBezTo>
                    <a:pt x="4551" y="4133"/>
                    <a:pt x="4925" y="3812"/>
                    <a:pt x="5247" y="3357"/>
                  </a:cubicBezTo>
                  <a:cubicBezTo>
                    <a:pt x="5541" y="3009"/>
                    <a:pt x="5809" y="2554"/>
                    <a:pt x="6130" y="2072"/>
                  </a:cubicBezTo>
                  <a:cubicBezTo>
                    <a:pt x="6371" y="1671"/>
                    <a:pt x="6585" y="1189"/>
                    <a:pt x="6799" y="680"/>
                  </a:cubicBezTo>
                  <a:cubicBezTo>
                    <a:pt x="6853" y="493"/>
                    <a:pt x="6960" y="279"/>
                    <a:pt x="7040" y="65"/>
                  </a:cubicBezTo>
                  <a:cubicBezTo>
                    <a:pt x="7040" y="25"/>
                    <a:pt x="7011" y="1"/>
                    <a:pt x="6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48"/>
            <p:cNvSpPr/>
            <p:nvPr/>
          </p:nvSpPr>
          <p:spPr>
            <a:xfrm>
              <a:off x="10464600" y="7101175"/>
              <a:ext cx="347975" cy="351025"/>
            </a:xfrm>
            <a:custGeom>
              <a:avLst/>
              <a:gdLst/>
              <a:ahLst/>
              <a:cxnLst/>
              <a:rect l="l" t="t" r="r" b="b"/>
              <a:pathLst>
                <a:path w="13919" h="14041" extrusionOk="0">
                  <a:moveTo>
                    <a:pt x="6852" y="4524"/>
                  </a:moveTo>
                  <a:cubicBezTo>
                    <a:pt x="6906" y="4792"/>
                    <a:pt x="7013" y="5059"/>
                    <a:pt x="7147" y="5354"/>
                  </a:cubicBezTo>
                  <a:cubicBezTo>
                    <a:pt x="7227" y="5488"/>
                    <a:pt x="7281" y="5621"/>
                    <a:pt x="7361" y="5782"/>
                  </a:cubicBezTo>
                  <a:cubicBezTo>
                    <a:pt x="7361" y="5782"/>
                    <a:pt x="7361" y="5836"/>
                    <a:pt x="7388" y="5836"/>
                  </a:cubicBezTo>
                  <a:lnTo>
                    <a:pt x="7441" y="5836"/>
                  </a:lnTo>
                  <a:cubicBezTo>
                    <a:pt x="7495" y="5836"/>
                    <a:pt x="7495" y="5782"/>
                    <a:pt x="7495" y="5755"/>
                  </a:cubicBezTo>
                  <a:cubicBezTo>
                    <a:pt x="7521" y="5755"/>
                    <a:pt x="7548" y="5728"/>
                    <a:pt x="7548" y="5702"/>
                  </a:cubicBezTo>
                  <a:cubicBezTo>
                    <a:pt x="7655" y="5434"/>
                    <a:pt x="7762" y="5193"/>
                    <a:pt x="7896" y="4899"/>
                  </a:cubicBezTo>
                  <a:lnTo>
                    <a:pt x="7896" y="4899"/>
                  </a:lnTo>
                  <a:cubicBezTo>
                    <a:pt x="7843" y="5059"/>
                    <a:pt x="7843" y="5220"/>
                    <a:pt x="7843" y="5434"/>
                  </a:cubicBezTo>
                  <a:lnTo>
                    <a:pt x="7843" y="5889"/>
                  </a:lnTo>
                  <a:lnTo>
                    <a:pt x="7843" y="5916"/>
                  </a:lnTo>
                  <a:lnTo>
                    <a:pt x="7923" y="5916"/>
                  </a:lnTo>
                  <a:cubicBezTo>
                    <a:pt x="7950" y="5916"/>
                    <a:pt x="7950" y="5889"/>
                    <a:pt x="7950" y="5889"/>
                  </a:cubicBezTo>
                  <a:lnTo>
                    <a:pt x="7976" y="5889"/>
                  </a:lnTo>
                  <a:cubicBezTo>
                    <a:pt x="8003" y="6130"/>
                    <a:pt x="8003" y="6157"/>
                    <a:pt x="8084" y="6210"/>
                  </a:cubicBezTo>
                  <a:lnTo>
                    <a:pt x="8191" y="6210"/>
                  </a:lnTo>
                  <a:cubicBezTo>
                    <a:pt x="8217" y="6210"/>
                    <a:pt x="8244" y="6210"/>
                    <a:pt x="8244" y="6157"/>
                  </a:cubicBezTo>
                  <a:lnTo>
                    <a:pt x="8271" y="6157"/>
                  </a:lnTo>
                  <a:lnTo>
                    <a:pt x="8351" y="6130"/>
                  </a:lnTo>
                  <a:lnTo>
                    <a:pt x="8432" y="6103"/>
                  </a:lnTo>
                  <a:lnTo>
                    <a:pt x="8565" y="6076"/>
                  </a:lnTo>
                  <a:lnTo>
                    <a:pt x="8699" y="6023"/>
                  </a:lnTo>
                  <a:cubicBezTo>
                    <a:pt x="8779" y="5996"/>
                    <a:pt x="8887" y="5969"/>
                    <a:pt x="9020" y="5943"/>
                  </a:cubicBezTo>
                  <a:lnTo>
                    <a:pt x="9047" y="5943"/>
                  </a:lnTo>
                  <a:cubicBezTo>
                    <a:pt x="9288" y="5862"/>
                    <a:pt x="9502" y="5809"/>
                    <a:pt x="9716" y="5728"/>
                  </a:cubicBezTo>
                  <a:lnTo>
                    <a:pt x="9716" y="5728"/>
                  </a:lnTo>
                  <a:cubicBezTo>
                    <a:pt x="9556" y="5836"/>
                    <a:pt x="9422" y="5969"/>
                    <a:pt x="9261" y="6103"/>
                  </a:cubicBezTo>
                  <a:lnTo>
                    <a:pt x="9234" y="6130"/>
                  </a:lnTo>
                  <a:cubicBezTo>
                    <a:pt x="9127" y="6210"/>
                    <a:pt x="9020" y="6264"/>
                    <a:pt x="8967" y="6371"/>
                  </a:cubicBezTo>
                  <a:lnTo>
                    <a:pt x="8860" y="6424"/>
                  </a:lnTo>
                  <a:lnTo>
                    <a:pt x="8753" y="6505"/>
                  </a:lnTo>
                  <a:lnTo>
                    <a:pt x="8726" y="6531"/>
                  </a:lnTo>
                  <a:lnTo>
                    <a:pt x="8646" y="6558"/>
                  </a:lnTo>
                  <a:lnTo>
                    <a:pt x="8619" y="6612"/>
                  </a:lnTo>
                  <a:lnTo>
                    <a:pt x="8565" y="6665"/>
                  </a:lnTo>
                  <a:lnTo>
                    <a:pt x="8485" y="6746"/>
                  </a:lnTo>
                  <a:lnTo>
                    <a:pt x="8485" y="6772"/>
                  </a:lnTo>
                  <a:cubicBezTo>
                    <a:pt x="8485" y="6799"/>
                    <a:pt x="8485" y="6826"/>
                    <a:pt x="8512" y="6879"/>
                  </a:cubicBezTo>
                  <a:cubicBezTo>
                    <a:pt x="8512" y="6906"/>
                    <a:pt x="8565" y="6906"/>
                    <a:pt x="8592" y="6906"/>
                  </a:cubicBezTo>
                  <a:lnTo>
                    <a:pt x="8619" y="6906"/>
                  </a:lnTo>
                  <a:cubicBezTo>
                    <a:pt x="8619" y="6906"/>
                    <a:pt x="8619" y="6933"/>
                    <a:pt x="8646" y="6933"/>
                  </a:cubicBezTo>
                  <a:cubicBezTo>
                    <a:pt x="8913" y="7040"/>
                    <a:pt x="9234" y="7094"/>
                    <a:pt x="9502" y="7147"/>
                  </a:cubicBezTo>
                  <a:lnTo>
                    <a:pt x="9288" y="7174"/>
                  </a:lnTo>
                  <a:lnTo>
                    <a:pt x="9154" y="7201"/>
                  </a:lnTo>
                  <a:lnTo>
                    <a:pt x="9020" y="7227"/>
                  </a:lnTo>
                  <a:lnTo>
                    <a:pt x="8887" y="7281"/>
                  </a:lnTo>
                  <a:lnTo>
                    <a:pt x="8806" y="7281"/>
                  </a:lnTo>
                  <a:cubicBezTo>
                    <a:pt x="8779" y="7281"/>
                    <a:pt x="8753" y="7281"/>
                    <a:pt x="8753" y="7308"/>
                  </a:cubicBezTo>
                  <a:cubicBezTo>
                    <a:pt x="8726" y="7308"/>
                    <a:pt x="8672" y="7334"/>
                    <a:pt x="8646" y="7361"/>
                  </a:cubicBezTo>
                  <a:lnTo>
                    <a:pt x="8646" y="7468"/>
                  </a:lnTo>
                  <a:cubicBezTo>
                    <a:pt x="8646" y="7495"/>
                    <a:pt x="8672" y="7549"/>
                    <a:pt x="8726" y="7549"/>
                  </a:cubicBezTo>
                  <a:lnTo>
                    <a:pt x="8726" y="7575"/>
                  </a:lnTo>
                  <a:cubicBezTo>
                    <a:pt x="8860" y="7709"/>
                    <a:pt x="9020" y="7816"/>
                    <a:pt x="9181" y="7896"/>
                  </a:cubicBezTo>
                  <a:lnTo>
                    <a:pt x="9047" y="7870"/>
                  </a:lnTo>
                  <a:lnTo>
                    <a:pt x="8913" y="7843"/>
                  </a:lnTo>
                  <a:lnTo>
                    <a:pt x="8779" y="7816"/>
                  </a:lnTo>
                  <a:lnTo>
                    <a:pt x="8646" y="7763"/>
                  </a:lnTo>
                  <a:lnTo>
                    <a:pt x="8512" y="7763"/>
                  </a:lnTo>
                  <a:cubicBezTo>
                    <a:pt x="8485" y="7763"/>
                    <a:pt x="8405" y="7763"/>
                    <a:pt x="8378" y="7816"/>
                  </a:cubicBezTo>
                  <a:cubicBezTo>
                    <a:pt x="8351" y="7843"/>
                    <a:pt x="8351" y="7870"/>
                    <a:pt x="8351" y="7870"/>
                  </a:cubicBezTo>
                  <a:cubicBezTo>
                    <a:pt x="8351" y="7896"/>
                    <a:pt x="8351" y="7950"/>
                    <a:pt x="8378" y="7977"/>
                  </a:cubicBezTo>
                  <a:lnTo>
                    <a:pt x="8378" y="8004"/>
                  </a:lnTo>
                  <a:lnTo>
                    <a:pt x="8405" y="8111"/>
                  </a:lnTo>
                  <a:lnTo>
                    <a:pt x="8324" y="8004"/>
                  </a:lnTo>
                  <a:cubicBezTo>
                    <a:pt x="8244" y="7950"/>
                    <a:pt x="8191" y="7896"/>
                    <a:pt x="8084" y="7843"/>
                  </a:cubicBezTo>
                  <a:lnTo>
                    <a:pt x="8003" y="7843"/>
                  </a:lnTo>
                  <a:lnTo>
                    <a:pt x="7976" y="7816"/>
                  </a:lnTo>
                  <a:lnTo>
                    <a:pt x="7950" y="7816"/>
                  </a:lnTo>
                  <a:cubicBezTo>
                    <a:pt x="7950" y="7816"/>
                    <a:pt x="7923" y="7816"/>
                    <a:pt x="7923" y="7843"/>
                  </a:cubicBezTo>
                  <a:lnTo>
                    <a:pt x="7923" y="7870"/>
                  </a:lnTo>
                  <a:cubicBezTo>
                    <a:pt x="7923" y="8004"/>
                    <a:pt x="7950" y="8164"/>
                    <a:pt x="7976" y="8351"/>
                  </a:cubicBezTo>
                  <a:cubicBezTo>
                    <a:pt x="8003" y="8512"/>
                    <a:pt x="8057" y="8699"/>
                    <a:pt x="8084" y="8887"/>
                  </a:cubicBezTo>
                  <a:lnTo>
                    <a:pt x="8057" y="8807"/>
                  </a:lnTo>
                  <a:lnTo>
                    <a:pt x="7923" y="8646"/>
                  </a:lnTo>
                  <a:lnTo>
                    <a:pt x="7869" y="8619"/>
                  </a:lnTo>
                  <a:lnTo>
                    <a:pt x="7843" y="8566"/>
                  </a:lnTo>
                  <a:lnTo>
                    <a:pt x="7816" y="8512"/>
                  </a:lnTo>
                  <a:lnTo>
                    <a:pt x="7789" y="8485"/>
                  </a:lnTo>
                  <a:lnTo>
                    <a:pt x="7709" y="8405"/>
                  </a:lnTo>
                  <a:cubicBezTo>
                    <a:pt x="7709" y="8378"/>
                    <a:pt x="7682" y="8378"/>
                    <a:pt x="7655" y="8378"/>
                  </a:cubicBezTo>
                  <a:lnTo>
                    <a:pt x="7575" y="8378"/>
                  </a:lnTo>
                  <a:cubicBezTo>
                    <a:pt x="7548" y="8378"/>
                    <a:pt x="7521" y="8378"/>
                    <a:pt x="7468" y="8405"/>
                  </a:cubicBezTo>
                  <a:lnTo>
                    <a:pt x="7414" y="8485"/>
                  </a:lnTo>
                  <a:lnTo>
                    <a:pt x="7388" y="8512"/>
                  </a:lnTo>
                  <a:cubicBezTo>
                    <a:pt x="7334" y="8646"/>
                    <a:pt x="7307" y="8753"/>
                    <a:pt x="7281" y="8887"/>
                  </a:cubicBezTo>
                  <a:lnTo>
                    <a:pt x="7281" y="8807"/>
                  </a:lnTo>
                  <a:lnTo>
                    <a:pt x="7281" y="8753"/>
                  </a:lnTo>
                  <a:cubicBezTo>
                    <a:pt x="7281" y="8699"/>
                    <a:pt x="7281" y="8699"/>
                    <a:pt x="7254" y="8673"/>
                  </a:cubicBezTo>
                  <a:cubicBezTo>
                    <a:pt x="7254" y="8646"/>
                    <a:pt x="7227" y="8619"/>
                    <a:pt x="7174" y="8566"/>
                  </a:cubicBezTo>
                  <a:lnTo>
                    <a:pt x="7093" y="8566"/>
                  </a:lnTo>
                  <a:cubicBezTo>
                    <a:pt x="7040" y="8566"/>
                    <a:pt x="7013" y="8619"/>
                    <a:pt x="7013" y="8646"/>
                  </a:cubicBezTo>
                  <a:lnTo>
                    <a:pt x="6986" y="8646"/>
                  </a:lnTo>
                  <a:cubicBezTo>
                    <a:pt x="6772" y="8887"/>
                    <a:pt x="6585" y="9154"/>
                    <a:pt x="6424" y="9449"/>
                  </a:cubicBezTo>
                  <a:lnTo>
                    <a:pt x="6451" y="9342"/>
                  </a:lnTo>
                  <a:cubicBezTo>
                    <a:pt x="6478" y="9208"/>
                    <a:pt x="6478" y="9101"/>
                    <a:pt x="6504" y="8967"/>
                  </a:cubicBezTo>
                  <a:lnTo>
                    <a:pt x="6531" y="8833"/>
                  </a:lnTo>
                  <a:lnTo>
                    <a:pt x="6585" y="8699"/>
                  </a:lnTo>
                  <a:lnTo>
                    <a:pt x="6611" y="8566"/>
                  </a:lnTo>
                  <a:lnTo>
                    <a:pt x="6611" y="8512"/>
                  </a:lnTo>
                  <a:lnTo>
                    <a:pt x="6611" y="8485"/>
                  </a:lnTo>
                  <a:lnTo>
                    <a:pt x="6611" y="8432"/>
                  </a:lnTo>
                  <a:lnTo>
                    <a:pt x="6611" y="8405"/>
                  </a:lnTo>
                  <a:cubicBezTo>
                    <a:pt x="6611" y="8378"/>
                    <a:pt x="6611" y="8298"/>
                    <a:pt x="6585" y="8271"/>
                  </a:cubicBezTo>
                  <a:cubicBezTo>
                    <a:pt x="6585" y="8244"/>
                    <a:pt x="6531" y="8244"/>
                    <a:pt x="6504" y="8244"/>
                  </a:cubicBezTo>
                  <a:lnTo>
                    <a:pt x="6478" y="8244"/>
                  </a:lnTo>
                  <a:cubicBezTo>
                    <a:pt x="6451" y="8244"/>
                    <a:pt x="6397" y="8244"/>
                    <a:pt x="6371" y="8271"/>
                  </a:cubicBezTo>
                  <a:lnTo>
                    <a:pt x="6344" y="8271"/>
                  </a:lnTo>
                  <a:cubicBezTo>
                    <a:pt x="6049" y="8405"/>
                    <a:pt x="5701" y="8619"/>
                    <a:pt x="5407" y="8833"/>
                  </a:cubicBezTo>
                  <a:cubicBezTo>
                    <a:pt x="5675" y="8432"/>
                    <a:pt x="5889" y="8164"/>
                    <a:pt x="6049" y="7896"/>
                  </a:cubicBezTo>
                  <a:cubicBezTo>
                    <a:pt x="6076" y="7870"/>
                    <a:pt x="6076" y="7843"/>
                    <a:pt x="6049" y="7843"/>
                  </a:cubicBezTo>
                  <a:cubicBezTo>
                    <a:pt x="6049" y="7843"/>
                    <a:pt x="6076" y="7816"/>
                    <a:pt x="6076" y="7763"/>
                  </a:cubicBezTo>
                  <a:cubicBezTo>
                    <a:pt x="6076" y="7736"/>
                    <a:pt x="6076" y="7736"/>
                    <a:pt x="6049" y="7709"/>
                  </a:cubicBezTo>
                  <a:lnTo>
                    <a:pt x="6023" y="7709"/>
                  </a:lnTo>
                  <a:cubicBezTo>
                    <a:pt x="5835" y="7736"/>
                    <a:pt x="5675" y="7736"/>
                    <a:pt x="5541" y="7763"/>
                  </a:cubicBezTo>
                  <a:lnTo>
                    <a:pt x="5568" y="7736"/>
                  </a:lnTo>
                  <a:cubicBezTo>
                    <a:pt x="5675" y="7629"/>
                    <a:pt x="5782" y="7495"/>
                    <a:pt x="5916" y="7415"/>
                  </a:cubicBezTo>
                  <a:lnTo>
                    <a:pt x="5916" y="7361"/>
                  </a:lnTo>
                  <a:cubicBezTo>
                    <a:pt x="5916" y="7334"/>
                    <a:pt x="5916" y="7334"/>
                    <a:pt x="5889" y="7308"/>
                  </a:cubicBezTo>
                  <a:lnTo>
                    <a:pt x="5808" y="7308"/>
                  </a:lnTo>
                  <a:lnTo>
                    <a:pt x="5782" y="7281"/>
                  </a:lnTo>
                  <a:lnTo>
                    <a:pt x="5300" y="7281"/>
                  </a:lnTo>
                  <a:cubicBezTo>
                    <a:pt x="5380" y="7227"/>
                    <a:pt x="5434" y="7227"/>
                    <a:pt x="5514" y="7201"/>
                  </a:cubicBezTo>
                  <a:cubicBezTo>
                    <a:pt x="5648" y="7147"/>
                    <a:pt x="5782" y="7067"/>
                    <a:pt x="5942" y="7013"/>
                  </a:cubicBezTo>
                  <a:lnTo>
                    <a:pt x="5969" y="6960"/>
                  </a:lnTo>
                  <a:lnTo>
                    <a:pt x="5969" y="6933"/>
                  </a:lnTo>
                  <a:cubicBezTo>
                    <a:pt x="5969" y="6933"/>
                    <a:pt x="5969" y="6906"/>
                    <a:pt x="5942" y="6906"/>
                  </a:cubicBezTo>
                  <a:lnTo>
                    <a:pt x="5916" y="6906"/>
                  </a:lnTo>
                  <a:cubicBezTo>
                    <a:pt x="5916" y="6879"/>
                    <a:pt x="5889" y="6826"/>
                    <a:pt x="5889" y="6826"/>
                  </a:cubicBezTo>
                  <a:cubicBezTo>
                    <a:pt x="5701" y="6772"/>
                    <a:pt x="5541" y="6692"/>
                    <a:pt x="5353" y="6612"/>
                  </a:cubicBezTo>
                  <a:cubicBezTo>
                    <a:pt x="5113" y="6505"/>
                    <a:pt x="4872" y="6398"/>
                    <a:pt x="4577" y="6264"/>
                  </a:cubicBezTo>
                  <a:lnTo>
                    <a:pt x="4577" y="6264"/>
                  </a:lnTo>
                  <a:cubicBezTo>
                    <a:pt x="4872" y="6344"/>
                    <a:pt x="5246" y="6371"/>
                    <a:pt x="5568" y="6371"/>
                  </a:cubicBezTo>
                  <a:lnTo>
                    <a:pt x="6049" y="6371"/>
                  </a:lnTo>
                  <a:cubicBezTo>
                    <a:pt x="6049" y="6371"/>
                    <a:pt x="6076" y="6371"/>
                    <a:pt x="6076" y="6317"/>
                  </a:cubicBezTo>
                  <a:cubicBezTo>
                    <a:pt x="6076" y="6317"/>
                    <a:pt x="6103" y="6291"/>
                    <a:pt x="6076" y="6291"/>
                  </a:cubicBezTo>
                  <a:lnTo>
                    <a:pt x="6076" y="6264"/>
                  </a:lnTo>
                  <a:lnTo>
                    <a:pt x="6049" y="6264"/>
                  </a:lnTo>
                  <a:cubicBezTo>
                    <a:pt x="6049" y="6237"/>
                    <a:pt x="6049" y="6183"/>
                    <a:pt x="6023" y="6157"/>
                  </a:cubicBezTo>
                  <a:cubicBezTo>
                    <a:pt x="5889" y="6023"/>
                    <a:pt x="5755" y="5889"/>
                    <a:pt x="5621" y="5728"/>
                  </a:cubicBezTo>
                  <a:lnTo>
                    <a:pt x="5584" y="5691"/>
                  </a:lnTo>
                  <a:lnTo>
                    <a:pt x="5584" y="5691"/>
                  </a:lnTo>
                  <a:cubicBezTo>
                    <a:pt x="5703" y="5735"/>
                    <a:pt x="5823" y="5764"/>
                    <a:pt x="5942" y="5836"/>
                  </a:cubicBezTo>
                  <a:lnTo>
                    <a:pt x="6076" y="5836"/>
                  </a:lnTo>
                  <a:cubicBezTo>
                    <a:pt x="6103" y="5836"/>
                    <a:pt x="6156" y="5809"/>
                    <a:pt x="6156" y="5755"/>
                  </a:cubicBezTo>
                  <a:cubicBezTo>
                    <a:pt x="6183" y="5728"/>
                    <a:pt x="6183" y="5702"/>
                    <a:pt x="6183" y="5621"/>
                  </a:cubicBezTo>
                  <a:cubicBezTo>
                    <a:pt x="6183" y="5595"/>
                    <a:pt x="6183" y="5595"/>
                    <a:pt x="6156" y="5568"/>
                  </a:cubicBezTo>
                  <a:lnTo>
                    <a:pt x="6156" y="5514"/>
                  </a:lnTo>
                  <a:lnTo>
                    <a:pt x="6103" y="5461"/>
                  </a:lnTo>
                  <a:lnTo>
                    <a:pt x="6076" y="5381"/>
                  </a:lnTo>
                  <a:lnTo>
                    <a:pt x="6076" y="5327"/>
                  </a:lnTo>
                  <a:lnTo>
                    <a:pt x="6023" y="5113"/>
                  </a:lnTo>
                  <a:lnTo>
                    <a:pt x="5942" y="4925"/>
                  </a:lnTo>
                  <a:lnTo>
                    <a:pt x="5942" y="4899"/>
                  </a:lnTo>
                  <a:cubicBezTo>
                    <a:pt x="6076" y="5059"/>
                    <a:pt x="6237" y="5247"/>
                    <a:pt x="6424" y="5434"/>
                  </a:cubicBezTo>
                  <a:lnTo>
                    <a:pt x="6745" y="5755"/>
                  </a:lnTo>
                  <a:lnTo>
                    <a:pt x="6772" y="5755"/>
                  </a:lnTo>
                  <a:cubicBezTo>
                    <a:pt x="6772" y="5755"/>
                    <a:pt x="6826" y="5755"/>
                    <a:pt x="6826" y="5728"/>
                  </a:cubicBezTo>
                  <a:lnTo>
                    <a:pt x="6826" y="5702"/>
                  </a:lnTo>
                  <a:lnTo>
                    <a:pt x="6826" y="5648"/>
                  </a:lnTo>
                  <a:cubicBezTo>
                    <a:pt x="6826" y="5648"/>
                    <a:pt x="6852" y="5621"/>
                    <a:pt x="6852" y="5595"/>
                  </a:cubicBezTo>
                  <a:lnTo>
                    <a:pt x="6852" y="4524"/>
                  </a:lnTo>
                  <a:close/>
                  <a:moveTo>
                    <a:pt x="5916" y="1"/>
                  </a:moveTo>
                  <a:cubicBezTo>
                    <a:pt x="5782" y="1"/>
                    <a:pt x="5648" y="54"/>
                    <a:pt x="5514" y="108"/>
                  </a:cubicBezTo>
                  <a:cubicBezTo>
                    <a:pt x="5380" y="161"/>
                    <a:pt x="5273" y="242"/>
                    <a:pt x="5166" y="375"/>
                  </a:cubicBezTo>
                  <a:cubicBezTo>
                    <a:pt x="5086" y="482"/>
                    <a:pt x="4979" y="616"/>
                    <a:pt x="4898" y="750"/>
                  </a:cubicBezTo>
                  <a:lnTo>
                    <a:pt x="4711" y="1152"/>
                  </a:lnTo>
                  <a:cubicBezTo>
                    <a:pt x="4684" y="1205"/>
                    <a:pt x="4684" y="1285"/>
                    <a:pt x="4631" y="1392"/>
                  </a:cubicBezTo>
                  <a:cubicBezTo>
                    <a:pt x="4631" y="1446"/>
                    <a:pt x="4604" y="1499"/>
                    <a:pt x="4604" y="1607"/>
                  </a:cubicBezTo>
                  <a:cubicBezTo>
                    <a:pt x="4577" y="1794"/>
                    <a:pt x="4577" y="1928"/>
                    <a:pt x="4604" y="2088"/>
                  </a:cubicBezTo>
                  <a:cubicBezTo>
                    <a:pt x="4550" y="1981"/>
                    <a:pt x="4443" y="1874"/>
                    <a:pt x="4336" y="1794"/>
                  </a:cubicBezTo>
                  <a:cubicBezTo>
                    <a:pt x="4176" y="1607"/>
                    <a:pt x="4042" y="1526"/>
                    <a:pt x="3908" y="1419"/>
                  </a:cubicBezTo>
                  <a:cubicBezTo>
                    <a:pt x="3881" y="1392"/>
                    <a:pt x="3801" y="1392"/>
                    <a:pt x="3774" y="1339"/>
                  </a:cubicBezTo>
                  <a:cubicBezTo>
                    <a:pt x="3667" y="1312"/>
                    <a:pt x="3533" y="1285"/>
                    <a:pt x="3426" y="1285"/>
                  </a:cubicBezTo>
                  <a:cubicBezTo>
                    <a:pt x="3266" y="1285"/>
                    <a:pt x="3132" y="1339"/>
                    <a:pt x="2998" y="1473"/>
                  </a:cubicBezTo>
                  <a:cubicBezTo>
                    <a:pt x="2864" y="1607"/>
                    <a:pt x="2757" y="1821"/>
                    <a:pt x="2704" y="2088"/>
                  </a:cubicBezTo>
                  <a:cubicBezTo>
                    <a:pt x="2677" y="2249"/>
                    <a:pt x="2623" y="2436"/>
                    <a:pt x="2623" y="2624"/>
                  </a:cubicBezTo>
                  <a:lnTo>
                    <a:pt x="2597" y="2570"/>
                  </a:lnTo>
                  <a:cubicBezTo>
                    <a:pt x="2570" y="2543"/>
                    <a:pt x="2490" y="2517"/>
                    <a:pt x="2463" y="2517"/>
                  </a:cubicBezTo>
                  <a:cubicBezTo>
                    <a:pt x="2356" y="2490"/>
                    <a:pt x="2302" y="2436"/>
                    <a:pt x="2195" y="2410"/>
                  </a:cubicBezTo>
                  <a:lnTo>
                    <a:pt x="2008" y="2410"/>
                  </a:lnTo>
                  <a:cubicBezTo>
                    <a:pt x="1901" y="2410"/>
                    <a:pt x="1820" y="2436"/>
                    <a:pt x="1767" y="2436"/>
                  </a:cubicBezTo>
                  <a:cubicBezTo>
                    <a:pt x="1687" y="2490"/>
                    <a:pt x="1633" y="2490"/>
                    <a:pt x="1553" y="2543"/>
                  </a:cubicBezTo>
                  <a:cubicBezTo>
                    <a:pt x="1499" y="2570"/>
                    <a:pt x="1419" y="2624"/>
                    <a:pt x="1392" y="2677"/>
                  </a:cubicBezTo>
                  <a:lnTo>
                    <a:pt x="1365" y="2704"/>
                  </a:lnTo>
                  <a:cubicBezTo>
                    <a:pt x="1258" y="2811"/>
                    <a:pt x="1151" y="2945"/>
                    <a:pt x="1124" y="3079"/>
                  </a:cubicBezTo>
                  <a:cubicBezTo>
                    <a:pt x="1098" y="3212"/>
                    <a:pt x="1071" y="3346"/>
                    <a:pt x="1071" y="3507"/>
                  </a:cubicBezTo>
                  <a:cubicBezTo>
                    <a:pt x="1071" y="3694"/>
                    <a:pt x="1071" y="3828"/>
                    <a:pt x="1098" y="3989"/>
                  </a:cubicBezTo>
                  <a:cubicBezTo>
                    <a:pt x="1124" y="4123"/>
                    <a:pt x="1151" y="4283"/>
                    <a:pt x="1232" y="4417"/>
                  </a:cubicBezTo>
                  <a:cubicBezTo>
                    <a:pt x="1285" y="4551"/>
                    <a:pt x="1365" y="4685"/>
                    <a:pt x="1472" y="4818"/>
                  </a:cubicBezTo>
                  <a:cubicBezTo>
                    <a:pt x="1499" y="4899"/>
                    <a:pt x="1553" y="4952"/>
                    <a:pt x="1633" y="5033"/>
                  </a:cubicBezTo>
                  <a:lnTo>
                    <a:pt x="1740" y="5113"/>
                  </a:lnTo>
                  <a:lnTo>
                    <a:pt x="1740" y="5113"/>
                  </a:lnTo>
                  <a:lnTo>
                    <a:pt x="1687" y="5086"/>
                  </a:lnTo>
                  <a:cubicBezTo>
                    <a:pt x="1526" y="5059"/>
                    <a:pt x="1392" y="5033"/>
                    <a:pt x="1232" y="5033"/>
                  </a:cubicBezTo>
                  <a:cubicBezTo>
                    <a:pt x="1098" y="5033"/>
                    <a:pt x="937" y="5033"/>
                    <a:pt x="803" y="5059"/>
                  </a:cubicBezTo>
                  <a:cubicBezTo>
                    <a:pt x="723" y="5086"/>
                    <a:pt x="669" y="5086"/>
                    <a:pt x="589" y="5113"/>
                  </a:cubicBezTo>
                  <a:cubicBezTo>
                    <a:pt x="536" y="5166"/>
                    <a:pt x="455" y="5220"/>
                    <a:pt x="402" y="5247"/>
                  </a:cubicBezTo>
                  <a:cubicBezTo>
                    <a:pt x="322" y="5300"/>
                    <a:pt x="295" y="5354"/>
                    <a:pt x="214" y="5434"/>
                  </a:cubicBezTo>
                  <a:lnTo>
                    <a:pt x="134" y="5621"/>
                  </a:lnTo>
                  <a:lnTo>
                    <a:pt x="134" y="5648"/>
                  </a:lnTo>
                  <a:cubicBezTo>
                    <a:pt x="54" y="5782"/>
                    <a:pt x="54" y="5916"/>
                    <a:pt x="54" y="6103"/>
                  </a:cubicBezTo>
                  <a:cubicBezTo>
                    <a:pt x="54" y="6237"/>
                    <a:pt x="81" y="6371"/>
                    <a:pt x="161" y="6531"/>
                  </a:cubicBezTo>
                  <a:cubicBezTo>
                    <a:pt x="214" y="6665"/>
                    <a:pt x="295" y="6799"/>
                    <a:pt x="402" y="6933"/>
                  </a:cubicBezTo>
                  <a:cubicBezTo>
                    <a:pt x="482" y="7067"/>
                    <a:pt x="589" y="7174"/>
                    <a:pt x="696" y="7254"/>
                  </a:cubicBezTo>
                  <a:lnTo>
                    <a:pt x="803" y="7361"/>
                  </a:lnTo>
                  <a:cubicBezTo>
                    <a:pt x="669" y="7388"/>
                    <a:pt x="536" y="7468"/>
                    <a:pt x="402" y="7575"/>
                  </a:cubicBezTo>
                  <a:cubicBezTo>
                    <a:pt x="322" y="7602"/>
                    <a:pt x="295" y="7656"/>
                    <a:pt x="214" y="7709"/>
                  </a:cubicBezTo>
                  <a:cubicBezTo>
                    <a:pt x="188" y="7736"/>
                    <a:pt x="134" y="7789"/>
                    <a:pt x="81" y="7896"/>
                  </a:cubicBezTo>
                  <a:cubicBezTo>
                    <a:pt x="54" y="7977"/>
                    <a:pt x="27" y="8030"/>
                    <a:pt x="27" y="8111"/>
                  </a:cubicBezTo>
                  <a:lnTo>
                    <a:pt x="27" y="8137"/>
                  </a:lnTo>
                  <a:cubicBezTo>
                    <a:pt x="27" y="8191"/>
                    <a:pt x="0" y="8271"/>
                    <a:pt x="0" y="8325"/>
                  </a:cubicBezTo>
                  <a:lnTo>
                    <a:pt x="0" y="8378"/>
                  </a:lnTo>
                  <a:cubicBezTo>
                    <a:pt x="0" y="8512"/>
                    <a:pt x="27" y="8673"/>
                    <a:pt x="81" y="8780"/>
                  </a:cubicBezTo>
                  <a:cubicBezTo>
                    <a:pt x="161" y="8914"/>
                    <a:pt x="268" y="8994"/>
                    <a:pt x="348" y="9101"/>
                  </a:cubicBezTo>
                  <a:cubicBezTo>
                    <a:pt x="455" y="9208"/>
                    <a:pt x="589" y="9315"/>
                    <a:pt x="723" y="9369"/>
                  </a:cubicBezTo>
                  <a:cubicBezTo>
                    <a:pt x="803" y="9395"/>
                    <a:pt x="884" y="9476"/>
                    <a:pt x="964" y="9502"/>
                  </a:cubicBezTo>
                  <a:cubicBezTo>
                    <a:pt x="1017" y="9529"/>
                    <a:pt x="1071" y="9529"/>
                    <a:pt x="1124" y="9583"/>
                  </a:cubicBezTo>
                  <a:cubicBezTo>
                    <a:pt x="1258" y="9609"/>
                    <a:pt x="1419" y="9636"/>
                    <a:pt x="1553" y="9663"/>
                  </a:cubicBezTo>
                  <a:cubicBezTo>
                    <a:pt x="1660" y="9663"/>
                    <a:pt x="1767" y="9717"/>
                    <a:pt x="1874" y="9717"/>
                  </a:cubicBezTo>
                  <a:cubicBezTo>
                    <a:pt x="1794" y="9770"/>
                    <a:pt x="1740" y="9877"/>
                    <a:pt x="1687" y="9984"/>
                  </a:cubicBezTo>
                  <a:cubicBezTo>
                    <a:pt x="1633" y="10118"/>
                    <a:pt x="1553" y="10252"/>
                    <a:pt x="1526" y="10386"/>
                  </a:cubicBezTo>
                  <a:cubicBezTo>
                    <a:pt x="1499" y="10520"/>
                    <a:pt x="1472" y="10680"/>
                    <a:pt x="1419" y="10814"/>
                  </a:cubicBezTo>
                  <a:lnTo>
                    <a:pt x="1419" y="11269"/>
                  </a:lnTo>
                  <a:cubicBezTo>
                    <a:pt x="1472" y="11456"/>
                    <a:pt x="1499" y="11590"/>
                    <a:pt x="1553" y="11670"/>
                  </a:cubicBezTo>
                  <a:cubicBezTo>
                    <a:pt x="1633" y="11804"/>
                    <a:pt x="1740" y="11911"/>
                    <a:pt x="1820" y="12018"/>
                  </a:cubicBezTo>
                  <a:lnTo>
                    <a:pt x="1874" y="12018"/>
                  </a:lnTo>
                  <a:cubicBezTo>
                    <a:pt x="1927" y="12045"/>
                    <a:pt x="1954" y="12072"/>
                    <a:pt x="2035" y="12125"/>
                  </a:cubicBezTo>
                  <a:lnTo>
                    <a:pt x="2061" y="12125"/>
                  </a:lnTo>
                  <a:cubicBezTo>
                    <a:pt x="2142" y="12152"/>
                    <a:pt x="2222" y="12152"/>
                    <a:pt x="2275" y="12179"/>
                  </a:cubicBezTo>
                  <a:lnTo>
                    <a:pt x="2490" y="12179"/>
                  </a:lnTo>
                  <a:cubicBezTo>
                    <a:pt x="2570" y="12179"/>
                    <a:pt x="2623" y="12152"/>
                    <a:pt x="2704" y="12152"/>
                  </a:cubicBezTo>
                  <a:cubicBezTo>
                    <a:pt x="2837" y="12125"/>
                    <a:pt x="2971" y="12045"/>
                    <a:pt x="3078" y="11938"/>
                  </a:cubicBezTo>
                  <a:cubicBezTo>
                    <a:pt x="3132" y="11885"/>
                    <a:pt x="3212" y="11858"/>
                    <a:pt x="3266" y="11777"/>
                  </a:cubicBezTo>
                  <a:lnTo>
                    <a:pt x="3266" y="11885"/>
                  </a:lnTo>
                  <a:cubicBezTo>
                    <a:pt x="3266" y="12125"/>
                    <a:pt x="3293" y="12393"/>
                    <a:pt x="3400" y="12607"/>
                  </a:cubicBezTo>
                  <a:cubicBezTo>
                    <a:pt x="3507" y="12821"/>
                    <a:pt x="3560" y="12955"/>
                    <a:pt x="3667" y="13089"/>
                  </a:cubicBezTo>
                  <a:lnTo>
                    <a:pt x="3774" y="13196"/>
                  </a:lnTo>
                  <a:cubicBezTo>
                    <a:pt x="3801" y="13223"/>
                    <a:pt x="3881" y="13250"/>
                    <a:pt x="3935" y="13276"/>
                  </a:cubicBezTo>
                  <a:cubicBezTo>
                    <a:pt x="4013" y="13316"/>
                    <a:pt x="4092" y="13340"/>
                    <a:pt x="4160" y="13340"/>
                  </a:cubicBezTo>
                  <a:cubicBezTo>
                    <a:pt x="4184" y="13340"/>
                    <a:pt x="4208" y="13337"/>
                    <a:pt x="4229" y="13330"/>
                  </a:cubicBezTo>
                  <a:cubicBezTo>
                    <a:pt x="4363" y="13330"/>
                    <a:pt x="4550" y="13250"/>
                    <a:pt x="4684" y="13116"/>
                  </a:cubicBezTo>
                  <a:cubicBezTo>
                    <a:pt x="4818" y="13009"/>
                    <a:pt x="4952" y="12875"/>
                    <a:pt x="5086" y="12688"/>
                  </a:cubicBezTo>
                  <a:cubicBezTo>
                    <a:pt x="5220" y="12527"/>
                    <a:pt x="5300" y="12340"/>
                    <a:pt x="5434" y="12125"/>
                  </a:cubicBezTo>
                  <a:lnTo>
                    <a:pt x="5487" y="12072"/>
                  </a:lnTo>
                  <a:lnTo>
                    <a:pt x="5487" y="12340"/>
                  </a:lnTo>
                  <a:cubicBezTo>
                    <a:pt x="5487" y="12473"/>
                    <a:pt x="5514" y="12607"/>
                    <a:pt x="5541" y="12714"/>
                  </a:cubicBezTo>
                  <a:cubicBezTo>
                    <a:pt x="5568" y="12821"/>
                    <a:pt x="5621" y="12955"/>
                    <a:pt x="5675" y="13089"/>
                  </a:cubicBezTo>
                  <a:cubicBezTo>
                    <a:pt x="5782" y="13330"/>
                    <a:pt x="5942" y="13517"/>
                    <a:pt x="6103" y="13678"/>
                  </a:cubicBezTo>
                  <a:cubicBezTo>
                    <a:pt x="6290" y="13812"/>
                    <a:pt x="6424" y="13919"/>
                    <a:pt x="6558" y="13999"/>
                  </a:cubicBezTo>
                  <a:cubicBezTo>
                    <a:pt x="6585" y="14026"/>
                    <a:pt x="6611" y="14026"/>
                    <a:pt x="6692" y="14026"/>
                  </a:cubicBezTo>
                  <a:cubicBezTo>
                    <a:pt x="6745" y="14035"/>
                    <a:pt x="6799" y="14041"/>
                    <a:pt x="6851" y="14041"/>
                  </a:cubicBezTo>
                  <a:cubicBezTo>
                    <a:pt x="6956" y="14041"/>
                    <a:pt x="7058" y="14017"/>
                    <a:pt x="7147" y="13946"/>
                  </a:cubicBezTo>
                  <a:cubicBezTo>
                    <a:pt x="7281" y="13892"/>
                    <a:pt x="7388" y="13758"/>
                    <a:pt x="7495" y="13598"/>
                  </a:cubicBezTo>
                  <a:cubicBezTo>
                    <a:pt x="7548" y="13410"/>
                    <a:pt x="7629" y="13250"/>
                    <a:pt x="7682" y="13009"/>
                  </a:cubicBezTo>
                  <a:cubicBezTo>
                    <a:pt x="7682" y="12955"/>
                    <a:pt x="7709" y="12848"/>
                    <a:pt x="7709" y="12795"/>
                  </a:cubicBezTo>
                  <a:cubicBezTo>
                    <a:pt x="7762" y="12848"/>
                    <a:pt x="7816" y="12875"/>
                    <a:pt x="7843" y="12955"/>
                  </a:cubicBezTo>
                  <a:cubicBezTo>
                    <a:pt x="7976" y="13089"/>
                    <a:pt x="8191" y="13223"/>
                    <a:pt x="8378" y="13276"/>
                  </a:cubicBezTo>
                  <a:cubicBezTo>
                    <a:pt x="8432" y="13276"/>
                    <a:pt x="8458" y="13330"/>
                    <a:pt x="8485" y="13330"/>
                  </a:cubicBezTo>
                  <a:cubicBezTo>
                    <a:pt x="8678" y="13388"/>
                    <a:pt x="8843" y="13432"/>
                    <a:pt x="8980" y="13432"/>
                  </a:cubicBezTo>
                  <a:cubicBezTo>
                    <a:pt x="9034" y="13432"/>
                    <a:pt x="9083" y="13425"/>
                    <a:pt x="9127" y="13410"/>
                  </a:cubicBezTo>
                  <a:cubicBezTo>
                    <a:pt x="9288" y="13383"/>
                    <a:pt x="9422" y="13330"/>
                    <a:pt x="9529" y="13196"/>
                  </a:cubicBezTo>
                  <a:cubicBezTo>
                    <a:pt x="9582" y="13116"/>
                    <a:pt x="9636" y="13009"/>
                    <a:pt x="9663" y="12875"/>
                  </a:cubicBezTo>
                  <a:cubicBezTo>
                    <a:pt x="9663" y="12821"/>
                    <a:pt x="9689" y="12795"/>
                    <a:pt x="9689" y="12741"/>
                  </a:cubicBezTo>
                  <a:cubicBezTo>
                    <a:pt x="9689" y="12580"/>
                    <a:pt x="9689" y="12393"/>
                    <a:pt x="9663" y="12179"/>
                  </a:cubicBezTo>
                  <a:cubicBezTo>
                    <a:pt x="9663" y="12072"/>
                    <a:pt x="9636" y="12018"/>
                    <a:pt x="9582" y="11911"/>
                  </a:cubicBezTo>
                  <a:lnTo>
                    <a:pt x="9582" y="11911"/>
                  </a:lnTo>
                  <a:lnTo>
                    <a:pt x="9904" y="12125"/>
                  </a:lnTo>
                  <a:lnTo>
                    <a:pt x="10091" y="12206"/>
                  </a:lnTo>
                  <a:cubicBezTo>
                    <a:pt x="10171" y="12259"/>
                    <a:pt x="10225" y="12286"/>
                    <a:pt x="10305" y="12286"/>
                  </a:cubicBezTo>
                  <a:cubicBezTo>
                    <a:pt x="10439" y="12313"/>
                    <a:pt x="10600" y="12340"/>
                    <a:pt x="10733" y="12393"/>
                  </a:cubicBezTo>
                  <a:lnTo>
                    <a:pt x="11188" y="12393"/>
                  </a:lnTo>
                  <a:cubicBezTo>
                    <a:pt x="11376" y="12340"/>
                    <a:pt x="11510" y="12313"/>
                    <a:pt x="11590" y="12259"/>
                  </a:cubicBezTo>
                  <a:cubicBezTo>
                    <a:pt x="11724" y="12179"/>
                    <a:pt x="11831" y="12072"/>
                    <a:pt x="11938" y="11992"/>
                  </a:cubicBezTo>
                  <a:lnTo>
                    <a:pt x="11938" y="11938"/>
                  </a:lnTo>
                  <a:lnTo>
                    <a:pt x="12045" y="11751"/>
                  </a:lnTo>
                  <a:cubicBezTo>
                    <a:pt x="12072" y="11670"/>
                    <a:pt x="12072" y="11617"/>
                    <a:pt x="12098" y="11537"/>
                  </a:cubicBezTo>
                  <a:lnTo>
                    <a:pt x="12098" y="11322"/>
                  </a:lnTo>
                  <a:cubicBezTo>
                    <a:pt x="12098" y="11242"/>
                    <a:pt x="12072" y="11189"/>
                    <a:pt x="12072" y="11108"/>
                  </a:cubicBezTo>
                  <a:cubicBezTo>
                    <a:pt x="12045" y="11055"/>
                    <a:pt x="12045" y="10975"/>
                    <a:pt x="11991" y="10921"/>
                  </a:cubicBezTo>
                  <a:cubicBezTo>
                    <a:pt x="12125" y="10867"/>
                    <a:pt x="12313" y="10841"/>
                    <a:pt x="12446" y="10787"/>
                  </a:cubicBezTo>
                  <a:cubicBezTo>
                    <a:pt x="12714" y="10680"/>
                    <a:pt x="12875" y="10546"/>
                    <a:pt x="13008" y="10412"/>
                  </a:cubicBezTo>
                  <a:cubicBezTo>
                    <a:pt x="13115" y="10279"/>
                    <a:pt x="13169" y="10118"/>
                    <a:pt x="13142" y="9984"/>
                  </a:cubicBezTo>
                  <a:cubicBezTo>
                    <a:pt x="13142" y="9850"/>
                    <a:pt x="13062" y="9663"/>
                    <a:pt x="12928" y="9529"/>
                  </a:cubicBezTo>
                  <a:cubicBezTo>
                    <a:pt x="12901" y="9502"/>
                    <a:pt x="12901" y="9476"/>
                    <a:pt x="12875" y="9449"/>
                  </a:cubicBezTo>
                  <a:cubicBezTo>
                    <a:pt x="12768" y="9342"/>
                    <a:pt x="12660" y="9235"/>
                    <a:pt x="12500" y="9128"/>
                  </a:cubicBezTo>
                  <a:cubicBezTo>
                    <a:pt x="12393" y="9074"/>
                    <a:pt x="12313" y="8967"/>
                    <a:pt x="12179" y="8914"/>
                  </a:cubicBezTo>
                  <a:lnTo>
                    <a:pt x="12205" y="8914"/>
                  </a:lnTo>
                  <a:cubicBezTo>
                    <a:pt x="12339" y="8914"/>
                    <a:pt x="12473" y="8860"/>
                    <a:pt x="12580" y="8833"/>
                  </a:cubicBezTo>
                  <a:cubicBezTo>
                    <a:pt x="12660" y="8807"/>
                    <a:pt x="12794" y="8780"/>
                    <a:pt x="12928" y="8699"/>
                  </a:cubicBezTo>
                  <a:cubicBezTo>
                    <a:pt x="13169" y="8592"/>
                    <a:pt x="13383" y="8432"/>
                    <a:pt x="13544" y="8271"/>
                  </a:cubicBezTo>
                  <a:cubicBezTo>
                    <a:pt x="13731" y="8057"/>
                    <a:pt x="13838" y="7870"/>
                    <a:pt x="13865" y="7709"/>
                  </a:cubicBezTo>
                  <a:cubicBezTo>
                    <a:pt x="13918" y="7522"/>
                    <a:pt x="13918" y="7361"/>
                    <a:pt x="13811" y="7227"/>
                  </a:cubicBezTo>
                  <a:cubicBezTo>
                    <a:pt x="13731" y="7094"/>
                    <a:pt x="13597" y="6986"/>
                    <a:pt x="13437" y="6906"/>
                  </a:cubicBezTo>
                  <a:cubicBezTo>
                    <a:pt x="13410" y="6853"/>
                    <a:pt x="13383" y="6853"/>
                    <a:pt x="13330" y="6853"/>
                  </a:cubicBezTo>
                  <a:cubicBezTo>
                    <a:pt x="13196" y="6799"/>
                    <a:pt x="13062" y="6772"/>
                    <a:pt x="12875" y="6719"/>
                  </a:cubicBezTo>
                  <a:cubicBezTo>
                    <a:pt x="12714" y="6692"/>
                    <a:pt x="12580" y="6665"/>
                    <a:pt x="12366" y="6665"/>
                  </a:cubicBezTo>
                  <a:cubicBezTo>
                    <a:pt x="12446" y="6638"/>
                    <a:pt x="12473" y="6585"/>
                    <a:pt x="12527" y="6558"/>
                  </a:cubicBezTo>
                  <a:cubicBezTo>
                    <a:pt x="12634" y="6505"/>
                    <a:pt x="12741" y="6424"/>
                    <a:pt x="12794" y="6317"/>
                  </a:cubicBezTo>
                  <a:cubicBezTo>
                    <a:pt x="12982" y="6157"/>
                    <a:pt x="13115" y="5916"/>
                    <a:pt x="13196" y="5702"/>
                  </a:cubicBezTo>
                  <a:cubicBezTo>
                    <a:pt x="13249" y="5595"/>
                    <a:pt x="13276" y="5488"/>
                    <a:pt x="13276" y="5434"/>
                  </a:cubicBezTo>
                  <a:cubicBezTo>
                    <a:pt x="13303" y="5300"/>
                    <a:pt x="13303" y="5166"/>
                    <a:pt x="13303" y="5059"/>
                  </a:cubicBezTo>
                  <a:cubicBezTo>
                    <a:pt x="13276" y="4899"/>
                    <a:pt x="13196" y="4765"/>
                    <a:pt x="13062" y="4658"/>
                  </a:cubicBezTo>
                  <a:cubicBezTo>
                    <a:pt x="13035" y="4631"/>
                    <a:pt x="12982" y="4578"/>
                    <a:pt x="12928" y="4578"/>
                  </a:cubicBezTo>
                  <a:cubicBezTo>
                    <a:pt x="12848" y="4551"/>
                    <a:pt x="12741" y="4524"/>
                    <a:pt x="12634" y="4524"/>
                  </a:cubicBezTo>
                  <a:cubicBezTo>
                    <a:pt x="12473" y="4524"/>
                    <a:pt x="12259" y="4524"/>
                    <a:pt x="12072" y="4551"/>
                  </a:cubicBezTo>
                  <a:cubicBezTo>
                    <a:pt x="11911" y="4578"/>
                    <a:pt x="11724" y="4631"/>
                    <a:pt x="11510" y="4685"/>
                  </a:cubicBezTo>
                  <a:cubicBezTo>
                    <a:pt x="11670" y="4578"/>
                    <a:pt x="11804" y="4444"/>
                    <a:pt x="11911" y="4363"/>
                  </a:cubicBezTo>
                  <a:cubicBezTo>
                    <a:pt x="12072" y="4176"/>
                    <a:pt x="12179" y="4042"/>
                    <a:pt x="12259" y="3908"/>
                  </a:cubicBezTo>
                  <a:cubicBezTo>
                    <a:pt x="12366" y="3748"/>
                    <a:pt x="12393" y="3614"/>
                    <a:pt x="12393" y="3453"/>
                  </a:cubicBezTo>
                  <a:cubicBezTo>
                    <a:pt x="12393" y="3293"/>
                    <a:pt x="12339" y="3159"/>
                    <a:pt x="12205" y="3025"/>
                  </a:cubicBezTo>
                  <a:cubicBezTo>
                    <a:pt x="12098" y="2945"/>
                    <a:pt x="11991" y="2891"/>
                    <a:pt x="11858" y="2811"/>
                  </a:cubicBezTo>
                  <a:cubicBezTo>
                    <a:pt x="11804" y="2784"/>
                    <a:pt x="11697" y="2757"/>
                    <a:pt x="11590" y="2704"/>
                  </a:cubicBezTo>
                  <a:cubicBezTo>
                    <a:pt x="11563" y="2704"/>
                    <a:pt x="11536" y="2704"/>
                    <a:pt x="11510" y="2677"/>
                  </a:cubicBezTo>
                  <a:cubicBezTo>
                    <a:pt x="11563" y="2543"/>
                    <a:pt x="11643" y="2410"/>
                    <a:pt x="11670" y="2276"/>
                  </a:cubicBezTo>
                  <a:lnTo>
                    <a:pt x="11670" y="2088"/>
                  </a:lnTo>
                  <a:cubicBezTo>
                    <a:pt x="11670" y="1981"/>
                    <a:pt x="11643" y="1901"/>
                    <a:pt x="11643" y="1847"/>
                  </a:cubicBezTo>
                  <a:cubicBezTo>
                    <a:pt x="11643" y="1767"/>
                    <a:pt x="11590" y="1714"/>
                    <a:pt x="11536" y="1633"/>
                  </a:cubicBezTo>
                  <a:cubicBezTo>
                    <a:pt x="11510" y="1580"/>
                    <a:pt x="11456" y="1499"/>
                    <a:pt x="11402" y="1473"/>
                  </a:cubicBezTo>
                  <a:lnTo>
                    <a:pt x="11402" y="1446"/>
                  </a:lnTo>
                  <a:cubicBezTo>
                    <a:pt x="11510" y="1392"/>
                    <a:pt x="11402" y="1312"/>
                    <a:pt x="11295" y="1259"/>
                  </a:cubicBezTo>
                  <a:cubicBezTo>
                    <a:pt x="11269" y="1259"/>
                    <a:pt x="11269" y="1259"/>
                    <a:pt x="11242" y="1205"/>
                  </a:cubicBezTo>
                  <a:cubicBezTo>
                    <a:pt x="11108" y="1178"/>
                    <a:pt x="10974" y="1152"/>
                    <a:pt x="10787" y="1152"/>
                  </a:cubicBezTo>
                  <a:cubicBezTo>
                    <a:pt x="10626" y="1152"/>
                    <a:pt x="10492" y="1152"/>
                    <a:pt x="10332" y="1178"/>
                  </a:cubicBezTo>
                  <a:cubicBezTo>
                    <a:pt x="10198" y="1205"/>
                    <a:pt x="10011" y="1259"/>
                    <a:pt x="9904" y="1312"/>
                  </a:cubicBezTo>
                  <a:cubicBezTo>
                    <a:pt x="9770" y="1392"/>
                    <a:pt x="9636" y="1446"/>
                    <a:pt x="9502" y="1553"/>
                  </a:cubicBezTo>
                  <a:cubicBezTo>
                    <a:pt x="9449" y="1580"/>
                    <a:pt x="9422" y="1580"/>
                    <a:pt x="9395" y="1607"/>
                  </a:cubicBezTo>
                  <a:cubicBezTo>
                    <a:pt x="9422" y="1526"/>
                    <a:pt x="9422" y="1419"/>
                    <a:pt x="9449" y="1285"/>
                  </a:cubicBezTo>
                  <a:cubicBezTo>
                    <a:pt x="9449" y="1152"/>
                    <a:pt x="9449" y="991"/>
                    <a:pt x="9422" y="857"/>
                  </a:cubicBezTo>
                  <a:cubicBezTo>
                    <a:pt x="9395" y="777"/>
                    <a:pt x="9395" y="723"/>
                    <a:pt x="9368" y="643"/>
                  </a:cubicBezTo>
                  <a:cubicBezTo>
                    <a:pt x="9315" y="589"/>
                    <a:pt x="9261" y="509"/>
                    <a:pt x="9234" y="456"/>
                  </a:cubicBezTo>
                  <a:cubicBezTo>
                    <a:pt x="9181" y="375"/>
                    <a:pt x="9127" y="349"/>
                    <a:pt x="9047" y="268"/>
                  </a:cubicBezTo>
                  <a:lnTo>
                    <a:pt x="8860" y="188"/>
                  </a:lnTo>
                  <a:lnTo>
                    <a:pt x="8833" y="188"/>
                  </a:lnTo>
                  <a:cubicBezTo>
                    <a:pt x="8699" y="108"/>
                    <a:pt x="8565" y="108"/>
                    <a:pt x="8378" y="108"/>
                  </a:cubicBezTo>
                  <a:cubicBezTo>
                    <a:pt x="8244" y="108"/>
                    <a:pt x="8110" y="134"/>
                    <a:pt x="7950" y="215"/>
                  </a:cubicBezTo>
                  <a:cubicBezTo>
                    <a:pt x="7816" y="268"/>
                    <a:pt x="7682" y="349"/>
                    <a:pt x="7548" y="456"/>
                  </a:cubicBezTo>
                  <a:cubicBezTo>
                    <a:pt x="7414" y="536"/>
                    <a:pt x="7307" y="643"/>
                    <a:pt x="7227" y="750"/>
                  </a:cubicBezTo>
                  <a:cubicBezTo>
                    <a:pt x="7120" y="830"/>
                    <a:pt x="7040" y="991"/>
                    <a:pt x="6959" y="1125"/>
                  </a:cubicBezTo>
                  <a:cubicBezTo>
                    <a:pt x="6959" y="1018"/>
                    <a:pt x="6906" y="911"/>
                    <a:pt x="6879" y="804"/>
                  </a:cubicBezTo>
                  <a:cubicBezTo>
                    <a:pt x="6852" y="670"/>
                    <a:pt x="6772" y="536"/>
                    <a:pt x="6692" y="402"/>
                  </a:cubicBezTo>
                  <a:cubicBezTo>
                    <a:pt x="6638" y="349"/>
                    <a:pt x="6585" y="322"/>
                    <a:pt x="6558" y="242"/>
                  </a:cubicBezTo>
                  <a:cubicBezTo>
                    <a:pt x="6478" y="161"/>
                    <a:pt x="6424" y="134"/>
                    <a:pt x="6344" y="108"/>
                  </a:cubicBezTo>
                  <a:cubicBezTo>
                    <a:pt x="6317" y="108"/>
                    <a:pt x="6317" y="81"/>
                    <a:pt x="6290" y="81"/>
                  </a:cubicBezTo>
                  <a:cubicBezTo>
                    <a:pt x="6237" y="54"/>
                    <a:pt x="6183" y="54"/>
                    <a:pt x="6156" y="54"/>
                  </a:cubicBezTo>
                  <a:cubicBezTo>
                    <a:pt x="6076" y="1"/>
                    <a:pt x="6023" y="1"/>
                    <a:pt x="5942" y="1"/>
                  </a:cubicBezTo>
                  <a:close/>
                </a:path>
              </a:pathLst>
            </a:custGeom>
            <a:solidFill>
              <a:srgbClr val="FFD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8"/>
            <p:cNvSpPr/>
            <p:nvPr/>
          </p:nvSpPr>
          <p:spPr>
            <a:xfrm>
              <a:off x="10570325" y="7199550"/>
              <a:ext cx="151250" cy="165950"/>
            </a:xfrm>
            <a:custGeom>
              <a:avLst/>
              <a:gdLst/>
              <a:ahLst/>
              <a:cxnLst/>
              <a:rect l="l" t="t" r="r" b="b"/>
              <a:pathLst>
                <a:path w="6050" h="6638" extrusionOk="0">
                  <a:moveTo>
                    <a:pt x="2891" y="0"/>
                  </a:moveTo>
                  <a:cubicBezTo>
                    <a:pt x="2811" y="27"/>
                    <a:pt x="2784" y="54"/>
                    <a:pt x="2757" y="80"/>
                  </a:cubicBezTo>
                  <a:cubicBezTo>
                    <a:pt x="2704" y="161"/>
                    <a:pt x="2650" y="188"/>
                    <a:pt x="2623" y="295"/>
                  </a:cubicBezTo>
                  <a:lnTo>
                    <a:pt x="2490" y="562"/>
                  </a:lnTo>
                  <a:cubicBezTo>
                    <a:pt x="2490" y="589"/>
                    <a:pt x="2490" y="589"/>
                    <a:pt x="2436" y="616"/>
                  </a:cubicBezTo>
                  <a:cubicBezTo>
                    <a:pt x="2409" y="562"/>
                    <a:pt x="2409" y="535"/>
                    <a:pt x="2382" y="482"/>
                  </a:cubicBezTo>
                  <a:cubicBezTo>
                    <a:pt x="2302" y="402"/>
                    <a:pt x="2275" y="321"/>
                    <a:pt x="2222" y="241"/>
                  </a:cubicBezTo>
                  <a:cubicBezTo>
                    <a:pt x="2168" y="188"/>
                    <a:pt x="2115" y="161"/>
                    <a:pt x="2034" y="134"/>
                  </a:cubicBezTo>
                  <a:lnTo>
                    <a:pt x="1981" y="134"/>
                  </a:lnTo>
                  <a:cubicBezTo>
                    <a:pt x="1954" y="134"/>
                    <a:pt x="1901" y="134"/>
                    <a:pt x="1874" y="161"/>
                  </a:cubicBezTo>
                  <a:cubicBezTo>
                    <a:pt x="1847" y="161"/>
                    <a:pt x="1847" y="188"/>
                    <a:pt x="1820" y="214"/>
                  </a:cubicBezTo>
                  <a:lnTo>
                    <a:pt x="1740" y="295"/>
                  </a:lnTo>
                  <a:cubicBezTo>
                    <a:pt x="1713" y="348"/>
                    <a:pt x="1687" y="428"/>
                    <a:pt x="1687" y="535"/>
                  </a:cubicBezTo>
                  <a:cubicBezTo>
                    <a:pt x="1633" y="616"/>
                    <a:pt x="1633" y="750"/>
                    <a:pt x="1687" y="883"/>
                  </a:cubicBezTo>
                  <a:cubicBezTo>
                    <a:pt x="1606" y="803"/>
                    <a:pt x="1499" y="696"/>
                    <a:pt x="1419" y="669"/>
                  </a:cubicBezTo>
                  <a:cubicBezTo>
                    <a:pt x="1339" y="616"/>
                    <a:pt x="1285" y="589"/>
                    <a:pt x="1205" y="589"/>
                  </a:cubicBezTo>
                  <a:lnTo>
                    <a:pt x="1178" y="589"/>
                  </a:lnTo>
                  <a:cubicBezTo>
                    <a:pt x="1098" y="589"/>
                    <a:pt x="1071" y="589"/>
                    <a:pt x="1044" y="616"/>
                  </a:cubicBezTo>
                  <a:cubicBezTo>
                    <a:pt x="1017" y="669"/>
                    <a:pt x="937" y="696"/>
                    <a:pt x="937" y="750"/>
                  </a:cubicBezTo>
                  <a:cubicBezTo>
                    <a:pt x="910" y="830"/>
                    <a:pt x="910" y="883"/>
                    <a:pt x="910" y="990"/>
                  </a:cubicBezTo>
                  <a:cubicBezTo>
                    <a:pt x="910" y="1071"/>
                    <a:pt x="937" y="1151"/>
                    <a:pt x="964" y="1258"/>
                  </a:cubicBezTo>
                  <a:cubicBezTo>
                    <a:pt x="1017" y="1338"/>
                    <a:pt x="1017" y="1365"/>
                    <a:pt x="1044" y="1419"/>
                  </a:cubicBezTo>
                  <a:cubicBezTo>
                    <a:pt x="910" y="1365"/>
                    <a:pt x="777" y="1338"/>
                    <a:pt x="669" y="1285"/>
                  </a:cubicBezTo>
                  <a:lnTo>
                    <a:pt x="643" y="1285"/>
                  </a:lnTo>
                  <a:cubicBezTo>
                    <a:pt x="509" y="1285"/>
                    <a:pt x="402" y="1338"/>
                    <a:pt x="375" y="1419"/>
                  </a:cubicBezTo>
                  <a:cubicBezTo>
                    <a:pt x="321" y="1526"/>
                    <a:pt x="375" y="1686"/>
                    <a:pt x="402" y="1740"/>
                  </a:cubicBezTo>
                  <a:lnTo>
                    <a:pt x="348" y="1740"/>
                  </a:lnTo>
                  <a:cubicBezTo>
                    <a:pt x="321" y="1740"/>
                    <a:pt x="321" y="1740"/>
                    <a:pt x="321" y="1767"/>
                  </a:cubicBezTo>
                  <a:lnTo>
                    <a:pt x="241" y="1767"/>
                  </a:lnTo>
                  <a:cubicBezTo>
                    <a:pt x="214" y="1767"/>
                    <a:pt x="214" y="1793"/>
                    <a:pt x="214" y="1793"/>
                  </a:cubicBezTo>
                  <a:cubicBezTo>
                    <a:pt x="188" y="1820"/>
                    <a:pt x="134" y="1874"/>
                    <a:pt x="134" y="1901"/>
                  </a:cubicBezTo>
                  <a:lnTo>
                    <a:pt x="134" y="1927"/>
                  </a:lnTo>
                  <a:lnTo>
                    <a:pt x="134" y="2008"/>
                  </a:lnTo>
                  <a:cubicBezTo>
                    <a:pt x="134" y="2034"/>
                    <a:pt x="134" y="2061"/>
                    <a:pt x="188" y="2141"/>
                  </a:cubicBezTo>
                  <a:cubicBezTo>
                    <a:pt x="188" y="2168"/>
                    <a:pt x="214" y="2195"/>
                    <a:pt x="241" y="2222"/>
                  </a:cubicBezTo>
                  <a:lnTo>
                    <a:pt x="348" y="2329"/>
                  </a:lnTo>
                  <a:cubicBezTo>
                    <a:pt x="321" y="2329"/>
                    <a:pt x="268" y="2356"/>
                    <a:pt x="268" y="2356"/>
                  </a:cubicBezTo>
                  <a:cubicBezTo>
                    <a:pt x="241" y="2409"/>
                    <a:pt x="188" y="2436"/>
                    <a:pt x="134" y="2489"/>
                  </a:cubicBezTo>
                  <a:cubicBezTo>
                    <a:pt x="107" y="2543"/>
                    <a:pt x="107" y="2596"/>
                    <a:pt x="81" y="2677"/>
                  </a:cubicBezTo>
                  <a:lnTo>
                    <a:pt x="81" y="2730"/>
                  </a:lnTo>
                  <a:cubicBezTo>
                    <a:pt x="81" y="2757"/>
                    <a:pt x="81" y="2811"/>
                    <a:pt x="107" y="2811"/>
                  </a:cubicBezTo>
                  <a:cubicBezTo>
                    <a:pt x="134" y="2864"/>
                    <a:pt x="188" y="2891"/>
                    <a:pt x="214" y="2971"/>
                  </a:cubicBezTo>
                  <a:lnTo>
                    <a:pt x="241" y="2998"/>
                  </a:lnTo>
                  <a:cubicBezTo>
                    <a:pt x="214" y="2998"/>
                    <a:pt x="214" y="2998"/>
                    <a:pt x="161" y="3025"/>
                  </a:cubicBezTo>
                  <a:cubicBezTo>
                    <a:pt x="134" y="3078"/>
                    <a:pt x="81" y="3105"/>
                    <a:pt x="27" y="3159"/>
                  </a:cubicBezTo>
                  <a:cubicBezTo>
                    <a:pt x="0" y="3212"/>
                    <a:pt x="0" y="3266"/>
                    <a:pt x="0" y="3346"/>
                  </a:cubicBezTo>
                  <a:cubicBezTo>
                    <a:pt x="0" y="3399"/>
                    <a:pt x="0" y="3480"/>
                    <a:pt x="27" y="3506"/>
                  </a:cubicBezTo>
                  <a:lnTo>
                    <a:pt x="134" y="3694"/>
                  </a:lnTo>
                  <a:cubicBezTo>
                    <a:pt x="161" y="3774"/>
                    <a:pt x="241" y="3801"/>
                    <a:pt x="348" y="3881"/>
                  </a:cubicBezTo>
                  <a:cubicBezTo>
                    <a:pt x="295" y="3881"/>
                    <a:pt x="295" y="3908"/>
                    <a:pt x="268" y="3908"/>
                  </a:cubicBezTo>
                  <a:cubicBezTo>
                    <a:pt x="214" y="3961"/>
                    <a:pt x="134" y="4042"/>
                    <a:pt x="107" y="4149"/>
                  </a:cubicBezTo>
                  <a:cubicBezTo>
                    <a:pt x="107" y="4229"/>
                    <a:pt x="107" y="4309"/>
                    <a:pt x="161" y="4416"/>
                  </a:cubicBezTo>
                  <a:cubicBezTo>
                    <a:pt x="214" y="4470"/>
                    <a:pt x="268" y="4577"/>
                    <a:pt x="375" y="4631"/>
                  </a:cubicBezTo>
                  <a:cubicBezTo>
                    <a:pt x="402" y="4684"/>
                    <a:pt x="429" y="4711"/>
                    <a:pt x="482" y="4711"/>
                  </a:cubicBezTo>
                  <a:cubicBezTo>
                    <a:pt x="509" y="4738"/>
                    <a:pt x="562" y="4738"/>
                    <a:pt x="616" y="4764"/>
                  </a:cubicBezTo>
                  <a:lnTo>
                    <a:pt x="643" y="4764"/>
                  </a:lnTo>
                  <a:cubicBezTo>
                    <a:pt x="562" y="4818"/>
                    <a:pt x="536" y="4872"/>
                    <a:pt x="509" y="4952"/>
                  </a:cubicBezTo>
                  <a:cubicBezTo>
                    <a:pt x="482" y="5005"/>
                    <a:pt x="482" y="5086"/>
                    <a:pt x="482" y="5112"/>
                  </a:cubicBezTo>
                  <a:cubicBezTo>
                    <a:pt x="482" y="5166"/>
                    <a:pt x="509" y="5246"/>
                    <a:pt x="536" y="5273"/>
                  </a:cubicBezTo>
                  <a:cubicBezTo>
                    <a:pt x="562" y="5300"/>
                    <a:pt x="616" y="5380"/>
                    <a:pt x="669" y="5407"/>
                  </a:cubicBezTo>
                  <a:cubicBezTo>
                    <a:pt x="750" y="5434"/>
                    <a:pt x="803" y="5487"/>
                    <a:pt x="884" y="5487"/>
                  </a:cubicBezTo>
                  <a:lnTo>
                    <a:pt x="1071" y="5487"/>
                  </a:lnTo>
                  <a:cubicBezTo>
                    <a:pt x="1044" y="5514"/>
                    <a:pt x="1044" y="5567"/>
                    <a:pt x="1044" y="5621"/>
                  </a:cubicBezTo>
                  <a:cubicBezTo>
                    <a:pt x="1044" y="5674"/>
                    <a:pt x="1071" y="5755"/>
                    <a:pt x="1098" y="5808"/>
                  </a:cubicBezTo>
                  <a:cubicBezTo>
                    <a:pt x="1151" y="5889"/>
                    <a:pt x="1205" y="5915"/>
                    <a:pt x="1285" y="5969"/>
                  </a:cubicBezTo>
                  <a:cubicBezTo>
                    <a:pt x="1339" y="6022"/>
                    <a:pt x="1365" y="6049"/>
                    <a:pt x="1472" y="6076"/>
                  </a:cubicBezTo>
                  <a:cubicBezTo>
                    <a:pt x="1553" y="6103"/>
                    <a:pt x="1633" y="6103"/>
                    <a:pt x="1740" y="6103"/>
                  </a:cubicBezTo>
                  <a:cubicBezTo>
                    <a:pt x="1820" y="6103"/>
                    <a:pt x="1874" y="6103"/>
                    <a:pt x="1954" y="6076"/>
                  </a:cubicBezTo>
                  <a:lnTo>
                    <a:pt x="1954" y="6076"/>
                  </a:lnTo>
                  <a:cubicBezTo>
                    <a:pt x="1954" y="6103"/>
                    <a:pt x="1954" y="6103"/>
                    <a:pt x="1901" y="6156"/>
                  </a:cubicBezTo>
                  <a:lnTo>
                    <a:pt x="1901" y="6237"/>
                  </a:lnTo>
                  <a:lnTo>
                    <a:pt x="1901" y="6290"/>
                  </a:lnTo>
                  <a:lnTo>
                    <a:pt x="1901" y="6317"/>
                  </a:lnTo>
                  <a:cubicBezTo>
                    <a:pt x="1901" y="6344"/>
                    <a:pt x="1954" y="6344"/>
                    <a:pt x="1954" y="6370"/>
                  </a:cubicBezTo>
                  <a:cubicBezTo>
                    <a:pt x="1981" y="6424"/>
                    <a:pt x="2034" y="6451"/>
                    <a:pt x="2088" y="6451"/>
                  </a:cubicBezTo>
                  <a:lnTo>
                    <a:pt x="2275" y="6451"/>
                  </a:lnTo>
                  <a:cubicBezTo>
                    <a:pt x="2356" y="6451"/>
                    <a:pt x="2382" y="6424"/>
                    <a:pt x="2490" y="6370"/>
                  </a:cubicBezTo>
                  <a:cubicBezTo>
                    <a:pt x="2543" y="6344"/>
                    <a:pt x="2623" y="6317"/>
                    <a:pt x="2677" y="6237"/>
                  </a:cubicBezTo>
                  <a:cubicBezTo>
                    <a:pt x="2677" y="6237"/>
                    <a:pt x="2677" y="6290"/>
                    <a:pt x="2704" y="6290"/>
                  </a:cubicBezTo>
                  <a:lnTo>
                    <a:pt x="2811" y="6477"/>
                  </a:lnTo>
                  <a:cubicBezTo>
                    <a:pt x="2837" y="6558"/>
                    <a:pt x="2918" y="6585"/>
                    <a:pt x="2945" y="6611"/>
                  </a:cubicBezTo>
                  <a:cubicBezTo>
                    <a:pt x="2971" y="6638"/>
                    <a:pt x="3052" y="6638"/>
                    <a:pt x="3105" y="6638"/>
                  </a:cubicBezTo>
                  <a:cubicBezTo>
                    <a:pt x="3239" y="6638"/>
                    <a:pt x="3346" y="6585"/>
                    <a:pt x="3453" y="6477"/>
                  </a:cubicBezTo>
                  <a:cubicBezTo>
                    <a:pt x="3480" y="6451"/>
                    <a:pt x="3507" y="6370"/>
                    <a:pt x="3560" y="6344"/>
                  </a:cubicBezTo>
                  <a:cubicBezTo>
                    <a:pt x="3560" y="6370"/>
                    <a:pt x="3587" y="6424"/>
                    <a:pt x="3587" y="6424"/>
                  </a:cubicBezTo>
                  <a:lnTo>
                    <a:pt x="3614" y="6451"/>
                  </a:lnTo>
                  <a:cubicBezTo>
                    <a:pt x="3640" y="6451"/>
                    <a:pt x="3640" y="6477"/>
                    <a:pt x="3640" y="6477"/>
                  </a:cubicBezTo>
                  <a:cubicBezTo>
                    <a:pt x="3640" y="6477"/>
                    <a:pt x="3694" y="6477"/>
                    <a:pt x="3694" y="6504"/>
                  </a:cubicBezTo>
                  <a:lnTo>
                    <a:pt x="3828" y="6504"/>
                  </a:lnTo>
                  <a:cubicBezTo>
                    <a:pt x="3881" y="6477"/>
                    <a:pt x="3908" y="6451"/>
                    <a:pt x="3962" y="6451"/>
                  </a:cubicBezTo>
                  <a:lnTo>
                    <a:pt x="4095" y="6317"/>
                  </a:lnTo>
                  <a:cubicBezTo>
                    <a:pt x="4176" y="6210"/>
                    <a:pt x="4229" y="6076"/>
                    <a:pt x="4283" y="5969"/>
                  </a:cubicBezTo>
                  <a:lnTo>
                    <a:pt x="4283" y="6022"/>
                  </a:lnTo>
                  <a:lnTo>
                    <a:pt x="4363" y="6076"/>
                  </a:lnTo>
                  <a:cubicBezTo>
                    <a:pt x="4363" y="6076"/>
                    <a:pt x="4390" y="6103"/>
                    <a:pt x="4417" y="6103"/>
                  </a:cubicBezTo>
                  <a:cubicBezTo>
                    <a:pt x="4417" y="6103"/>
                    <a:pt x="4443" y="6103"/>
                    <a:pt x="4443" y="6156"/>
                  </a:cubicBezTo>
                  <a:lnTo>
                    <a:pt x="4524" y="6156"/>
                  </a:lnTo>
                  <a:cubicBezTo>
                    <a:pt x="4550" y="6156"/>
                    <a:pt x="4631" y="6156"/>
                    <a:pt x="4631" y="6103"/>
                  </a:cubicBezTo>
                  <a:cubicBezTo>
                    <a:pt x="4684" y="6076"/>
                    <a:pt x="4711" y="6022"/>
                    <a:pt x="4711" y="5969"/>
                  </a:cubicBezTo>
                  <a:cubicBezTo>
                    <a:pt x="4791" y="5835"/>
                    <a:pt x="4791" y="5701"/>
                    <a:pt x="4791" y="5567"/>
                  </a:cubicBezTo>
                  <a:lnTo>
                    <a:pt x="4791" y="5487"/>
                  </a:lnTo>
                  <a:cubicBezTo>
                    <a:pt x="4845" y="5514"/>
                    <a:pt x="4925" y="5541"/>
                    <a:pt x="4952" y="5541"/>
                  </a:cubicBezTo>
                  <a:lnTo>
                    <a:pt x="4979" y="5541"/>
                  </a:lnTo>
                  <a:cubicBezTo>
                    <a:pt x="5059" y="5541"/>
                    <a:pt x="5086" y="5541"/>
                    <a:pt x="5166" y="5514"/>
                  </a:cubicBezTo>
                  <a:cubicBezTo>
                    <a:pt x="5220" y="5487"/>
                    <a:pt x="5246" y="5434"/>
                    <a:pt x="5300" y="5380"/>
                  </a:cubicBezTo>
                  <a:cubicBezTo>
                    <a:pt x="5353" y="5273"/>
                    <a:pt x="5380" y="5139"/>
                    <a:pt x="5380" y="4979"/>
                  </a:cubicBezTo>
                  <a:cubicBezTo>
                    <a:pt x="5380" y="4898"/>
                    <a:pt x="5380" y="4845"/>
                    <a:pt x="5353" y="4764"/>
                  </a:cubicBezTo>
                  <a:cubicBezTo>
                    <a:pt x="5380" y="4764"/>
                    <a:pt x="5434" y="4818"/>
                    <a:pt x="5460" y="4818"/>
                  </a:cubicBezTo>
                  <a:lnTo>
                    <a:pt x="5594" y="4818"/>
                  </a:lnTo>
                  <a:cubicBezTo>
                    <a:pt x="5621" y="4818"/>
                    <a:pt x="5648" y="4818"/>
                    <a:pt x="5701" y="4764"/>
                  </a:cubicBezTo>
                  <a:cubicBezTo>
                    <a:pt x="5728" y="4764"/>
                    <a:pt x="5755" y="4738"/>
                    <a:pt x="5782" y="4711"/>
                  </a:cubicBezTo>
                  <a:cubicBezTo>
                    <a:pt x="5835" y="4684"/>
                    <a:pt x="5862" y="4604"/>
                    <a:pt x="5889" y="4550"/>
                  </a:cubicBezTo>
                  <a:cubicBezTo>
                    <a:pt x="5889" y="4497"/>
                    <a:pt x="5889" y="4470"/>
                    <a:pt x="5916" y="4443"/>
                  </a:cubicBezTo>
                  <a:lnTo>
                    <a:pt x="5916" y="4336"/>
                  </a:lnTo>
                  <a:cubicBezTo>
                    <a:pt x="5916" y="4283"/>
                    <a:pt x="5889" y="4202"/>
                    <a:pt x="5862" y="4095"/>
                  </a:cubicBezTo>
                  <a:cubicBezTo>
                    <a:pt x="5835" y="4042"/>
                    <a:pt x="5755" y="3961"/>
                    <a:pt x="5701" y="3881"/>
                  </a:cubicBezTo>
                  <a:lnTo>
                    <a:pt x="5594" y="3774"/>
                  </a:lnTo>
                  <a:cubicBezTo>
                    <a:pt x="5701" y="3747"/>
                    <a:pt x="5782" y="3694"/>
                    <a:pt x="5862" y="3667"/>
                  </a:cubicBezTo>
                  <a:cubicBezTo>
                    <a:pt x="5916" y="3640"/>
                    <a:pt x="5969" y="3560"/>
                    <a:pt x="5996" y="3533"/>
                  </a:cubicBezTo>
                  <a:cubicBezTo>
                    <a:pt x="6023" y="3506"/>
                    <a:pt x="6023" y="3426"/>
                    <a:pt x="6049" y="3373"/>
                  </a:cubicBezTo>
                  <a:cubicBezTo>
                    <a:pt x="6049" y="3292"/>
                    <a:pt x="6049" y="3266"/>
                    <a:pt x="6023" y="3212"/>
                  </a:cubicBezTo>
                  <a:cubicBezTo>
                    <a:pt x="6023" y="3159"/>
                    <a:pt x="5996" y="3132"/>
                    <a:pt x="5969" y="3132"/>
                  </a:cubicBezTo>
                  <a:cubicBezTo>
                    <a:pt x="5916" y="3105"/>
                    <a:pt x="5916" y="3078"/>
                    <a:pt x="5889" y="3078"/>
                  </a:cubicBezTo>
                  <a:cubicBezTo>
                    <a:pt x="5835" y="2998"/>
                    <a:pt x="5701" y="2944"/>
                    <a:pt x="5594" y="2891"/>
                  </a:cubicBezTo>
                  <a:lnTo>
                    <a:pt x="5621" y="2864"/>
                  </a:lnTo>
                  <a:cubicBezTo>
                    <a:pt x="5701" y="2837"/>
                    <a:pt x="5728" y="2757"/>
                    <a:pt x="5782" y="2703"/>
                  </a:cubicBezTo>
                  <a:cubicBezTo>
                    <a:pt x="5835" y="2677"/>
                    <a:pt x="5862" y="2596"/>
                    <a:pt x="5862" y="2543"/>
                  </a:cubicBezTo>
                  <a:lnTo>
                    <a:pt x="5862" y="2356"/>
                  </a:lnTo>
                  <a:cubicBezTo>
                    <a:pt x="5862" y="2302"/>
                    <a:pt x="5782" y="2275"/>
                    <a:pt x="5782" y="2222"/>
                  </a:cubicBezTo>
                  <a:lnTo>
                    <a:pt x="5728" y="2168"/>
                  </a:lnTo>
                  <a:cubicBezTo>
                    <a:pt x="5701" y="2141"/>
                    <a:pt x="5648" y="2141"/>
                    <a:pt x="5648" y="2141"/>
                  </a:cubicBezTo>
                  <a:cubicBezTo>
                    <a:pt x="5594" y="2088"/>
                    <a:pt x="5514" y="2061"/>
                    <a:pt x="5460" y="2061"/>
                  </a:cubicBezTo>
                  <a:lnTo>
                    <a:pt x="5327" y="2061"/>
                  </a:lnTo>
                  <a:cubicBezTo>
                    <a:pt x="5353" y="2008"/>
                    <a:pt x="5434" y="1901"/>
                    <a:pt x="5434" y="1793"/>
                  </a:cubicBezTo>
                  <a:cubicBezTo>
                    <a:pt x="5460" y="1740"/>
                    <a:pt x="5460" y="1660"/>
                    <a:pt x="5460" y="1606"/>
                  </a:cubicBezTo>
                  <a:cubicBezTo>
                    <a:pt x="5460" y="1526"/>
                    <a:pt x="5460" y="1472"/>
                    <a:pt x="5434" y="1419"/>
                  </a:cubicBezTo>
                  <a:cubicBezTo>
                    <a:pt x="5434" y="1365"/>
                    <a:pt x="5380" y="1338"/>
                    <a:pt x="5353" y="1285"/>
                  </a:cubicBezTo>
                  <a:cubicBezTo>
                    <a:pt x="5327" y="1258"/>
                    <a:pt x="5246" y="1231"/>
                    <a:pt x="5193" y="1231"/>
                  </a:cubicBezTo>
                  <a:lnTo>
                    <a:pt x="4952" y="1231"/>
                  </a:lnTo>
                  <a:cubicBezTo>
                    <a:pt x="4925" y="1231"/>
                    <a:pt x="4898" y="1231"/>
                    <a:pt x="4845" y="1258"/>
                  </a:cubicBezTo>
                  <a:cubicBezTo>
                    <a:pt x="4925" y="1124"/>
                    <a:pt x="4925" y="1017"/>
                    <a:pt x="4925" y="937"/>
                  </a:cubicBezTo>
                  <a:cubicBezTo>
                    <a:pt x="4925" y="857"/>
                    <a:pt x="4898" y="803"/>
                    <a:pt x="4898" y="750"/>
                  </a:cubicBezTo>
                  <a:cubicBezTo>
                    <a:pt x="4898" y="723"/>
                    <a:pt x="4845" y="723"/>
                    <a:pt x="4818" y="696"/>
                  </a:cubicBezTo>
                  <a:cubicBezTo>
                    <a:pt x="4791" y="669"/>
                    <a:pt x="4791" y="669"/>
                    <a:pt x="4765" y="669"/>
                  </a:cubicBezTo>
                  <a:cubicBezTo>
                    <a:pt x="4711" y="616"/>
                    <a:pt x="4658" y="616"/>
                    <a:pt x="4631" y="616"/>
                  </a:cubicBezTo>
                  <a:lnTo>
                    <a:pt x="4577" y="616"/>
                  </a:lnTo>
                  <a:cubicBezTo>
                    <a:pt x="4524" y="616"/>
                    <a:pt x="4443" y="669"/>
                    <a:pt x="4390" y="696"/>
                  </a:cubicBezTo>
                  <a:cubicBezTo>
                    <a:pt x="4310" y="723"/>
                    <a:pt x="4256" y="750"/>
                    <a:pt x="4176" y="830"/>
                  </a:cubicBezTo>
                  <a:lnTo>
                    <a:pt x="4176" y="803"/>
                  </a:lnTo>
                  <a:cubicBezTo>
                    <a:pt x="4229" y="696"/>
                    <a:pt x="4229" y="616"/>
                    <a:pt x="4229" y="562"/>
                  </a:cubicBezTo>
                  <a:cubicBezTo>
                    <a:pt x="4229" y="482"/>
                    <a:pt x="4176" y="455"/>
                    <a:pt x="4149" y="428"/>
                  </a:cubicBezTo>
                  <a:cubicBezTo>
                    <a:pt x="4122" y="428"/>
                    <a:pt x="4122" y="402"/>
                    <a:pt x="4095" y="402"/>
                  </a:cubicBezTo>
                  <a:lnTo>
                    <a:pt x="3988" y="402"/>
                  </a:lnTo>
                  <a:cubicBezTo>
                    <a:pt x="3908" y="402"/>
                    <a:pt x="3855" y="428"/>
                    <a:pt x="3774" y="455"/>
                  </a:cubicBezTo>
                  <a:cubicBezTo>
                    <a:pt x="3721" y="482"/>
                    <a:pt x="3640" y="535"/>
                    <a:pt x="3587" y="589"/>
                  </a:cubicBezTo>
                  <a:cubicBezTo>
                    <a:pt x="3480" y="669"/>
                    <a:pt x="3373" y="750"/>
                    <a:pt x="3292" y="857"/>
                  </a:cubicBezTo>
                  <a:lnTo>
                    <a:pt x="3292" y="616"/>
                  </a:lnTo>
                  <a:cubicBezTo>
                    <a:pt x="3292" y="535"/>
                    <a:pt x="3239" y="428"/>
                    <a:pt x="3212" y="348"/>
                  </a:cubicBezTo>
                  <a:cubicBezTo>
                    <a:pt x="3185" y="295"/>
                    <a:pt x="3159" y="268"/>
                    <a:pt x="3105" y="214"/>
                  </a:cubicBezTo>
                  <a:cubicBezTo>
                    <a:pt x="3025" y="0"/>
                    <a:pt x="2998" y="0"/>
                    <a:pt x="2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1" name="Google Shape;7101;p48"/>
          <p:cNvSpPr txBox="1">
            <a:spLocks noGrp="1"/>
          </p:cNvSpPr>
          <p:nvPr>
            <p:ph type="title"/>
          </p:nvPr>
        </p:nvSpPr>
        <p:spPr>
          <a:xfrm>
            <a:off x="724197" y="3788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VẬN  DỤNG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7102" name="Google Shape;7102;p48"/>
          <p:cNvGrpSpPr/>
          <p:nvPr/>
        </p:nvGrpSpPr>
        <p:grpSpPr>
          <a:xfrm rot="20226930" flipH="1">
            <a:off x="619567" y="992325"/>
            <a:ext cx="1213735" cy="1179908"/>
            <a:chOff x="4500050" y="484925"/>
            <a:chExt cx="1494425" cy="1452775"/>
          </a:xfrm>
        </p:grpSpPr>
        <p:sp>
          <p:nvSpPr>
            <p:cNvPr id="7103" name="Google Shape;7103;p48"/>
            <p:cNvSpPr/>
            <p:nvPr/>
          </p:nvSpPr>
          <p:spPr>
            <a:xfrm>
              <a:off x="4500050" y="484925"/>
              <a:ext cx="1494425" cy="1452775"/>
            </a:xfrm>
            <a:custGeom>
              <a:avLst/>
              <a:gdLst/>
              <a:ahLst/>
              <a:cxnLst/>
              <a:rect l="l" t="t" r="r" b="b"/>
              <a:pathLst>
                <a:path w="59777" h="58111" extrusionOk="0">
                  <a:moveTo>
                    <a:pt x="16898" y="1"/>
                  </a:moveTo>
                  <a:cubicBezTo>
                    <a:pt x="16847" y="1"/>
                    <a:pt x="16797" y="1"/>
                    <a:pt x="16746" y="2"/>
                  </a:cubicBezTo>
                  <a:cubicBezTo>
                    <a:pt x="14411" y="2"/>
                    <a:pt x="12143" y="569"/>
                    <a:pt x="10174" y="1503"/>
                  </a:cubicBezTo>
                  <a:cubicBezTo>
                    <a:pt x="7539" y="2837"/>
                    <a:pt x="5571" y="4905"/>
                    <a:pt x="4470" y="7507"/>
                  </a:cubicBezTo>
                  <a:cubicBezTo>
                    <a:pt x="3169" y="10609"/>
                    <a:pt x="2903" y="14345"/>
                    <a:pt x="3837" y="18015"/>
                  </a:cubicBezTo>
                  <a:cubicBezTo>
                    <a:pt x="4103" y="19316"/>
                    <a:pt x="4537" y="20583"/>
                    <a:pt x="5071" y="21784"/>
                  </a:cubicBezTo>
                  <a:cubicBezTo>
                    <a:pt x="4804" y="21851"/>
                    <a:pt x="4504" y="21951"/>
                    <a:pt x="4204" y="22118"/>
                  </a:cubicBezTo>
                  <a:cubicBezTo>
                    <a:pt x="2102" y="23152"/>
                    <a:pt x="1268" y="25653"/>
                    <a:pt x="2235" y="27755"/>
                  </a:cubicBezTo>
                  <a:cubicBezTo>
                    <a:pt x="2235" y="27755"/>
                    <a:pt x="2202" y="27755"/>
                    <a:pt x="2202" y="27788"/>
                  </a:cubicBezTo>
                  <a:cubicBezTo>
                    <a:pt x="334" y="29256"/>
                    <a:pt x="1" y="31925"/>
                    <a:pt x="1435" y="33793"/>
                  </a:cubicBezTo>
                  <a:cubicBezTo>
                    <a:pt x="2275" y="34875"/>
                    <a:pt x="3524" y="35461"/>
                    <a:pt x="4806" y="35461"/>
                  </a:cubicBezTo>
                  <a:cubicBezTo>
                    <a:pt x="5459" y="35461"/>
                    <a:pt x="6120" y="35309"/>
                    <a:pt x="6739" y="34993"/>
                  </a:cubicBezTo>
                  <a:cubicBezTo>
                    <a:pt x="7006" y="34860"/>
                    <a:pt x="7239" y="34693"/>
                    <a:pt x="7439" y="34526"/>
                  </a:cubicBezTo>
                  <a:cubicBezTo>
                    <a:pt x="7539" y="34460"/>
                    <a:pt x="7673" y="34360"/>
                    <a:pt x="7739" y="34293"/>
                  </a:cubicBezTo>
                  <a:lnTo>
                    <a:pt x="8373" y="34526"/>
                  </a:lnTo>
                  <a:cubicBezTo>
                    <a:pt x="8773" y="34760"/>
                    <a:pt x="9174" y="34927"/>
                    <a:pt x="9541" y="35127"/>
                  </a:cubicBezTo>
                  <a:cubicBezTo>
                    <a:pt x="9541" y="35494"/>
                    <a:pt x="9541" y="35861"/>
                    <a:pt x="9574" y="36261"/>
                  </a:cubicBezTo>
                  <a:cubicBezTo>
                    <a:pt x="9674" y="36928"/>
                    <a:pt x="9774" y="37595"/>
                    <a:pt x="10008" y="38296"/>
                  </a:cubicBezTo>
                  <a:cubicBezTo>
                    <a:pt x="10375" y="39497"/>
                    <a:pt x="10908" y="40698"/>
                    <a:pt x="11742" y="42132"/>
                  </a:cubicBezTo>
                  <a:cubicBezTo>
                    <a:pt x="13443" y="44967"/>
                    <a:pt x="15678" y="47703"/>
                    <a:pt x="18747" y="50705"/>
                  </a:cubicBezTo>
                  <a:cubicBezTo>
                    <a:pt x="19014" y="50972"/>
                    <a:pt x="19248" y="51205"/>
                    <a:pt x="19514" y="51439"/>
                  </a:cubicBezTo>
                  <a:cubicBezTo>
                    <a:pt x="20882" y="52706"/>
                    <a:pt x="22150" y="53774"/>
                    <a:pt x="23351" y="54674"/>
                  </a:cubicBezTo>
                  <a:cubicBezTo>
                    <a:pt x="23417" y="54774"/>
                    <a:pt x="23551" y="54808"/>
                    <a:pt x="23617" y="54874"/>
                  </a:cubicBezTo>
                  <a:lnTo>
                    <a:pt x="23717" y="54941"/>
                  </a:lnTo>
                  <a:cubicBezTo>
                    <a:pt x="24184" y="55275"/>
                    <a:pt x="24585" y="55541"/>
                    <a:pt x="24952" y="55775"/>
                  </a:cubicBezTo>
                  <a:cubicBezTo>
                    <a:pt x="26620" y="56809"/>
                    <a:pt x="28221" y="57510"/>
                    <a:pt x="29755" y="57843"/>
                  </a:cubicBezTo>
                  <a:cubicBezTo>
                    <a:pt x="30489" y="58021"/>
                    <a:pt x="31208" y="58110"/>
                    <a:pt x="31912" y="58110"/>
                  </a:cubicBezTo>
                  <a:cubicBezTo>
                    <a:pt x="32264" y="58110"/>
                    <a:pt x="32613" y="58088"/>
                    <a:pt x="32957" y="58043"/>
                  </a:cubicBezTo>
                  <a:cubicBezTo>
                    <a:pt x="33925" y="57977"/>
                    <a:pt x="34925" y="57676"/>
                    <a:pt x="35793" y="57209"/>
                  </a:cubicBezTo>
                  <a:cubicBezTo>
                    <a:pt x="38194" y="56008"/>
                    <a:pt x="39729" y="53840"/>
                    <a:pt x="39929" y="51472"/>
                  </a:cubicBezTo>
                  <a:cubicBezTo>
                    <a:pt x="44099" y="51305"/>
                    <a:pt x="47935" y="50104"/>
                    <a:pt x="51471" y="47936"/>
                  </a:cubicBezTo>
                  <a:cubicBezTo>
                    <a:pt x="55307" y="45534"/>
                    <a:pt x="59777" y="41331"/>
                    <a:pt x="59310" y="34693"/>
                  </a:cubicBezTo>
                  <a:cubicBezTo>
                    <a:pt x="59076" y="31257"/>
                    <a:pt x="57108" y="28355"/>
                    <a:pt x="53739" y="26587"/>
                  </a:cubicBezTo>
                  <a:cubicBezTo>
                    <a:pt x="51371" y="25434"/>
                    <a:pt x="48449" y="24776"/>
                    <a:pt x="45518" y="24776"/>
                  </a:cubicBezTo>
                  <a:cubicBezTo>
                    <a:pt x="45312" y="24776"/>
                    <a:pt x="45106" y="24780"/>
                    <a:pt x="44899" y="24786"/>
                  </a:cubicBezTo>
                  <a:cubicBezTo>
                    <a:pt x="43665" y="24820"/>
                    <a:pt x="42531" y="24953"/>
                    <a:pt x="41497" y="25153"/>
                  </a:cubicBezTo>
                  <a:cubicBezTo>
                    <a:pt x="42531" y="18415"/>
                    <a:pt x="40763" y="11443"/>
                    <a:pt x="36660" y="6773"/>
                  </a:cubicBezTo>
                  <a:cubicBezTo>
                    <a:pt x="34191" y="3995"/>
                    <a:pt x="30464" y="2474"/>
                    <a:pt x="26380" y="2474"/>
                  </a:cubicBezTo>
                  <a:cubicBezTo>
                    <a:pt x="26050" y="2474"/>
                    <a:pt x="25719" y="2484"/>
                    <a:pt x="25385" y="2504"/>
                  </a:cubicBezTo>
                  <a:cubicBezTo>
                    <a:pt x="25319" y="2470"/>
                    <a:pt x="25252" y="2437"/>
                    <a:pt x="25185" y="2403"/>
                  </a:cubicBezTo>
                  <a:cubicBezTo>
                    <a:pt x="22599" y="865"/>
                    <a:pt x="19595" y="1"/>
                    <a:pt x="16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48"/>
            <p:cNvSpPr/>
            <p:nvPr/>
          </p:nvSpPr>
          <p:spPr>
            <a:xfrm>
              <a:off x="4646000" y="555000"/>
              <a:ext cx="542075" cy="787250"/>
            </a:xfrm>
            <a:custGeom>
              <a:avLst/>
              <a:gdLst/>
              <a:ahLst/>
              <a:cxnLst/>
              <a:rect l="l" t="t" r="r" b="b"/>
              <a:pathLst>
                <a:path w="21683" h="31490" extrusionOk="0">
                  <a:moveTo>
                    <a:pt x="10874" y="1"/>
                  </a:moveTo>
                  <a:cubicBezTo>
                    <a:pt x="6805" y="1"/>
                    <a:pt x="2835" y="1869"/>
                    <a:pt x="1168" y="5805"/>
                  </a:cubicBezTo>
                  <a:cubicBezTo>
                    <a:pt x="33" y="8507"/>
                    <a:pt x="0" y="11709"/>
                    <a:pt x="701" y="14544"/>
                  </a:cubicBezTo>
                  <a:cubicBezTo>
                    <a:pt x="2635" y="22484"/>
                    <a:pt x="8473" y="28154"/>
                    <a:pt x="15711" y="31490"/>
                  </a:cubicBezTo>
                  <a:lnTo>
                    <a:pt x="21682" y="6339"/>
                  </a:lnTo>
                  <a:cubicBezTo>
                    <a:pt x="21048" y="4471"/>
                    <a:pt x="19581" y="3003"/>
                    <a:pt x="17879" y="2002"/>
                  </a:cubicBezTo>
                  <a:cubicBezTo>
                    <a:pt x="15845" y="835"/>
                    <a:pt x="13243" y="1"/>
                    <a:pt x="10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48"/>
            <p:cNvSpPr/>
            <p:nvPr/>
          </p:nvSpPr>
          <p:spPr>
            <a:xfrm>
              <a:off x="4725200" y="648750"/>
              <a:ext cx="370300" cy="535075"/>
            </a:xfrm>
            <a:custGeom>
              <a:avLst/>
              <a:gdLst/>
              <a:ahLst/>
              <a:cxnLst/>
              <a:rect l="l" t="t" r="r" b="b"/>
              <a:pathLst>
                <a:path w="14812" h="21403" extrusionOk="0">
                  <a:moveTo>
                    <a:pt x="8322" y="0"/>
                  </a:moveTo>
                  <a:cubicBezTo>
                    <a:pt x="7956" y="0"/>
                    <a:pt x="7592" y="68"/>
                    <a:pt x="7239" y="220"/>
                  </a:cubicBezTo>
                  <a:cubicBezTo>
                    <a:pt x="6205" y="654"/>
                    <a:pt x="5572" y="1755"/>
                    <a:pt x="5371" y="2822"/>
                  </a:cubicBezTo>
                  <a:cubicBezTo>
                    <a:pt x="5171" y="3956"/>
                    <a:pt x="5371" y="5090"/>
                    <a:pt x="5638" y="6158"/>
                  </a:cubicBezTo>
                  <a:cubicBezTo>
                    <a:pt x="4668" y="5530"/>
                    <a:pt x="3478" y="5195"/>
                    <a:pt x="2298" y="5195"/>
                  </a:cubicBezTo>
                  <a:cubicBezTo>
                    <a:pt x="2098" y="5195"/>
                    <a:pt x="1900" y="5205"/>
                    <a:pt x="1702" y="5224"/>
                  </a:cubicBezTo>
                  <a:cubicBezTo>
                    <a:pt x="1235" y="5257"/>
                    <a:pt x="802" y="5391"/>
                    <a:pt x="468" y="5724"/>
                  </a:cubicBezTo>
                  <a:cubicBezTo>
                    <a:pt x="68" y="6091"/>
                    <a:pt x="1" y="6725"/>
                    <a:pt x="1" y="7259"/>
                  </a:cubicBezTo>
                  <a:cubicBezTo>
                    <a:pt x="34" y="10294"/>
                    <a:pt x="1836" y="13063"/>
                    <a:pt x="3837" y="15398"/>
                  </a:cubicBezTo>
                  <a:cubicBezTo>
                    <a:pt x="5738" y="17599"/>
                    <a:pt x="7907" y="19634"/>
                    <a:pt x="10242" y="21402"/>
                  </a:cubicBezTo>
                  <a:lnTo>
                    <a:pt x="14812" y="7692"/>
                  </a:lnTo>
                  <a:cubicBezTo>
                    <a:pt x="14478" y="5324"/>
                    <a:pt x="13310" y="3122"/>
                    <a:pt x="11543" y="1488"/>
                  </a:cubicBezTo>
                  <a:cubicBezTo>
                    <a:pt x="10655" y="677"/>
                    <a:pt x="9479" y="0"/>
                    <a:pt x="8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8"/>
            <p:cNvSpPr/>
            <p:nvPr/>
          </p:nvSpPr>
          <p:spPr>
            <a:xfrm>
              <a:off x="4630150" y="1252925"/>
              <a:ext cx="207675" cy="85250"/>
            </a:xfrm>
            <a:custGeom>
              <a:avLst/>
              <a:gdLst/>
              <a:ahLst/>
              <a:cxnLst/>
              <a:rect l="l" t="t" r="r" b="b"/>
              <a:pathLst>
                <a:path w="8307" h="3410" extrusionOk="0">
                  <a:moveTo>
                    <a:pt x="747" y="1"/>
                  </a:moveTo>
                  <a:cubicBezTo>
                    <a:pt x="271" y="1"/>
                    <a:pt x="0" y="79"/>
                    <a:pt x="0" y="104"/>
                  </a:cubicBezTo>
                  <a:cubicBezTo>
                    <a:pt x="0" y="204"/>
                    <a:pt x="501" y="204"/>
                    <a:pt x="1301" y="304"/>
                  </a:cubicBezTo>
                  <a:cubicBezTo>
                    <a:pt x="1701" y="404"/>
                    <a:pt x="2168" y="471"/>
                    <a:pt x="2669" y="638"/>
                  </a:cubicBezTo>
                  <a:cubicBezTo>
                    <a:pt x="3169" y="804"/>
                    <a:pt x="3703" y="1038"/>
                    <a:pt x="4303" y="1271"/>
                  </a:cubicBezTo>
                  <a:cubicBezTo>
                    <a:pt x="5437" y="1772"/>
                    <a:pt x="6371" y="2372"/>
                    <a:pt x="7105" y="2772"/>
                  </a:cubicBezTo>
                  <a:cubicBezTo>
                    <a:pt x="7730" y="3179"/>
                    <a:pt x="8151" y="3409"/>
                    <a:pt x="8256" y="3409"/>
                  </a:cubicBezTo>
                  <a:cubicBezTo>
                    <a:pt x="8263" y="3409"/>
                    <a:pt x="8269" y="3408"/>
                    <a:pt x="8273" y="3406"/>
                  </a:cubicBezTo>
                  <a:cubicBezTo>
                    <a:pt x="8306" y="3373"/>
                    <a:pt x="7939" y="3039"/>
                    <a:pt x="7272" y="2539"/>
                  </a:cubicBezTo>
                  <a:cubicBezTo>
                    <a:pt x="6605" y="2039"/>
                    <a:pt x="5638" y="1405"/>
                    <a:pt x="4470" y="904"/>
                  </a:cubicBezTo>
                  <a:cubicBezTo>
                    <a:pt x="3870" y="638"/>
                    <a:pt x="3303" y="437"/>
                    <a:pt x="2802" y="271"/>
                  </a:cubicBezTo>
                  <a:cubicBezTo>
                    <a:pt x="2269" y="137"/>
                    <a:pt x="1768" y="70"/>
                    <a:pt x="1335" y="37"/>
                  </a:cubicBezTo>
                  <a:cubicBezTo>
                    <a:pt x="1114" y="11"/>
                    <a:pt x="917" y="1"/>
                    <a:pt x="74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8"/>
            <p:cNvSpPr/>
            <p:nvPr/>
          </p:nvSpPr>
          <p:spPr>
            <a:xfrm>
              <a:off x="4651825" y="1134050"/>
              <a:ext cx="215175" cy="178200"/>
            </a:xfrm>
            <a:custGeom>
              <a:avLst/>
              <a:gdLst/>
              <a:ahLst/>
              <a:cxnLst/>
              <a:rect l="l" t="t" r="r" b="b"/>
              <a:pathLst>
                <a:path w="8607" h="7128" extrusionOk="0">
                  <a:moveTo>
                    <a:pt x="426" y="1"/>
                  </a:moveTo>
                  <a:cubicBezTo>
                    <a:pt x="152" y="1"/>
                    <a:pt x="1" y="39"/>
                    <a:pt x="1" y="55"/>
                  </a:cubicBezTo>
                  <a:cubicBezTo>
                    <a:pt x="1" y="155"/>
                    <a:pt x="668" y="155"/>
                    <a:pt x="1602" y="522"/>
                  </a:cubicBezTo>
                  <a:cubicBezTo>
                    <a:pt x="2569" y="889"/>
                    <a:pt x="3737" y="1690"/>
                    <a:pt x="4871" y="2724"/>
                  </a:cubicBezTo>
                  <a:cubicBezTo>
                    <a:pt x="7255" y="4843"/>
                    <a:pt x="8456" y="7127"/>
                    <a:pt x="8571" y="7127"/>
                  </a:cubicBezTo>
                  <a:cubicBezTo>
                    <a:pt x="8572" y="7127"/>
                    <a:pt x="8573" y="7127"/>
                    <a:pt x="8573" y="7127"/>
                  </a:cubicBezTo>
                  <a:cubicBezTo>
                    <a:pt x="8607" y="7060"/>
                    <a:pt x="8340" y="6493"/>
                    <a:pt x="7806" y="5559"/>
                  </a:cubicBezTo>
                  <a:cubicBezTo>
                    <a:pt x="7272" y="4692"/>
                    <a:pt x="6338" y="3525"/>
                    <a:pt x="5171" y="2457"/>
                  </a:cubicBezTo>
                  <a:cubicBezTo>
                    <a:pt x="4003" y="1356"/>
                    <a:pt x="2736" y="556"/>
                    <a:pt x="1735" y="222"/>
                  </a:cubicBezTo>
                  <a:cubicBezTo>
                    <a:pt x="1176" y="47"/>
                    <a:pt x="727" y="1"/>
                    <a:pt x="42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48"/>
            <p:cNvSpPr/>
            <p:nvPr/>
          </p:nvSpPr>
          <p:spPr>
            <a:xfrm>
              <a:off x="4578450" y="1227025"/>
              <a:ext cx="81750" cy="72825"/>
            </a:xfrm>
            <a:custGeom>
              <a:avLst/>
              <a:gdLst/>
              <a:ahLst/>
              <a:cxnLst/>
              <a:rect l="l" t="t" r="r" b="b"/>
              <a:pathLst>
                <a:path w="3270" h="2913" extrusionOk="0">
                  <a:moveTo>
                    <a:pt x="1608" y="1"/>
                  </a:moveTo>
                  <a:cubicBezTo>
                    <a:pt x="1303" y="1"/>
                    <a:pt x="996" y="99"/>
                    <a:pt x="734" y="306"/>
                  </a:cubicBezTo>
                  <a:cubicBezTo>
                    <a:pt x="100" y="806"/>
                    <a:pt x="0" y="1740"/>
                    <a:pt x="500" y="2341"/>
                  </a:cubicBezTo>
                  <a:cubicBezTo>
                    <a:pt x="775" y="2713"/>
                    <a:pt x="1210" y="2913"/>
                    <a:pt x="1651" y="2913"/>
                  </a:cubicBezTo>
                  <a:cubicBezTo>
                    <a:pt x="1961" y="2913"/>
                    <a:pt x="2274" y="2814"/>
                    <a:pt x="2535" y="2608"/>
                  </a:cubicBezTo>
                  <a:cubicBezTo>
                    <a:pt x="3169" y="2107"/>
                    <a:pt x="3269" y="1173"/>
                    <a:pt x="2769" y="573"/>
                  </a:cubicBezTo>
                  <a:cubicBezTo>
                    <a:pt x="2475" y="200"/>
                    <a:pt x="2043" y="1"/>
                    <a:pt x="1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48"/>
            <p:cNvSpPr/>
            <p:nvPr/>
          </p:nvSpPr>
          <p:spPr>
            <a:xfrm>
              <a:off x="4836950" y="616550"/>
              <a:ext cx="1081650" cy="1086750"/>
            </a:xfrm>
            <a:custGeom>
              <a:avLst/>
              <a:gdLst/>
              <a:ahLst/>
              <a:cxnLst/>
              <a:rect l="l" t="t" r="r" b="b"/>
              <a:pathLst>
                <a:path w="43266" h="43470" extrusionOk="0">
                  <a:moveTo>
                    <a:pt x="12921" y="0"/>
                  </a:moveTo>
                  <a:cubicBezTo>
                    <a:pt x="10355" y="0"/>
                    <a:pt x="7765" y="753"/>
                    <a:pt x="5705" y="2142"/>
                  </a:cubicBezTo>
                  <a:cubicBezTo>
                    <a:pt x="3203" y="3743"/>
                    <a:pt x="1335" y="6345"/>
                    <a:pt x="701" y="9247"/>
                  </a:cubicBezTo>
                  <a:cubicBezTo>
                    <a:pt x="1" y="12616"/>
                    <a:pt x="935" y="16085"/>
                    <a:pt x="2202" y="19254"/>
                  </a:cubicBezTo>
                  <a:cubicBezTo>
                    <a:pt x="3537" y="22723"/>
                    <a:pt x="5238" y="26026"/>
                    <a:pt x="7273" y="29095"/>
                  </a:cubicBezTo>
                  <a:lnTo>
                    <a:pt x="14011" y="41737"/>
                  </a:lnTo>
                  <a:cubicBezTo>
                    <a:pt x="16713" y="42438"/>
                    <a:pt x="19448" y="42938"/>
                    <a:pt x="22250" y="43271"/>
                  </a:cubicBezTo>
                  <a:cubicBezTo>
                    <a:pt x="23303" y="43402"/>
                    <a:pt x="24340" y="43469"/>
                    <a:pt x="25359" y="43469"/>
                  </a:cubicBezTo>
                  <a:cubicBezTo>
                    <a:pt x="29281" y="43469"/>
                    <a:pt x="32959" y="42480"/>
                    <a:pt x="36427" y="40336"/>
                  </a:cubicBezTo>
                  <a:cubicBezTo>
                    <a:pt x="40363" y="37901"/>
                    <a:pt x="43265" y="34499"/>
                    <a:pt x="42932" y="29695"/>
                  </a:cubicBezTo>
                  <a:cubicBezTo>
                    <a:pt x="42579" y="24342"/>
                    <a:pt x="36713" y="22347"/>
                    <a:pt x="32023" y="22347"/>
                  </a:cubicBezTo>
                  <a:cubicBezTo>
                    <a:pt x="31832" y="22347"/>
                    <a:pt x="31643" y="22350"/>
                    <a:pt x="31457" y="22357"/>
                  </a:cubicBezTo>
                  <a:cubicBezTo>
                    <a:pt x="28588" y="22423"/>
                    <a:pt x="25552" y="23024"/>
                    <a:pt x="23551" y="25025"/>
                  </a:cubicBezTo>
                  <a:cubicBezTo>
                    <a:pt x="26553" y="18187"/>
                    <a:pt x="26086" y="9147"/>
                    <a:pt x="21016" y="3376"/>
                  </a:cubicBezTo>
                  <a:cubicBezTo>
                    <a:pt x="18971" y="1060"/>
                    <a:pt x="15964" y="0"/>
                    <a:pt x="12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8"/>
            <p:cNvSpPr/>
            <p:nvPr/>
          </p:nvSpPr>
          <p:spPr>
            <a:xfrm>
              <a:off x="4609300" y="1097000"/>
              <a:ext cx="84250" cy="73225"/>
            </a:xfrm>
            <a:custGeom>
              <a:avLst/>
              <a:gdLst/>
              <a:ahLst/>
              <a:cxnLst/>
              <a:rect l="l" t="t" r="r" b="b"/>
              <a:pathLst>
                <a:path w="3370" h="2929" extrusionOk="0">
                  <a:moveTo>
                    <a:pt x="1662" y="0"/>
                  </a:moveTo>
                  <a:cubicBezTo>
                    <a:pt x="1452" y="0"/>
                    <a:pt x="1238" y="44"/>
                    <a:pt x="1034" y="136"/>
                  </a:cubicBezTo>
                  <a:cubicBezTo>
                    <a:pt x="301" y="503"/>
                    <a:pt x="0" y="1371"/>
                    <a:pt x="367" y="2104"/>
                  </a:cubicBezTo>
                  <a:cubicBezTo>
                    <a:pt x="628" y="2626"/>
                    <a:pt x="1158" y="2928"/>
                    <a:pt x="1694" y="2928"/>
                  </a:cubicBezTo>
                  <a:cubicBezTo>
                    <a:pt x="1913" y="2928"/>
                    <a:pt x="2132" y="2878"/>
                    <a:pt x="2335" y="2772"/>
                  </a:cubicBezTo>
                  <a:cubicBezTo>
                    <a:pt x="3103" y="2371"/>
                    <a:pt x="3369" y="1504"/>
                    <a:pt x="3002" y="804"/>
                  </a:cubicBezTo>
                  <a:cubicBezTo>
                    <a:pt x="2737" y="297"/>
                    <a:pt x="2211" y="0"/>
                    <a:pt x="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48"/>
            <p:cNvSpPr/>
            <p:nvPr/>
          </p:nvSpPr>
          <p:spPr>
            <a:xfrm>
              <a:off x="4945375" y="788925"/>
              <a:ext cx="346925" cy="521650"/>
            </a:xfrm>
            <a:custGeom>
              <a:avLst/>
              <a:gdLst/>
              <a:ahLst/>
              <a:cxnLst/>
              <a:rect l="l" t="t" r="r" b="b"/>
              <a:pathLst>
                <a:path w="13877" h="20866" extrusionOk="0">
                  <a:moveTo>
                    <a:pt x="11775" y="0"/>
                  </a:moveTo>
                  <a:cubicBezTo>
                    <a:pt x="11567" y="0"/>
                    <a:pt x="11358" y="34"/>
                    <a:pt x="11175" y="84"/>
                  </a:cubicBezTo>
                  <a:cubicBezTo>
                    <a:pt x="9540" y="451"/>
                    <a:pt x="8173" y="1618"/>
                    <a:pt x="7272" y="3019"/>
                  </a:cubicBezTo>
                  <a:cubicBezTo>
                    <a:pt x="6405" y="4454"/>
                    <a:pt x="6038" y="6121"/>
                    <a:pt x="5871" y="7789"/>
                  </a:cubicBezTo>
                  <a:cubicBezTo>
                    <a:pt x="5071" y="5654"/>
                    <a:pt x="4003" y="3653"/>
                    <a:pt x="2702" y="1818"/>
                  </a:cubicBezTo>
                  <a:cubicBezTo>
                    <a:pt x="2435" y="1485"/>
                    <a:pt x="2168" y="1085"/>
                    <a:pt x="1701" y="1085"/>
                  </a:cubicBezTo>
                  <a:cubicBezTo>
                    <a:pt x="1674" y="1082"/>
                    <a:pt x="1648" y="1080"/>
                    <a:pt x="1622" y="1080"/>
                  </a:cubicBezTo>
                  <a:cubicBezTo>
                    <a:pt x="1039" y="1080"/>
                    <a:pt x="727" y="1776"/>
                    <a:pt x="567" y="2319"/>
                  </a:cubicBezTo>
                  <a:cubicBezTo>
                    <a:pt x="0" y="4520"/>
                    <a:pt x="267" y="6855"/>
                    <a:pt x="834" y="9090"/>
                  </a:cubicBezTo>
                  <a:cubicBezTo>
                    <a:pt x="1935" y="13360"/>
                    <a:pt x="4269" y="17329"/>
                    <a:pt x="6838" y="20864"/>
                  </a:cubicBezTo>
                  <a:lnTo>
                    <a:pt x="6838" y="20864"/>
                  </a:lnTo>
                  <a:cubicBezTo>
                    <a:pt x="6790" y="20774"/>
                    <a:pt x="8707" y="18129"/>
                    <a:pt x="8873" y="17863"/>
                  </a:cubicBezTo>
                  <a:cubicBezTo>
                    <a:pt x="9607" y="16496"/>
                    <a:pt x="10508" y="15261"/>
                    <a:pt x="11175" y="13827"/>
                  </a:cubicBezTo>
                  <a:cubicBezTo>
                    <a:pt x="12042" y="11992"/>
                    <a:pt x="12843" y="10258"/>
                    <a:pt x="13343" y="8356"/>
                  </a:cubicBezTo>
                  <a:cubicBezTo>
                    <a:pt x="13677" y="7089"/>
                    <a:pt x="13877" y="5688"/>
                    <a:pt x="13777" y="4253"/>
                  </a:cubicBezTo>
                  <a:cubicBezTo>
                    <a:pt x="13777" y="3086"/>
                    <a:pt x="13610" y="684"/>
                    <a:pt x="12376" y="117"/>
                  </a:cubicBezTo>
                  <a:cubicBezTo>
                    <a:pt x="12192" y="34"/>
                    <a:pt x="11984" y="0"/>
                    <a:pt x="11775" y="0"/>
                  </a:cubicBezTo>
                  <a:close/>
                  <a:moveTo>
                    <a:pt x="6838" y="20864"/>
                  </a:moveTo>
                  <a:cubicBezTo>
                    <a:pt x="6838" y="20865"/>
                    <a:pt x="6838" y="20865"/>
                    <a:pt x="6838" y="20865"/>
                  </a:cubicBezTo>
                  <a:cubicBezTo>
                    <a:pt x="6838" y="20865"/>
                    <a:pt x="6838" y="20865"/>
                    <a:pt x="6838" y="20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48"/>
            <p:cNvSpPr/>
            <p:nvPr/>
          </p:nvSpPr>
          <p:spPr>
            <a:xfrm>
              <a:off x="5145500" y="990550"/>
              <a:ext cx="260225" cy="356725"/>
            </a:xfrm>
            <a:custGeom>
              <a:avLst/>
              <a:gdLst/>
              <a:ahLst/>
              <a:cxnLst/>
              <a:rect l="l" t="t" r="r" b="b"/>
              <a:pathLst>
                <a:path w="10409" h="14269" extrusionOk="0">
                  <a:moveTo>
                    <a:pt x="9294" y="0"/>
                  </a:moveTo>
                  <a:cubicBezTo>
                    <a:pt x="9215" y="0"/>
                    <a:pt x="9131" y="18"/>
                    <a:pt x="9041" y="58"/>
                  </a:cubicBezTo>
                  <a:cubicBezTo>
                    <a:pt x="8507" y="258"/>
                    <a:pt x="8073" y="1359"/>
                    <a:pt x="7840" y="1859"/>
                  </a:cubicBezTo>
                  <a:cubicBezTo>
                    <a:pt x="7540" y="2460"/>
                    <a:pt x="7273" y="3127"/>
                    <a:pt x="7006" y="3761"/>
                  </a:cubicBezTo>
                  <a:cubicBezTo>
                    <a:pt x="6372" y="5062"/>
                    <a:pt x="5705" y="6296"/>
                    <a:pt x="4938" y="7563"/>
                  </a:cubicBezTo>
                  <a:cubicBezTo>
                    <a:pt x="4237" y="8764"/>
                    <a:pt x="3437" y="9965"/>
                    <a:pt x="2603" y="11099"/>
                  </a:cubicBezTo>
                  <a:cubicBezTo>
                    <a:pt x="1802" y="12233"/>
                    <a:pt x="868" y="13201"/>
                    <a:pt x="1" y="14268"/>
                  </a:cubicBezTo>
                  <a:cubicBezTo>
                    <a:pt x="1736" y="13634"/>
                    <a:pt x="3704" y="12700"/>
                    <a:pt x="5205" y="11533"/>
                  </a:cubicBezTo>
                  <a:cubicBezTo>
                    <a:pt x="6539" y="10465"/>
                    <a:pt x="7840" y="9231"/>
                    <a:pt x="8741" y="7763"/>
                  </a:cubicBezTo>
                  <a:cubicBezTo>
                    <a:pt x="9708" y="6229"/>
                    <a:pt x="10408" y="4561"/>
                    <a:pt x="10375" y="2726"/>
                  </a:cubicBezTo>
                  <a:cubicBezTo>
                    <a:pt x="10345" y="2146"/>
                    <a:pt x="10146" y="0"/>
                    <a:pt x="9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8"/>
            <p:cNvSpPr/>
            <p:nvPr/>
          </p:nvSpPr>
          <p:spPr>
            <a:xfrm>
              <a:off x="5313275" y="775925"/>
              <a:ext cx="85925" cy="202675"/>
            </a:xfrm>
            <a:custGeom>
              <a:avLst/>
              <a:gdLst/>
              <a:ahLst/>
              <a:cxnLst/>
              <a:rect l="l" t="t" r="r" b="b"/>
              <a:pathLst>
                <a:path w="3437" h="8107" extrusionOk="0">
                  <a:moveTo>
                    <a:pt x="968" y="1"/>
                  </a:moveTo>
                  <a:cubicBezTo>
                    <a:pt x="168" y="1"/>
                    <a:pt x="435" y="2869"/>
                    <a:pt x="435" y="3436"/>
                  </a:cubicBezTo>
                  <a:cubicBezTo>
                    <a:pt x="368" y="5038"/>
                    <a:pt x="468" y="6572"/>
                    <a:pt x="1" y="8106"/>
                  </a:cubicBezTo>
                  <a:cubicBezTo>
                    <a:pt x="368" y="7940"/>
                    <a:pt x="701" y="7673"/>
                    <a:pt x="968" y="7339"/>
                  </a:cubicBezTo>
                  <a:cubicBezTo>
                    <a:pt x="2436" y="5538"/>
                    <a:pt x="3437" y="2903"/>
                    <a:pt x="1869" y="835"/>
                  </a:cubicBezTo>
                  <a:cubicBezTo>
                    <a:pt x="1702" y="601"/>
                    <a:pt x="1268" y="34"/>
                    <a:pt x="9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48"/>
            <p:cNvSpPr/>
            <p:nvPr/>
          </p:nvSpPr>
          <p:spPr>
            <a:xfrm>
              <a:off x="5227225" y="1397500"/>
              <a:ext cx="494550" cy="195775"/>
            </a:xfrm>
            <a:custGeom>
              <a:avLst/>
              <a:gdLst/>
              <a:ahLst/>
              <a:cxnLst/>
              <a:rect l="l" t="t" r="r" b="b"/>
              <a:pathLst>
                <a:path w="19782" h="7831" extrusionOk="0">
                  <a:moveTo>
                    <a:pt x="10715" y="0"/>
                  </a:moveTo>
                  <a:cubicBezTo>
                    <a:pt x="9318" y="0"/>
                    <a:pt x="7931" y="160"/>
                    <a:pt x="6572" y="292"/>
                  </a:cubicBezTo>
                  <a:cubicBezTo>
                    <a:pt x="4667" y="497"/>
                    <a:pt x="2711" y="882"/>
                    <a:pt x="793" y="882"/>
                  </a:cubicBezTo>
                  <a:cubicBezTo>
                    <a:pt x="528" y="882"/>
                    <a:pt x="264" y="875"/>
                    <a:pt x="1" y="859"/>
                  </a:cubicBezTo>
                  <a:lnTo>
                    <a:pt x="1" y="859"/>
                  </a:lnTo>
                  <a:cubicBezTo>
                    <a:pt x="1102" y="1993"/>
                    <a:pt x="2436" y="2994"/>
                    <a:pt x="3737" y="3928"/>
                  </a:cubicBezTo>
                  <a:cubicBezTo>
                    <a:pt x="5138" y="4962"/>
                    <a:pt x="6739" y="5796"/>
                    <a:pt x="8340" y="6463"/>
                  </a:cubicBezTo>
                  <a:cubicBezTo>
                    <a:pt x="10075" y="7163"/>
                    <a:pt x="11843" y="7764"/>
                    <a:pt x="13744" y="7830"/>
                  </a:cubicBezTo>
                  <a:lnTo>
                    <a:pt x="14511" y="7830"/>
                  </a:lnTo>
                  <a:cubicBezTo>
                    <a:pt x="15779" y="7797"/>
                    <a:pt x="17147" y="7664"/>
                    <a:pt x="18214" y="6930"/>
                  </a:cubicBezTo>
                  <a:cubicBezTo>
                    <a:pt x="18848" y="6496"/>
                    <a:pt x="19782" y="5762"/>
                    <a:pt x="19748" y="4962"/>
                  </a:cubicBezTo>
                  <a:cubicBezTo>
                    <a:pt x="19682" y="4094"/>
                    <a:pt x="18914" y="3160"/>
                    <a:pt x="18314" y="2593"/>
                  </a:cubicBezTo>
                  <a:cubicBezTo>
                    <a:pt x="17480" y="1826"/>
                    <a:pt x="16513" y="1226"/>
                    <a:pt x="15479" y="859"/>
                  </a:cubicBezTo>
                  <a:cubicBezTo>
                    <a:pt x="14645" y="525"/>
                    <a:pt x="13777" y="325"/>
                    <a:pt x="12910" y="158"/>
                  </a:cubicBezTo>
                  <a:cubicBezTo>
                    <a:pt x="12177" y="44"/>
                    <a:pt x="11445" y="0"/>
                    <a:pt x="10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48"/>
            <p:cNvSpPr/>
            <p:nvPr/>
          </p:nvSpPr>
          <p:spPr>
            <a:xfrm>
              <a:off x="5680900" y="1282125"/>
              <a:ext cx="125950" cy="124100"/>
            </a:xfrm>
            <a:custGeom>
              <a:avLst/>
              <a:gdLst/>
              <a:ahLst/>
              <a:cxnLst/>
              <a:rect l="l" t="t" r="r" b="b"/>
              <a:pathLst>
                <a:path w="5038" h="4964" extrusionOk="0">
                  <a:moveTo>
                    <a:pt x="2515" y="0"/>
                  </a:moveTo>
                  <a:cubicBezTo>
                    <a:pt x="1318" y="0"/>
                    <a:pt x="124" y="760"/>
                    <a:pt x="34" y="2071"/>
                  </a:cubicBezTo>
                  <a:cubicBezTo>
                    <a:pt x="0" y="2905"/>
                    <a:pt x="300" y="3739"/>
                    <a:pt x="868" y="4306"/>
                  </a:cubicBezTo>
                  <a:cubicBezTo>
                    <a:pt x="1312" y="4726"/>
                    <a:pt x="1921" y="4963"/>
                    <a:pt x="2532" y="4963"/>
                  </a:cubicBezTo>
                  <a:cubicBezTo>
                    <a:pt x="2747" y="4963"/>
                    <a:pt x="2961" y="4934"/>
                    <a:pt x="3169" y="4873"/>
                  </a:cubicBezTo>
                  <a:cubicBezTo>
                    <a:pt x="3369" y="4773"/>
                    <a:pt x="3603" y="4707"/>
                    <a:pt x="3803" y="4573"/>
                  </a:cubicBezTo>
                  <a:cubicBezTo>
                    <a:pt x="4470" y="4140"/>
                    <a:pt x="4870" y="3406"/>
                    <a:pt x="4970" y="2638"/>
                  </a:cubicBezTo>
                  <a:cubicBezTo>
                    <a:pt x="5037" y="1805"/>
                    <a:pt x="4704" y="1037"/>
                    <a:pt x="4103" y="537"/>
                  </a:cubicBezTo>
                  <a:cubicBezTo>
                    <a:pt x="3652" y="172"/>
                    <a:pt x="3083" y="0"/>
                    <a:pt x="25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48"/>
            <p:cNvSpPr/>
            <p:nvPr/>
          </p:nvSpPr>
          <p:spPr>
            <a:xfrm>
              <a:off x="5320625" y="1255600"/>
              <a:ext cx="331100" cy="104175"/>
            </a:xfrm>
            <a:custGeom>
              <a:avLst/>
              <a:gdLst/>
              <a:ahLst/>
              <a:cxnLst/>
              <a:rect l="l" t="t" r="r" b="b"/>
              <a:pathLst>
                <a:path w="13244" h="4167" extrusionOk="0">
                  <a:moveTo>
                    <a:pt x="9714" y="0"/>
                  </a:moveTo>
                  <a:cubicBezTo>
                    <a:pt x="8548" y="0"/>
                    <a:pt x="7379" y="185"/>
                    <a:pt x="6272" y="531"/>
                  </a:cubicBezTo>
                  <a:cubicBezTo>
                    <a:pt x="5071" y="931"/>
                    <a:pt x="3870" y="1431"/>
                    <a:pt x="2770" y="2132"/>
                  </a:cubicBezTo>
                  <a:cubicBezTo>
                    <a:pt x="1836" y="2765"/>
                    <a:pt x="768" y="3299"/>
                    <a:pt x="1" y="4166"/>
                  </a:cubicBezTo>
                  <a:cubicBezTo>
                    <a:pt x="1002" y="3866"/>
                    <a:pt x="1936" y="3599"/>
                    <a:pt x="2936" y="3599"/>
                  </a:cubicBezTo>
                  <a:cubicBezTo>
                    <a:pt x="3670" y="3599"/>
                    <a:pt x="4419" y="3614"/>
                    <a:pt x="5153" y="3614"/>
                  </a:cubicBezTo>
                  <a:cubicBezTo>
                    <a:pt x="5520" y="3614"/>
                    <a:pt x="5883" y="3610"/>
                    <a:pt x="6239" y="3599"/>
                  </a:cubicBezTo>
                  <a:cubicBezTo>
                    <a:pt x="7706" y="3499"/>
                    <a:pt x="9174" y="3266"/>
                    <a:pt x="10475" y="2799"/>
                  </a:cubicBezTo>
                  <a:cubicBezTo>
                    <a:pt x="11476" y="2465"/>
                    <a:pt x="12443" y="1965"/>
                    <a:pt x="13077" y="1131"/>
                  </a:cubicBezTo>
                  <a:cubicBezTo>
                    <a:pt x="13144" y="998"/>
                    <a:pt x="13244" y="831"/>
                    <a:pt x="13210" y="697"/>
                  </a:cubicBezTo>
                  <a:cubicBezTo>
                    <a:pt x="13144" y="597"/>
                    <a:pt x="13044" y="531"/>
                    <a:pt x="12910" y="497"/>
                  </a:cubicBezTo>
                  <a:cubicBezTo>
                    <a:pt x="11882" y="160"/>
                    <a:pt x="10799" y="0"/>
                    <a:pt x="9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8"/>
            <p:cNvSpPr/>
            <p:nvPr/>
          </p:nvSpPr>
          <p:spPr>
            <a:xfrm>
              <a:off x="4804425" y="1245325"/>
              <a:ext cx="624650" cy="622350"/>
            </a:xfrm>
            <a:custGeom>
              <a:avLst/>
              <a:gdLst/>
              <a:ahLst/>
              <a:cxnLst/>
              <a:rect l="l" t="t" r="r" b="b"/>
              <a:pathLst>
                <a:path w="24986" h="24894" extrusionOk="0">
                  <a:moveTo>
                    <a:pt x="4151" y="1"/>
                  </a:moveTo>
                  <a:cubicBezTo>
                    <a:pt x="3378" y="1"/>
                    <a:pt x="2571" y="292"/>
                    <a:pt x="1735" y="1008"/>
                  </a:cubicBezTo>
                  <a:cubicBezTo>
                    <a:pt x="435" y="2076"/>
                    <a:pt x="1" y="3910"/>
                    <a:pt x="134" y="5578"/>
                  </a:cubicBezTo>
                  <a:cubicBezTo>
                    <a:pt x="301" y="7246"/>
                    <a:pt x="1035" y="8847"/>
                    <a:pt x="1869" y="10248"/>
                  </a:cubicBezTo>
                  <a:cubicBezTo>
                    <a:pt x="3637" y="13217"/>
                    <a:pt x="5905" y="15852"/>
                    <a:pt x="8407" y="18254"/>
                  </a:cubicBezTo>
                  <a:cubicBezTo>
                    <a:pt x="10208" y="20022"/>
                    <a:pt x="12076" y="21623"/>
                    <a:pt x="14178" y="22957"/>
                  </a:cubicBezTo>
                  <a:cubicBezTo>
                    <a:pt x="15856" y="24006"/>
                    <a:pt x="17777" y="24894"/>
                    <a:pt x="19746" y="24894"/>
                  </a:cubicBezTo>
                  <a:cubicBezTo>
                    <a:pt x="19969" y="24894"/>
                    <a:pt x="20192" y="24882"/>
                    <a:pt x="20415" y="24859"/>
                  </a:cubicBezTo>
                  <a:cubicBezTo>
                    <a:pt x="22650" y="24625"/>
                    <a:pt x="24819" y="22924"/>
                    <a:pt x="24885" y="20722"/>
                  </a:cubicBezTo>
                  <a:cubicBezTo>
                    <a:pt x="24985" y="18854"/>
                    <a:pt x="24085" y="17854"/>
                    <a:pt x="22717" y="16886"/>
                  </a:cubicBezTo>
                  <a:cubicBezTo>
                    <a:pt x="22017" y="16419"/>
                    <a:pt x="21349" y="15852"/>
                    <a:pt x="20682" y="15218"/>
                  </a:cubicBezTo>
                  <a:cubicBezTo>
                    <a:pt x="19882" y="14451"/>
                    <a:pt x="19081" y="13684"/>
                    <a:pt x="18314" y="12917"/>
                  </a:cubicBezTo>
                  <a:cubicBezTo>
                    <a:pt x="15412" y="10081"/>
                    <a:pt x="12710" y="7079"/>
                    <a:pt x="9908" y="4110"/>
                  </a:cubicBezTo>
                  <a:cubicBezTo>
                    <a:pt x="8368" y="2472"/>
                    <a:pt x="6404" y="1"/>
                    <a:pt x="4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8"/>
            <p:cNvSpPr/>
            <p:nvPr/>
          </p:nvSpPr>
          <p:spPr>
            <a:xfrm>
              <a:off x="4815275" y="1272175"/>
              <a:ext cx="168475" cy="159325"/>
            </a:xfrm>
            <a:custGeom>
              <a:avLst/>
              <a:gdLst/>
              <a:ahLst/>
              <a:cxnLst/>
              <a:rect l="l" t="t" r="r" b="b"/>
              <a:pathLst>
                <a:path w="6739" h="6373" extrusionOk="0">
                  <a:moveTo>
                    <a:pt x="6438" y="1"/>
                  </a:moveTo>
                  <a:cubicBezTo>
                    <a:pt x="5638" y="1102"/>
                    <a:pt x="4737" y="2169"/>
                    <a:pt x="3603" y="3203"/>
                  </a:cubicBezTo>
                  <a:cubicBezTo>
                    <a:pt x="2436" y="4337"/>
                    <a:pt x="1201" y="5271"/>
                    <a:pt x="1" y="6005"/>
                  </a:cubicBezTo>
                  <a:lnTo>
                    <a:pt x="134" y="6372"/>
                  </a:lnTo>
                  <a:cubicBezTo>
                    <a:pt x="1402" y="5605"/>
                    <a:pt x="2702" y="4671"/>
                    <a:pt x="3903" y="3503"/>
                  </a:cubicBezTo>
                  <a:cubicBezTo>
                    <a:pt x="4971" y="2469"/>
                    <a:pt x="5938" y="1335"/>
                    <a:pt x="6739" y="268"/>
                  </a:cubicBezTo>
                  <a:cubicBezTo>
                    <a:pt x="6639" y="168"/>
                    <a:pt x="6539" y="101"/>
                    <a:pt x="6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8"/>
            <p:cNvSpPr/>
            <p:nvPr/>
          </p:nvSpPr>
          <p:spPr>
            <a:xfrm>
              <a:off x="4870325" y="1358075"/>
              <a:ext cx="197650" cy="179325"/>
            </a:xfrm>
            <a:custGeom>
              <a:avLst/>
              <a:gdLst/>
              <a:ahLst/>
              <a:cxnLst/>
              <a:rect l="l" t="t" r="r" b="b"/>
              <a:pathLst>
                <a:path w="7906" h="7173" extrusionOk="0">
                  <a:moveTo>
                    <a:pt x="7672" y="1"/>
                  </a:moveTo>
                  <a:cubicBezTo>
                    <a:pt x="6872" y="1102"/>
                    <a:pt x="5871" y="2236"/>
                    <a:pt x="4737" y="3336"/>
                  </a:cubicBezTo>
                  <a:cubicBezTo>
                    <a:pt x="3169" y="4804"/>
                    <a:pt x="1501" y="6005"/>
                    <a:pt x="0" y="6872"/>
                  </a:cubicBezTo>
                  <a:cubicBezTo>
                    <a:pt x="67" y="6939"/>
                    <a:pt x="100" y="7072"/>
                    <a:pt x="200" y="7173"/>
                  </a:cubicBezTo>
                  <a:cubicBezTo>
                    <a:pt x="1768" y="6272"/>
                    <a:pt x="3436" y="5104"/>
                    <a:pt x="5037" y="3603"/>
                  </a:cubicBezTo>
                  <a:cubicBezTo>
                    <a:pt x="6171" y="2569"/>
                    <a:pt x="7105" y="1402"/>
                    <a:pt x="7906" y="268"/>
                  </a:cubicBezTo>
                  <a:cubicBezTo>
                    <a:pt x="7839" y="201"/>
                    <a:pt x="7739" y="67"/>
                    <a:pt x="7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8"/>
            <p:cNvSpPr/>
            <p:nvPr/>
          </p:nvSpPr>
          <p:spPr>
            <a:xfrm>
              <a:off x="4942875" y="1447300"/>
              <a:ext cx="208500" cy="183500"/>
            </a:xfrm>
            <a:custGeom>
              <a:avLst/>
              <a:gdLst/>
              <a:ahLst/>
              <a:cxnLst/>
              <a:rect l="l" t="t" r="r" b="b"/>
              <a:pathLst>
                <a:path w="8340" h="7340" extrusionOk="0">
                  <a:moveTo>
                    <a:pt x="8106" y="1"/>
                  </a:moveTo>
                  <a:cubicBezTo>
                    <a:pt x="7305" y="1135"/>
                    <a:pt x="6305" y="2269"/>
                    <a:pt x="5171" y="3337"/>
                  </a:cubicBezTo>
                  <a:cubicBezTo>
                    <a:pt x="3469" y="4971"/>
                    <a:pt x="1635" y="6205"/>
                    <a:pt x="0" y="7106"/>
                  </a:cubicBezTo>
                  <a:lnTo>
                    <a:pt x="267" y="7340"/>
                  </a:lnTo>
                  <a:cubicBezTo>
                    <a:pt x="1935" y="6472"/>
                    <a:pt x="3770" y="5205"/>
                    <a:pt x="5504" y="3604"/>
                  </a:cubicBezTo>
                  <a:cubicBezTo>
                    <a:pt x="6605" y="2536"/>
                    <a:pt x="7539" y="1435"/>
                    <a:pt x="8339" y="301"/>
                  </a:cubicBezTo>
                  <a:cubicBezTo>
                    <a:pt x="8273" y="201"/>
                    <a:pt x="8173" y="101"/>
                    <a:pt x="8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8"/>
            <p:cNvSpPr/>
            <p:nvPr/>
          </p:nvSpPr>
          <p:spPr>
            <a:xfrm>
              <a:off x="5027100" y="1534875"/>
              <a:ext cx="208500" cy="184325"/>
            </a:xfrm>
            <a:custGeom>
              <a:avLst/>
              <a:gdLst/>
              <a:ahLst/>
              <a:cxnLst/>
              <a:rect l="l" t="t" r="r" b="b"/>
              <a:pathLst>
                <a:path w="8340" h="7373" extrusionOk="0">
                  <a:moveTo>
                    <a:pt x="8106" y="0"/>
                  </a:moveTo>
                  <a:cubicBezTo>
                    <a:pt x="7272" y="1135"/>
                    <a:pt x="6305" y="2302"/>
                    <a:pt x="5137" y="3436"/>
                  </a:cubicBezTo>
                  <a:cubicBezTo>
                    <a:pt x="3469" y="5037"/>
                    <a:pt x="1635" y="6272"/>
                    <a:pt x="0" y="7139"/>
                  </a:cubicBezTo>
                  <a:lnTo>
                    <a:pt x="267" y="7372"/>
                  </a:lnTo>
                  <a:cubicBezTo>
                    <a:pt x="1902" y="6505"/>
                    <a:pt x="3736" y="5304"/>
                    <a:pt x="5404" y="3703"/>
                  </a:cubicBezTo>
                  <a:cubicBezTo>
                    <a:pt x="6572" y="2602"/>
                    <a:pt x="7506" y="1435"/>
                    <a:pt x="8340" y="301"/>
                  </a:cubicBezTo>
                  <a:cubicBezTo>
                    <a:pt x="8273" y="201"/>
                    <a:pt x="8173" y="134"/>
                    <a:pt x="8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8"/>
            <p:cNvSpPr/>
            <p:nvPr/>
          </p:nvSpPr>
          <p:spPr>
            <a:xfrm>
              <a:off x="5124675" y="1620775"/>
              <a:ext cx="197650" cy="180975"/>
            </a:xfrm>
            <a:custGeom>
              <a:avLst/>
              <a:gdLst/>
              <a:ahLst/>
              <a:cxnLst/>
              <a:rect l="l" t="t" r="r" b="b"/>
              <a:pathLst>
                <a:path w="7906" h="7239" extrusionOk="0">
                  <a:moveTo>
                    <a:pt x="7639" y="0"/>
                  </a:moveTo>
                  <a:cubicBezTo>
                    <a:pt x="6805" y="1168"/>
                    <a:pt x="5771" y="2402"/>
                    <a:pt x="4570" y="3569"/>
                  </a:cubicBezTo>
                  <a:cubicBezTo>
                    <a:pt x="3069" y="5004"/>
                    <a:pt x="1434" y="6138"/>
                    <a:pt x="0" y="6972"/>
                  </a:cubicBezTo>
                  <a:cubicBezTo>
                    <a:pt x="100" y="7072"/>
                    <a:pt x="200" y="7139"/>
                    <a:pt x="334" y="7239"/>
                  </a:cubicBezTo>
                  <a:cubicBezTo>
                    <a:pt x="1835" y="6405"/>
                    <a:pt x="3402" y="5271"/>
                    <a:pt x="4870" y="3870"/>
                  </a:cubicBezTo>
                  <a:cubicBezTo>
                    <a:pt x="6038" y="2702"/>
                    <a:pt x="7072" y="1435"/>
                    <a:pt x="7906" y="234"/>
                  </a:cubicBezTo>
                  <a:lnTo>
                    <a:pt x="7872" y="200"/>
                  </a:lnTo>
                  <a:cubicBezTo>
                    <a:pt x="7772" y="100"/>
                    <a:pt x="7706" y="67"/>
                    <a:pt x="7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8"/>
            <p:cNvSpPr/>
            <p:nvPr/>
          </p:nvSpPr>
          <p:spPr>
            <a:xfrm>
              <a:off x="5245575" y="1696650"/>
              <a:ext cx="167650" cy="166825"/>
            </a:xfrm>
            <a:custGeom>
              <a:avLst/>
              <a:gdLst/>
              <a:ahLst/>
              <a:cxnLst/>
              <a:rect l="l" t="t" r="r" b="b"/>
              <a:pathLst>
                <a:path w="6706" h="6673" extrusionOk="0">
                  <a:moveTo>
                    <a:pt x="6439" y="1"/>
                  </a:moveTo>
                  <a:cubicBezTo>
                    <a:pt x="5538" y="1368"/>
                    <a:pt x="4404" y="2736"/>
                    <a:pt x="3036" y="4070"/>
                  </a:cubicBezTo>
                  <a:cubicBezTo>
                    <a:pt x="2036" y="5038"/>
                    <a:pt x="1002" y="5838"/>
                    <a:pt x="1" y="6539"/>
                  </a:cubicBezTo>
                  <a:lnTo>
                    <a:pt x="501" y="6672"/>
                  </a:lnTo>
                  <a:cubicBezTo>
                    <a:pt x="1435" y="6005"/>
                    <a:pt x="2403" y="5238"/>
                    <a:pt x="3337" y="4371"/>
                  </a:cubicBezTo>
                  <a:cubicBezTo>
                    <a:pt x="4704" y="3070"/>
                    <a:pt x="5838" y="1669"/>
                    <a:pt x="6706" y="334"/>
                  </a:cubicBezTo>
                  <a:cubicBezTo>
                    <a:pt x="6606" y="201"/>
                    <a:pt x="6539" y="134"/>
                    <a:pt x="6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2266809" y="1143016"/>
            <a:ext cx="6043837" cy="1373869"/>
          </a:xfrm>
          <a:prstGeom prst="wedgeRoundRectCallout">
            <a:avLst>
              <a:gd name="adj1" fmla="val -56446"/>
              <a:gd name="adj2" fmla="val 565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Số ghế ghi trên vé biểu diễn xem ca nhạc của bố và Ngọc là 231 và 232. Em hãy chỉ dẫn giúp 2 bố con Ngọc tìm được ghế của mình.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1" y="2632766"/>
            <a:ext cx="4537359" cy="24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2" name="Google Shape;8752;p65"/>
          <p:cNvSpPr txBox="1">
            <a:spLocks noGrp="1"/>
          </p:cNvSpPr>
          <p:nvPr>
            <p:ph type="title"/>
          </p:nvPr>
        </p:nvSpPr>
        <p:spPr>
          <a:xfrm>
            <a:off x="720000" y="45784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Hướng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dẫn</a:t>
            </a:r>
            <a:endParaRPr sz="24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753" name="Google Shape;8753;p65"/>
          <p:cNvSpPr/>
          <p:nvPr/>
        </p:nvSpPr>
        <p:spPr>
          <a:xfrm>
            <a:off x="2318764" y="1490260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4" name="Google Shape;8754;p65"/>
          <p:cNvSpPr/>
          <p:nvPr/>
        </p:nvSpPr>
        <p:spPr>
          <a:xfrm>
            <a:off x="2318764" y="2352510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5" name="Google Shape;8755;p65"/>
          <p:cNvSpPr/>
          <p:nvPr/>
        </p:nvSpPr>
        <p:spPr>
          <a:xfrm>
            <a:off x="2318764" y="3226406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6" name="Google Shape;8756;p65"/>
          <p:cNvSpPr/>
          <p:nvPr/>
        </p:nvSpPr>
        <p:spPr>
          <a:xfrm>
            <a:off x="504648" y="2173874"/>
            <a:ext cx="1366869" cy="849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Ranchers"/>
                <a:cs typeface="Ranchers"/>
                <a:sym typeface="Ranchers"/>
              </a:rPr>
              <a:t>Tìm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Ranchers"/>
                <a:cs typeface="Ranchers"/>
                <a:sym typeface="Ranchers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Ranchers"/>
                <a:cs typeface="Ranchers"/>
                <a:sym typeface="Ranchers"/>
              </a:rPr>
              <a:t>ghế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cxnSp>
        <p:nvCxnSpPr>
          <p:cNvPr id="8760" name="Google Shape;8760;p65"/>
          <p:cNvCxnSpPr>
            <a:stCxn id="8761" idx="3"/>
          </p:cNvCxnSpPr>
          <p:nvPr/>
        </p:nvCxnSpPr>
        <p:spPr>
          <a:xfrm>
            <a:off x="3820297" y="1747360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2" name="Google Shape;8762;p65"/>
          <p:cNvCxnSpPr>
            <a:stCxn id="8763" idx="3"/>
          </p:cNvCxnSpPr>
          <p:nvPr/>
        </p:nvCxnSpPr>
        <p:spPr>
          <a:xfrm>
            <a:off x="3820297" y="2609611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4" name="Google Shape;8764;p65"/>
          <p:cNvCxnSpPr>
            <a:stCxn id="8765" idx="3"/>
          </p:cNvCxnSpPr>
          <p:nvPr/>
        </p:nvCxnSpPr>
        <p:spPr>
          <a:xfrm>
            <a:off x="3820297" y="3477082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6" name="Google Shape;8766;p65"/>
          <p:cNvCxnSpPr>
            <a:stCxn id="8756" idx="3"/>
            <a:endCxn id="8761" idx="1"/>
          </p:cNvCxnSpPr>
          <p:nvPr/>
        </p:nvCxnSpPr>
        <p:spPr>
          <a:xfrm flipV="1">
            <a:off x="1871517" y="1747360"/>
            <a:ext cx="534843" cy="85146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7" name="Google Shape;8767;p65"/>
          <p:cNvCxnSpPr>
            <a:stCxn id="8756" idx="3"/>
            <a:endCxn id="8765" idx="1"/>
          </p:cNvCxnSpPr>
          <p:nvPr/>
        </p:nvCxnSpPr>
        <p:spPr>
          <a:xfrm>
            <a:off x="1871517" y="2598824"/>
            <a:ext cx="534843" cy="87825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8" name="Google Shape;8768;p65"/>
          <p:cNvCxnSpPr>
            <a:stCxn id="8756" idx="3"/>
            <a:endCxn id="8763" idx="1"/>
          </p:cNvCxnSpPr>
          <p:nvPr/>
        </p:nvCxnSpPr>
        <p:spPr>
          <a:xfrm>
            <a:off x="1871517" y="2598824"/>
            <a:ext cx="534843" cy="1078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61" name="Google Shape;8761;p65"/>
          <p:cNvSpPr txBox="1"/>
          <p:nvPr/>
        </p:nvSpPr>
        <p:spPr>
          <a:xfrm>
            <a:off x="2406360" y="1490260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Bước</a:t>
            </a:r>
            <a:r>
              <a:rPr lang="en-US" sz="2000" b="1" dirty="0" smtClean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 1:</a:t>
            </a:r>
            <a:endParaRPr sz="2000" b="1" dirty="0">
              <a:solidFill>
                <a:schemeClr val="lt1"/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sp>
        <p:nvSpPr>
          <p:cNvPr id="8763" name="Google Shape;8763;p65"/>
          <p:cNvSpPr txBox="1"/>
          <p:nvPr/>
        </p:nvSpPr>
        <p:spPr>
          <a:xfrm>
            <a:off x="2406360" y="2352511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Bước 2:</a:t>
            </a:r>
            <a:endParaRPr sz="2000" b="1" dirty="0">
              <a:solidFill>
                <a:schemeClr val="lt1"/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sp>
        <p:nvSpPr>
          <p:cNvPr id="8765" name="Google Shape;8765;p65"/>
          <p:cNvSpPr txBox="1"/>
          <p:nvPr/>
        </p:nvSpPr>
        <p:spPr>
          <a:xfrm>
            <a:off x="2406360" y="3219982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Bước</a:t>
            </a:r>
            <a:r>
              <a:rPr lang="en-US" sz="2000" b="1" dirty="0" smtClean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 3:</a:t>
            </a:r>
            <a:endParaRPr sz="2000" b="1" dirty="0">
              <a:solidFill>
                <a:schemeClr val="lt1"/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grpSp>
        <p:nvGrpSpPr>
          <p:cNvPr id="8769" name="Google Shape;8769;p65"/>
          <p:cNvGrpSpPr/>
          <p:nvPr/>
        </p:nvGrpSpPr>
        <p:grpSpPr>
          <a:xfrm rot="930076">
            <a:off x="2166988" y="4402953"/>
            <a:ext cx="638876" cy="602891"/>
            <a:chOff x="8174800" y="6919850"/>
            <a:chExt cx="1057250" cy="997700"/>
          </a:xfrm>
        </p:grpSpPr>
        <p:sp>
          <p:nvSpPr>
            <p:cNvPr id="8770" name="Google Shape;8770;p65"/>
            <p:cNvSpPr/>
            <p:nvPr/>
          </p:nvSpPr>
          <p:spPr>
            <a:xfrm>
              <a:off x="8174800" y="6919850"/>
              <a:ext cx="1057250" cy="997700"/>
            </a:xfrm>
            <a:custGeom>
              <a:avLst/>
              <a:gdLst/>
              <a:ahLst/>
              <a:cxnLst/>
              <a:rect l="l" t="t" r="r" b="b"/>
              <a:pathLst>
                <a:path w="42290" h="39908" extrusionOk="0">
                  <a:moveTo>
                    <a:pt x="27087" y="0"/>
                  </a:moveTo>
                  <a:cubicBezTo>
                    <a:pt x="26659" y="0"/>
                    <a:pt x="26311" y="27"/>
                    <a:pt x="25909" y="107"/>
                  </a:cubicBezTo>
                  <a:cubicBezTo>
                    <a:pt x="25481" y="161"/>
                    <a:pt x="25026" y="268"/>
                    <a:pt x="24625" y="402"/>
                  </a:cubicBezTo>
                  <a:cubicBezTo>
                    <a:pt x="24571" y="428"/>
                    <a:pt x="24491" y="482"/>
                    <a:pt x="24464" y="482"/>
                  </a:cubicBezTo>
                  <a:cubicBezTo>
                    <a:pt x="24437" y="482"/>
                    <a:pt x="24411" y="509"/>
                    <a:pt x="24357" y="509"/>
                  </a:cubicBezTo>
                  <a:cubicBezTo>
                    <a:pt x="24304" y="509"/>
                    <a:pt x="24196" y="535"/>
                    <a:pt x="24143" y="562"/>
                  </a:cubicBezTo>
                  <a:cubicBezTo>
                    <a:pt x="24036" y="616"/>
                    <a:pt x="23929" y="669"/>
                    <a:pt x="23822" y="696"/>
                  </a:cubicBezTo>
                  <a:cubicBezTo>
                    <a:pt x="23019" y="1044"/>
                    <a:pt x="22430" y="1713"/>
                    <a:pt x="22162" y="2516"/>
                  </a:cubicBezTo>
                  <a:cubicBezTo>
                    <a:pt x="21921" y="3185"/>
                    <a:pt x="21788" y="3854"/>
                    <a:pt x="21680" y="4497"/>
                  </a:cubicBezTo>
                  <a:cubicBezTo>
                    <a:pt x="21199" y="4550"/>
                    <a:pt x="20690" y="4631"/>
                    <a:pt x="20155" y="4711"/>
                  </a:cubicBezTo>
                  <a:lnTo>
                    <a:pt x="20075" y="4711"/>
                  </a:lnTo>
                  <a:cubicBezTo>
                    <a:pt x="19807" y="4791"/>
                    <a:pt x="19593" y="4818"/>
                    <a:pt x="19325" y="4898"/>
                  </a:cubicBezTo>
                  <a:lnTo>
                    <a:pt x="19138" y="4925"/>
                  </a:lnTo>
                  <a:cubicBezTo>
                    <a:pt x="18924" y="4952"/>
                    <a:pt x="18683" y="5032"/>
                    <a:pt x="18442" y="5086"/>
                  </a:cubicBezTo>
                  <a:cubicBezTo>
                    <a:pt x="18388" y="5086"/>
                    <a:pt x="18335" y="5112"/>
                    <a:pt x="18308" y="5112"/>
                  </a:cubicBezTo>
                  <a:cubicBezTo>
                    <a:pt x="18281" y="5112"/>
                    <a:pt x="18174" y="5166"/>
                    <a:pt x="18174" y="5166"/>
                  </a:cubicBezTo>
                  <a:lnTo>
                    <a:pt x="17773" y="5246"/>
                  </a:lnTo>
                  <a:cubicBezTo>
                    <a:pt x="16408" y="5701"/>
                    <a:pt x="15123" y="6183"/>
                    <a:pt x="13999" y="6825"/>
                  </a:cubicBezTo>
                  <a:cubicBezTo>
                    <a:pt x="13437" y="7120"/>
                    <a:pt x="12901" y="7495"/>
                    <a:pt x="12393" y="7869"/>
                  </a:cubicBezTo>
                  <a:lnTo>
                    <a:pt x="12312" y="7896"/>
                  </a:lnTo>
                  <a:cubicBezTo>
                    <a:pt x="12045" y="8003"/>
                    <a:pt x="11831" y="8057"/>
                    <a:pt x="11590" y="8164"/>
                  </a:cubicBezTo>
                  <a:cubicBezTo>
                    <a:pt x="11563" y="8190"/>
                    <a:pt x="11483" y="8190"/>
                    <a:pt x="11456" y="8244"/>
                  </a:cubicBezTo>
                  <a:cubicBezTo>
                    <a:pt x="10840" y="8512"/>
                    <a:pt x="10305" y="8726"/>
                    <a:pt x="9823" y="9047"/>
                  </a:cubicBezTo>
                  <a:cubicBezTo>
                    <a:pt x="8753" y="9636"/>
                    <a:pt x="7682" y="10412"/>
                    <a:pt x="6665" y="11349"/>
                  </a:cubicBezTo>
                  <a:cubicBezTo>
                    <a:pt x="5728" y="12205"/>
                    <a:pt x="4818" y="13222"/>
                    <a:pt x="3988" y="14320"/>
                  </a:cubicBezTo>
                  <a:cubicBezTo>
                    <a:pt x="3185" y="15390"/>
                    <a:pt x="2490" y="16568"/>
                    <a:pt x="1874" y="17773"/>
                  </a:cubicBezTo>
                  <a:cubicBezTo>
                    <a:pt x="1285" y="19030"/>
                    <a:pt x="803" y="20315"/>
                    <a:pt x="509" y="21573"/>
                  </a:cubicBezTo>
                  <a:cubicBezTo>
                    <a:pt x="482" y="21680"/>
                    <a:pt x="482" y="21761"/>
                    <a:pt x="455" y="21841"/>
                  </a:cubicBezTo>
                  <a:lnTo>
                    <a:pt x="455" y="21921"/>
                  </a:lnTo>
                  <a:lnTo>
                    <a:pt x="348" y="22323"/>
                  </a:lnTo>
                  <a:cubicBezTo>
                    <a:pt x="348" y="22323"/>
                    <a:pt x="268" y="22590"/>
                    <a:pt x="268" y="22617"/>
                  </a:cubicBezTo>
                  <a:cubicBezTo>
                    <a:pt x="214" y="22885"/>
                    <a:pt x="188" y="23152"/>
                    <a:pt x="134" y="23500"/>
                  </a:cubicBezTo>
                  <a:lnTo>
                    <a:pt x="107" y="23714"/>
                  </a:lnTo>
                  <a:cubicBezTo>
                    <a:pt x="81" y="23795"/>
                    <a:pt x="81" y="23848"/>
                    <a:pt x="81" y="23929"/>
                  </a:cubicBezTo>
                  <a:lnTo>
                    <a:pt x="81" y="24116"/>
                  </a:lnTo>
                  <a:cubicBezTo>
                    <a:pt x="0" y="24625"/>
                    <a:pt x="0" y="25133"/>
                    <a:pt x="0" y="25588"/>
                  </a:cubicBezTo>
                  <a:cubicBezTo>
                    <a:pt x="54" y="25936"/>
                    <a:pt x="54" y="26257"/>
                    <a:pt x="81" y="26605"/>
                  </a:cubicBezTo>
                  <a:cubicBezTo>
                    <a:pt x="107" y="26926"/>
                    <a:pt x="134" y="27274"/>
                    <a:pt x="214" y="27649"/>
                  </a:cubicBezTo>
                  <a:cubicBezTo>
                    <a:pt x="348" y="28345"/>
                    <a:pt x="589" y="29014"/>
                    <a:pt x="937" y="29576"/>
                  </a:cubicBezTo>
                  <a:cubicBezTo>
                    <a:pt x="1579" y="30620"/>
                    <a:pt x="2543" y="31450"/>
                    <a:pt x="3801" y="32012"/>
                  </a:cubicBezTo>
                  <a:cubicBezTo>
                    <a:pt x="4390" y="32279"/>
                    <a:pt x="5032" y="32520"/>
                    <a:pt x="5755" y="32654"/>
                  </a:cubicBezTo>
                  <a:cubicBezTo>
                    <a:pt x="5835" y="32734"/>
                    <a:pt x="5862" y="32761"/>
                    <a:pt x="5942" y="32788"/>
                  </a:cubicBezTo>
                  <a:lnTo>
                    <a:pt x="5835" y="33002"/>
                  </a:lnTo>
                  <a:cubicBezTo>
                    <a:pt x="5568" y="33537"/>
                    <a:pt x="5434" y="34019"/>
                    <a:pt x="5407" y="34528"/>
                  </a:cubicBezTo>
                  <a:cubicBezTo>
                    <a:pt x="5353" y="34822"/>
                    <a:pt x="5353" y="35143"/>
                    <a:pt x="5434" y="35465"/>
                  </a:cubicBezTo>
                  <a:cubicBezTo>
                    <a:pt x="5487" y="35839"/>
                    <a:pt x="5594" y="36160"/>
                    <a:pt x="5755" y="36482"/>
                  </a:cubicBezTo>
                  <a:cubicBezTo>
                    <a:pt x="6076" y="37071"/>
                    <a:pt x="6531" y="37579"/>
                    <a:pt x="7147" y="37954"/>
                  </a:cubicBezTo>
                  <a:cubicBezTo>
                    <a:pt x="7575" y="38221"/>
                    <a:pt x="8084" y="38382"/>
                    <a:pt x="8646" y="38436"/>
                  </a:cubicBezTo>
                  <a:lnTo>
                    <a:pt x="9234" y="38436"/>
                  </a:lnTo>
                  <a:cubicBezTo>
                    <a:pt x="9475" y="38436"/>
                    <a:pt x="9716" y="38409"/>
                    <a:pt x="9984" y="38382"/>
                  </a:cubicBezTo>
                  <a:cubicBezTo>
                    <a:pt x="10385" y="38302"/>
                    <a:pt x="10787" y="38168"/>
                    <a:pt x="11162" y="38007"/>
                  </a:cubicBezTo>
                  <a:cubicBezTo>
                    <a:pt x="11643" y="37766"/>
                    <a:pt x="12045" y="37472"/>
                    <a:pt x="12286" y="37285"/>
                  </a:cubicBezTo>
                  <a:cubicBezTo>
                    <a:pt x="12553" y="37017"/>
                    <a:pt x="12821" y="36776"/>
                    <a:pt x="13062" y="36482"/>
                  </a:cubicBezTo>
                  <a:lnTo>
                    <a:pt x="13062" y="36616"/>
                  </a:lnTo>
                  <a:cubicBezTo>
                    <a:pt x="13089" y="36937"/>
                    <a:pt x="13196" y="37311"/>
                    <a:pt x="13330" y="37633"/>
                  </a:cubicBezTo>
                  <a:cubicBezTo>
                    <a:pt x="13570" y="38248"/>
                    <a:pt x="13999" y="38784"/>
                    <a:pt x="14561" y="39185"/>
                  </a:cubicBezTo>
                  <a:cubicBezTo>
                    <a:pt x="14989" y="39506"/>
                    <a:pt x="15498" y="39720"/>
                    <a:pt x="16033" y="39827"/>
                  </a:cubicBezTo>
                  <a:lnTo>
                    <a:pt x="16167" y="39854"/>
                  </a:lnTo>
                  <a:cubicBezTo>
                    <a:pt x="16381" y="39881"/>
                    <a:pt x="16595" y="39908"/>
                    <a:pt x="16809" y="39908"/>
                  </a:cubicBezTo>
                  <a:cubicBezTo>
                    <a:pt x="16836" y="39908"/>
                    <a:pt x="16836" y="39908"/>
                    <a:pt x="16970" y="39854"/>
                  </a:cubicBezTo>
                  <a:lnTo>
                    <a:pt x="17130" y="39854"/>
                  </a:lnTo>
                  <a:cubicBezTo>
                    <a:pt x="17237" y="39854"/>
                    <a:pt x="17344" y="39801"/>
                    <a:pt x="17478" y="39801"/>
                  </a:cubicBezTo>
                  <a:cubicBezTo>
                    <a:pt x="17880" y="39774"/>
                    <a:pt x="18281" y="39667"/>
                    <a:pt x="18683" y="39533"/>
                  </a:cubicBezTo>
                  <a:cubicBezTo>
                    <a:pt x="19218" y="39346"/>
                    <a:pt x="19620" y="39078"/>
                    <a:pt x="19887" y="38864"/>
                  </a:cubicBezTo>
                  <a:cubicBezTo>
                    <a:pt x="20610" y="38329"/>
                    <a:pt x="21252" y="37633"/>
                    <a:pt x="21654" y="36803"/>
                  </a:cubicBezTo>
                  <a:cubicBezTo>
                    <a:pt x="21707" y="36669"/>
                    <a:pt x="21788" y="36508"/>
                    <a:pt x="21841" y="36321"/>
                  </a:cubicBezTo>
                  <a:cubicBezTo>
                    <a:pt x="22376" y="36268"/>
                    <a:pt x="22912" y="36187"/>
                    <a:pt x="23420" y="36134"/>
                  </a:cubicBezTo>
                  <a:lnTo>
                    <a:pt x="23447" y="36160"/>
                  </a:lnTo>
                  <a:cubicBezTo>
                    <a:pt x="23715" y="36696"/>
                    <a:pt x="24063" y="37097"/>
                    <a:pt x="24437" y="37472"/>
                  </a:cubicBezTo>
                  <a:cubicBezTo>
                    <a:pt x="24625" y="37713"/>
                    <a:pt x="24892" y="37873"/>
                    <a:pt x="25133" y="38007"/>
                  </a:cubicBezTo>
                  <a:cubicBezTo>
                    <a:pt x="25428" y="38168"/>
                    <a:pt x="25776" y="38275"/>
                    <a:pt x="26124" y="38382"/>
                  </a:cubicBezTo>
                  <a:cubicBezTo>
                    <a:pt x="26364" y="38409"/>
                    <a:pt x="26605" y="38436"/>
                    <a:pt x="26846" y="38436"/>
                  </a:cubicBezTo>
                  <a:cubicBezTo>
                    <a:pt x="27274" y="38436"/>
                    <a:pt x="27703" y="38382"/>
                    <a:pt x="28104" y="38195"/>
                  </a:cubicBezTo>
                  <a:cubicBezTo>
                    <a:pt x="28613" y="38034"/>
                    <a:pt x="29041" y="37740"/>
                    <a:pt x="29443" y="37338"/>
                  </a:cubicBezTo>
                  <a:lnTo>
                    <a:pt x="29550" y="37231"/>
                  </a:lnTo>
                  <a:cubicBezTo>
                    <a:pt x="29844" y="36937"/>
                    <a:pt x="30058" y="36616"/>
                    <a:pt x="30245" y="36268"/>
                  </a:cubicBezTo>
                  <a:cubicBezTo>
                    <a:pt x="30272" y="36241"/>
                    <a:pt x="30272" y="36160"/>
                    <a:pt x="30326" y="36134"/>
                  </a:cubicBezTo>
                  <a:cubicBezTo>
                    <a:pt x="30353" y="36080"/>
                    <a:pt x="30379" y="35973"/>
                    <a:pt x="30406" y="35893"/>
                  </a:cubicBezTo>
                  <a:cubicBezTo>
                    <a:pt x="30513" y="35625"/>
                    <a:pt x="30620" y="35358"/>
                    <a:pt x="30674" y="35090"/>
                  </a:cubicBezTo>
                  <a:cubicBezTo>
                    <a:pt x="30808" y="34528"/>
                    <a:pt x="30808" y="34019"/>
                    <a:pt x="30808" y="33725"/>
                  </a:cubicBezTo>
                  <a:lnTo>
                    <a:pt x="30808" y="33618"/>
                  </a:lnTo>
                  <a:cubicBezTo>
                    <a:pt x="31878" y="33029"/>
                    <a:pt x="32949" y="32333"/>
                    <a:pt x="33939" y="31530"/>
                  </a:cubicBezTo>
                  <a:cubicBezTo>
                    <a:pt x="34260" y="31824"/>
                    <a:pt x="34608" y="32065"/>
                    <a:pt x="34929" y="32253"/>
                  </a:cubicBezTo>
                  <a:cubicBezTo>
                    <a:pt x="35170" y="32413"/>
                    <a:pt x="35465" y="32520"/>
                    <a:pt x="35732" y="32601"/>
                  </a:cubicBezTo>
                  <a:cubicBezTo>
                    <a:pt x="36027" y="32681"/>
                    <a:pt x="36348" y="32734"/>
                    <a:pt x="36669" y="32734"/>
                  </a:cubicBezTo>
                  <a:lnTo>
                    <a:pt x="36803" y="32734"/>
                  </a:lnTo>
                  <a:cubicBezTo>
                    <a:pt x="37472" y="32681"/>
                    <a:pt x="38141" y="32467"/>
                    <a:pt x="38677" y="32065"/>
                  </a:cubicBezTo>
                  <a:cubicBezTo>
                    <a:pt x="39105" y="31744"/>
                    <a:pt x="39453" y="31343"/>
                    <a:pt x="39747" y="30888"/>
                  </a:cubicBezTo>
                  <a:cubicBezTo>
                    <a:pt x="39747" y="30861"/>
                    <a:pt x="39828" y="30754"/>
                    <a:pt x="39828" y="30754"/>
                  </a:cubicBezTo>
                  <a:cubicBezTo>
                    <a:pt x="40015" y="30406"/>
                    <a:pt x="40149" y="30058"/>
                    <a:pt x="40256" y="29656"/>
                  </a:cubicBezTo>
                  <a:cubicBezTo>
                    <a:pt x="40363" y="29255"/>
                    <a:pt x="40390" y="28800"/>
                    <a:pt x="40390" y="28398"/>
                  </a:cubicBezTo>
                  <a:cubicBezTo>
                    <a:pt x="40363" y="27836"/>
                    <a:pt x="40256" y="27381"/>
                    <a:pt x="40149" y="27060"/>
                  </a:cubicBezTo>
                  <a:cubicBezTo>
                    <a:pt x="39908" y="26311"/>
                    <a:pt x="39560" y="25588"/>
                    <a:pt x="39051" y="24999"/>
                  </a:cubicBezTo>
                  <a:cubicBezTo>
                    <a:pt x="39078" y="24919"/>
                    <a:pt x="39105" y="24839"/>
                    <a:pt x="39158" y="24758"/>
                  </a:cubicBezTo>
                  <a:lnTo>
                    <a:pt x="39185" y="24732"/>
                  </a:lnTo>
                  <a:cubicBezTo>
                    <a:pt x="39640" y="24223"/>
                    <a:pt x="40042" y="23714"/>
                    <a:pt x="40416" y="23179"/>
                  </a:cubicBezTo>
                  <a:cubicBezTo>
                    <a:pt x="40497" y="23099"/>
                    <a:pt x="40523" y="23019"/>
                    <a:pt x="40577" y="22912"/>
                  </a:cubicBezTo>
                  <a:cubicBezTo>
                    <a:pt x="40577" y="22912"/>
                    <a:pt x="40684" y="22724"/>
                    <a:pt x="40764" y="22644"/>
                  </a:cubicBezTo>
                  <a:cubicBezTo>
                    <a:pt x="40791" y="22564"/>
                    <a:pt x="40845" y="22483"/>
                    <a:pt x="40898" y="22430"/>
                  </a:cubicBezTo>
                  <a:cubicBezTo>
                    <a:pt x="40925" y="22349"/>
                    <a:pt x="40952" y="22323"/>
                    <a:pt x="40979" y="22242"/>
                  </a:cubicBezTo>
                  <a:cubicBezTo>
                    <a:pt x="41166" y="21948"/>
                    <a:pt x="41300" y="21654"/>
                    <a:pt x="41434" y="21386"/>
                  </a:cubicBezTo>
                  <a:cubicBezTo>
                    <a:pt x="41728" y="20717"/>
                    <a:pt x="41969" y="20048"/>
                    <a:pt x="42103" y="19378"/>
                  </a:cubicBezTo>
                  <a:cubicBezTo>
                    <a:pt x="42183" y="19004"/>
                    <a:pt x="42236" y="18629"/>
                    <a:pt x="42263" y="18281"/>
                  </a:cubicBezTo>
                  <a:cubicBezTo>
                    <a:pt x="42290" y="17692"/>
                    <a:pt x="42290" y="17210"/>
                    <a:pt x="42183" y="16729"/>
                  </a:cubicBezTo>
                  <a:cubicBezTo>
                    <a:pt x="42156" y="16568"/>
                    <a:pt x="42103" y="16274"/>
                    <a:pt x="41996" y="15952"/>
                  </a:cubicBezTo>
                  <a:cubicBezTo>
                    <a:pt x="41915" y="15765"/>
                    <a:pt x="41835" y="15524"/>
                    <a:pt x="41728" y="15337"/>
                  </a:cubicBezTo>
                  <a:cubicBezTo>
                    <a:pt x="41514" y="14882"/>
                    <a:pt x="41300" y="14534"/>
                    <a:pt x="40979" y="14159"/>
                  </a:cubicBezTo>
                  <a:cubicBezTo>
                    <a:pt x="40631" y="13731"/>
                    <a:pt x="40256" y="13356"/>
                    <a:pt x="39881" y="13062"/>
                  </a:cubicBezTo>
                  <a:cubicBezTo>
                    <a:pt x="39453" y="12205"/>
                    <a:pt x="38971" y="11483"/>
                    <a:pt x="38409" y="10787"/>
                  </a:cubicBezTo>
                  <a:cubicBezTo>
                    <a:pt x="37686" y="9877"/>
                    <a:pt x="36883" y="9100"/>
                    <a:pt x="35973" y="8458"/>
                  </a:cubicBezTo>
                  <a:cubicBezTo>
                    <a:pt x="35465" y="8110"/>
                    <a:pt x="34929" y="7789"/>
                    <a:pt x="34394" y="7521"/>
                  </a:cubicBezTo>
                  <a:lnTo>
                    <a:pt x="34662" y="7521"/>
                  </a:lnTo>
                  <a:cubicBezTo>
                    <a:pt x="35010" y="7521"/>
                    <a:pt x="35331" y="7495"/>
                    <a:pt x="35625" y="7387"/>
                  </a:cubicBezTo>
                  <a:cubicBezTo>
                    <a:pt x="36161" y="7227"/>
                    <a:pt x="36669" y="6906"/>
                    <a:pt x="37044" y="6451"/>
                  </a:cubicBezTo>
                  <a:lnTo>
                    <a:pt x="37071" y="6424"/>
                  </a:lnTo>
                  <a:cubicBezTo>
                    <a:pt x="37499" y="5889"/>
                    <a:pt x="37713" y="5246"/>
                    <a:pt x="37713" y="4524"/>
                  </a:cubicBezTo>
                  <a:cubicBezTo>
                    <a:pt x="37713" y="3961"/>
                    <a:pt x="37552" y="3480"/>
                    <a:pt x="37419" y="3212"/>
                  </a:cubicBezTo>
                  <a:lnTo>
                    <a:pt x="37419" y="3185"/>
                  </a:lnTo>
                  <a:cubicBezTo>
                    <a:pt x="37312" y="2918"/>
                    <a:pt x="37151" y="2677"/>
                    <a:pt x="36964" y="2436"/>
                  </a:cubicBezTo>
                  <a:cubicBezTo>
                    <a:pt x="36937" y="2436"/>
                    <a:pt x="36937" y="2409"/>
                    <a:pt x="36937" y="2409"/>
                  </a:cubicBezTo>
                  <a:cubicBezTo>
                    <a:pt x="36696" y="2115"/>
                    <a:pt x="36375" y="1820"/>
                    <a:pt x="36000" y="1553"/>
                  </a:cubicBezTo>
                  <a:cubicBezTo>
                    <a:pt x="35625" y="1312"/>
                    <a:pt x="35224" y="1098"/>
                    <a:pt x="34769" y="910"/>
                  </a:cubicBezTo>
                  <a:cubicBezTo>
                    <a:pt x="34394" y="776"/>
                    <a:pt x="33993" y="643"/>
                    <a:pt x="33564" y="535"/>
                  </a:cubicBezTo>
                  <a:cubicBezTo>
                    <a:pt x="33136" y="428"/>
                    <a:pt x="32681" y="402"/>
                    <a:pt x="32280" y="375"/>
                  </a:cubicBezTo>
                  <a:lnTo>
                    <a:pt x="31423" y="375"/>
                  </a:lnTo>
                  <a:cubicBezTo>
                    <a:pt x="30888" y="402"/>
                    <a:pt x="30406" y="535"/>
                    <a:pt x="29978" y="803"/>
                  </a:cubicBezTo>
                  <a:cubicBezTo>
                    <a:pt x="29871" y="776"/>
                    <a:pt x="29817" y="696"/>
                    <a:pt x="29737" y="669"/>
                  </a:cubicBezTo>
                  <a:cubicBezTo>
                    <a:pt x="29389" y="428"/>
                    <a:pt x="29014" y="268"/>
                    <a:pt x="28532" y="161"/>
                  </a:cubicBezTo>
                  <a:cubicBezTo>
                    <a:pt x="28158" y="80"/>
                    <a:pt x="27676" y="0"/>
                    <a:pt x="27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65"/>
            <p:cNvSpPr/>
            <p:nvPr/>
          </p:nvSpPr>
          <p:spPr>
            <a:xfrm>
              <a:off x="9009225" y="7555525"/>
              <a:ext cx="105725" cy="119125"/>
            </a:xfrm>
            <a:custGeom>
              <a:avLst/>
              <a:gdLst/>
              <a:ahLst/>
              <a:cxnLst/>
              <a:rect l="l" t="t" r="r" b="b"/>
              <a:pathLst>
                <a:path w="4229" h="4765" extrusionOk="0">
                  <a:moveTo>
                    <a:pt x="348" y="0"/>
                  </a:moveTo>
                  <a:lnTo>
                    <a:pt x="161" y="27"/>
                  </a:lnTo>
                  <a:lnTo>
                    <a:pt x="134" y="27"/>
                  </a:lnTo>
                  <a:lnTo>
                    <a:pt x="54" y="81"/>
                  </a:lnTo>
                  <a:lnTo>
                    <a:pt x="27" y="108"/>
                  </a:lnTo>
                  <a:cubicBezTo>
                    <a:pt x="27" y="134"/>
                    <a:pt x="0" y="134"/>
                    <a:pt x="0" y="161"/>
                  </a:cubicBezTo>
                  <a:cubicBezTo>
                    <a:pt x="0" y="215"/>
                    <a:pt x="0" y="268"/>
                    <a:pt x="27" y="348"/>
                  </a:cubicBezTo>
                  <a:cubicBezTo>
                    <a:pt x="214" y="536"/>
                    <a:pt x="402" y="750"/>
                    <a:pt x="562" y="1044"/>
                  </a:cubicBezTo>
                  <a:lnTo>
                    <a:pt x="562" y="1018"/>
                  </a:lnTo>
                  <a:cubicBezTo>
                    <a:pt x="803" y="1419"/>
                    <a:pt x="990" y="1874"/>
                    <a:pt x="1151" y="2276"/>
                  </a:cubicBezTo>
                  <a:cubicBezTo>
                    <a:pt x="1365" y="2757"/>
                    <a:pt x="1526" y="3186"/>
                    <a:pt x="1793" y="3614"/>
                  </a:cubicBezTo>
                  <a:cubicBezTo>
                    <a:pt x="1927" y="3828"/>
                    <a:pt x="2061" y="4015"/>
                    <a:pt x="2195" y="4176"/>
                  </a:cubicBezTo>
                  <a:cubicBezTo>
                    <a:pt x="2355" y="4390"/>
                    <a:pt x="2543" y="4524"/>
                    <a:pt x="2730" y="4631"/>
                  </a:cubicBezTo>
                  <a:cubicBezTo>
                    <a:pt x="2810" y="4658"/>
                    <a:pt x="2864" y="4684"/>
                    <a:pt x="2971" y="4711"/>
                  </a:cubicBezTo>
                  <a:cubicBezTo>
                    <a:pt x="3025" y="4765"/>
                    <a:pt x="3132" y="4765"/>
                    <a:pt x="3212" y="4765"/>
                  </a:cubicBezTo>
                  <a:lnTo>
                    <a:pt x="3239" y="4765"/>
                  </a:lnTo>
                  <a:cubicBezTo>
                    <a:pt x="3373" y="4765"/>
                    <a:pt x="3533" y="4684"/>
                    <a:pt x="3667" y="4577"/>
                  </a:cubicBezTo>
                  <a:cubicBezTo>
                    <a:pt x="3774" y="4524"/>
                    <a:pt x="3908" y="4390"/>
                    <a:pt x="3961" y="4229"/>
                  </a:cubicBezTo>
                  <a:lnTo>
                    <a:pt x="4015" y="4176"/>
                  </a:lnTo>
                  <a:cubicBezTo>
                    <a:pt x="4068" y="4042"/>
                    <a:pt x="4149" y="3881"/>
                    <a:pt x="4175" y="3721"/>
                  </a:cubicBezTo>
                  <a:cubicBezTo>
                    <a:pt x="4202" y="3560"/>
                    <a:pt x="4229" y="3373"/>
                    <a:pt x="4229" y="3186"/>
                  </a:cubicBezTo>
                  <a:cubicBezTo>
                    <a:pt x="4229" y="2945"/>
                    <a:pt x="4175" y="2704"/>
                    <a:pt x="4095" y="2516"/>
                  </a:cubicBezTo>
                  <a:cubicBezTo>
                    <a:pt x="3961" y="2035"/>
                    <a:pt x="3747" y="1606"/>
                    <a:pt x="3399" y="1285"/>
                  </a:cubicBezTo>
                  <a:cubicBezTo>
                    <a:pt x="3105" y="964"/>
                    <a:pt x="2703" y="696"/>
                    <a:pt x="2222" y="509"/>
                  </a:cubicBezTo>
                  <a:cubicBezTo>
                    <a:pt x="1954" y="375"/>
                    <a:pt x="1660" y="268"/>
                    <a:pt x="1285" y="215"/>
                  </a:cubicBezTo>
                  <a:cubicBezTo>
                    <a:pt x="1071" y="134"/>
                    <a:pt x="830" y="108"/>
                    <a:pt x="562" y="81"/>
                  </a:cubicBezTo>
                  <a:lnTo>
                    <a:pt x="428" y="81"/>
                  </a:lnTo>
                  <a:cubicBezTo>
                    <a:pt x="455" y="0"/>
                    <a:pt x="428" y="0"/>
                    <a:pt x="348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65"/>
            <p:cNvSpPr/>
            <p:nvPr/>
          </p:nvSpPr>
          <p:spPr>
            <a:xfrm>
              <a:off x="8313975" y="7464525"/>
              <a:ext cx="792300" cy="301125"/>
            </a:xfrm>
            <a:custGeom>
              <a:avLst/>
              <a:gdLst/>
              <a:ahLst/>
              <a:cxnLst/>
              <a:rect l="l" t="t" r="r" b="b"/>
              <a:pathLst>
                <a:path w="31692" h="12045" extrusionOk="0">
                  <a:moveTo>
                    <a:pt x="25401" y="0"/>
                  </a:moveTo>
                  <a:cubicBezTo>
                    <a:pt x="24411" y="27"/>
                    <a:pt x="23420" y="54"/>
                    <a:pt x="22403" y="161"/>
                  </a:cubicBezTo>
                  <a:cubicBezTo>
                    <a:pt x="21386" y="268"/>
                    <a:pt x="20423" y="375"/>
                    <a:pt x="19539" y="536"/>
                  </a:cubicBezTo>
                  <a:cubicBezTo>
                    <a:pt x="16033" y="1125"/>
                    <a:pt x="12607" y="2436"/>
                    <a:pt x="9342" y="3667"/>
                  </a:cubicBezTo>
                  <a:lnTo>
                    <a:pt x="9128" y="3748"/>
                  </a:lnTo>
                  <a:cubicBezTo>
                    <a:pt x="6558" y="4711"/>
                    <a:pt x="3346" y="5942"/>
                    <a:pt x="134" y="6611"/>
                  </a:cubicBezTo>
                  <a:cubicBezTo>
                    <a:pt x="108" y="6611"/>
                    <a:pt x="27" y="6665"/>
                    <a:pt x="27" y="6692"/>
                  </a:cubicBezTo>
                  <a:cubicBezTo>
                    <a:pt x="1" y="6719"/>
                    <a:pt x="1" y="6799"/>
                    <a:pt x="1" y="6852"/>
                  </a:cubicBezTo>
                  <a:cubicBezTo>
                    <a:pt x="1" y="6879"/>
                    <a:pt x="1" y="6879"/>
                    <a:pt x="27" y="6933"/>
                  </a:cubicBezTo>
                  <a:cubicBezTo>
                    <a:pt x="268" y="7227"/>
                    <a:pt x="509" y="7495"/>
                    <a:pt x="723" y="7736"/>
                  </a:cubicBezTo>
                  <a:cubicBezTo>
                    <a:pt x="964" y="7950"/>
                    <a:pt x="1232" y="8191"/>
                    <a:pt x="1526" y="8458"/>
                  </a:cubicBezTo>
                  <a:cubicBezTo>
                    <a:pt x="2062" y="8887"/>
                    <a:pt x="2704" y="9342"/>
                    <a:pt x="3373" y="9690"/>
                  </a:cubicBezTo>
                  <a:cubicBezTo>
                    <a:pt x="4015" y="10037"/>
                    <a:pt x="4685" y="10359"/>
                    <a:pt x="5461" y="10626"/>
                  </a:cubicBezTo>
                  <a:cubicBezTo>
                    <a:pt x="6130" y="10894"/>
                    <a:pt x="6853" y="11135"/>
                    <a:pt x="7629" y="11349"/>
                  </a:cubicBezTo>
                  <a:cubicBezTo>
                    <a:pt x="8325" y="11510"/>
                    <a:pt x="9021" y="11670"/>
                    <a:pt x="9797" y="11777"/>
                  </a:cubicBezTo>
                  <a:cubicBezTo>
                    <a:pt x="10493" y="11884"/>
                    <a:pt x="11242" y="11938"/>
                    <a:pt x="12018" y="12018"/>
                  </a:cubicBezTo>
                  <a:cubicBezTo>
                    <a:pt x="12473" y="12045"/>
                    <a:pt x="12982" y="12045"/>
                    <a:pt x="13437" y="12045"/>
                  </a:cubicBezTo>
                  <a:cubicBezTo>
                    <a:pt x="14882" y="12045"/>
                    <a:pt x="16328" y="11911"/>
                    <a:pt x="17693" y="11670"/>
                  </a:cubicBezTo>
                  <a:cubicBezTo>
                    <a:pt x="19593" y="11349"/>
                    <a:pt x="21413" y="10760"/>
                    <a:pt x="23126" y="9957"/>
                  </a:cubicBezTo>
                  <a:cubicBezTo>
                    <a:pt x="24518" y="9288"/>
                    <a:pt x="25856" y="8432"/>
                    <a:pt x="27061" y="7361"/>
                  </a:cubicBezTo>
                  <a:cubicBezTo>
                    <a:pt x="28104" y="6451"/>
                    <a:pt x="29015" y="5407"/>
                    <a:pt x="29817" y="4283"/>
                  </a:cubicBezTo>
                  <a:cubicBezTo>
                    <a:pt x="30620" y="3132"/>
                    <a:pt x="31209" y="1874"/>
                    <a:pt x="31691" y="536"/>
                  </a:cubicBezTo>
                  <a:lnTo>
                    <a:pt x="31691" y="402"/>
                  </a:lnTo>
                  <a:cubicBezTo>
                    <a:pt x="31638" y="322"/>
                    <a:pt x="31611" y="295"/>
                    <a:pt x="31557" y="295"/>
                  </a:cubicBezTo>
                  <a:lnTo>
                    <a:pt x="31557" y="268"/>
                  </a:lnTo>
                  <a:cubicBezTo>
                    <a:pt x="31504" y="241"/>
                    <a:pt x="31450" y="188"/>
                    <a:pt x="31397" y="188"/>
                  </a:cubicBezTo>
                  <a:cubicBezTo>
                    <a:pt x="30460" y="107"/>
                    <a:pt x="29496" y="27"/>
                    <a:pt x="28452" y="0"/>
                  </a:cubicBezTo>
                  <a:cubicBezTo>
                    <a:pt x="28220" y="9"/>
                    <a:pt x="27994" y="12"/>
                    <a:pt x="27773" y="12"/>
                  </a:cubicBezTo>
                  <a:cubicBezTo>
                    <a:pt x="27331" y="12"/>
                    <a:pt x="26909" y="0"/>
                    <a:pt x="26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65"/>
            <p:cNvSpPr/>
            <p:nvPr/>
          </p:nvSpPr>
          <p:spPr>
            <a:xfrm>
              <a:off x="8313300" y="7602375"/>
              <a:ext cx="717350" cy="165950"/>
            </a:xfrm>
            <a:custGeom>
              <a:avLst/>
              <a:gdLst/>
              <a:ahLst/>
              <a:cxnLst/>
              <a:rect l="l" t="t" r="r" b="b"/>
              <a:pathLst>
                <a:path w="28694" h="6638" extrusionOk="0">
                  <a:moveTo>
                    <a:pt x="4578" y="0"/>
                  </a:moveTo>
                  <a:cubicBezTo>
                    <a:pt x="3106" y="428"/>
                    <a:pt x="1633" y="830"/>
                    <a:pt x="135" y="1178"/>
                  </a:cubicBezTo>
                  <a:cubicBezTo>
                    <a:pt x="81" y="1178"/>
                    <a:pt x="28" y="1205"/>
                    <a:pt x="28" y="1285"/>
                  </a:cubicBezTo>
                  <a:cubicBezTo>
                    <a:pt x="1" y="1312"/>
                    <a:pt x="1" y="1365"/>
                    <a:pt x="1" y="1445"/>
                  </a:cubicBezTo>
                  <a:cubicBezTo>
                    <a:pt x="1" y="1472"/>
                    <a:pt x="1" y="1472"/>
                    <a:pt x="28" y="1499"/>
                  </a:cubicBezTo>
                  <a:cubicBezTo>
                    <a:pt x="268" y="1767"/>
                    <a:pt x="483" y="2088"/>
                    <a:pt x="723" y="2302"/>
                  </a:cubicBezTo>
                  <a:cubicBezTo>
                    <a:pt x="964" y="2543"/>
                    <a:pt x="1232" y="2784"/>
                    <a:pt x="1526" y="3051"/>
                  </a:cubicBezTo>
                  <a:cubicBezTo>
                    <a:pt x="2062" y="3480"/>
                    <a:pt x="2704" y="3908"/>
                    <a:pt x="3373" y="4283"/>
                  </a:cubicBezTo>
                  <a:cubicBezTo>
                    <a:pt x="4016" y="4631"/>
                    <a:pt x="4685" y="4952"/>
                    <a:pt x="5434" y="5219"/>
                  </a:cubicBezTo>
                  <a:cubicBezTo>
                    <a:pt x="6103" y="5487"/>
                    <a:pt x="6853" y="5728"/>
                    <a:pt x="7629" y="5915"/>
                  </a:cubicBezTo>
                  <a:cubicBezTo>
                    <a:pt x="8325" y="6103"/>
                    <a:pt x="9021" y="6263"/>
                    <a:pt x="9797" y="6370"/>
                  </a:cubicBezTo>
                  <a:cubicBezTo>
                    <a:pt x="10493" y="6451"/>
                    <a:pt x="11242" y="6531"/>
                    <a:pt x="11992" y="6584"/>
                  </a:cubicBezTo>
                  <a:cubicBezTo>
                    <a:pt x="12500" y="6638"/>
                    <a:pt x="12982" y="6638"/>
                    <a:pt x="13437" y="6638"/>
                  </a:cubicBezTo>
                  <a:cubicBezTo>
                    <a:pt x="14882" y="6638"/>
                    <a:pt x="16328" y="6504"/>
                    <a:pt x="17693" y="6263"/>
                  </a:cubicBezTo>
                  <a:cubicBezTo>
                    <a:pt x="19593" y="5915"/>
                    <a:pt x="21413" y="5353"/>
                    <a:pt x="23100" y="4550"/>
                  </a:cubicBezTo>
                  <a:cubicBezTo>
                    <a:pt x="24518" y="3881"/>
                    <a:pt x="25856" y="3025"/>
                    <a:pt x="27061" y="1954"/>
                  </a:cubicBezTo>
                  <a:cubicBezTo>
                    <a:pt x="27650" y="1445"/>
                    <a:pt x="28185" y="883"/>
                    <a:pt x="28694" y="268"/>
                  </a:cubicBezTo>
                  <a:lnTo>
                    <a:pt x="28694" y="268"/>
                  </a:lnTo>
                  <a:cubicBezTo>
                    <a:pt x="28453" y="482"/>
                    <a:pt x="28185" y="669"/>
                    <a:pt x="27971" y="883"/>
                  </a:cubicBezTo>
                  <a:cubicBezTo>
                    <a:pt x="26900" y="1686"/>
                    <a:pt x="25696" y="2355"/>
                    <a:pt x="24438" y="2891"/>
                  </a:cubicBezTo>
                  <a:cubicBezTo>
                    <a:pt x="23180" y="3426"/>
                    <a:pt x="21842" y="3774"/>
                    <a:pt x="20503" y="3988"/>
                  </a:cubicBezTo>
                  <a:cubicBezTo>
                    <a:pt x="19345" y="4193"/>
                    <a:pt x="18148" y="4262"/>
                    <a:pt x="16978" y="4262"/>
                  </a:cubicBezTo>
                  <a:cubicBezTo>
                    <a:pt x="16769" y="4262"/>
                    <a:pt x="16561" y="4260"/>
                    <a:pt x="16355" y="4256"/>
                  </a:cubicBezTo>
                  <a:cubicBezTo>
                    <a:pt x="14936" y="4176"/>
                    <a:pt x="13571" y="4015"/>
                    <a:pt x="12233" y="3667"/>
                  </a:cubicBezTo>
                  <a:cubicBezTo>
                    <a:pt x="10894" y="3373"/>
                    <a:pt x="9556" y="2918"/>
                    <a:pt x="8325" y="2329"/>
                  </a:cubicBezTo>
                  <a:cubicBezTo>
                    <a:pt x="7120" y="1767"/>
                    <a:pt x="5943" y="1071"/>
                    <a:pt x="4899" y="268"/>
                  </a:cubicBezTo>
                  <a:cubicBezTo>
                    <a:pt x="4819" y="161"/>
                    <a:pt x="4685" y="54"/>
                    <a:pt x="4578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65"/>
            <p:cNvSpPr/>
            <p:nvPr/>
          </p:nvSpPr>
          <p:spPr>
            <a:xfrm>
              <a:off x="8484600" y="7097175"/>
              <a:ext cx="518625" cy="145875"/>
            </a:xfrm>
            <a:custGeom>
              <a:avLst/>
              <a:gdLst/>
              <a:ahLst/>
              <a:cxnLst/>
              <a:rect l="l" t="t" r="r" b="b"/>
              <a:pathLst>
                <a:path w="20745" h="5835" extrusionOk="0">
                  <a:moveTo>
                    <a:pt x="11510" y="0"/>
                  </a:moveTo>
                  <a:cubicBezTo>
                    <a:pt x="11376" y="80"/>
                    <a:pt x="11269" y="80"/>
                    <a:pt x="11216" y="80"/>
                  </a:cubicBezTo>
                  <a:cubicBezTo>
                    <a:pt x="10707" y="80"/>
                    <a:pt x="10172" y="107"/>
                    <a:pt x="9636" y="134"/>
                  </a:cubicBezTo>
                  <a:cubicBezTo>
                    <a:pt x="8459" y="241"/>
                    <a:pt x="7254" y="482"/>
                    <a:pt x="6130" y="803"/>
                  </a:cubicBezTo>
                  <a:cubicBezTo>
                    <a:pt x="4899" y="1178"/>
                    <a:pt x="3855" y="1606"/>
                    <a:pt x="2865" y="2141"/>
                  </a:cubicBezTo>
                  <a:cubicBezTo>
                    <a:pt x="2329" y="2436"/>
                    <a:pt x="1794" y="2784"/>
                    <a:pt x="1366" y="3158"/>
                  </a:cubicBezTo>
                  <a:cubicBezTo>
                    <a:pt x="884" y="3506"/>
                    <a:pt x="456" y="3961"/>
                    <a:pt x="28" y="4443"/>
                  </a:cubicBezTo>
                  <a:cubicBezTo>
                    <a:pt x="1" y="4497"/>
                    <a:pt x="1" y="4550"/>
                    <a:pt x="1" y="4577"/>
                  </a:cubicBezTo>
                  <a:cubicBezTo>
                    <a:pt x="1" y="4657"/>
                    <a:pt x="28" y="4711"/>
                    <a:pt x="81" y="4711"/>
                  </a:cubicBezTo>
                  <a:cubicBezTo>
                    <a:pt x="135" y="4764"/>
                    <a:pt x="161" y="4764"/>
                    <a:pt x="215" y="4764"/>
                  </a:cubicBezTo>
                  <a:lnTo>
                    <a:pt x="268" y="4764"/>
                  </a:lnTo>
                  <a:cubicBezTo>
                    <a:pt x="295" y="4764"/>
                    <a:pt x="349" y="4711"/>
                    <a:pt x="402" y="4657"/>
                  </a:cubicBezTo>
                  <a:cubicBezTo>
                    <a:pt x="456" y="4550"/>
                    <a:pt x="563" y="4497"/>
                    <a:pt x="616" y="4390"/>
                  </a:cubicBezTo>
                  <a:cubicBezTo>
                    <a:pt x="884" y="4095"/>
                    <a:pt x="1205" y="3828"/>
                    <a:pt x="1473" y="3587"/>
                  </a:cubicBezTo>
                  <a:cubicBezTo>
                    <a:pt x="1473" y="3613"/>
                    <a:pt x="1500" y="3613"/>
                    <a:pt x="1553" y="3640"/>
                  </a:cubicBezTo>
                  <a:cubicBezTo>
                    <a:pt x="2463" y="4095"/>
                    <a:pt x="3507" y="4443"/>
                    <a:pt x="4765" y="4764"/>
                  </a:cubicBezTo>
                  <a:cubicBezTo>
                    <a:pt x="5943" y="5059"/>
                    <a:pt x="7094" y="5246"/>
                    <a:pt x="8191" y="5433"/>
                  </a:cubicBezTo>
                  <a:lnTo>
                    <a:pt x="8378" y="5460"/>
                  </a:lnTo>
                  <a:cubicBezTo>
                    <a:pt x="8887" y="5567"/>
                    <a:pt x="9422" y="5621"/>
                    <a:pt x="9958" y="5701"/>
                  </a:cubicBezTo>
                  <a:cubicBezTo>
                    <a:pt x="10600" y="5755"/>
                    <a:pt x="11269" y="5781"/>
                    <a:pt x="11912" y="5835"/>
                  </a:cubicBezTo>
                  <a:lnTo>
                    <a:pt x="11992" y="5835"/>
                  </a:lnTo>
                  <a:cubicBezTo>
                    <a:pt x="12634" y="5835"/>
                    <a:pt x="13250" y="5781"/>
                    <a:pt x="13865" y="5728"/>
                  </a:cubicBezTo>
                  <a:cubicBezTo>
                    <a:pt x="14213" y="5701"/>
                    <a:pt x="14508" y="5621"/>
                    <a:pt x="14802" y="5594"/>
                  </a:cubicBezTo>
                  <a:cubicBezTo>
                    <a:pt x="15070" y="5514"/>
                    <a:pt x="15391" y="5460"/>
                    <a:pt x="15685" y="5380"/>
                  </a:cubicBezTo>
                  <a:cubicBezTo>
                    <a:pt x="16381" y="5193"/>
                    <a:pt x="17051" y="4952"/>
                    <a:pt x="17720" y="4684"/>
                  </a:cubicBezTo>
                  <a:lnTo>
                    <a:pt x="17827" y="4657"/>
                  </a:lnTo>
                  <a:cubicBezTo>
                    <a:pt x="18255" y="4497"/>
                    <a:pt x="18683" y="4309"/>
                    <a:pt x="19085" y="4175"/>
                  </a:cubicBezTo>
                  <a:lnTo>
                    <a:pt x="19031" y="4175"/>
                  </a:lnTo>
                  <a:cubicBezTo>
                    <a:pt x="19566" y="4015"/>
                    <a:pt x="20021" y="3881"/>
                    <a:pt x="20477" y="3828"/>
                  </a:cubicBezTo>
                  <a:cubicBezTo>
                    <a:pt x="20530" y="3828"/>
                    <a:pt x="20610" y="3747"/>
                    <a:pt x="20637" y="3640"/>
                  </a:cubicBezTo>
                  <a:cubicBezTo>
                    <a:pt x="20744" y="3587"/>
                    <a:pt x="20744" y="3453"/>
                    <a:pt x="20664" y="3346"/>
                  </a:cubicBezTo>
                  <a:cubicBezTo>
                    <a:pt x="20155" y="2650"/>
                    <a:pt x="19433" y="2088"/>
                    <a:pt x="18549" y="1579"/>
                  </a:cubicBezTo>
                  <a:cubicBezTo>
                    <a:pt x="17800" y="1151"/>
                    <a:pt x="16890" y="803"/>
                    <a:pt x="15846" y="562"/>
                  </a:cubicBezTo>
                  <a:cubicBezTo>
                    <a:pt x="15016" y="375"/>
                    <a:pt x="14080" y="214"/>
                    <a:pt x="13062" y="107"/>
                  </a:cubicBezTo>
                  <a:cubicBezTo>
                    <a:pt x="12500" y="27"/>
                    <a:pt x="11965" y="0"/>
                    <a:pt x="1151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65"/>
            <p:cNvSpPr/>
            <p:nvPr/>
          </p:nvSpPr>
          <p:spPr>
            <a:xfrm>
              <a:off x="8621100" y="7097175"/>
              <a:ext cx="379450" cy="144550"/>
            </a:xfrm>
            <a:custGeom>
              <a:avLst/>
              <a:gdLst/>
              <a:ahLst/>
              <a:cxnLst/>
              <a:rect l="l" t="t" r="r" b="b"/>
              <a:pathLst>
                <a:path w="15178" h="5782" extrusionOk="0">
                  <a:moveTo>
                    <a:pt x="5194" y="0"/>
                  </a:moveTo>
                  <a:cubicBezTo>
                    <a:pt x="4953" y="80"/>
                    <a:pt x="4578" y="107"/>
                    <a:pt x="4176" y="134"/>
                  </a:cubicBezTo>
                  <a:cubicBezTo>
                    <a:pt x="3133" y="241"/>
                    <a:pt x="2142" y="402"/>
                    <a:pt x="1098" y="669"/>
                  </a:cubicBezTo>
                  <a:cubicBezTo>
                    <a:pt x="1286" y="696"/>
                    <a:pt x="1500" y="776"/>
                    <a:pt x="1687" y="830"/>
                  </a:cubicBezTo>
                  <a:cubicBezTo>
                    <a:pt x="1821" y="910"/>
                    <a:pt x="1955" y="937"/>
                    <a:pt x="2062" y="1017"/>
                  </a:cubicBezTo>
                  <a:cubicBezTo>
                    <a:pt x="2169" y="1071"/>
                    <a:pt x="2276" y="1151"/>
                    <a:pt x="2356" y="1231"/>
                  </a:cubicBezTo>
                  <a:cubicBezTo>
                    <a:pt x="2463" y="1338"/>
                    <a:pt x="2570" y="1445"/>
                    <a:pt x="2624" y="1552"/>
                  </a:cubicBezTo>
                  <a:cubicBezTo>
                    <a:pt x="2678" y="1606"/>
                    <a:pt x="2704" y="1686"/>
                    <a:pt x="2731" y="1713"/>
                  </a:cubicBezTo>
                  <a:cubicBezTo>
                    <a:pt x="2758" y="1767"/>
                    <a:pt x="2785" y="1820"/>
                    <a:pt x="2785" y="1874"/>
                  </a:cubicBezTo>
                  <a:cubicBezTo>
                    <a:pt x="2838" y="2007"/>
                    <a:pt x="2865" y="2168"/>
                    <a:pt x="2865" y="2302"/>
                  </a:cubicBezTo>
                  <a:cubicBezTo>
                    <a:pt x="2865" y="2436"/>
                    <a:pt x="2838" y="2570"/>
                    <a:pt x="2785" y="2703"/>
                  </a:cubicBezTo>
                  <a:cubicBezTo>
                    <a:pt x="2758" y="2837"/>
                    <a:pt x="2704" y="2971"/>
                    <a:pt x="2624" y="3105"/>
                  </a:cubicBezTo>
                  <a:cubicBezTo>
                    <a:pt x="2570" y="3239"/>
                    <a:pt x="2490" y="3346"/>
                    <a:pt x="2383" y="3453"/>
                  </a:cubicBezTo>
                  <a:cubicBezTo>
                    <a:pt x="2196" y="3694"/>
                    <a:pt x="1982" y="3881"/>
                    <a:pt x="1768" y="4042"/>
                  </a:cubicBezTo>
                  <a:cubicBezTo>
                    <a:pt x="1527" y="4256"/>
                    <a:pt x="1259" y="4390"/>
                    <a:pt x="965" y="4523"/>
                  </a:cubicBezTo>
                  <a:cubicBezTo>
                    <a:pt x="697" y="4657"/>
                    <a:pt x="376" y="4764"/>
                    <a:pt x="108" y="4845"/>
                  </a:cubicBezTo>
                  <a:cubicBezTo>
                    <a:pt x="81" y="4845"/>
                    <a:pt x="28" y="4898"/>
                    <a:pt x="1" y="4898"/>
                  </a:cubicBezTo>
                  <a:cubicBezTo>
                    <a:pt x="884" y="5085"/>
                    <a:pt x="1794" y="5219"/>
                    <a:pt x="2624" y="5380"/>
                  </a:cubicBezTo>
                  <a:lnTo>
                    <a:pt x="2838" y="5433"/>
                  </a:lnTo>
                  <a:cubicBezTo>
                    <a:pt x="3347" y="5514"/>
                    <a:pt x="3882" y="5594"/>
                    <a:pt x="4417" y="5648"/>
                  </a:cubicBezTo>
                  <a:cubicBezTo>
                    <a:pt x="5033" y="5728"/>
                    <a:pt x="5702" y="5755"/>
                    <a:pt x="6344" y="5781"/>
                  </a:cubicBezTo>
                  <a:lnTo>
                    <a:pt x="6452" y="5781"/>
                  </a:lnTo>
                  <a:cubicBezTo>
                    <a:pt x="7067" y="5781"/>
                    <a:pt x="7683" y="5755"/>
                    <a:pt x="8325" y="5701"/>
                  </a:cubicBezTo>
                  <a:cubicBezTo>
                    <a:pt x="8646" y="5648"/>
                    <a:pt x="8967" y="5594"/>
                    <a:pt x="9262" y="5567"/>
                  </a:cubicBezTo>
                  <a:cubicBezTo>
                    <a:pt x="9530" y="5487"/>
                    <a:pt x="9824" y="5433"/>
                    <a:pt x="10118" y="5353"/>
                  </a:cubicBezTo>
                  <a:cubicBezTo>
                    <a:pt x="10814" y="5166"/>
                    <a:pt x="11483" y="4925"/>
                    <a:pt x="12153" y="4657"/>
                  </a:cubicBezTo>
                  <a:cubicBezTo>
                    <a:pt x="12608" y="4497"/>
                    <a:pt x="13063" y="4309"/>
                    <a:pt x="13544" y="4149"/>
                  </a:cubicBezTo>
                  <a:lnTo>
                    <a:pt x="13464" y="4149"/>
                  </a:lnTo>
                  <a:cubicBezTo>
                    <a:pt x="13999" y="3988"/>
                    <a:pt x="14481" y="3854"/>
                    <a:pt x="14909" y="3774"/>
                  </a:cubicBezTo>
                  <a:cubicBezTo>
                    <a:pt x="14963" y="3774"/>
                    <a:pt x="15043" y="3720"/>
                    <a:pt x="15070" y="3613"/>
                  </a:cubicBezTo>
                  <a:cubicBezTo>
                    <a:pt x="15177" y="3560"/>
                    <a:pt x="15177" y="3426"/>
                    <a:pt x="15097" y="3319"/>
                  </a:cubicBezTo>
                  <a:cubicBezTo>
                    <a:pt x="14615" y="2623"/>
                    <a:pt x="13866" y="2034"/>
                    <a:pt x="13009" y="1579"/>
                  </a:cubicBezTo>
                  <a:cubicBezTo>
                    <a:pt x="12474" y="1285"/>
                    <a:pt x="11885" y="1044"/>
                    <a:pt x="11216" y="830"/>
                  </a:cubicBezTo>
                  <a:cubicBezTo>
                    <a:pt x="11028" y="1017"/>
                    <a:pt x="10814" y="1151"/>
                    <a:pt x="10600" y="1231"/>
                  </a:cubicBezTo>
                  <a:cubicBezTo>
                    <a:pt x="10333" y="1365"/>
                    <a:pt x="10065" y="1499"/>
                    <a:pt x="9797" y="1606"/>
                  </a:cubicBezTo>
                  <a:cubicBezTo>
                    <a:pt x="9476" y="1713"/>
                    <a:pt x="9182" y="1767"/>
                    <a:pt x="8887" y="1847"/>
                  </a:cubicBezTo>
                  <a:cubicBezTo>
                    <a:pt x="8593" y="1900"/>
                    <a:pt x="8272" y="1954"/>
                    <a:pt x="7950" y="1954"/>
                  </a:cubicBezTo>
                  <a:cubicBezTo>
                    <a:pt x="7656" y="1954"/>
                    <a:pt x="7335" y="1900"/>
                    <a:pt x="7040" y="1847"/>
                  </a:cubicBezTo>
                  <a:cubicBezTo>
                    <a:pt x="6880" y="1820"/>
                    <a:pt x="6746" y="1767"/>
                    <a:pt x="6585" y="1713"/>
                  </a:cubicBezTo>
                  <a:cubicBezTo>
                    <a:pt x="6478" y="1686"/>
                    <a:pt x="6371" y="1633"/>
                    <a:pt x="6264" y="1579"/>
                  </a:cubicBezTo>
                  <a:cubicBezTo>
                    <a:pt x="6184" y="1552"/>
                    <a:pt x="6077" y="1472"/>
                    <a:pt x="5996" y="1419"/>
                  </a:cubicBezTo>
                  <a:lnTo>
                    <a:pt x="5970" y="1419"/>
                  </a:lnTo>
                  <a:cubicBezTo>
                    <a:pt x="5943" y="1365"/>
                    <a:pt x="5916" y="1338"/>
                    <a:pt x="5836" y="1312"/>
                  </a:cubicBezTo>
                  <a:cubicBezTo>
                    <a:pt x="5702" y="1204"/>
                    <a:pt x="5595" y="1097"/>
                    <a:pt x="5515" y="1017"/>
                  </a:cubicBezTo>
                  <a:lnTo>
                    <a:pt x="5434" y="937"/>
                  </a:lnTo>
                  <a:lnTo>
                    <a:pt x="5408" y="910"/>
                  </a:lnTo>
                  <a:cubicBezTo>
                    <a:pt x="5381" y="883"/>
                    <a:pt x="5381" y="830"/>
                    <a:pt x="5327" y="803"/>
                  </a:cubicBezTo>
                  <a:cubicBezTo>
                    <a:pt x="5301" y="749"/>
                    <a:pt x="5274" y="642"/>
                    <a:pt x="5247" y="562"/>
                  </a:cubicBezTo>
                  <a:cubicBezTo>
                    <a:pt x="5194" y="509"/>
                    <a:pt x="5194" y="428"/>
                    <a:pt x="5194" y="348"/>
                  </a:cubicBezTo>
                  <a:lnTo>
                    <a:pt x="5194" y="80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65"/>
            <p:cNvSpPr/>
            <p:nvPr/>
          </p:nvSpPr>
          <p:spPr>
            <a:xfrm>
              <a:off x="8758950" y="7115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65"/>
            <p:cNvSpPr/>
            <p:nvPr/>
          </p:nvSpPr>
          <p:spPr>
            <a:xfrm>
              <a:off x="8484600" y="7176800"/>
              <a:ext cx="34150" cy="40175"/>
            </a:xfrm>
            <a:custGeom>
              <a:avLst/>
              <a:gdLst/>
              <a:ahLst/>
              <a:cxnLst/>
              <a:rect l="l" t="t" r="r" b="b"/>
              <a:pathLst>
                <a:path w="1366" h="1607" extrusionOk="0">
                  <a:moveTo>
                    <a:pt x="1339" y="0"/>
                  </a:moveTo>
                  <a:cubicBezTo>
                    <a:pt x="911" y="375"/>
                    <a:pt x="456" y="803"/>
                    <a:pt x="28" y="1312"/>
                  </a:cubicBezTo>
                  <a:cubicBezTo>
                    <a:pt x="1" y="1338"/>
                    <a:pt x="1" y="1392"/>
                    <a:pt x="1" y="1445"/>
                  </a:cubicBezTo>
                  <a:cubicBezTo>
                    <a:pt x="1" y="1499"/>
                    <a:pt x="28" y="1526"/>
                    <a:pt x="108" y="1579"/>
                  </a:cubicBezTo>
                  <a:cubicBezTo>
                    <a:pt x="135" y="1606"/>
                    <a:pt x="161" y="1606"/>
                    <a:pt x="215" y="1606"/>
                  </a:cubicBezTo>
                  <a:lnTo>
                    <a:pt x="268" y="1606"/>
                  </a:lnTo>
                  <a:cubicBezTo>
                    <a:pt x="295" y="1606"/>
                    <a:pt x="349" y="1579"/>
                    <a:pt x="402" y="1526"/>
                  </a:cubicBezTo>
                  <a:cubicBezTo>
                    <a:pt x="456" y="1445"/>
                    <a:pt x="563" y="1365"/>
                    <a:pt x="643" y="1258"/>
                  </a:cubicBezTo>
                  <a:cubicBezTo>
                    <a:pt x="857" y="990"/>
                    <a:pt x="1125" y="776"/>
                    <a:pt x="1366" y="535"/>
                  </a:cubicBezTo>
                  <a:cubicBezTo>
                    <a:pt x="1366" y="455"/>
                    <a:pt x="1339" y="402"/>
                    <a:pt x="1339" y="375"/>
                  </a:cubicBezTo>
                  <a:lnTo>
                    <a:pt x="1339" y="187"/>
                  </a:lnTo>
                  <a:lnTo>
                    <a:pt x="1339" y="134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65"/>
            <p:cNvSpPr/>
            <p:nvPr/>
          </p:nvSpPr>
          <p:spPr>
            <a:xfrm>
              <a:off x="8241700" y="7167425"/>
              <a:ext cx="592225" cy="510575"/>
            </a:xfrm>
            <a:custGeom>
              <a:avLst/>
              <a:gdLst/>
              <a:ahLst/>
              <a:cxnLst/>
              <a:rect l="l" t="t" r="r" b="b"/>
              <a:pathLst>
                <a:path w="23689" h="20423" extrusionOk="0">
                  <a:moveTo>
                    <a:pt x="14106" y="0"/>
                  </a:moveTo>
                  <a:cubicBezTo>
                    <a:pt x="13303" y="0"/>
                    <a:pt x="12447" y="107"/>
                    <a:pt x="11697" y="268"/>
                  </a:cubicBezTo>
                  <a:cubicBezTo>
                    <a:pt x="10573" y="509"/>
                    <a:pt x="9503" y="937"/>
                    <a:pt x="8486" y="1499"/>
                  </a:cubicBezTo>
                  <a:cubicBezTo>
                    <a:pt x="7576" y="2008"/>
                    <a:pt x="6666" y="2677"/>
                    <a:pt x="5809" y="3480"/>
                  </a:cubicBezTo>
                  <a:cubicBezTo>
                    <a:pt x="4953" y="4229"/>
                    <a:pt x="4203" y="5086"/>
                    <a:pt x="3454" y="6049"/>
                  </a:cubicBezTo>
                  <a:cubicBezTo>
                    <a:pt x="2758" y="6986"/>
                    <a:pt x="2142" y="8003"/>
                    <a:pt x="1607" y="9074"/>
                  </a:cubicBezTo>
                  <a:cubicBezTo>
                    <a:pt x="1071" y="10145"/>
                    <a:pt x="670" y="11242"/>
                    <a:pt x="402" y="12339"/>
                  </a:cubicBezTo>
                  <a:cubicBezTo>
                    <a:pt x="135" y="13490"/>
                    <a:pt x="1" y="14588"/>
                    <a:pt x="1" y="15685"/>
                  </a:cubicBezTo>
                  <a:cubicBezTo>
                    <a:pt x="1" y="15953"/>
                    <a:pt x="28" y="16274"/>
                    <a:pt x="28" y="16488"/>
                  </a:cubicBezTo>
                  <a:cubicBezTo>
                    <a:pt x="81" y="16756"/>
                    <a:pt x="108" y="16997"/>
                    <a:pt x="135" y="17264"/>
                  </a:cubicBezTo>
                  <a:cubicBezTo>
                    <a:pt x="215" y="17639"/>
                    <a:pt x="349" y="18014"/>
                    <a:pt x="536" y="18335"/>
                  </a:cubicBezTo>
                  <a:cubicBezTo>
                    <a:pt x="911" y="18897"/>
                    <a:pt x="1473" y="19405"/>
                    <a:pt x="2222" y="19753"/>
                  </a:cubicBezTo>
                  <a:cubicBezTo>
                    <a:pt x="2892" y="20048"/>
                    <a:pt x="3641" y="20235"/>
                    <a:pt x="4578" y="20342"/>
                  </a:cubicBezTo>
                  <a:cubicBezTo>
                    <a:pt x="5033" y="20369"/>
                    <a:pt x="5488" y="20423"/>
                    <a:pt x="5970" y="20423"/>
                  </a:cubicBezTo>
                  <a:cubicBezTo>
                    <a:pt x="6344" y="20423"/>
                    <a:pt x="6719" y="20423"/>
                    <a:pt x="7147" y="20369"/>
                  </a:cubicBezTo>
                  <a:cubicBezTo>
                    <a:pt x="7897" y="20342"/>
                    <a:pt x="8673" y="20235"/>
                    <a:pt x="9476" y="20075"/>
                  </a:cubicBezTo>
                  <a:cubicBezTo>
                    <a:pt x="11590" y="19700"/>
                    <a:pt x="13839" y="18950"/>
                    <a:pt x="16087" y="17800"/>
                  </a:cubicBezTo>
                  <a:cubicBezTo>
                    <a:pt x="17291" y="17211"/>
                    <a:pt x="18523" y="16461"/>
                    <a:pt x="19674" y="15658"/>
                  </a:cubicBezTo>
                  <a:cubicBezTo>
                    <a:pt x="20825" y="14882"/>
                    <a:pt x="21895" y="14052"/>
                    <a:pt x="22885" y="13142"/>
                  </a:cubicBezTo>
                  <a:cubicBezTo>
                    <a:pt x="22993" y="13062"/>
                    <a:pt x="23100" y="12955"/>
                    <a:pt x="23233" y="12848"/>
                  </a:cubicBezTo>
                  <a:cubicBezTo>
                    <a:pt x="23287" y="12794"/>
                    <a:pt x="23287" y="12714"/>
                    <a:pt x="23260" y="12607"/>
                  </a:cubicBezTo>
                  <a:cubicBezTo>
                    <a:pt x="23367" y="12607"/>
                    <a:pt x="23448" y="12580"/>
                    <a:pt x="23448" y="12473"/>
                  </a:cubicBezTo>
                  <a:cubicBezTo>
                    <a:pt x="23635" y="11670"/>
                    <a:pt x="23688" y="10787"/>
                    <a:pt x="23581" y="9716"/>
                  </a:cubicBezTo>
                  <a:cubicBezTo>
                    <a:pt x="23528" y="8726"/>
                    <a:pt x="23314" y="7709"/>
                    <a:pt x="23073" y="6665"/>
                  </a:cubicBezTo>
                  <a:cubicBezTo>
                    <a:pt x="22885" y="5996"/>
                    <a:pt x="22645" y="5300"/>
                    <a:pt x="22430" y="4658"/>
                  </a:cubicBezTo>
                  <a:cubicBezTo>
                    <a:pt x="22190" y="4015"/>
                    <a:pt x="21922" y="3480"/>
                    <a:pt x="21654" y="2971"/>
                  </a:cubicBezTo>
                  <a:cubicBezTo>
                    <a:pt x="21628" y="2945"/>
                    <a:pt x="21601" y="2918"/>
                    <a:pt x="21520" y="2891"/>
                  </a:cubicBezTo>
                  <a:cubicBezTo>
                    <a:pt x="20664" y="2088"/>
                    <a:pt x="19647" y="1419"/>
                    <a:pt x="18576" y="937"/>
                  </a:cubicBezTo>
                  <a:cubicBezTo>
                    <a:pt x="17506" y="482"/>
                    <a:pt x="16328" y="134"/>
                    <a:pt x="15123" y="27"/>
                  </a:cubicBezTo>
                  <a:cubicBezTo>
                    <a:pt x="14829" y="0"/>
                    <a:pt x="14454" y="0"/>
                    <a:pt x="14106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65"/>
            <p:cNvSpPr/>
            <p:nvPr/>
          </p:nvSpPr>
          <p:spPr>
            <a:xfrm>
              <a:off x="8243050" y="7176125"/>
              <a:ext cx="590875" cy="497850"/>
            </a:xfrm>
            <a:custGeom>
              <a:avLst/>
              <a:gdLst/>
              <a:ahLst/>
              <a:cxnLst/>
              <a:rect l="l" t="t" r="r" b="b"/>
              <a:pathLst>
                <a:path w="23635" h="19914" extrusionOk="0">
                  <a:moveTo>
                    <a:pt x="8699" y="3988"/>
                  </a:moveTo>
                  <a:cubicBezTo>
                    <a:pt x="8994" y="3988"/>
                    <a:pt x="9288" y="4042"/>
                    <a:pt x="9556" y="4176"/>
                  </a:cubicBezTo>
                  <a:cubicBezTo>
                    <a:pt x="9690" y="4229"/>
                    <a:pt x="9823" y="4256"/>
                    <a:pt x="9930" y="4363"/>
                  </a:cubicBezTo>
                  <a:cubicBezTo>
                    <a:pt x="10038" y="4443"/>
                    <a:pt x="10171" y="4497"/>
                    <a:pt x="10225" y="4604"/>
                  </a:cubicBezTo>
                  <a:cubicBezTo>
                    <a:pt x="10332" y="4711"/>
                    <a:pt x="10439" y="4791"/>
                    <a:pt x="10519" y="4925"/>
                  </a:cubicBezTo>
                  <a:cubicBezTo>
                    <a:pt x="10600" y="5032"/>
                    <a:pt x="10653" y="5166"/>
                    <a:pt x="10733" y="5300"/>
                  </a:cubicBezTo>
                  <a:cubicBezTo>
                    <a:pt x="10787" y="5434"/>
                    <a:pt x="10840" y="5568"/>
                    <a:pt x="10867" y="5728"/>
                  </a:cubicBezTo>
                  <a:cubicBezTo>
                    <a:pt x="10894" y="5862"/>
                    <a:pt x="10894" y="5996"/>
                    <a:pt x="10921" y="6130"/>
                  </a:cubicBezTo>
                  <a:cubicBezTo>
                    <a:pt x="10921" y="6451"/>
                    <a:pt x="10921" y="6745"/>
                    <a:pt x="10840" y="7040"/>
                  </a:cubicBezTo>
                  <a:cubicBezTo>
                    <a:pt x="10760" y="7334"/>
                    <a:pt x="10653" y="7602"/>
                    <a:pt x="10493" y="7869"/>
                  </a:cubicBezTo>
                  <a:cubicBezTo>
                    <a:pt x="10359" y="8137"/>
                    <a:pt x="10198" y="8378"/>
                    <a:pt x="9984" y="8619"/>
                  </a:cubicBezTo>
                  <a:cubicBezTo>
                    <a:pt x="9797" y="8860"/>
                    <a:pt x="9582" y="9047"/>
                    <a:pt x="9368" y="9261"/>
                  </a:cubicBezTo>
                  <a:cubicBezTo>
                    <a:pt x="9127" y="9449"/>
                    <a:pt x="8887" y="9609"/>
                    <a:pt x="8592" y="9743"/>
                  </a:cubicBezTo>
                  <a:cubicBezTo>
                    <a:pt x="8325" y="9877"/>
                    <a:pt x="8057" y="9984"/>
                    <a:pt x="7762" y="10091"/>
                  </a:cubicBezTo>
                  <a:cubicBezTo>
                    <a:pt x="7629" y="10118"/>
                    <a:pt x="7441" y="10145"/>
                    <a:pt x="7307" y="10145"/>
                  </a:cubicBezTo>
                  <a:cubicBezTo>
                    <a:pt x="7174" y="10145"/>
                    <a:pt x="7093" y="10198"/>
                    <a:pt x="6959" y="10198"/>
                  </a:cubicBezTo>
                  <a:cubicBezTo>
                    <a:pt x="7093" y="10064"/>
                    <a:pt x="7040" y="10064"/>
                    <a:pt x="7040" y="10064"/>
                  </a:cubicBezTo>
                  <a:cubicBezTo>
                    <a:pt x="6745" y="10064"/>
                    <a:pt x="6451" y="9984"/>
                    <a:pt x="6183" y="9904"/>
                  </a:cubicBezTo>
                  <a:lnTo>
                    <a:pt x="5782" y="9690"/>
                  </a:lnTo>
                  <a:cubicBezTo>
                    <a:pt x="5675" y="9636"/>
                    <a:pt x="5568" y="9556"/>
                    <a:pt x="5487" y="9449"/>
                  </a:cubicBezTo>
                  <a:cubicBezTo>
                    <a:pt x="5380" y="9368"/>
                    <a:pt x="5273" y="9261"/>
                    <a:pt x="5220" y="9154"/>
                  </a:cubicBezTo>
                  <a:cubicBezTo>
                    <a:pt x="5166" y="9101"/>
                    <a:pt x="5139" y="9020"/>
                    <a:pt x="5086" y="8967"/>
                  </a:cubicBezTo>
                  <a:lnTo>
                    <a:pt x="4979" y="8753"/>
                  </a:lnTo>
                  <a:cubicBezTo>
                    <a:pt x="4899" y="8619"/>
                    <a:pt x="4872" y="8485"/>
                    <a:pt x="4845" y="8324"/>
                  </a:cubicBezTo>
                  <a:cubicBezTo>
                    <a:pt x="4818" y="8191"/>
                    <a:pt x="4818" y="8057"/>
                    <a:pt x="4765" y="7923"/>
                  </a:cubicBezTo>
                  <a:lnTo>
                    <a:pt x="4765" y="7869"/>
                  </a:lnTo>
                  <a:lnTo>
                    <a:pt x="4765" y="7629"/>
                  </a:lnTo>
                  <a:lnTo>
                    <a:pt x="4765" y="7548"/>
                  </a:lnTo>
                  <a:cubicBezTo>
                    <a:pt x="4765" y="7388"/>
                    <a:pt x="4818" y="7200"/>
                    <a:pt x="4872" y="7040"/>
                  </a:cubicBezTo>
                  <a:cubicBezTo>
                    <a:pt x="4872" y="7013"/>
                    <a:pt x="4872" y="7013"/>
                    <a:pt x="4899" y="6986"/>
                  </a:cubicBezTo>
                  <a:lnTo>
                    <a:pt x="4899" y="6933"/>
                  </a:lnTo>
                  <a:lnTo>
                    <a:pt x="4899" y="6906"/>
                  </a:lnTo>
                  <a:lnTo>
                    <a:pt x="4899" y="6879"/>
                  </a:lnTo>
                  <a:lnTo>
                    <a:pt x="4899" y="6852"/>
                  </a:lnTo>
                  <a:lnTo>
                    <a:pt x="4899" y="6799"/>
                  </a:lnTo>
                  <a:cubicBezTo>
                    <a:pt x="4979" y="6611"/>
                    <a:pt x="5032" y="6451"/>
                    <a:pt x="5139" y="6264"/>
                  </a:cubicBezTo>
                  <a:cubicBezTo>
                    <a:pt x="5220" y="6183"/>
                    <a:pt x="5246" y="6076"/>
                    <a:pt x="5300" y="5969"/>
                  </a:cubicBezTo>
                  <a:cubicBezTo>
                    <a:pt x="5354" y="5942"/>
                    <a:pt x="5354" y="5916"/>
                    <a:pt x="5380" y="5862"/>
                  </a:cubicBezTo>
                  <a:cubicBezTo>
                    <a:pt x="5434" y="5782"/>
                    <a:pt x="5541" y="5648"/>
                    <a:pt x="5621" y="5541"/>
                  </a:cubicBezTo>
                  <a:cubicBezTo>
                    <a:pt x="5701" y="5407"/>
                    <a:pt x="5835" y="5273"/>
                    <a:pt x="5969" y="5139"/>
                  </a:cubicBezTo>
                  <a:cubicBezTo>
                    <a:pt x="6076" y="5032"/>
                    <a:pt x="6183" y="4925"/>
                    <a:pt x="6290" y="4872"/>
                  </a:cubicBezTo>
                  <a:cubicBezTo>
                    <a:pt x="6317" y="4872"/>
                    <a:pt x="6317" y="4845"/>
                    <a:pt x="6344" y="4845"/>
                  </a:cubicBezTo>
                  <a:cubicBezTo>
                    <a:pt x="6504" y="4711"/>
                    <a:pt x="6692" y="4604"/>
                    <a:pt x="6852" y="4497"/>
                  </a:cubicBezTo>
                  <a:cubicBezTo>
                    <a:pt x="6906" y="4470"/>
                    <a:pt x="6986" y="4443"/>
                    <a:pt x="7013" y="4390"/>
                  </a:cubicBezTo>
                  <a:cubicBezTo>
                    <a:pt x="7093" y="4363"/>
                    <a:pt x="7120" y="4336"/>
                    <a:pt x="7174" y="4336"/>
                  </a:cubicBezTo>
                  <a:cubicBezTo>
                    <a:pt x="7388" y="4229"/>
                    <a:pt x="7575" y="4176"/>
                    <a:pt x="7789" y="4096"/>
                  </a:cubicBezTo>
                  <a:lnTo>
                    <a:pt x="7923" y="4096"/>
                  </a:lnTo>
                  <a:cubicBezTo>
                    <a:pt x="8030" y="4069"/>
                    <a:pt x="8164" y="4069"/>
                    <a:pt x="8244" y="4042"/>
                  </a:cubicBezTo>
                  <a:lnTo>
                    <a:pt x="8298" y="4042"/>
                  </a:lnTo>
                  <a:cubicBezTo>
                    <a:pt x="8432" y="4042"/>
                    <a:pt x="8512" y="3988"/>
                    <a:pt x="8646" y="3988"/>
                  </a:cubicBezTo>
                  <a:close/>
                  <a:moveTo>
                    <a:pt x="11269" y="0"/>
                  </a:moveTo>
                  <a:lnTo>
                    <a:pt x="11269" y="0"/>
                  </a:lnTo>
                  <a:cubicBezTo>
                    <a:pt x="10305" y="214"/>
                    <a:pt x="9315" y="616"/>
                    <a:pt x="8378" y="1151"/>
                  </a:cubicBezTo>
                  <a:cubicBezTo>
                    <a:pt x="7495" y="1660"/>
                    <a:pt x="6585" y="2329"/>
                    <a:pt x="5701" y="3132"/>
                  </a:cubicBezTo>
                  <a:cubicBezTo>
                    <a:pt x="4872" y="3881"/>
                    <a:pt x="4096" y="4738"/>
                    <a:pt x="3373" y="5701"/>
                  </a:cubicBezTo>
                  <a:cubicBezTo>
                    <a:pt x="2677" y="6638"/>
                    <a:pt x="2061" y="7655"/>
                    <a:pt x="1526" y="8726"/>
                  </a:cubicBezTo>
                  <a:cubicBezTo>
                    <a:pt x="991" y="9797"/>
                    <a:pt x="589" y="10894"/>
                    <a:pt x="322" y="11991"/>
                  </a:cubicBezTo>
                  <a:cubicBezTo>
                    <a:pt x="161" y="12661"/>
                    <a:pt x="54" y="13303"/>
                    <a:pt x="0" y="13972"/>
                  </a:cubicBezTo>
                  <a:cubicBezTo>
                    <a:pt x="27" y="13892"/>
                    <a:pt x="81" y="13811"/>
                    <a:pt x="134" y="13731"/>
                  </a:cubicBezTo>
                  <a:cubicBezTo>
                    <a:pt x="295" y="13490"/>
                    <a:pt x="482" y="13276"/>
                    <a:pt x="696" y="13035"/>
                  </a:cubicBezTo>
                  <a:cubicBezTo>
                    <a:pt x="884" y="12821"/>
                    <a:pt x="1125" y="12634"/>
                    <a:pt x="1365" y="12473"/>
                  </a:cubicBezTo>
                  <a:cubicBezTo>
                    <a:pt x="1633" y="12286"/>
                    <a:pt x="1901" y="12125"/>
                    <a:pt x="2168" y="11991"/>
                  </a:cubicBezTo>
                  <a:cubicBezTo>
                    <a:pt x="2436" y="11858"/>
                    <a:pt x="2730" y="11750"/>
                    <a:pt x="2998" y="11697"/>
                  </a:cubicBezTo>
                  <a:cubicBezTo>
                    <a:pt x="3293" y="11617"/>
                    <a:pt x="3641" y="11563"/>
                    <a:pt x="3935" y="11563"/>
                  </a:cubicBezTo>
                  <a:lnTo>
                    <a:pt x="4443" y="11563"/>
                  </a:lnTo>
                  <a:cubicBezTo>
                    <a:pt x="4604" y="11563"/>
                    <a:pt x="4738" y="11590"/>
                    <a:pt x="4899" y="11590"/>
                  </a:cubicBezTo>
                  <a:cubicBezTo>
                    <a:pt x="5193" y="11643"/>
                    <a:pt x="5514" y="11697"/>
                    <a:pt x="5809" y="11804"/>
                  </a:cubicBezTo>
                  <a:cubicBezTo>
                    <a:pt x="6076" y="11884"/>
                    <a:pt x="6371" y="11991"/>
                    <a:pt x="6612" y="12125"/>
                  </a:cubicBezTo>
                  <a:cubicBezTo>
                    <a:pt x="7147" y="12446"/>
                    <a:pt x="7629" y="12794"/>
                    <a:pt x="8030" y="13276"/>
                  </a:cubicBezTo>
                  <a:cubicBezTo>
                    <a:pt x="8191" y="13463"/>
                    <a:pt x="8351" y="13704"/>
                    <a:pt x="8512" y="13945"/>
                  </a:cubicBezTo>
                  <a:cubicBezTo>
                    <a:pt x="8646" y="14186"/>
                    <a:pt x="8780" y="14454"/>
                    <a:pt x="8913" y="14695"/>
                  </a:cubicBezTo>
                  <a:cubicBezTo>
                    <a:pt x="9020" y="15016"/>
                    <a:pt x="9127" y="15310"/>
                    <a:pt x="9181" y="15605"/>
                  </a:cubicBezTo>
                  <a:cubicBezTo>
                    <a:pt x="9261" y="15899"/>
                    <a:pt x="9288" y="16220"/>
                    <a:pt x="9288" y="16542"/>
                  </a:cubicBezTo>
                  <a:cubicBezTo>
                    <a:pt x="9288" y="17184"/>
                    <a:pt x="9154" y="17800"/>
                    <a:pt x="8967" y="18362"/>
                  </a:cubicBezTo>
                  <a:cubicBezTo>
                    <a:pt x="8860" y="18629"/>
                    <a:pt x="8726" y="18897"/>
                    <a:pt x="8539" y="19111"/>
                  </a:cubicBezTo>
                  <a:lnTo>
                    <a:pt x="8057" y="19834"/>
                  </a:lnTo>
                  <a:lnTo>
                    <a:pt x="7950" y="19914"/>
                  </a:lnTo>
                  <a:lnTo>
                    <a:pt x="9449" y="19727"/>
                  </a:lnTo>
                  <a:cubicBezTo>
                    <a:pt x="10894" y="19486"/>
                    <a:pt x="12366" y="19057"/>
                    <a:pt x="13865" y="18442"/>
                  </a:cubicBezTo>
                  <a:lnTo>
                    <a:pt x="13838" y="18442"/>
                  </a:lnTo>
                  <a:cubicBezTo>
                    <a:pt x="13678" y="18362"/>
                    <a:pt x="13517" y="18228"/>
                    <a:pt x="13330" y="18094"/>
                  </a:cubicBezTo>
                  <a:cubicBezTo>
                    <a:pt x="13303" y="18094"/>
                    <a:pt x="13303" y="18040"/>
                    <a:pt x="13276" y="18014"/>
                  </a:cubicBezTo>
                  <a:cubicBezTo>
                    <a:pt x="13035" y="17826"/>
                    <a:pt x="12848" y="17612"/>
                    <a:pt x="12634" y="17371"/>
                  </a:cubicBezTo>
                  <a:cubicBezTo>
                    <a:pt x="12607" y="17318"/>
                    <a:pt x="12527" y="17291"/>
                    <a:pt x="12500" y="17211"/>
                  </a:cubicBezTo>
                  <a:cubicBezTo>
                    <a:pt x="12393" y="17077"/>
                    <a:pt x="12313" y="16916"/>
                    <a:pt x="12232" y="16782"/>
                  </a:cubicBezTo>
                  <a:cubicBezTo>
                    <a:pt x="12206" y="16675"/>
                    <a:pt x="12125" y="16622"/>
                    <a:pt x="12098" y="16515"/>
                  </a:cubicBezTo>
                  <a:cubicBezTo>
                    <a:pt x="12045" y="16381"/>
                    <a:pt x="11991" y="16247"/>
                    <a:pt x="11938" y="16113"/>
                  </a:cubicBezTo>
                  <a:lnTo>
                    <a:pt x="11938" y="16087"/>
                  </a:lnTo>
                  <a:cubicBezTo>
                    <a:pt x="11911" y="15953"/>
                    <a:pt x="11831" y="15765"/>
                    <a:pt x="11831" y="15605"/>
                  </a:cubicBezTo>
                  <a:lnTo>
                    <a:pt x="11831" y="15578"/>
                  </a:lnTo>
                  <a:lnTo>
                    <a:pt x="11831" y="15471"/>
                  </a:lnTo>
                  <a:lnTo>
                    <a:pt x="11831" y="15444"/>
                  </a:lnTo>
                  <a:cubicBezTo>
                    <a:pt x="11831" y="15337"/>
                    <a:pt x="11804" y="15230"/>
                    <a:pt x="11804" y="15150"/>
                  </a:cubicBezTo>
                  <a:lnTo>
                    <a:pt x="11804" y="14829"/>
                  </a:lnTo>
                  <a:cubicBezTo>
                    <a:pt x="11804" y="14802"/>
                    <a:pt x="11804" y="14748"/>
                    <a:pt x="11831" y="14695"/>
                  </a:cubicBezTo>
                  <a:lnTo>
                    <a:pt x="11831" y="14668"/>
                  </a:lnTo>
                  <a:cubicBezTo>
                    <a:pt x="11831" y="14561"/>
                    <a:pt x="11858" y="14507"/>
                    <a:pt x="11911" y="14400"/>
                  </a:cubicBezTo>
                  <a:cubicBezTo>
                    <a:pt x="11911" y="14347"/>
                    <a:pt x="11938" y="14320"/>
                    <a:pt x="11965" y="14240"/>
                  </a:cubicBezTo>
                  <a:cubicBezTo>
                    <a:pt x="11991" y="14106"/>
                    <a:pt x="12072" y="13999"/>
                    <a:pt x="12125" y="13892"/>
                  </a:cubicBezTo>
                  <a:cubicBezTo>
                    <a:pt x="12125" y="13865"/>
                    <a:pt x="12179" y="13865"/>
                    <a:pt x="12179" y="13838"/>
                  </a:cubicBezTo>
                  <a:lnTo>
                    <a:pt x="12179" y="13811"/>
                  </a:lnTo>
                  <a:cubicBezTo>
                    <a:pt x="12232" y="13704"/>
                    <a:pt x="12313" y="13597"/>
                    <a:pt x="12393" y="13490"/>
                  </a:cubicBezTo>
                  <a:lnTo>
                    <a:pt x="12446" y="13463"/>
                  </a:lnTo>
                  <a:cubicBezTo>
                    <a:pt x="12473" y="13437"/>
                    <a:pt x="12500" y="13410"/>
                    <a:pt x="12580" y="13356"/>
                  </a:cubicBezTo>
                  <a:cubicBezTo>
                    <a:pt x="12607" y="13330"/>
                    <a:pt x="12661" y="13303"/>
                    <a:pt x="12714" y="13276"/>
                  </a:cubicBezTo>
                  <a:cubicBezTo>
                    <a:pt x="12741" y="13223"/>
                    <a:pt x="12768" y="13223"/>
                    <a:pt x="12794" y="13196"/>
                  </a:cubicBezTo>
                  <a:lnTo>
                    <a:pt x="13008" y="13116"/>
                  </a:lnTo>
                  <a:cubicBezTo>
                    <a:pt x="13142" y="13035"/>
                    <a:pt x="13276" y="13008"/>
                    <a:pt x="13410" y="12982"/>
                  </a:cubicBezTo>
                  <a:cubicBezTo>
                    <a:pt x="13651" y="12901"/>
                    <a:pt x="13865" y="12875"/>
                    <a:pt x="14106" y="12875"/>
                  </a:cubicBezTo>
                  <a:lnTo>
                    <a:pt x="14266" y="12875"/>
                  </a:lnTo>
                  <a:cubicBezTo>
                    <a:pt x="14588" y="12901"/>
                    <a:pt x="14882" y="12928"/>
                    <a:pt x="15177" y="13035"/>
                  </a:cubicBezTo>
                  <a:cubicBezTo>
                    <a:pt x="15471" y="13142"/>
                    <a:pt x="15739" y="13276"/>
                    <a:pt x="15979" y="13410"/>
                  </a:cubicBezTo>
                  <a:cubicBezTo>
                    <a:pt x="16247" y="13571"/>
                    <a:pt x="16488" y="13731"/>
                    <a:pt x="16675" y="13945"/>
                  </a:cubicBezTo>
                  <a:cubicBezTo>
                    <a:pt x="16890" y="14133"/>
                    <a:pt x="17077" y="14347"/>
                    <a:pt x="17291" y="14588"/>
                  </a:cubicBezTo>
                  <a:cubicBezTo>
                    <a:pt x="17478" y="14802"/>
                    <a:pt x="17612" y="15069"/>
                    <a:pt x="17746" y="15391"/>
                  </a:cubicBezTo>
                  <a:cubicBezTo>
                    <a:pt x="17880" y="15658"/>
                    <a:pt x="17987" y="15953"/>
                    <a:pt x="18014" y="16247"/>
                  </a:cubicBezTo>
                  <a:lnTo>
                    <a:pt x="18014" y="16354"/>
                  </a:lnTo>
                  <a:cubicBezTo>
                    <a:pt x="18549" y="16006"/>
                    <a:pt x="19084" y="15685"/>
                    <a:pt x="19620" y="15310"/>
                  </a:cubicBezTo>
                  <a:cubicBezTo>
                    <a:pt x="20771" y="14534"/>
                    <a:pt x="21841" y="13704"/>
                    <a:pt x="22831" y="12794"/>
                  </a:cubicBezTo>
                  <a:cubicBezTo>
                    <a:pt x="22939" y="12714"/>
                    <a:pt x="23046" y="12607"/>
                    <a:pt x="23179" y="12500"/>
                  </a:cubicBezTo>
                  <a:cubicBezTo>
                    <a:pt x="23233" y="12446"/>
                    <a:pt x="23233" y="12366"/>
                    <a:pt x="23206" y="12259"/>
                  </a:cubicBezTo>
                  <a:cubicBezTo>
                    <a:pt x="23313" y="12259"/>
                    <a:pt x="23420" y="12232"/>
                    <a:pt x="23420" y="12125"/>
                  </a:cubicBezTo>
                  <a:cubicBezTo>
                    <a:pt x="23581" y="11322"/>
                    <a:pt x="23634" y="10439"/>
                    <a:pt x="23554" y="9368"/>
                  </a:cubicBezTo>
                  <a:cubicBezTo>
                    <a:pt x="23474" y="8378"/>
                    <a:pt x="23287" y="7361"/>
                    <a:pt x="23019" y="6317"/>
                  </a:cubicBezTo>
                  <a:cubicBezTo>
                    <a:pt x="22831" y="5648"/>
                    <a:pt x="22617" y="4952"/>
                    <a:pt x="22376" y="4310"/>
                  </a:cubicBezTo>
                  <a:cubicBezTo>
                    <a:pt x="22136" y="3667"/>
                    <a:pt x="21868" y="3132"/>
                    <a:pt x="21600" y="2623"/>
                  </a:cubicBezTo>
                  <a:cubicBezTo>
                    <a:pt x="21574" y="2597"/>
                    <a:pt x="21547" y="2570"/>
                    <a:pt x="21466" y="2543"/>
                  </a:cubicBezTo>
                  <a:cubicBezTo>
                    <a:pt x="20610" y="1740"/>
                    <a:pt x="19593" y="1071"/>
                    <a:pt x="18522" y="589"/>
                  </a:cubicBezTo>
                  <a:cubicBezTo>
                    <a:pt x="18148" y="429"/>
                    <a:pt x="17800" y="295"/>
                    <a:pt x="17425" y="161"/>
                  </a:cubicBezTo>
                  <a:lnTo>
                    <a:pt x="17425" y="161"/>
                  </a:lnTo>
                  <a:cubicBezTo>
                    <a:pt x="17452" y="214"/>
                    <a:pt x="17478" y="295"/>
                    <a:pt x="17478" y="348"/>
                  </a:cubicBezTo>
                  <a:cubicBezTo>
                    <a:pt x="17559" y="482"/>
                    <a:pt x="17585" y="670"/>
                    <a:pt x="17612" y="830"/>
                  </a:cubicBezTo>
                  <a:cubicBezTo>
                    <a:pt x="17666" y="964"/>
                    <a:pt x="17666" y="1098"/>
                    <a:pt x="17666" y="1232"/>
                  </a:cubicBezTo>
                  <a:cubicBezTo>
                    <a:pt x="17666" y="1526"/>
                    <a:pt x="17585" y="1820"/>
                    <a:pt x="17478" y="2088"/>
                  </a:cubicBezTo>
                  <a:lnTo>
                    <a:pt x="17291" y="2490"/>
                  </a:lnTo>
                  <a:cubicBezTo>
                    <a:pt x="17211" y="2597"/>
                    <a:pt x="17157" y="2704"/>
                    <a:pt x="17050" y="2811"/>
                  </a:cubicBezTo>
                  <a:cubicBezTo>
                    <a:pt x="16863" y="2998"/>
                    <a:pt x="16649" y="3212"/>
                    <a:pt x="16408" y="3346"/>
                  </a:cubicBezTo>
                  <a:cubicBezTo>
                    <a:pt x="16194" y="3507"/>
                    <a:pt x="15926" y="3614"/>
                    <a:pt x="15605" y="3694"/>
                  </a:cubicBezTo>
                  <a:cubicBezTo>
                    <a:pt x="15310" y="3801"/>
                    <a:pt x="15016" y="3828"/>
                    <a:pt x="14722" y="3828"/>
                  </a:cubicBezTo>
                  <a:cubicBezTo>
                    <a:pt x="14400" y="3828"/>
                    <a:pt x="14106" y="3828"/>
                    <a:pt x="13811" y="3774"/>
                  </a:cubicBezTo>
                  <a:cubicBezTo>
                    <a:pt x="13517" y="3694"/>
                    <a:pt x="13249" y="3640"/>
                    <a:pt x="12982" y="3507"/>
                  </a:cubicBezTo>
                  <a:cubicBezTo>
                    <a:pt x="12714" y="3373"/>
                    <a:pt x="12473" y="3239"/>
                    <a:pt x="12232" y="3078"/>
                  </a:cubicBezTo>
                  <a:cubicBezTo>
                    <a:pt x="11991" y="2891"/>
                    <a:pt x="11804" y="2704"/>
                    <a:pt x="11643" y="2463"/>
                  </a:cubicBezTo>
                  <a:cubicBezTo>
                    <a:pt x="11536" y="2329"/>
                    <a:pt x="11456" y="2195"/>
                    <a:pt x="11376" y="2061"/>
                  </a:cubicBezTo>
                  <a:cubicBezTo>
                    <a:pt x="11295" y="1927"/>
                    <a:pt x="11242" y="1820"/>
                    <a:pt x="11188" y="1687"/>
                  </a:cubicBezTo>
                  <a:cubicBezTo>
                    <a:pt x="11162" y="1553"/>
                    <a:pt x="11108" y="1392"/>
                    <a:pt x="11108" y="1258"/>
                  </a:cubicBezTo>
                  <a:lnTo>
                    <a:pt x="11108" y="1151"/>
                  </a:lnTo>
                  <a:lnTo>
                    <a:pt x="11108" y="1098"/>
                  </a:lnTo>
                  <a:lnTo>
                    <a:pt x="11108" y="830"/>
                  </a:lnTo>
                  <a:cubicBezTo>
                    <a:pt x="11108" y="723"/>
                    <a:pt x="11108" y="670"/>
                    <a:pt x="11135" y="562"/>
                  </a:cubicBezTo>
                  <a:cubicBezTo>
                    <a:pt x="11135" y="482"/>
                    <a:pt x="11162" y="429"/>
                    <a:pt x="11162" y="348"/>
                  </a:cubicBezTo>
                  <a:cubicBezTo>
                    <a:pt x="11162" y="295"/>
                    <a:pt x="11188" y="214"/>
                    <a:pt x="11242" y="161"/>
                  </a:cubicBezTo>
                  <a:lnTo>
                    <a:pt x="11242" y="134"/>
                  </a:lnTo>
                  <a:cubicBezTo>
                    <a:pt x="11242" y="81"/>
                    <a:pt x="11269" y="27"/>
                    <a:pt x="11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65"/>
            <p:cNvSpPr/>
            <p:nvPr/>
          </p:nvSpPr>
          <p:spPr>
            <a:xfrm>
              <a:off x="8524750" y="719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65"/>
            <p:cNvSpPr/>
            <p:nvPr/>
          </p:nvSpPr>
          <p:spPr>
            <a:xfrm>
              <a:off x="8551525" y="7519400"/>
              <a:ext cx="25" cy="1350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65"/>
            <p:cNvSpPr/>
            <p:nvPr/>
          </p:nvSpPr>
          <p:spPr>
            <a:xfrm>
              <a:off x="8551525" y="752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65"/>
            <p:cNvSpPr/>
            <p:nvPr/>
          </p:nvSpPr>
          <p:spPr>
            <a:xfrm>
              <a:off x="8551525" y="752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65"/>
            <p:cNvSpPr/>
            <p:nvPr/>
          </p:nvSpPr>
          <p:spPr>
            <a:xfrm>
              <a:off x="8673300" y="754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65"/>
            <p:cNvSpPr/>
            <p:nvPr/>
          </p:nvSpPr>
          <p:spPr>
            <a:xfrm>
              <a:off x="8524750" y="719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65"/>
            <p:cNvSpPr/>
            <p:nvPr/>
          </p:nvSpPr>
          <p:spPr>
            <a:xfrm>
              <a:off x="8551525" y="7519400"/>
              <a:ext cx="25" cy="1350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65"/>
            <p:cNvSpPr/>
            <p:nvPr/>
          </p:nvSpPr>
          <p:spPr>
            <a:xfrm>
              <a:off x="8551525" y="752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65"/>
            <p:cNvSpPr/>
            <p:nvPr/>
          </p:nvSpPr>
          <p:spPr>
            <a:xfrm>
              <a:off x="8551525" y="752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65"/>
            <p:cNvSpPr/>
            <p:nvPr/>
          </p:nvSpPr>
          <p:spPr>
            <a:xfrm>
              <a:off x="8673300" y="754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65"/>
            <p:cNvSpPr/>
            <p:nvPr/>
          </p:nvSpPr>
          <p:spPr>
            <a:xfrm>
              <a:off x="8430400" y="7481925"/>
              <a:ext cx="161300" cy="192725"/>
            </a:xfrm>
            <a:custGeom>
              <a:avLst/>
              <a:gdLst/>
              <a:ahLst/>
              <a:cxnLst/>
              <a:rect l="l" t="t" r="r" b="b"/>
              <a:pathLst>
                <a:path w="6452" h="7709" extrusionOk="0">
                  <a:moveTo>
                    <a:pt x="2570" y="0"/>
                  </a:moveTo>
                  <a:cubicBezTo>
                    <a:pt x="2436" y="0"/>
                    <a:pt x="2329" y="0"/>
                    <a:pt x="2196" y="27"/>
                  </a:cubicBezTo>
                  <a:cubicBezTo>
                    <a:pt x="2062" y="27"/>
                    <a:pt x="1901" y="81"/>
                    <a:pt x="1767" y="107"/>
                  </a:cubicBezTo>
                  <a:cubicBezTo>
                    <a:pt x="1152" y="161"/>
                    <a:pt x="590" y="295"/>
                    <a:pt x="1" y="429"/>
                  </a:cubicBezTo>
                  <a:cubicBezTo>
                    <a:pt x="215" y="616"/>
                    <a:pt x="429" y="803"/>
                    <a:pt x="590" y="1044"/>
                  </a:cubicBezTo>
                  <a:cubicBezTo>
                    <a:pt x="804" y="1285"/>
                    <a:pt x="964" y="1472"/>
                    <a:pt x="1098" y="1713"/>
                  </a:cubicBezTo>
                  <a:cubicBezTo>
                    <a:pt x="1259" y="1981"/>
                    <a:pt x="1366" y="2222"/>
                    <a:pt x="1500" y="2489"/>
                  </a:cubicBezTo>
                  <a:cubicBezTo>
                    <a:pt x="1633" y="2784"/>
                    <a:pt x="1687" y="3078"/>
                    <a:pt x="1767" y="3373"/>
                  </a:cubicBezTo>
                  <a:cubicBezTo>
                    <a:pt x="1821" y="3694"/>
                    <a:pt x="1874" y="4015"/>
                    <a:pt x="1874" y="4310"/>
                  </a:cubicBezTo>
                  <a:cubicBezTo>
                    <a:pt x="1874" y="4952"/>
                    <a:pt x="1741" y="5568"/>
                    <a:pt x="1526" y="6130"/>
                  </a:cubicBezTo>
                  <a:cubicBezTo>
                    <a:pt x="1419" y="6397"/>
                    <a:pt x="1286" y="6665"/>
                    <a:pt x="1125" y="6906"/>
                  </a:cubicBezTo>
                  <a:cubicBezTo>
                    <a:pt x="964" y="7147"/>
                    <a:pt x="804" y="7388"/>
                    <a:pt x="616" y="7602"/>
                  </a:cubicBezTo>
                  <a:lnTo>
                    <a:pt x="590" y="7628"/>
                  </a:lnTo>
                  <a:lnTo>
                    <a:pt x="509" y="7709"/>
                  </a:lnTo>
                  <a:cubicBezTo>
                    <a:pt x="991" y="7655"/>
                    <a:pt x="1500" y="7602"/>
                    <a:pt x="2035" y="7495"/>
                  </a:cubicBezTo>
                  <a:cubicBezTo>
                    <a:pt x="3454" y="7254"/>
                    <a:pt x="4952" y="6825"/>
                    <a:pt x="6451" y="6183"/>
                  </a:cubicBezTo>
                  <a:lnTo>
                    <a:pt x="6398" y="6156"/>
                  </a:lnTo>
                  <a:cubicBezTo>
                    <a:pt x="6237" y="6049"/>
                    <a:pt x="6077" y="5915"/>
                    <a:pt x="5916" y="5782"/>
                  </a:cubicBezTo>
                  <a:lnTo>
                    <a:pt x="5836" y="5728"/>
                  </a:lnTo>
                  <a:cubicBezTo>
                    <a:pt x="5595" y="5514"/>
                    <a:pt x="5407" y="5327"/>
                    <a:pt x="5193" y="5086"/>
                  </a:cubicBezTo>
                  <a:lnTo>
                    <a:pt x="5167" y="5059"/>
                  </a:lnTo>
                  <a:cubicBezTo>
                    <a:pt x="5140" y="4979"/>
                    <a:pt x="5059" y="4952"/>
                    <a:pt x="5033" y="4898"/>
                  </a:cubicBezTo>
                  <a:cubicBezTo>
                    <a:pt x="4952" y="4711"/>
                    <a:pt x="4845" y="4577"/>
                    <a:pt x="4765" y="4443"/>
                  </a:cubicBezTo>
                  <a:cubicBezTo>
                    <a:pt x="4738" y="4363"/>
                    <a:pt x="4685" y="4283"/>
                    <a:pt x="4631" y="4176"/>
                  </a:cubicBezTo>
                  <a:cubicBezTo>
                    <a:pt x="4578" y="4042"/>
                    <a:pt x="4497" y="3908"/>
                    <a:pt x="4471" y="3774"/>
                  </a:cubicBezTo>
                  <a:lnTo>
                    <a:pt x="4471" y="3747"/>
                  </a:lnTo>
                  <a:cubicBezTo>
                    <a:pt x="4390" y="3587"/>
                    <a:pt x="4364" y="3426"/>
                    <a:pt x="4364" y="3292"/>
                  </a:cubicBezTo>
                  <a:lnTo>
                    <a:pt x="4364" y="3239"/>
                  </a:lnTo>
                  <a:lnTo>
                    <a:pt x="4364" y="3159"/>
                  </a:lnTo>
                  <a:lnTo>
                    <a:pt x="4364" y="3105"/>
                  </a:lnTo>
                  <a:lnTo>
                    <a:pt x="4364" y="3052"/>
                  </a:lnTo>
                  <a:cubicBezTo>
                    <a:pt x="4069" y="3078"/>
                    <a:pt x="3801" y="3105"/>
                    <a:pt x="3507" y="3105"/>
                  </a:cubicBezTo>
                  <a:cubicBezTo>
                    <a:pt x="3346" y="3105"/>
                    <a:pt x="3159" y="3105"/>
                    <a:pt x="2999" y="3078"/>
                  </a:cubicBezTo>
                  <a:cubicBezTo>
                    <a:pt x="2838" y="3052"/>
                    <a:pt x="2704" y="2998"/>
                    <a:pt x="2544" y="2971"/>
                  </a:cubicBezTo>
                  <a:cubicBezTo>
                    <a:pt x="2490" y="2971"/>
                    <a:pt x="2490" y="2944"/>
                    <a:pt x="2490" y="2944"/>
                  </a:cubicBezTo>
                  <a:lnTo>
                    <a:pt x="2490" y="2918"/>
                  </a:lnTo>
                  <a:cubicBezTo>
                    <a:pt x="2677" y="2784"/>
                    <a:pt x="2865" y="2650"/>
                    <a:pt x="3079" y="2516"/>
                  </a:cubicBezTo>
                  <a:lnTo>
                    <a:pt x="3668" y="2115"/>
                  </a:lnTo>
                  <a:cubicBezTo>
                    <a:pt x="3748" y="2034"/>
                    <a:pt x="3801" y="2008"/>
                    <a:pt x="3882" y="1927"/>
                  </a:cubicBezTo>
                  <a:cubicBezTo>
                    <a:pt x="3935" y="1874"/>
                    <a:pt x="4016" y="1794"/>
                    <a:pt x="4042" y="1740"/>
                  </a:cubicBezTo>
                  <a:cubicBezTo>
                    <a:pt x="4069" y="1713"/>
                    <a:pt x="4096" y="1633"/>
                    <a:pt x="4149" y="1579"/>
                  </a:cubicBezTo>
                  <a:cubicBezTo>
                    <a:pt x="4176" y="1526"/>
                    <a:pt x="4203" y="1472"/>
                    <a:pt x="4203" y="1446"/>
                  </a:cubicBezTo>
                  <a:cubicBezTo>
                    <a:pt x="4230" y="1392"/>
                    <a:pt x="4230" y="1339"/>
                    <a:pt x="4230" y="1312"/>
                  </a:cubicBezTo>
                  <a:cubicBezTo>
                    <a:pt x="4230" y="1258"/>
                    <a:pt x="4283" y="1205"/>
                    <a:pt x="4283" y="1178"/>
                  </a:cubicBezTo>
                  <a:lnTo>
                    <a:pt x="4283" y="991"/>
                  </a:lnTo>
                  <a:lnTo>
                    <a:pt x="4283" y="884"/>
                  </a:lnTo>
                  <a:cubicBezTo>
                    <a:pt x="4283" y="830"/>
                    <a:pt x="4283" y="776"/>
                    <a:pt x="4230" y="750"/>
                  </a:cubicBezTo>
                  <a:cubicBezTo>
                    <a:pt x="4230" y="696"/>
                    <a:pt x="4203" y="669"/>
                    <a:pt x="4203" y="643"/>
                  </a:cubicBezTo>
                  <a:cubicBezTo>
                    <a:pt x="4203" y="616"/>
                    <a:pt x="4176" y="562"/>
                    <a:pt x="4149" y="536"/>
                  </a:cubicBezTo>
                  <a:cubicBezTo>
                    <a:pt x="4149" y="509"/>
                    <a:pt x="4096" y="509"/>
                    <a:pt x="4096" y="482"/>
                  </a:cubicBezTo>
                  <a:cubicBezTo>
                    <a:pt x="4069" y="429"/>
                    <a:pt x="4069" y="402"/>
                    <a:pt x="4042" y="402"/>
                  </a:cubicBezTo>
                  <a:cubicBezTo>
                    <a:pt x="3989" y="375"/>
                    <a:pt x="3962" y="321"/>
                    <a:pt x="3935" y="321"/>
                  </a:cubicBezTo>
                  <a:cubicBezTo>
                    <a:pt x="3909" y="295"/>
                    <a:pt x="3828" y="268"/>
                    <a:pt x="3801" y="241"/>
                  </a:cubicBezTo>
                  <a:cubicBezTo>
                    <a:pt x="3775" y="214"/>
                    <a:pt x="3721" y="214"/>
                    <a:pt x="3668" y="161"/>
                  </a:cubicBezTo>
                  <a:cubicBezTo>
                    <a:pt x="3507" y="107"/>
                    <a:pt x="3346" y="81"/>
                    <a:pt x="3132" y="27"/>
                  </a:cubicBezTo>
                  <a:cubicBezTo>
                    <a:pt x="2972" y="0"/>
                    <a:pt x="2838" y="0"/>
                    <a:pt x="2677" y="0"/>
                  </a:cubicBez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65"/>
            <p:cNvSpPr/>
            <p:nvPr/>
          </p:nvSpPr>
          <p:spPr>
            <a:xfrm>
              <a:off x="8243725" y="7497975"/>
              <a:ext cx="17425" cy="26800"/>
            </a:xfrm>
            <a:custGeom>
              <a:avLst/>
              <a:gdLst/>
              <a:ahLst/>
              <a:cxnLst/>
              <a:rect l="l" t="t" r="r" b="b"/>
              <a:pathLst>
                <a:path w="697" h="1072" extrusionOk="0">
                  <a:moveTo>
                    <a:pt x="161" y="1"/>
                  </a:moveTo>
                  <a:cubicBezTo>
                    <a:pt x="54" y="375"/>
                    <a:pt x="27" y="723"/>
                    <a:pt x="0" y="1071"/>
                  </a:cubicBezTo>
                  <a:lnTo>
                    <a:pt x="54" y="991"/>
                  </a:lnTo>
                  <a:cubicBezTo>
                    <a:pt x="107" y="937"/>
                    <a:pt x="134" y="911"/>
                    <a:pt x="161" y="830"/>
                  </a:cubicBezTo>
                  <a:cubicBezTo>
                    <a:pt x="321" y="589"/>
                    <a:pt x="509" y="375"/>
                    <a:pt x="696" y="188"/>
                  </a:cubicBezTo>
                  <a:cubicBezTo>
                    <a:pt x="535" y="134"/>
                    <a:pt x="321" y="54"/>
                    <a:pt x="161" y="1"/>
                  </a:cubicBez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65"/>
            <p:cNvSpPr/>
            <p:nvPr/>
          </p:nvSpPr>
          <p:spPr>
            <a:xfrm>
              <a:off x="8536125" y="749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65"/>
            <p:cNvSpPr/>
            <p:nvPr/>
          </p:nvSpPr>
          <p:spPr>
            <a:xfrm>
              <a:off x="8536125" y="749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65"/>
            <p:cNvSpPr/>
            <p:nvPr/>
          </p:nvSpPr>
          <p:spPr>
            <a:xfrm>
              <a:off x="8495325" y="7556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65"/>
            <p:cNvSpPr/>
            <p:nvPr/>
          </p:nvSpPr>
          <p:spPr>
            <a:xfrm>
              <a:off x="8495325" y="7556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65"/>
            <p:cNvSpPr/>
            <p:nvPr/>
          </p:nvSpPr>
          <p:spPr>
            <a:xfrm>
              <a:off x="8789725" y="7682000"/>
              <a:ext cx="87700" cy="133050"/>
            </a:xfrm>
            <a:custGeom>
              <a:avLst/>
              <a:gdLst/>
              <a:ahLst/>
              <a:cxnLst/>
              <a:rect l="l" t="t" r="r" b="b"/>
              <a:pathLst>
                <a:path w="3508" h="5322" extrusionOk="0">
                  <a:moveTo>
                    <a:pt x="242" y="0"/>
                  </a:moveTo>
                  <a:lnTo>
                    <a:pt x="188" y="27"/>
                  </a:lnTo>
                  <a:cubicBezTo>
                    <a:pt x="81" y="107"/>
                    <a:pt x="28" y="134"/>
                    <a:pt x="28" y="134"/>
                  </a:cubicBezTo>
                  <a:cubicBezTo>
                    <a:pt x="28" y="161"/>
                    <a:pt x="1" y="241"/>
                    <a:pt x="28" y="295"/>
                  </a:cubicBezTo>
                  <a:cubicBezTo>
                    <a:pt x="162" y="535"/>
                    <a:pt x="269" y="803"/>
                    <a:pt x="376" y="1098"/>
                  </a:cubicBezTo>
                  <a:lnTo>
                    <a:pt x="376" y="1071"/>
                  </a:lnTo>
                  <a:cubicBezTo>
                    <a:pt x="509" y="1526"/>
                    <a:pt x="563" y="2008"/>
                    <a:pt x="643" y="2436"/>
                  </a:cubicBezTo>
                  <a:cubicBezTo>
                    <a:pt x="697" y="2918"/>
                    <a:pt x="777" y="3399"/>
                    <a:pt x="911" y="3881"/>
                  </a:cubicBezTo>
                  <a:cubicBezTo>
                    <a:pt x="964" y="4122"/>
                    <a:pt x="1072" y="4309"/>
                    <a:pt x="1179" y="4497"/>
                  </a:cubicBezTo>
                  <a:cubicBezTo>
                    <a:pt x="1312" y="4738"/>
                    <a:pt x="1446" y="4925"/>
                    <a:pt x="1580" y="5086"/>
                  </a:cubicBezTo>
                  <a:cubicBezTo>
                    <a:pt x="1634" y="5139"/>
                    <a:pt x="1714" y="5166"/>
                    <a:pt x="1767" y="5219"/>
                  </a:cubicBezTo>
                  <a:cubicBezTo>
                    <a:pt x="1875" y="5246"/>
                    <a:pt x="1928" y="5273"/>
                    <a:pt x="2035" y="5300"/>
                  </a:cubicBezTo>
                  <a:cubicBezTo>
                    <a:pt x="2074" y="5315"/>
                    <a:pt x="2116" y="5322"/>
                    <a:pt x="2160" y="5322"/>
                  </a:cubicBezTo>
                  <a:cubicBezTo>
                    <a:pt x="2265" y="5322"/>
                    <a:pt x="2384" y="5284"/>
                    <a:pt x="2517" y="5246"/>
                  </a:cubicBezTo>
                  <a:cubicBezTo>
                    <a:pt x="2651" y="5219"/>
                    <a:pt x="2785" y="5112"/>
                    <a:pt x="2918" y="4979"/>
                  </a:cubicBezTo>
                  <a:lnTo>
                    <a:pt x="2945" y="4952"/>
                  </a:lnTo>
                  <a:cubicBezTo>
                    <a:pt x="3052" y="4845"/>
                    <a:pt x="3133" y="4711"/>
                    <a:pt x="3240" y="4550"/>
                  </a:cubicBezTo>
                  <a:lnTo>
                    <a:pt x="3454" y="4042"/>
                  </a:lnTo>
                  <a:cubicBezTo>
                    <a:pt x="3507" y="3801"/>
                    <a:pt x="3507" y="3560"/>
                    <a:pt x="3507" y="3373"/>
                  </a:cubicBezTo>
                  <a:cubicBezTo>
                    <a:pt x="3507" y="2864"/>
                    <a:pt x="3373" y="2409"/>
                    <a:pt x="3159" y="2008"/>
                  </a:cubicBezTo>
                  <a:cubicBezTo>
                    <a:pt x="2945" y="1633"/>
                    <a:pt x="2624" y="1258"/>
                    <a:pt x="2249" y="964"/>
                  </a:cubicBezTo>
                  <a:cubicBezTo>
                    <a:pt x="2008" y="750"/>
                    <a:pt x="1741" y="589"/>
                    <a:pt x="1446" y="428"/>
                  </a:cubicBezTo>
                  <a:cubicBezTo>
                    <a:pt x="1232" y="321"/>
                    <a:pt x="991" y="188"/>
                    <a:pt x="777" y="80"/>
                  </a:cubicBezTo>
                  <a:cubicBezTo>
                    <a:pt x="724" y="80"/>
                    <a:pt x="697" y="54"/>
                    <a:pt x="670" y="54"/>
                  </a:cubicBezTo>
                  <a:cubicBezTo>
                    <a:pt x="643" y="54"/>
                    <a:pt x="590" y="27"/>
                    <a:pt x="536" y="27"/>
                  </a:cubicBezTo>
                  <a:cubicBezTo>
                    <a:pt x="456" y="27"/>
                    <a:pt x="402" y="0"/>
                    <a:pt x="322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65"/>
            <p:cNvSpPr/>
            <p:nvPr/>
          </p:nvSpPr>
          <p:spPr>
            <a:xfrm>
              <a:off x="8568250" y="7720125"/>
              <a:ext cx="93700" cy="130350"/>
            </a:xfrm>
            <a:custGeom>
              <a:avLst/>
              <a:gdLst/>
              <a:ahLst/>
              <a:cxnLst/>
              <a:rect l="l" t="t" r="r" b="b"/>
              <a:pathLst>
                <a:path w="3748" h="5214" extrusionOk="0">
                  <a:moveTo>
                    <a:pt x="3319" y="1"/>
                  </a:moveTo>
                  <a:lnTo>
                    <a:pt x="3319" y="1"/>
                  </a:lnTo>
                  <a:cubicBezTo>
                    <a:pt x="3346" y="108"/>
                    <a:pt x="3319" y="108"/>
                    <a:pt x="3266" y="108"/>
                  </a:cubicBezTo>
                  <a:cubicBezTo>
                    <a:pt x="3239" y="108"/>
                    <a:pt x="3186" y="135"/>
                    <a:pt x="3132" y="215"/>
                  </a:cubicBezTo>
                  <a:cubicBezTo>
                    <a:pt x="2998" y="456"/>
                    <a:pt x="2864" y="670"/>
                    <a:pt x="2677" y="938"/>
                  </a:cubicBezTo>
                  <a:cubicBezTo>
                    <a:pt x="2383" y="1312"/>
                    <a:pt x="2008" y="1607"/>
                    <a:pt x="1660" y="1928"/>
                  </a:cubicBezTo>
                  <a:cubicBezTo>
                    <a:pt x="1312" y="2249"/>
                    <a:pt x="937" y="2597"/>
                    <a:pt x="643" y="2945"/>
                  </a:cubicBezTo>
                  <a:cubicBezTo>
                    <a:pt x="456" y="3159"/>
                    <a:pt x="322" y="3320"/>
                    <a:pt x="241" y="3534"/>
                  </a:cubicBezTo>
                  <a:cubicBezTo>
                    <a:pt x="108" y="3748"/>
                    <a:pt x="27" y="3962"/>
                    <a:pt x="0" y="4149"/>
                  </a:cubicBezTo>
                  <a:lnTo>
                    <a:pt x="0" y="4390"/>
                  </a:lnTo>
                  <a:cubicBezTo>
                    <a:pt x="0" y="4497"/>
                    <a:pt x="27" y="4605"/>
                    <a:pt x="54" y="4658"/>
                  </a:cubicBezTo>
                  <a:cubicBezTo>
                    <a:pt x="134" y="4792"/>
                    <a:pt x="241" y="4926"/>
                    <a:pt x="375" y="5033"/>
                  </a:cubicBezTo>
                  <a:cubicBezTo>
                    <a:pt x="456" y="5086"/>
                    <a:pt x="643" y="5167"/>
                    <a:pt x="803" y="5193"/>
                  </a:cubicBezTo>
                  <a:lnTo>
                    <a:pt x="830" y="5193"/>
                  </a:lnTo>
                  <a:cubicBezTo>
                    <a:pt x="911" y="5207"/>
                    <a:pt x="998" y="5213"/>
                    <a:pt x="1085" y="5213"/>
                  </a:cubicBezTo>
                  <a:cubicBezTo>
                    <a:pt x="1171" y="5213"/>
                    <a:pt x="1258" y="5207"/>
                    <a:pt x="1339" y="5193"/>
                  </a:cubicBezTo>
                  <a:cubicBezTo>
                    <a:pt x="1499" y="5167"/>
                    <a:pt x="1660" y="5140"/>
                    <a:pt x="1874" y="5060"/>
                  </a:cubicBezTo>
                  <a:cubicBezTo>
                    <a:pt x="2115" y="4952"/>
                    <a:pt x="2302" y="4819"/>
                    <a:pt x="2436" y="4738"/>
                  </a:cubicBezTo>
                  <a:cubicBezTo>
                    <a:pt x="2838" y="4471"/>
                    <a:pt x="3132" y="4069"/>
                    <a:pt x="3373" y="3668"/>
                  </a:cubicBezTo>
                  <a:cubicBezTo>
                    <a:pt x="3587" y="3266"/>
                    <a:pt x="3667" y="2811"/>
                    <a:pt x="3721" y="2329"/>
                  </a:cubicBezTo>
                  <a:cubicBezTo>
                    <a:pt x="3748" y="2008"/>
                    <a:pt x="3748" y="1714"/>
                    <a:pt x="3721" y="1339"/>
                  </a:cubicBezTo>
                  <a:cubicBezTo>
                    <a:pt x="3667" y="1125"/>
                    <a:pt x="3641" y="884"/>
                    <a:pt x="3614" y="616"/>
                  </a:cubicBezTo>
                  <a:cubicBezTo>
                    <a:pt x="3614" y="590"/>
                    <a:pt x="3587" y="536"/>
                    <a:pt x="3587" y="483"/>
                  </a:cubicBezTo>
                  <a:cubicBezTo>
                    <a:pt x="3587" y="456"/>
                    <a:pt x="3534" y="402"/>
                    <a:pt x="3534" y="349"/>
                  </a:cubicBezTo>
                  <a:lnTo>
                    <a:pt x="3453" y="135"/>
                  </a:lnTo>
                  <a:cubicBezTo>
                    <a:pt x="3400" y="108"/>
                    <a:pt x="3400" y="81"/>
                    <a:pt x="3373" y="54"/>
                  </a:cubicBezTo>
                  <a:cubicBezTo>
                    <a:pt x="3346" y="54"/>
                    <a:pt x="3346" y="54"/>
                    <a:pt x="3319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65"/>
            <p:cNvSpPr/>
            <p:nvPr/>
          </p:nvSpPr>
          <p:spPr>
            <a:xfrm>
              <a:off x="8375525" y="7682650"/>
              <a:ext cx="89025" cy="131850"/>
            </a:xfrm>
            <a:custGeom>
              <a:avLst/>
              <a:gdLst/>
              <a:ahLst/>
              <a:cxnLst/>
              <a:rect l="l" t="t" r="r" b="b"/>
              <a:pathLst>
                <a:path w="3561" h="5274" extrusionOk="0">
                  <a:moveTo>
                    <a:pt x="2999" y="1"/>
                  </a:moveTo>
                  <a:cubicBezTo>
                    <a:pt x="2945" y="1"/>
                    <a:pt x="2892" y="28"/>
                    <a:pt x="2865" y="108"/>
                  </a:cubicBezTo>
                  <a:cubicBezTo>
                    <a:pt x="2758" y="376"/>
                    <a:pt x="2624" y="617"/>
                    <a:pt x="2410" y="884"/>
                  </a:cubicBezTo>
                  <a:cubicBezTo>
                    <a:pt x="2142" y="1232"/>
                    <a:pt x="1821" y="1607"/>
                    <a:pt x="1527" y="1955"/>
                  </a:cubicBezTo>
                  <a:cubicBezTo>
                    <a:pt x="1179" y="2276"/>
                    <a:pt x="857" y="2651"/>
                    <a:pt x="536" y="3052"/>
                  </a:cubicBezTo>
                  <a:cubicBezTo>
                    <a:pt x="402" y="3240"/>
                    <a:pt x="269" y="3454"/>
                    <a:pt x="215" y="3641"/>
                  </a:cubicBezTo>
                  <a:cubicBezTo>
                    <a:pt x="108" y="3882"/>
                    <a:pt x="55" y="4123"/>
                    <a:pt x="1" y="4310"/>
                  </a:cubicBezTo>
                  <a:lnTo>
                    <a:pt x="1" y="4551"/>
                  </a:lnTo>
                  <a:cubicBezTo>
                    <a:pt x="1" y="4658"/>
                    <a:pt x="55" y="4765"/>
                    <a:pt x="108" y="4819"/>
                  </a:cubicBezTo>
                  <a:cubicBezTo>
                    <a:pt x="188" y="4953"/>
                    <a:pt x="269" y="5060"/>
                    <a:pt x="456" y="5140"/>
                  </a:cubicBezTo>
                  <a:cubicBezTo>
                    <a:pt x="563" y="5220"/>
                    <a:pt x="697" y="5274"/>
                    <a:pt x="884" y="5274"/>
                  </a:cubicBezTo>
                  <a:lnTo>
                    <a:pt x="911" y="5274"/>
                  </a:lnTo>
                  <a:cubicBezTo>
                    <a:pt x="1072" y="5274"/>
                    <a:pt x="1232" y="5274"/>
                    <a:pt x="1420" y="5247"/>
                  </a:cubicBezTo>
                  <a:cubicBezTo>
                    <a:pt x="1580" y="5220"/>
                    <a:pt x="1741" y="5140"/>
                    <a:pt x="1901" y="5086"/>
                  </a:cubicBezTo>
                  <a:cubicBezTo>
                    <a:pt x="2142" y="4979"/>
                    <a:pt x="2330" y="4819"/>
                    <a:pt x="2490" y="4712"/>
                  </a:cubicBezTo>
                  <a:cubicBezTo>
                    <a:pt x="2865" y="4417"/>
                    <a:pt x="3159" y="4016"/>
                    <a:pt x="3320" y="3588"/>
                  </a:cubicBezTo>
                  <a:cubicBezTo>
                    <a:pt x="3481" y="3186"/>
                    <a:pt x="3561" y="2704"/>
                    <a:pt x="3561" y="2196"/>
                  </a:cubicBezTo>
                  <a:cubicBezTo>
                    <a:pt x="3561" y="1901"/>
                    <a:pt x="3534" y="1607"/>
                    <a:pt x="3454" y="1232"/>
                  </a:cubicBezTo>
                  <a:cubicBezTo>
                    <a:pt x="3427" y="991"/>
                    <a:pt x="3347" y="777"/>
                    <a:pt x="3293" y="536"/>
                  </a:cubicBezTo>
                  <a:cubicBezTo>
                    <a:pt x="3293" y="509"/>
                    <a:pt x="3266" y="456"/>
                    <a:pt x="3266" y="429"/>
                  </a:cubicBezTo>
                  <a:cubicBezTo>
                    <a:pt x="3266" y="402"/>
                    <a:pt x="3213" y="376"/>
                    <a:pt x="3213" y="295"/>
                  </a:cubicBezTo>
                  <a:cubicBezTo>
                    <a:pt x="3186" y="242"/>
                    <a:pt x="3159" y="162"/>
                    <a:pt x="3133" y="135"/>
                  </a:cubicBezTo>
                  <a:lnTo>
                    <a:pt x="3052" y="54"/>
                  </a:lnTo>
                  <a:lnTo>
                    <a:pt x="2999" y="54"/>
                  </a:lnTo>
                  <a:cubicBezTo>
                    <a:pt x="3052" y="1"/>
                    <a:pt x="3026" y="1"/>
                    <a:pt x="2999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65"/>
            <p:cNvSpPr/>
            <p:nvPr/>
          </p:nvSpPr>
          <p:spPr>
            <a:xfrm>
              <a:off x="8789725" y="7685350"/>
              <a:ext cx="81000" cy="130500"/>
            </a:xfrm>
            <a:custGeom>
              <a:avLst/>
              <a:gdLst/>
              <a:ahLst/>
              <a:cxnLst/>
              <a:rect l="l" t="t" r="r" b="b"/>
              <a:pathLst>
                <a:path w="3240" h="5220" extrusionOk="0">
                  <a:moveTo>
                    <a:pt x="3240" y="4416"/>
                  </a:moveTo>
                  <a:cubicBezTo>
                    <a:pt x="3232" y="4416"/>
                    <a:pt x="3227" y="4418"/>
                    <a:pt x="3223" y="4421"/>
                  </a:cubicBezTo>
                  <a:lnTo>
                    <a:pt x="3223" y="4421"/>
                  </a:lnTo>
                  <a:cubicBezTo>
                    <a:pt x="3229" y="4420"/>
                    <a:pt x="3234" y="4418"/>
                    <a:pt x="3240" y="4416"/>
                  </a:cubicBezTo>
                  <a:close/>
                  <a:moveTo>
                    <a:pt x="28" y="0"/>
                  </a:moveTo>
                  <a:cubicBezTo>
                    <a:pt x="1" y="107"/>
                    <a:pt x="1" y="134"/>
                    <a:pt x="28" y="161"/>
                  </a:cubicBezTo>
                  <a:cubicBezTo>
                    <a:pt x="162" y="401"/>
                    <a:pt x="269" y="669"/>
                    <a:pt x="376" y="964"/>
                  </a:cubicBezTo>
                  <a:cubicBezTo>
                    <a:pt x="509" y="1392"/>
                    <a:pt x="536" y="1874"/>
                    <a:pt x="617" y="2329"/>
                  </a:cubicBezTo>
                  <a:lnTo>
                    <a:pt x="617" y="2382"/>
                  </a:lnTo>
                  <a:cubicBezTo>
                    <a:pt x="670" y="2837"/>
                    <a:pt x="750" y="3319"/>
                    <a:pt x="884" y="3774"/>
                  </a:cubicBezTo>
                  <a:cubicBezTo>
                    <a:pt x="938" y="4015"/>
                    <a:pt x="1045" y="4256"/>
                    <a:pt x="1152" y="4416"/>
                  </a:cubicBezTo>
                  <a:cubicBezTo>
                    <a:pt x="1286" y="4657"/>
                    <a:pt x="1393" y="4818"/>
                    <a:pt x="1553" y="4978"/>
                  </a:cubicBezTo>
                  <a:cubicBezTo>
                    <a:pt x="1607" y="5059"/>
                    <a:pt x="1687" y="5085"/>
                    <a:pt x="1741" y="5112"/>
                  </a:cubicBezTo>
                  <a:cubicBezTo>
                    <a:pt x="1848" y="5139"/>
                    <a:pt x="1901" y="5193"/>
                    <a:pt x="2008" y="5219"/>
                  </a:cubicBezTo>
                  <a:lnTo>
                    <a:pt x="2142" y="5219"/>
                  </a:lnTo>
                  <a:cubicBezTo>
                    <a:pt x="2249" y="5219"/>
                    <a:pt x="2383" y="5193"/>
                    <a:pt x="2490" y="5139"/>
                  </a:cubicBezTo>
                  <a:cubicBezTo>
                    <a:pt x="2624" y="5112"/>
                    <a:pt x="2731" y="5005"/>
                    <a:pt x="2892" y="4871"/>
                  </a:cubicBezTo>
                  <a:lnTo>
                    <a:pt x="2918" y="4845"/>
                  </a:lnTo>
                  <a:lnTo>
                    <a:pt x="3213" y="4443"/>
                  </a:lnTo>
                  <a:cubicBezTo>
                    <a:pt x="3213" y="4443"/>
                    <a:pt x="3213" y="4429"/>
                    <a:pt x="3223" y="4421"/>
                  </a:cubicBezTo>
                  <a:lnTo>
                    <a:pt x="3223" y="4421"/>
                  </a:lnTo>
                  <a:cubicBezTo>
                    <a:pt x="3145" y="4443"/>
                    <a:pt x="3045" y="4443"/>
                    <a:pt x="2945" y="4443"/>
                  </a:cubicBezTo>
                  <a:cubicBezTo>
                    <a:pt x="2811" y="4443"/>
                    <a:pt x="2651" y="4363"/>
                    <a:pt x="2544" y="4283"/>
                  </a:cubicBezTo>
                  <a:cubicBezTo>
                    <a:pt x="2410" y="4175"/>
                    <a:pt x="2303" y="4068"/>
                    <a:pt x="2196" y="3935"/>
                  </a:cubicBezTo>
                  <a:cubicBezTo>
                    <a:pt x="2062" y="3747"/>
                    <a:pt x="1928" y="3506"/>
                    <a:pt x="1848" y="3319"/>
                  </a:cubicBezTo>
                  <a:lnTo>
                    <a:pt x="1527" y="2516"/>
                  </a:lnTo>
                  <a:cubicBezTo>
                    <a:pt x="1446" y="2248"/>
                    <a:pt x="1339" y="1927"/>
                    <a:pt x="1232" y="1659"/>
                  </a:cubicBezTo>
                  <a:cubicBezTo>
                    <a:pt x="1125" y="1392"/>
                    <a:pt x="1045" y="1124"/>
                    <a:pt x="911" y="910"/>
                  </a:cubicBezTo>
                  <a:cubicBezTo>
                    <a:pt x="804" y="696"/>
                    <a:pt x="670" y="535"/>
                    <a:pt x="536" y="375"/>
                  </a:cubicBezTo>
                  <a:cubicBezTo>
                    <a:pt x="456" y="268"/>
                    <a:pt x="376" y="187"/>
                    <a:pt x="269" y="134"/>
                  </a:cubicBezTo>
                  <a:lnTo>
                    <a:pt x="54" y="27"/>
                  </a:lnTo>
                  <a:cubicBezTo>
                    <a:pt x="54" y="27"/>
                    <a:pt x="28" y="27"/>
                    <a:pt x="28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65"/>
            <p:cNvSpPr/>
            <p:nvPr/>
          </p:nvSpPr>
          <p:spPr>
            <a:xfrm>
              <a:off x="8568925" y="7746225"/>
              <a:ext cx="61575" cy="104425"/>
            </a:xfrm>
            <a:custGeom>
              <a:avLst/>
              <a:gdLst/>
              <a:ahLst/>
              <a:cxnLst/>
              <a:rect l="l" t="t" r="r" b="b"/>
              <a:pathLst>
                <a:path w="2463" h="4177" extrusionOk="0">
                  <a:moveTo>
                    <a:pt x="2463" y="1"/>
                  </a:moveTo>
                  <a:cubicBezTo>
                    <a:pt x="2249" y="349"/>
                    <a:pt x="1954" y="616"/>
                    <a:pt x="1687" y="830"/>
                  </a:cubicBezTo>
                  <a:cubicBezTo>
                    <a:pt x="1312" y="1178"/>
                    <a:pt x="937" y="1500"/>
                    <a:pt x="643" y="1874"/>
                  </a:cubicBezTo>
                  <a:cubicBezTo>
                    <a:pt x="482" y="2088"/>
                    <a:pt x="348" y="2249"/>
                    <a:pt x="241" y="2436"/>
                  </a:cubicBezTo>
                  <a:cubicBezTo>
                    <a:pt x="107" y="2677"/>
                    <a:pt x="27" y="2891"/>
                    <a:pt x="0" y="3079"/>
                  </a:cubicBezTo>
                  <a:lnTo>
                    <a:pt x="0" y="3320"/>
                  </a:lnTo>
                  <a:cubicBezTo>
                    <a:pt x="0" y="3427"/>
                    <a:pt x="27" y="3507"/>
                    <a:pt x="81" y="3614"/>
                  </a:cubicBezTo>
                  <a:cubicBezTo>
                    <a:pt x="134" y="3748"/>
                    <a:pt x="241" y="3882"/>
                    <a:pt x="375" y="3989"/>
                  </a:cubicBezTo>
                  <a:cubicBezTo>
                    <a:pt x="455" y="4042"/>
                    <a:pt x="643" y="4123"/>
                    <a:pt x="803" y="4149"/>
                  </a:cubicBezTo>
                  <a:lnTo>
                    <a:pt x="830" y="4149"/>
                  </a:lnTo>
                  <a:cubicBezTo>
                    <a:pt x="910" y="4149"/>
                    <a:pt x="991" y="4176"/>
                    <a:pt x="1071" y="4176"/>
                  </a:cubicBezTo>
                  <a:cubicBezTo>
                    <a:pt x="1044" y="4149"/>
                    <a:pt x="991" y="4096"/>
                    <a:pt x="991" y="4016"/>
                  </a:cubicBezTo>
                  <a:cubicBezTo>
                    <a:pt x="964" y="3882"/>
                    <a:pt x="937" y="3748"/>
                    <a:pt x="937" y="3614"/>
                  </a:cubicBezTo>
                  <a:cubicBezTo>
                    <a:pt x="937" y="3480"/>
                    <a:pt x="964" y="3320"/>
                    <a:pt x="991" y="3186"/>
                  </a:cubicBezTo>
                  <a:cubicBezTo>
                    <a:pt x="1071" y="2891"/>
                    <a:pt x="1178" y="2570"/>
                    <a:pt x="1312" y="2303"/>
                  </a:cubicBezTo>
                  <a:cubicBezTo>
                    <a:pt x="1365" y="2169"/>
                    <a:pt x="1446" y="2088"/>
                    <a:pt x="1499" y="1981"/>
                  </a:cubicBezTo>
                  <a:cubicBezTo>
                    <a:pt x="1633" y="1740"/>
                    <a:pt x="1794" y="1553"/>
                    <a:pt x="1927" y="1312"/>
                  </a:cubicBezTo>
                  <a:cubicBezTo>
                    <a:pt x="2034" y="1152"/>
                    <a:pt x="2142" y="964"/>
                    <a:pt x="2195" y="804"/>
                  </a:cubicBezTo>
                  <a:lnTo>
                    <a:pt x="2409" y="295"/>
                  </a:lnTo>
                  <a:cubicBezTo>
                    <a:pt x="2436" y="215"/>
                    <a:pt x="2463" y="108"/>
                    <a:pt x="2463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65"/>
            <p:cNvSpPr/>
            <p:nvPr/>
          </p:nvSpPr>
          <p:spPr>
            <a:xfrm>
              <a:off x="8376875" y="7698725"/>
              <a:ext cx="64250" cy="116450"/>
            </a:xfrm>
            <a:custGeom>
              <a:avLst/>
              <a:gdLst/>
              <a:ahLst/>
              <a:cxnLst/>
              <a:rect l="l" t="t" r="r" b="b"/>
              <a:pathLst>
                <a:path w="2570" h="4658" extrusionOk="0">
                  <a:moveTo>
                    <a:pt x="2570" y="1"/>
                  </a:moveTo>
                  <a:cubicBezTo>
                    <a:pt x="2543" y="28"/>
                    <a:pt x="2463" y="135"/>
                    <a:pt x="2409" y="241"/>
                  </a:cubicBezTo>
                  <a:cubicBezTo>
                    <a:pt x="2142" y="589"/>
                    <a:pt x="1794" y="937"/>
                    <a:pt x="1499" y="1258"/>
                  </a:cubicBezTo>
                  <a:cubicBezTo>
                    <a:pt x="1151" y="1633"/>
                    <a:pt x="830" y="2008"/>
                    <a:pt x="536" y="2409"/>
                  </a:cubicBezTo>
                  <a:cubicBezTo>
                    <a:pt x="402" y="2597"/>
                    <a:pt x="268" y="2811"/>
                    <a:pt x="188" y="2998"/>
                  </a:cubicBezTo>
                  <a:cubicBezTo>
                    <a:pt x="81" y="3239"/>
                    <a:pt x="27" y="3480"/>
                    <a:pt x="1" y="3667"/>
                  </a:cubicBezTo>
                  <a:lnTo>
                    <a:pt x="1" y="3908"/>
                  </a:lnTo>
                  <a:cubicBezTo>
                    <a:pt x="27" y="4015"/>
                    <a:pt x="27" y="4122"/>
                    <a:pt x="81" y="4176"/>
                  </a:cubicBezTo>
                  <a:cubicBezTo>
                    <a:pt x="161" y="4310"/>
                    <a:pt x="268" y="4417"/>
                    <a:pt x="429" y="4524"/>
                  </a:cubicBezTo>
                  <a:cubicBezTo>
                    <a:pt x="563" y="4577"/>
                    <a:pt x="696" y="4658"/>
                    <a:pt x="857" y="4658"/>
                  </a:cubicBezTo>
                  <a:lnTo>
                    <a:pt x="964" y="4658"/>
                  </a:lnTo>
                  <a:lnTo>
                    <a:pt x="937" y="4604"/>
                  </a:lnTo>
                  <a:lnTo>
                    <a:pt x="830" y="4417"/>
                  </a:lnTo>
                  <a:cubicBezTo>
                    <a:pt x="750" y="4283"/>
                    <a:pt x="723" y="4122"/>
                    <a:pt x="723" y="3935"/>
                  </a:cubicBezTo>
                  <a:lnTo>
                    <a:pt x="723" y="3694"/>
                  </a:lnTo>
                  <a:cubicBezTo>
                    <a:pt x="723" y="3640"/>
                    <a:pt x="723" y="3587"/>
                    <a:pt x="750" y="3507"/>
                  </a:cubicBezTo>
                  <a:cubicBezTo>
                    <a:pt x="750" y="3400"/>
                    <a:pt x="803" y="3346"/>
                    <a:pt x="830" y="3239"/>
                  </a:cubicBezTo>
                  <a:cubicBezTo>
                    <a:pt x="857" y="3159"/>
                    <a:pt x="857" y="3105"/>
                    <a:pt x="884" y="3078"/>
                  </a:cubicBezTo>
                  <a:cubicBezTo>
                    <a:pt x="937" y="3025"/>
                    <a:pt x="964" y="2971"/>
                    <a:pt x="964" y="2945"/>
                  </a:cubicBezTo>
                  <a:cubicBezTo>
                    <a:pt x="1098" y="2730"/>
                    <a:pt x="1259" y="2543"/>
                    <a:pt x="1392" y="2356"/>
                  </a:cubicBezTo>
                  <a:cubicBezTo>
                    <a:pt x="1473" y="2275"/>
                    <a:pt x="1553" y="2168"/>
                    <a:pt x="1633" y="2061"/>
                  </a:cubicBezTo>
                  <a:lnTo>
                    <a:pt x="1821" y="1767"/>
                  </a:lnTo>
                  <a:cubicBezTo>
                    <a:pt x="1954" y="1579"/>
                    <a:pt x="2061" y="1339"/>
                    <a:pt x="2195" y="1124"/>
                  </a:cubicBezTo>
                  <a:cubicBezTo>
                    <a:pt x="2302" y="937"/>
                    <a:pt x="2356" y="696"/>
                    <a:pt x="2436" y="509"/>
                  </a:cubicBezTo>
                  <a:lnTo>
                    <a:pt x="2543" y="107"/>
                  </a:lnTo>
                  <a:cubicBezTo>
                    <a:pt x="2543" y="54"/>
                    <a:pt x="2543" y="27"/>
                    <a:pt x="2570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65"/>
            <p:cNvSpPr/>
            <p:nvPr/>
          </p:nvSpPr>
          <p:spPr>
            <a:xfrm>
              <a:off x="8637175" y="7149075"/>
              <a:ext cx="526625" cy="458675"/>
            </a:xfrm>
            <a:custGeom>
              <a:avLst/>
              <a:gdLst/>
              <a:ahLst/>
              <a:cxnLst/>
              <a:rect l="l" t="t" r="r" b="b"/>
              <a:pathLst>
                <a:path w="21065" h="18347" extrusionOk="0">
                  <a:moveTo>
                    <a:pt x="10881" y="0"/>
                  </a:moveTo>
                  <a:cubicBezTo>
                    <a:pt x="10735" y="0"/>
                    <a:pt x="10587" y="4"/>
                    <a:pt x="10439" y="12"/>
                  </a:cubicBezTo>
                  <a:cubicBezTo>
                    <a:pt x="10225" y="12"/>
                    <a:pt x="9984" y="12"/>
                    <a:pt x="9743" y="39"/>
                  </a:cubicBezTo>
                  <a:cubicBezTo>
                    <a:pt x="9475" y="65"/>
                    <a:pt x="9181" y="92"/>
                    <a:pt x="8913" y="172"/>
                  </a:cubicBezTo>
                  <a:cubicBezTo>
                    <a:pt x="8405" y="279"/>
                    <a:pt x="7896" y="360"/>
                    <a:pt x="7441" y="494"/>
                  </a:cubicBezTo>
                  <a:cubicBezTo>
                    <a:pt x="6478" y="761"/>
                    <a:pt x="5541" y="1163"/>
                    <a:pt x="4658" y="1671"/>
                  </a:cubicBezTo>
                  <a:cubicBezTo>
                    <a:pt x="3748" y="2207"/>
                    <a:pt x="2998" y="2822"/>
                    <a:pt x="2329" y="3518"/>
                  </a:cubicBezTo>
                  <a:cubicBezTo>
                    <a:pt x="1606" y="4294"/>
                    <a:pt x="1044" y="5124"/>
                    <a:pt x="670" y="5980"/>
                  </a:cubicBezTo>
                  <a:cubicBezTo>
                    <a:pt x="482" y="6462"/>
                    <a:pt x="322" y="6917"/>
                    <a:pt x="214" y="7426"/>
                  </a:cubicBezTo>
                  <a:cubicBezTo>
                    <a:pt x="107" y="7908"/>
                    <a:pt x="54" y="8389"/>
                    <a:pt x="54" y="8898"/>
                  </a:cubicBezTo>
                  <a:cubicBezTo>
                    <a:pt x="0" y="9915"/>
                    <a:pt x="134" y="10905"/>
                    <a:pt x="455" y="11922"/>
                  </a:cubicBezTo>
                  <a:cubicBezTo>
                    <a:pt x="750" y="12913"/>
                    <a:pt x="1178" y="13850"/>
                    <a:pt x="1740" y="14679"/>
                  </a:cubicBezTo>
                  <a:cubicBezTo>
                    <a:pt x="2356" y="15563"/>
                    <a:pt x="3052" y="16285"/>
                    <a:pt x="3855" y="16821"/>
                  </a:cubicBezTo>
                  <a:cubicBezTo>
                    <a:pt x="4765" y="17436"/>
                    <a:pt x="5809" y="17891"/>
                    <a:pt x="6906" y="18132"/>
                  </a:cubicBezTo>
                  <a:cubicBezTo>
                    <a:pt x="7548" y="18275"/>
                    <a:pt x="8214" y="18346"/>
                    <a:pt x="8889" y="18346"/>
                  </a:cubicBezTo>
                  <a:cubicBezTo>
                    <a:pt x="9226" y="18346"/>
                    <a:pt x="9565" y="18328"/>
                    <a:pt x="9904" y="18293"/>
                  </a:cubicBezTo>
                  <a:cubicBezTo>
                    <a:pt x="10011" y="18293"/>
                    <a:pt x="10118" y="18266"/>
                    <a:pt x="10225" y="18266"/>
                  </a:cubicBezTo>
                  <a:cubicBezTo>
                    <a:pt x="11322" y="18132"/>
                    <a:pt x="12393" y="17838"/>
                    <a:pt x="13463" y="17409"/>
                  </a:cubicBezTo>
                  <a:cubicBezTo>
                    <a:pt x="14400" y="16981"/>
                    <a:pt x="15337" y="16499"/>
                    <a:pt x="16247" y="15857"/>
                  </a:cubicBezTo>
                  <a:cubicBezTo>
                    <a:pt x="17184" y="15215"/>
                    <a:pt x="17987" y="14519"/>
                    <a:pt x="18656" y="13823"/>
                  </a:cubicBezTo>
                  <a:cubicBezTo>
                    <a:pt x="19057" y="13368"/>
                    <a:pt x="19352" y="12966"/>
                    <a:pt x="19646" y="12565"/>
                  </a:cubicBezTo>
                  <a:cubicBezTo>
                    <a:pt x="19941" y="12110"/>
                    <a:pt x="20208" y="11682"/>
                    <a:pt x="20423" y="11227"/>
                  </a:cubicBezTo>
                  <a:cubicBezTo>
                    <a:pt x="20663" y="10745"/>
                    <a:pt x="20824" y="10236"/>
                    <a:pt x="20931" y="9754"/>
                  </a:cubicBezTo>
                  <a:cubicBezTo>
                    <a:pt x="20958" y="9514"/>
                    <a:pt x="20985" y="9246"/>
                    <a:pt x="21011" y="9005"/>
                  </a:cubicBezTo>
                  <a:cubicBezTo>
                    <a:pt x="21065" y="8657"/>
                    <a:pt x="21011" y="8389"/>
                    <a:pt x="20985" y="8175"/>
                  </a:cubicBezTo>
                  <a:cubicBezTo>
                    <a:pt x="20958" y="8068"/>
                    <a:pt x="20931" y="7881"/>
                    <a:pt x="20878" y="7747"/>
                  </a:cubicBezTo>
                  <a:cubicBezTo>
                    <a:pt x="20851" y="7667"/>
                    <a:pt x="20824" y="7533"/>
                    <a:pt x="20744" y="7426"/>
                  </a:cubicBezTo>
                  <a:cubicBezTo>
                    <a:pt x="20663" y="7185"/>
                    <a:pt x="20530" y="6998"/>
                    <a:pt x="20342" y="6783"/>
                  </a:cubicBezTo>
                  <a:cubicBezTo>
                    <a:pt x="19968" y="6328"/>
                    <a:pt x="19513" y="5954"/>
                    <a:pt x="19138" y="5686"/>
                  </a:cubicBezTo>
                  <a:cubicBezTo>
                    <a:pt x="18736" y="4830"/>
                    <a:pt x="18281" y="4053"/>
                    <a:pt x="17746" y="3384"/>
                  </a:cubicBezTo>
                  <a:cubicBezTo>
                    <a:pt x="17184" y="2635"/>
                    <a:pt x="16542" y="2046"/>
                    <a:pt x="15846" y="1564"/>
                  </a:cubicBezTo>
                  <a:cubicBezTo>
                    <a:pt x="15444" y="1296"/>
                    <a:pt x="15043" y="1082"/>
                    <a:pt x="14641" y="868"/>
                  </a:cubicBezTo>
                  <a:cubicBezTo>
                    <a:pt x="14240" y="681"/>
                    <a:pt x="13758" y="494"/>
                    <a:pt x="13330" y="360"/>
                  </a:cubicBezTo>
                  <a:cubicBezTo>
                    <a:pt x="12552" y="131"/>
                    <a:pt x="11736" y="0"/>
                    <a:pt x="108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65"/>
            <p:cNvSpPr/>
            <p:nvPr/>
          </p:nvSpPr>
          <p:spPr>
            <a:xfrm>
              <a:off x="8637850" y="7165425"/>
              <a:ext cx="499875" cy="440975"/>
            </a:xfrm>
            <a:custGeom>
              <a:avLst/>
              <a:gdLst/>
              <a:ahLst/>
              <a:cxnLst/>
              <a:rect l="l" t="t" r="r" b="b"/>
              <a:pathLst>
                <a:path w="19995" h="17639" extrusionOk="0">
                  <a:moveTo>
                    <a:pt x="19994" y="11322"/>
                  </a:moveTo>
                  <a:cubicBezTo>
                    <a:pt x="19976" y="11349"/>
                    <a:pt x="19957" y="11378"/>
                    <a:pt x="19938" y="11408"/>
                  </a:cubicBezTo>
                  <a:lnTo>
                    <a:pt x="19938" y="11408"/>
                  </a:lnTo>
                  <a:cubicBezTo>
                    <a:pt x="19959" y="11380"/>
                    <a:pt x="19979" y="11352"/>
                    <a:pt x="19994" y="11322"/>
                  </a:cubicBezTo>
                  <a:close/>
                  <a:moveTo>
                    <a:pt x="6638" y="0"/>
                  </a:moveTo>
                  <a:lnTo>
                    <a:pt x="6638" y="0"/>
                  </a:lnTo>
                  <a:cubicBezTo>
                    <a:pt x="5969" y="321"/>
                    <a:pt x="5273" y="616"/>
                    <a:pt x="4631" y="990"/>
                  </a:cubicBezTo>
                  <a:cubicBezTo>
                    <a:pt x="3747" y="1526"/>
                    <a:pt x="2944" y="2115"/>
                    <a:pt x="2302" y="2837"/>
                  </a:cubicBezTo>
                  <a:cubicBezTo>
                    <a:pt x="1606" y="3587"/>
                    <a:pt x="1017" y="4390"/>
                    <a:pt x="669" y="5300"/>
                  </a:cubicBezTo>
                  <a:cubicBezTo>
                    <a:pt x="455" y="5781"/>
                    <a:pt x="295" y="6263"/>
                    <a:pt x="187" y="6745"/>
                  </a:cubicBezTo>
                  <a:cubicBezTo>
                    <a:pt x="80" y="7200"/>
                    <a:pt x="27" y="7709"/>
                    <a:pt x="27" y="8217"/>
                  </a:cubicBezTo>
                  <a:cubicBezTo>
                    <a:pt x="0" y="9207"/>
                    <a:pt x="134" y="10225"/>
                    <a:pt x="428" y="11215"/>
                  </a:cubicBezTo>
                  <a:cubicBezTo>
                    <a:pt x="723" y="12232"/>
                    <a:pt x="1151" y="13169"/>
                    <a:pt x="1740" y="13999"/>
                  </a:cubicBezTo>
                  <a:cubicBezTo>
                    <a:pt x="2329" y="14882"/>
                    <a:pt x="3025" y="15604"/>
                    <a:pt x="3828" y="16140"/>
                  </a:cubicBezTo>
                  <a:cubicBezTo>
                    <a:pt x="4738" y="16782"/>
                    <a:pt x="5782" y="17210"/>
                    <a:pt x="6879" y="17451"/>
                  </a:cubicBezTo>
                  <a:cubicBezTo>
                    <a:pt x="7548" y="17585"/>
                    <a:pt x="8244" y="17639"/>
                    <a:pt x="8967" y="17639"/>
                  </a:cubicBezTo>
                  <a:cubicBezTo>
                    <a:pt x="9261" y="17639"/>
                    <a:pt x="9582" y="17639"/>
                    <a:pt x="9903" y="17612"/>
                  </a:cubicBezTo>
                  <a:cubicBezTo>
                    <a:pt x="9984" y="17612"/>
                    <a:pt x="10091" y="17585"/>
                    <a:pt x="10198" y="17585"/>
                  </a:cubicBezTo>
                  <a:cubicBezTo>
                    <a:pt x="11295" y="17451"/>
                    <a:pt x="12393" y="17130"/>
                    <a:pt x="13436" y="16702"/>
                  </a:cubicBezTo>
                  <a:cubicBezTo>
                    <a:pt x="14373" y="16300"/>
                    <a:pt x="15310" y="15792"/>
                    <a:pt x="16220" y="15176"/>
                  </a:cubicBezTo>
                  <a:cubicBezTo>
                    <a:pt x="17130" y="14534"/>
                    <a:pt x="17960" y="13865"/>
                    <a:pt x="18629" y="13115"/>
                  </a:cubicBezTo>
                  <a:cubicBezTo>
                    <a:pt x="19030" y="12714"/>
                    <a:pt x="19325" y="12312"/>
                    <a:pt x="19619" y="11884"/>
                  </a:cubicBezTo>
                  <a:cubicBezTo>
                    <a:pt x="19731" y="11728"/>
                    <a:pt x="19842" y="11554"/>
                    <a:pt x="19938" y="11408"/>
                  </a:cubicBezTo>
                  <a:lnTo>
                    <a:pt x="19938" y="11408"/>
                  </a:lnTo>
                  <a:cubicBezTo>
                    <a:pt x="19882" y="11477"/>
                    <a:pt x="19811" y="11540"/>
                    <a:pt x="19753" y="11616"/>
                  </a:cubicBezTo>
                  <a:cubicBezTo>
                    <a:pt x="19405" y="12018"/>
                    <a:pt x="19030" y="12419"/>
                    <a:pt x="18629" y="12794"/>
                  </a:cubicBezTo>
                  <a:cubicBezTo>
                    <a:pt x="18228" y="13169"/>
                    <a:pt x="17773" y="13490"/>
                    <a:pt x="17317" y="13784"/>
                  </a:cubicBezTo>
                  <a:cubicBezTo>
                    <a:pt x="16889" y="14106"/>
                    <a:pt x="16407" y="14373"/>
                    <a:pt x="15952" y="14587"/>
                  </a:cubicBezTo>
                  <a:cubicBezTo>
                    <a:pt x="15712" y="14694"/>
                    <a:pt x="15471" y="14828"/>
                    <a:pt x="15203" y="14909"/>
                  </a:cubicBezTo>
                  <a:cubicBezTo>
                    <a:pt x="14962" y="14989"/>
                    <a:pt x="14694" y="15096"/>
                    <a:pt x="14427" y="15203"/>
                  </a:cubicBezTo>
                  <a:cubicBezTo>
                    <a:pt x="13945" y="15364"/>
                    <a:pt x="13436" y="15524"/>
                    <a:pt x="12901" y="15658"/>
                  </a:cubicBezTo>
                  <a:cubicBezTo>
                    <a:pt x="12366" y="15792"/>
                    <a:pt x="11857" y="15872"/>
                    <a:pt x="11322" y="15926"/>
                  </a:cubicBezTo>
                  <a:cubicBezTo>
                    <a:pt x="10930" y="15965"/>
                    <a:pt x="10567" y="15990"/>
                    <a:pt x="10180" y="15990"/>
                  </a:cubicBezTo>
                  <a:cubicBezTo>
                    <a:pt x="10038" y="15990"/>
                    <a:pt x="9893" y="15986"/>
                    <a:pt x="9743" y="15979"/>
                  </a:cubicBezTo>
                  <a:cubicBezTo>
                    <a:pt x="9261" y="15926"/>
                    <a:pt x="8726" y="15845"/>
                    <a:pt x="8217" y="15712"/>
                  </a:cubicBezTo>
                  <a:cubicBezTo>
                    <a:pt x="7709" y="15578"/>
                    <a:pt x="7227" y="15337"/>
                    <a:pt x="6745" y="15096"/>
                  </a:cubicBezTo>
                  <a:cubicBezTo>
                    <a:pt x="6504" y="14962"/>
                    <a:pt x="6263" y="14828"/>
                    <a:pt x="6049" y="14668"/>
                  </a:cubicBezTo>
                  <a:cubicBezTo>
                    <a:pt x="5835" y="14534"/>
                    <a:pt x="5648" y="14373"/>
                    <a:pt x="5434" y="14186"/>
                  </a:cubicBezTo>
                  <a:cubicBezTo>
                    <a:pt x="5059" y="13865"/>
                    <a:pt x="4738" y="13517"/>
                    <a:pt x="4443" y="13115"/>
                  </a:cubicBezTo>
                  <a:cubicBezTo>
                    <a:pt x="4122" y="12767"/>
                    <a:pt x="3854" y="12312"/>
                    <a:pt x="3667" y="11911"/>
                  </a:cubicBezTo>
                  <a:cubicBezTo>
                    <a:pt x="3239" y="11054"/>
                    <a:pt x="2918" y="10118"/>
                    <a:pt x="2784" y="9154"/>
                  </a:cubicBezTo>
                  <a:cubicBezTo>
                    <a:pt x="2677" y="8164"/>
                    <a:pt x="2703" y="7173"/>
                    <a:pt x="2891" y="6210"/>
                  </a:cubicBezTo>
                  <a:cubicBezTo>
                    <a:pt x="2971" y="5835"/>
                    <a:pt x="3105" y="5434"/>
                    <a:pt x="3185" y="5059"/>
                  </a:cubicBezTo>
                  <a:cubicBezTo>
                    <a:pt x="3319" y="4657"/>
                    <a:pt x="3506" y="4256"/>
                    <a:pt x="3667" y="3854"/>
                  </a:cubicBezTo>
                  <a:cubicBezTo>
                    <a:pt x="3854" y="3453"/>
                    <a:pt x="4069" y="3051"/>
                    <a:pt x="4309" y="2677"/>
                  </a:cubicBezTo>
                  <a:cubicBezTo>
                    <a:pt x="4524" y="2275"/>
                    <a:pt x="4791" y="1927"/>
                    <a:pt x="5059" y="1553"/>
                  </a:cubicBezTo>
                  <a:cubicBezTo>
                    <a:pt x="5326" y="1205"/>
                    <a:pt x="5648" y="883"/>
                    <a:pt x="5969" y="589"/>
                  </a:cubicBezTo>
                  <a:cubicBezTo>
                    <a:pt x="6183" y="375"/>
                    <a:pt x="6397" y="214"/>
                    <a:pt x="6638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65"/>
            <p:cNvSpPr/>
            <p:nvPr/>
          </p:nvSpPr>
          <p:spPr>
            <a:xfrm>
              <a:off x="8900150" y="6999475"/>
              <a:ext cx="145225" cy="178675"/>
            </a:xfrm>
            <a:custGeom>
              <a:avLst/>
              <a:gdLst/>
              <a:ahLst/>
              <a:cxnLst/>
              <a:rect l="l" t="t" r="r" b="b"/>
              <a:pathLst>
                <a:path w="5809" h="7147" extrusionOk="0">
                  <a:moveTo>
                    <a:pt x="2409" y="0"/>
                  </a:moveTo>
                  <a:cubicBezTo>
                    <a:pt x="2329" y="0"/>
                    <a:pt x="2249" y="27"/>
                    <a:pt x="2168" y="81"/>
                  </a:cubicBezTo>
                  <a:cubicBezTo>
                    <a:pt x="1820" y="562"/>
                    <a:pt x="1472" y="1017"/>
                    <a:pt x="1231" y="1499"/>
                  </a:cubicBezTo>
                  <a:cubicBezTo>
                    <a:pt x="964" y="2034"/>
                    <a:pt x="750" y="2570"/>
                    <a:pt x="562" y="3078"/>
                  </a:cubicBezTo>
                  <a:cubicBezTo>
                    <a:pt x="241" y="4122"/>
                    <a:pt x="81" y="5246"/>
                    <a:pt x="0" y="6397"/>
                  </a:cubicBezTo>
                  <a:lnTo>
                    <a:pt x="0" y="7066"/>
                  </a:lnTo>
                  <a:cubicBezTo>
                    <a:pt x="0" y="7120"/>
                    <a:pt x="27" y="7147"/>
                    <a:pt x="107" y="7147"/>
                  </a:cubicBezTo>
                  <a:cubicBezTo>
                    <a:pt x="161" y="7147"/>
                    <a:pt x="188" y="7120"/>
                    <a:pt x="188" y="7066"/>
                  </a:cubicBezTo>
                  <a:cubicBezTo>
                    <a:pt x="188" y="6585"/>
                    <a:pt x="241" y="6156"/>
                    <a:pt x="295" y="5648"/>
                  </a:cubicBezTo>
                  <a:lnTo>
                    <a:pt x="295" y="5675"/>
                  </a:lnTo>
                  <a:cubicBezTo>
                    <a:pt x="375" y="5246"/>
                    <a:pt x="455" y="4818"/>
                    <a:pt x="562" y="4390"/>
                  </a:cubicBezTo>
                  <a:cubicBezTo>
                    <a:pt x="669" y="3988"/>
                    <a:pt x="830" y="3533"/>
                    <a:pt x="991" y="3105"/>
                  </a:cubicBezTo>
                  <a:cubicBezTo>
                    <a:pt x="1178" y="2730"/>
                    <a:pt x="1339" y="2409"/>
                    <a:pt x="1499" y="2061"/>
                  </a:cubicBezTo>
                  <a:cubicBezTo>
                    <a:pt x="1660" y="1740"/>
                    <a:pt x="1901" y="1446"/>
                    <a:pt x="2115" y="1124"/>
                  </a:cubicBezTo>
                  <a:cubicBezTo>
                    <a:pt x="2275" y="937"/>
                    <a:pt x="2409" y="776"/>
                    <a:pt x="2570" y="589"/>
                  </a:cubicBezTo>
                  <a:cubicBezTo>
                    <a:pt x="2730" y="723"/>
                    <a:pt x="2918" y="830"/>
                    <a:pt x="3078" y="937"/>
                  </a:cubicBezTo>
                  <a:cubicBezTo>
                    <a:pt x="3319" y="1098"/>
                    <a:pt x="3587" y="1231"/>
                    <a:pt x="3855" y="1365"/>
                  </a:cubicBezTo>
                  <a:cubicBezTo>
                    <a:pt x="4122" y="1499"/>
                    <a:pt x="4390" y="1606"/>
                    <a:pt x="4657" y="1713"/>
                  </a:cubicBezTo>
                  <a:cubicBezTo>
                    <a:pt x="4845" y="1767"/>
                    <a:pt x="5059" y="1847"/>
                    <a:pt x="5220" y="1847"/>
                  </a:cubicBezTo>
                  <a:cubicBezTo>
                    <a:pt x="5327" y="1874"/>
                    <a:pt x="5380" y="1874"/>
                    <a:pt x="5460" y="1874"/>
                  </a:cubicBezTo>
                  <a:cubicBezTo>
                    <a:pt x="5514" y="1874"/>
                    <a:pt x="5594" y="1874"/>
                    <a:pt x="5648" y="1847"/>
                  </a:cubicBezTo>
                  <a:cubicBezTo>
                    <a:pt x="5675" y="1847"/>
                    <a:pt x="5755" y="1794"/>
                    <a:pt x="5782" y="1740"/>
                  </a:cubicBezTo>
                  <a:cubicBezTo>
                    <a:pt x="5808" y="1713"/>
                    <a:pt x="5808" y="1633"/>
                    <a:pt x="5808" y="1579"/>
                  </a:cubicBezTo>
                  <a:cubicBezTo>
                    <a:pt x="5808" y="1499"/>
                    <a:pt x="5782" y="1392"/>
                    <a:pt x="5755" y="1339"/>
                  </a:cubicBezTo>
                  <a:cubicBezTo>
                    <a:pt x="5728" y="1231"/>
                    <a:pt x="5648" y="1178"/>
                    <a:pt x="5621" y="1098"/>
                  </a:cubicBezTo>
                  <a:cubicBezTo>
                    <a:pt x="5514" y="991"/>
                    <a:pt x="5407" y="857"/>
                    <a:pt x="5246" y="776"/>
                  </a:cubicBezTo>
                  <a:cubicBezTo>
                    <a:pt x="5059" y="643"/>
                    <a:pt x="4845" y="536"/>
                    <a:pt x="4550" y="402"/>
                  </a:cubicBezTo>
                  <a:cubicBezTo>
                    <a:pt x="4310" y="295"/>
                    <a:pt x="4042" y="214"/>
                    <a:pt x="3747" y="161"/>
                  </a:cubicBezTo>
                  <a:cubicBezTo>
                    <a:pt x="3480" y="81"/>
                    <a:pt x="3212" y="54"/>
                    <a:pt x="2944" y="54"/>
                  </a:cubicBezTo>
                  <a:lnTo>
                    <a:pt x="2811" y="54"/>
                  </a:lnTo>
                  <a:cubicBezTo>
                    <a:pt x="2677" y="54"/>
                    <a:pt x="2570" y="54"/>
                    <a:pt x="2436" y="81"/>
                  </a:cubicBezTo>
                  <a:cubicBezTo>
                    <a:pt x="2516" y="0"/>
                    <a:pt x="2436" y="0"/>
                    <a:pt x="2409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65"/>
            <p:cNvSpPr/>
            <p:nvPr/>
          </p:nvSpPr>
          <p:spPr>
            <a:xfrm>
              <a:off x="8959025" y="7000500"/>
              <a:ext cx="42175" cy="7025"/>
            </a:xfrm>
            <a:custGeom>
              <a:avLst/>
              <a:gdLst/>
              <a:ahLst/>
              <a:cxnLst/>
              <a:rect l="l" t="t" r="r" b="b"/>
              <a:pathLst>
                <a:path w="1687" h="281" extrusionOk="0">
                  <a:moveTo>
                    <a:pt x="283" y="1"/>
                  </a:moveTo>
                  <a:cubicBezTo>
                    <a:pt x="194" y="1"/>
                    <a:pt x="117" y="13"/>
                    <a:pt x="27" y="13"/>
                  </a:cubicBezTo>
                  <a:cubicBezTo>
                    <a:pt x="1" y="13"/>
                    <a:pt x="1" y="66"/>
                    <a:pt x="1" y="93"/>
                  </a:cubicBezTo>
                  <a:cubicBezTo>
                    <a:pt x="1" y="93"/>
                    <a:pt x="1" y="120"/>
                    <a:pt x="27" y="120"/>
                  </a:cubicBezTo>
                  <a:lnTo>
                    <a:pt x="697" y="120"/>
                  </a:lnTo>
                  <a:cubicBezTo>
                    <a:pt x="857" y="120"/>
                    <a:pt x="1018" y="147"/>
                    <a:pt x="1232" y="200"/>
                  </a:cubicBezTo>
                  <a:lnTo>
                    <a:pt x="1633" y="280"/>
                  </a:lnTo>
                  <a:lnTo>
                    <a:pt x="1660" y="280"/>
                  </a:lnTo>
                  <a:cubicBezTo>
                    <a:pt x="1660" y="280"/>
                    <a:pt x="1687" y="280"/>
                    <a:pt x="1687" y="254"/>
                  </a:cubicBezTo>
                  <a:lnTo>
                    <a:pt x="1687" y="227"/>
                  </a:lnTo>
                  <a:cubicBezTo>
                    <a:pt x="1687" y="227"/>
                    <a:pt x="1687" y="200"/>
                    <a:pt x="1660" y="200"/>
                  </a:cubicBezTo>
                  <a:cubicBezTo>
                    <a:pt x="1392" y="120"/>
                    <a:pt x="1125" y="93"/>
                    <a:pt x="857" y="66"/>
                  </a:cubicBezTo>
                  <a:cubicBezTo>
                    <a:pt x="723" y="13"/>
                    <a:pt x="589" y="13"/>
                    <a:pt x="456" y="13"/>
                  </a:cubicBezTo>
                  <a:lnTo>
                    <a:pt x="429" y="13"/>
                  </a:lnTo>
                  <a:cubicBezTo>
                    <a:pt x="375" y="4"/>
                    <a:pt x="328" y="1"/>
                    <a:pt x="283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65"/>
            <p:cNvSpPr/>
            <p:nvPr/>
          </p:nvSpPr>
          <p:spPr>
            <a:xfrm>
              <a:off x="8960375" y="6999475"/>
              <a:ext cx="28125" cy="4700"/>
            </a:xfrm>
            <a:custGeom>
              <a:avLst/>
              <a:gdLst/>
              <a:ahLst/>
              <a:cxnLst/>
              <a:rect l="l" t="t" r="r" b="b"/>
              <a:pathLst>
                <a:path w="1125" h="188" extrusionOk="0">
                  <a:moveTo>
                    <a:pt x="0" y="0"/>
                  </a:moveTo>
                  <a:lnTo>
                    <a:pt x="0" y="27"/>
                  </a:lnTo>
                  <a:cubicBezTo>
                    <a:pt x="0" y="54"/>
                    <a:pt x="27" y="107"/>
                    <a:pt x="27" y="107"/>
                  </a:cubicBezTo>
                  <a:lnTo>
                    <a:pt x="295" y="107"/>
                  </a:lnTo>
                  <a:cubicBezTo>
                    <a:pt x="402" y="107"/>
                    <a:pt x="482" y="107"/>
                    <a:pt x="562" y="134"/>
                  </a:cubicBezTo>
                  <a:cubicBezTo>
                    <a:pt x="750" y="161"/>
                    <a:pt x="937" y="161"/>
                    <a:pt x="1098" y="188"/>
                  </a:cubicBezTo>
                  <a:lnTo>
                    <a:pt x="1124" y="188"/>
                  </a:lnTo>
                  <a:lnTo>
                    <a:pt x="1124" y="161"/>
                  </a:lnTo>
                  <a:lnTo>
                    <a:pt x="1124" y="134"/>
                  </a:lnTo>
                  <a:lnTo>
                    <a:pt x="1098" y="134"/>
                  </a:lnTo>
                  <a:cubicBezTo>
                    <a:pt x="937" y="107"/>
                    <a:pt x="750" y="54"/>
                    <a:pt x="562" y="54"/>
                  </a:cubicBezTo>
                  <a:cubicBezTo>
                    <a:pt x="428" y="27"/>
                    <a:pt x="268" y="27"/>
                    <a:pt x="134" y="27"/>
                  </a:cubicBezTo>
                  <a:cubicBezTo>
                    <a:pt x="107" y="0"/>
                    <a:pt x="80" y="0"/>
                    <a:pt x="27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65"/>
            <p:cNvSpPr/>
            <p:nvPr/>
          </p:nvSpPr>
          <p:spPr>
            <a:xfrm>
              <a:off x="8959700" y="6997450"/>
              <a:ext cx="24775" cy="6050"/>
            </a:xfrm>
            <a:custGeom>
              <a:avLst/>
              <a:gdLst/>
              <a:ahLst/>
              <a:cxnLst/>
              <a:rect l="l" t="t" r="r" b="b"/>
              <a:pathLst>
                <a:path w="991" h="242" extrusionOk="0">
                  <a:moveTo>
                    <a:pt x="268" y="1"/>
                  </a:moveTo>
                  <a:cubicBezTo>
                    <a:pt x="161" y="28"/>
                    <a:pt x="107" y="81"/>
                    <a:pt x="27" y="81"/>
                  </a:cubicBezTo>
                  <a:cubicBezTo>
                    <a:pt x="0" y="81"/>
                    <a:pt x="0" y="108"/>
                    <a:pt x="0" y="108"/>
                  </a:cubicBezTo>
                  <a:lnTo>
                    <a:pt x="0" y="135"/>
                  </a:lnTo>
                  <a:lnTo>
                    <a:pt x="27" y="188"/>
                  </a:lnTo>
                  <a:lnTo>
                    <a:pt x="375" y="188"/>
                  </a:lnTo>
                  <a:cubicBezTo>
                    <a:pt x="509" y="188"/>
                    <a:pt x="589" y="215"/>
                    <a:pt x="723" y="215"/>
                  </a:cubicBezTo>
                  <a:cubicBezTo>
                    <a:pt x="803" y="215"/>
                    <a:pt x="857" y="242"/>
                    <a:pt x="937" y="242"/>
                  </a:cubicBezTo>
                  <a:cubicBezTo>
                    <a:pt x="964" y="242"/>
                    <a:pt x="991" y="242"/>
                    <a:pt x="991" y="215"/>
                  </a:cubicBezTo>
                  <a:cubicBezTo>
                    <a:pt x="991" y="188"/>
                    <a:pt x="991" y="135"/>
                    <a:pt x="964" y="135"/>
                  </a:cubicBezTo>
                  <a:cubicBezTo>
                    <a:pt x="830" y="108"/>
                    <a:pt x="670" y="81"/>
                    <a:pt x="536" y="54"/>
                  </a:cubicBezTo>
                  <a:cubicBezTo>
                    <a:pt x="429" y="54"/>
                    <a:pt x="322" y="1"/>
                    <a:pt x="26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65"/>
            <p:cNvSpPr/>
            <p:nvPr/>
          </p:nvSpPr>
          <p:spPr>
            <a:xfrm>
              <a:off x="8963700" y="6999475"/>
              <a:ext cx="22775" cy="4025"/>
            </a:xfrm>
            <a:custGeom>
              <a:avLst/>
              <a:gdLst/>
              <a:ahLst/>
              <a:cxnLst/>
              <a:rect l="l" t="t" r="r" b="b"/>
              <a:pathLst>
                <a:path w="911" h="161" extrusionOk="0">
                  <a:moveTo>
                    <a:pt x="1" y="0"/>
                  </a:moveTo>
                  <a:lnTo>
                    <a:pt x="1" y="27"/>
                  </a:lnTo>
                  <a:cubicBezTo>
                    <a:pt x="1" y="54"/>
                    <a:pt x="28" y="107"/>
                    <a:pt x="28" y="107"/>
                  </a:cubicBezTo>
                  <a:lnTo>
                    <a:pt x="429" y="107"/>
                  </a:lnTo>
                  <a:cubicBezTo>
                    <a:pt x="563" y="107"/>
                    <a:pt x="697" y="134"/>
                    <a:pt x="804" y="161"/>
                  </a:cubicBezTo>
                  <a:lnTo>
                    <a:pt x="857" y="161"/>
                  </a:lnTo>
                  <a:cubicBezTo>
                    <a:pt x="857" y="161"/>
                    <a:pt x="911" y="161"/>
                    <a:pt x="911" y="134"/>
                  </a:cubicBezTo>
                  <a:lnTo>
                    <a:pt x="911" y="107"/>
                  </a:lnTo>
                  <a:cubicBezTo>
                    <a:pt x="911" y="107"/>
                    <a:pt x="911" y="54"/>
                    <a:pt x="857" y="54"/>
                  </a:cubicBezTo>
                  <a:cubicBezTo>
                    <a:pt x="724" y="27"/>
                    <a:pt x="590" y="27"/>
                    <a:pt x="45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65"/>
            <p:cNvSpPr/>
            <p:nvPr/>
          </p:nvSpPr>
          <p:spPr>
            <a:xfrm>
              <a:off x="8961025" y="6999475"/>
              <a:ext cx="26125" cy="4700"/>
            </a:xfrm>
            <a:custGeom>
              <a:avLst/>
              <a:gdLst/>
              <a:ahLst/>
              <a:cxnLst/>
              <a:rect l="l" t="t" r="r" b="b"/>
              <a:pathLst>
                <a:path w="1045" h="188" extrusionOk="0">
                  <a:moveTo>
                    <a:pt x="81" y="0"/>
                  </a:moveTo>
                  <a:cubicBezTo>
                    <a:pt x="54" y="27"/>
                    <a:pt x="1" y="27"/>
                    <a:pt x="1" y="54"/>
                  </a:cubicBezTo>
                  <a:cubicBezTo>
                    <a:pt x="1" y="107"/>
                    <a:pt x="1" y="107"/>
                    <a:pt x="28" y="107"/>
                  </a:cubicBezTo>
                  <a:lnTo>
                    <a:pt x="81" y="134"/>
                  </a:lnTo>
                  <a:lnTo>
                    <a:pt x="402" y="134"/>
                  </a:lnTo>
                  <a:cubicBezTo>
                    <a:pt x="536" y="134"/>
                    <a:pt x="643" y="161"/>
                    <a:pt x="777" y="161"/>
                  </a:cubicBezTo>
                  <a:cubicBezTo>
                    <a:pt x="831" y="161"/>
                    <a:pt x="911" y="188"/>
                    <a:pt x="964" y="188"/>
                  </a:cubicBezTo>
                  <a:cubicBezTo>
                    <a:pt x="1018" y="188"/>
                    <a:pt x="1045" y="188"/>
                    <a:pt x="1045" y="161"/>
                  </a:cubicBezTo>
                  <a:cubicBezTo>
                    <a:pt x="1045" y="134"/>
                    <a:pt x="1045" y="107"/>
                    <a:pt x="1018" y="107"/>
                  </a:cubicBezTo>
                  <a:cubicBezTo>
                    <a:pt x="884" y="54"/>
                    <a:pt x="697" y="27"/>
                    <a:pt x="53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65"/>
            <p:cNvSpPr/>
            <p:nvPr/>
          </p:nvSpPr>
          <p:spPr>
            <a:xfrm>
              <a:off x="8963050" y="6997450"/>
              <a:ext cx="22775" cy="5400"/>
            </a:xfrm>
            <a:custGeom>
              <a:avLst/>
              <a:gdLst/>
              <a:ahLst/>
              <a:cxnLst/>
              <a:rect l="l" t="t" r="r" b="b"/>
              <a:pathLst>
                <a:path w="911" h="216" extrusionOk="0">
                  <a:moveTo>
                    <a:pt x="134" y="1"/>
                  </a:moveTo>
                  <a:cubicBezTo>
                    <a:pt x="107" y="81"/>
                    <a:pt x="107" y="81"/>
                    <a:pt x="54" y="81"/>
                  </a:cubicBezTo>
                  <a:lnTo>
                    <a:pt x="27" y="81"/>
                  </a:lnTo>
                  <a:lnTo>
                    <a:pt x="0" y="108"/>
                  </a:lnTo>
                  <a:cubicBezTo>
                    <a:pt x="0" y="135"/>
                    <a:pt x="27" y="188"/>
                    <a:pt x="54" y="188"/>
                  </a:cubicBezTo>
                  <a:lnTo>
                    <a:pt x="455" y="188"/>
                  </a:lnTo>
                  <a:cubicBezTo>
                    <a:pt x="589" y="188"/>
                    <a:pt x="723" y="215"/>
                    <a:pt x="830" y="215"/>
                  </a:cubicBezTo>
                  <a:cubicBezTo>
                    <a:pt x="857" y="215"/>
                    <a:pt x="910" y="188"/>
                    <a:pt x="910" y="135"/>
                  </a:cubicBezTo>
                  <a:cubicBezTo>
                    <a:pt x="910" y="108"/>
                    <a:pt x="857" y="81"/>
                    <a:pt x="830" y="81"/>
                  </a:cubicBezTo>
                  <a:cubicBezTo>
                    <a:pt x="589" y="28"/>
                    <a:pt x="348" y="1"/>
                    <a:pt x="13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65"/>
            <p:cNvSpPr/>
            <p:nvPr/>
          </p:nvSpPr>
          <p:spPr>
            <a:xfrm>
              <a:off x="8779025" y="6988750"/>
              <a:ext cx="111775" cy="198775"/>
            </a:xfrm>
            <a:custGeom>
              <a:avLst/>
              <a:gdLst/>
              <a:ahLst/>
              <a:cxnLst/>
              <a:rect l="l" t="t" r="r" b="b"/>
              <a:pathLst>
                <a:path w="4471" h="7951" extrusionOk="0">
                  <a:moveTo>
                    <a:pt x="2865" y="1"/>
                  </a:moveTo>
                  <a:cubicBezTo>
                    <a:pt x="2597" y="1"/>
                    <a:pt x="2329" y="1"/>
                    <a:pt x="2035" y="55"/>
                  </a:cubicBezTo>
                  <a:cubicBezTo>
                    <a:pt x="1767" y="81"/>
                    <a:pt x="1500" y="162"/>
                    <a:pt x="1232" y="215"/>
                  </a:cubicBezTo>
                  <a:cubicBezTo>
                    <a:pt x="1205" y="215"/>
                    <a:pt x="1125" y="269"/>
                    <a:pt x="1098" y="269"/>
                  </a:cubicBezTo>
                  <a:cubicBezTo>
                    <a:pt x="991" y="295"/>
                    <a:pt x="857" y="349"/>
                    <a:pt x="750" y="402"/>
                  </a:cubicBezTo>
                  <a:cubicBezTo>
                    <a:pt x="723" y="483"/>
                    <a:pt x="670" y="483"/>
                    <a:pt x="643" y="483"/>
                  </a:cubicBezTo>
                  <a:cubicBezTo>
                    <a:pt x="563" y="536"/>
                    <a:pt x="456" y="590"/>
                    <a:pt x="456" y="670"/>
                  </a:cubicBezTo>
                  <a:cubicBezTo>
                    <a:pt x="295" y="1232"/>
                    <a:pt x="161" y="1794"/>
                    <a:pt x="108" y="2303"/>
                  </a:cubicBezTo>
                  <a:cubicBezTo>
                    <a:pt x="27" y="2892"/>
                    <a:pt x="1" y="3481"/>
                    <a:pt x="27" y="4016"/>
                  </a:cubicBezTo>
                  <a:cubicBezTo>
                    <a:pt x="108" y="5113"/>
                    <a:pt x="322" y="6211"/>
                    <a:pt x="670" y="7281"/>
                  </a:cubicBezTo>
                  <a:cubicBezTo>
                    <a:pt x="723" y="7495"/>
                    <a:pt x="804" y="7683"/>
                    <a:pt x="911" y="7897"/>
                  </a:cubicBezTo>
                  <a:cubicBezTo>
                    <a:pt x="937" y="7950"/>
                    <a:pt x="964" y="7950"/>
                    <a:pt x="1045" y="7950"/>
                  </a:cubicBezTo>
                  <a:cubicBezTo>
                    <a:pt x="1098" y="7924"/>
                    <a:pt x="1098" y="7897"/>
                    <a:pt x="1098" y="7817"/>
                  </a:cubicBezTo>
                  <a:cubicBezTo>
                    <a:pt x="937" y="7388"/>
                    <a:pt x="804" y="6960"/>
                    <a:pt x="697" y="6452"/>
                  </a:cubicBezTo>
                  <a:lnTo>
                    <a:pt x="697" y="6478"/>
                  </a:lnTo>
                  <a:cubicBezTo>
                    <a:pt x="590" y="6050"/>
                    <a:pt x="536" y="5622"/>
                    <a:pt x="509" y="5140"/>
                  </a:cubicBezTo>
                  <a:cubicBezTo>
                    <a:pt x="456" y="4739"/>
                    <a:pt x="429" y="4283"/>
                    <a:pt x="456" y="3775"/>
                  </a:cubicBezTo>
                  <a:cubicBezTo>
                    <a:pt x="509" y="3373"/>
                    <a:pt x="536" y="2999"/>
                    <a:pt x="563" y="2624"/>
                  </a:cubicBezTo>
                  <a:cubicBezTo>
                    <a:pt x="643" y="2276"/>
                    <a:pt x="697" y="1901"/>
                    <a:pt x="804" y="1527"/>
                  </a:cubicBezTo>
                  <a:cubicBezTo>
                    <a:pt x="857" y="1286"/>
                    <a:pt x="964" y="1072"/>
                    <a:pt x="1045" y="857"/>
                  </a:cubicBezTo>
                  <a:cubicBezTo>
                    <a:pt x="1232" y="938"/>
                    <a:pt x="1446" y="965"/>
                    <a:pt x="1633" y="991"/>
                  </a:cubicBezTo>
                  <a:cubicBezTo>
                    <a:pt x="1901" y="1072"/>
                    <a:pt x="2195" y="1098"/>
                    <a:pt x="2490" y="1125"/>
                  </a:cubicBezTo>
                  <a:cubicBezTo>
                    <a:pt x="2811" y="1152"/>
                    <a:pt x="3105" y="1152"/>
                    <a:pt x="3373" y="1152"/>
                  </a:cubicBezTo>
                  <a:cubicBezTo>
                    <a:pt x="3614" y="1152"/>
                    <a:pt x="3801" y="1125"/>
                    <a:pt x="3962" y="1098"/>
                  </a:cubicBezTo>
                  <a:cubicBezTo>
                    <a:pt x="4069" y="1072"/>
                    <a:pt x="4149" y="1072"/>
                    <a:pt x="4203" y="1018"/>
                  </a:cubicBezTo>
                  <a:cubicBezTo>
                    <a:pt x="4283" y="991"/>
                    <a:pt x="4337" y="965"/>
                    <a:pt x="4363" y="938"/>
                  </a:cubicBezTo>
                  <a:cubicBezTo>
                    <a:pt x="4417" y="884"/>
                    <a:pt x="4444" y="857"/>
                    <a:pt x="4471" y="804"/>
                  </a:cubicBezTo>
                  <a:lnTo>
                    <a:pt x="4471" y="617"/>
                  </a:lnTo>
                  <a:cubicBezTo>
                    <a:pt x="4444" y="563"/>
                    <a:pt x="4363" y="483"/>
                    <a:pt x="4337" y="429"/>
                  </a:cubicBezTo>
                  <a:cubicBezTo>
                    <a:pt x="4283" y="349"/>
                    <a:pt x="4203" y="295"/>
                    <a:pt x="4096" y="269"/>
                  </a:cubicBezTo>
                  <a:cubicBezTo>
                    <a:pt x="3962" y="188"/>
                    <a:pt x="3828" y="135"/>
                    <a:pt x="3641" y="81"/>
                  </a:cubicBezTo>
                  <a:cubicBezTo>
                    <a:pt x="3400" y="28"/>
                    <a:pt x="3159" y="1"/>
                    <a:pt x="286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65"/>
            <p:cNvSpPr/>
            <p:nvPr/>
          </p:nvSpPr>
          <p:spPr>
            <a:xfrm>
              <a:off x="8793750" y="6992775"/>
              <a:ext cx="41500" cy="13400"/>
            </a:xfrm>
            <a:custGeom>
              <a:avLst/>
              <a:gdLst/>
              <a:ahLst/>
              <a:cxnLst/>
              <a:rect l="l" t="t" r="r" b="b"/>
              <a:pathLst>
                <a:path w="1660" h="536" extrusionOk="0">
                  <a:moveTo>
                    <a:pt x="1580" y="1"/>
                  </a:moveTo>
                  <a:cubicBezTo>
                    <a:pt x="1312" y="27"/>
                    <a:pt x="1044" y="81"/>
                    <a:pt x="777" y="134"/>
                  </a:cubicBezTo>
                  <a:cubicBezTo>
                    <a:pt x="643" y="161"/>
                    <a:pt x="509" y="188"/>
                    <a:pt x="375" y="268"/>
                  </a:cubicBezTo>
                  <a:lnTo>
                    <a:pt x="348" y="268"/>
                  </a:lnTo>
                  <a:cubicBezTo>
                    <a:pt x="241" y="322"/>
                    <a:pt x="134" y="375"/>
                    <a:pt x="54" y="429"/>
                  </a:cubicBezTo>
                  <a:cubicBezTo>
                    <a:pt x="1" y="429"/>
                    <a:pt x="1" y="456"/>
                    <a:pt x="54" y="509"/>
                  </a:cubicBezTo>
                  <a:lnTo>
                    <a:pt x="81" y="536"/>
                  </a:lnTo>
                  <a:lnTo>
                    <a:pt x="108" y="536"/>
                  </a:lnTo>
                  <a:cubicBezTo>
                    <a:pt x="134" y="509"/>
                    <a:pt x="215" y="509"/>
                    <a:pt x="241" y="456"/>
                  </a:cubicBezTo>
                  <a:lnTo>
                    <a:pt x="456" y="375"/>
                  </a:lnTo>
                  <a:cubicBezTo>
                    <a:pt x="509" y="322"/>
                    <a:pt x="616" y="295"/>
                    <a:pt x="723" y="295"/>
                  </a:cubicBezTo>
                  <a:cubicBezTo>
                    <a:pt x="884" y="268"/>
                    <a:pt x="1044" y="188"/>
                    <a:pt x="1205" y="161"/>
                  </a:cubicBezTo>
                  <a:cubicBezTo>
                    <a:pt x="1339" y="134"/>
                    <a:pt x="1473" y="134"/>
                    <a:pt x="1606" y="108"/>
                  </a:cubicBezTo>
                  <a:cubicBezTo>
                    <a:pt x="1606" y="108"/>
                    <a:pt x="1660" y="108"/>
                    <a:pt x="1660" y="54"/>
                  </a:cubicBezTo>
                  <a:lnTo>
                    <a:pt x="1660" y="27"/>
                  </a:lnTo>
                  <a:cubicBezTo>
                    <a:pt x="1660" y="27"/>
                    <a:pt x="1660" y="1"/>
                    <a:pt x="160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65"/>
            <p:cNvSpPr/>
            <p:nvPr/>
          </p:nvSpPr>
          <p:spPr>
            <a:xfrm>
              <a:off x="8795750" y="6995450"/>
              <a:ext cx="28800" cy="8725"/>
            </a:xfrm>
            <a:custGeom>
              <a:avLst/>
              <a:gdLst/>
              <a:ahLst/>
              <a:cxnLst/>
              <a:rect l="l" t="t" r="r" b="b"/>
              <a:pathLst>
                <a:path w="1152" h="349" extrusionOk="0">
                  <a:moveTo>
                    <a:pt x="1098" y="1"/>
                  </a:moveTo>
                  <a:cubicBezTo>
                    <a:pt x="938" y="27"/>
                    <a:pt x="723" y="54"/>
                    <a:pt x="563" y="81"/>
                  </a:cubicBezTo>
                  <a:cubicBezTo>
                    <a:pt x="429" y="134"/>
                    <a:pt x="295" y="161"/>
                    <a:pt x="161" y="215"/>
                  </a:cubicBezTo>
                  <a:cubicBezTo>
                    <a:pt x="108" y="215"/>
                    <a:pt x="54" y="215"/>
                    <a:pt x="28" y="268"/>
                  </a:cubicBezTo>
                  <a:cubicBezTo>
                    <a:pt x="1" y="295"/>
                    <a:pt x="1" y="295"/>
                    <a:pt x="1" y="322"/>
                  </a:cubicBezTo>
                  <a:cubicBezTo>
                    <a:pt x="1" y="349"/>
                    <a:pt x="28" y="349"/>
                    <a:pt x="54" y="349"/>
                  </a:cubicBezTo>
                  <a:cubicBezTo>
                    <a:pt x="161" y="322"/>
                    <a:pt x="242" y="295"/>
                    <a:pt x="322" y="268"/>
                  </a:cubicBezTo>
                  <a:cubicBezTo>
                    <a:pt x="429" y="215"/>
                    <a:pt x="509" y="188"/>
                    <a:pt x="590" y="188"/>
                  </a:cubicBezTo>
                  <a:cubicBezTo>
                    <a:pt x="777" y="161"/>
                    <a:pt x="938" y="134"/>
                    <a:pt x="1125" y="81"/>
                  </a:cubicBezTo>
                  <a:cubicBezTo>
                    <a:pt x="1125" y="81"/>
                    <a:pt x="1152" y="81"/>
                    <a:pt x="1152" y="54"/>
                  </a:cubicBezTo>
                  <a:lnTo>
                    <a:pt x="1152" y="27"/>
                  </a:lnTo>
                  <a:cubicBezTo>
                    <a:pt x="1152" y="27"/>
                    <a:pt x="1152" y="1"/>
                    <a:pt x="112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65"/>
            <p:cNvSpPr/>
            <p:nvPr/>
          </p:nvSpPr>
          <p:spPr>
            <a:xfrm>
              <a:off x="8793750" y="6993850"/>
              <a:ext cx="23450" cy="9650"/>
            </a:xfrm>
            <a:custGeom>
              <a:avLst/>
              <a:gdLst/>
              <a:ahLst/>
              <a:cxnLst/>
              <a:rect l="l" t="t" r="r" b="b"/>
              <a:pathLst>
                <a:path w="938" h="386" extrusionOk="0">
                  <a:moveTo>
                    <a:pt x="905" y="1"/>
                  </a:moveTo>
                  <a:cubicBezTo>
                    <a:pt x="898" y="1"/>
                    <a:pt x="891" y="4"/>
                    <a:pt x="884" y="11"/>
                  </a:cubicBezTo>
                  <a:cubicBezTo>
                    <a:pt x="750" y="11"/>
                    <a:pt x="563" y="65"/>
                    <a:pt x="429" y="91"/>
                  </a:cubicBezTo>
                  <a:cubicBezTo>
                    <a:pt x="348" y="118"/>
                    <a:pt x="268" y="145"/>
                    <a:pt x="161" y="198"/>
                  </a:cubicBezTo>
                  <a:cubicBezTo>
                    <a:pt x="188" y="252"/>
                    <a:pt x="108" y="279"/>
                    <a:pt x="54" y="279"/>
                  </a:cubicBezTo>
                  <a:cubicBezTo>
                    <a:pt x="1" y="279"/>
                    <a:pt x="1" y="332"/>
                    <a:pt x="1" y="359"/>
                  </a:cubicBezTo>
                  <a:cubicBezTo>
                    <a:pt x="1" y="359"/>
                    <a:pt x="1" y="386"/>
                    <a:pt x="54" y="386"/>
                  </a:cubicBezTo>
                  <a:lnTo>
                    <a:pt x="81" y="386"/>
                  </a:lnTo>
                  <a:cubicBezTo>
                    <a:pt x="188" y="359"/>
                    <a:pt x="268" y="279"/>
                    <a:pt x="375" y="252"/>
                  </a:cubicBezTo>
                  <a:cubicBezTo>
                    <a:pt x="482" y="225"/>
                    <a:pt x="616" y="198"/>
                    <a:pt x="723" y="145"/>
                  </a:cubicBezTo>
                  <a:cubicBezTo>
                    <a:pt x="777" y="145"/>
                    <a:pt x="857" y="118"/>
                    <a:pt x="911" y="118"/>
                  </a:cubicBezTo>
                  <a:cubicBezTo>
                    <a:pt x="937" y="118"/>
                    <a:pt x="937" y="91"/>
                    <a:pt x="937" y="65"/>
                  </a:cubicBezTo>
                  <a:cubicBezTo>
                    <a:pt x="937" y="25"/>
                    <a:pt x="923" y="1"/>
                    <a:pt x="90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65"/>
            <p:cNvSpPr/>
            <p:nvPr/>
          </p:nvSpPr>
          <p:spPr>
            <a:xfrm>
              <a:off x="8798425" y="6995450"/>
              <a:ext cx="21450" cy="7400"/>
            </a:xfrm>
            <a:custGeom>
              <a:avLst/>
              <a:gdLst/>
              <a:ahLst/>
              <a:cxnLst/>
              <a:rect l="l" t="t" r="r" b="b"/>
              <a:pathLst>
                <a:path w="858" h="296" extrusionOk="0">
                  <a:moveTo>
                    <a:pt x="831" y="1"/>
                  </a:moveTo>
                  <a:lnTo>
                    <a:pt x="429" y="81"/>
                  </a:lnTo>
                  <a:lnTo>
                    <a:pt x="108" y="188"/>
                  </a:lnTo>
                  <a:cubicBezTo>
                    <a:pt x="99" y="179"/>
                    <a:pt x="90" y="176"/>
                    <a:pt x="81" y="176"/>
                  </a:cubicBezTo>
                  <a:cubicBezTo>
                    <a:pt x="63" y="176"/>
                    <a:pt x="45" y="188"/>
                    <a:pt x="28" y="188"/>
                  </a:cubicBezTo>
                  <a:cubicBezTo>
                    <a:pt x="1" y="215"/>
                    <a:pt x="1" y="268"/>
                    <a:pt x="1" y="268"/>
                  </a:cubicBezTo>
                  <a:cubicBezTo>
                    <a:pt x="1" y="295"/>
                    <a:pt x="28" y="295"/>
                    <a:pt x="54" y="295"/>
                  </a:cubicBezTo>
                  <a:cubicBezTo>
                    <a:pt x="188" y="268"/>
                    <a:pt x="295" y="188"/>
                    <a:pt x="429" y="161"/>
                  </a:cubicBezTo>
                  <a:cubicBezTo>
                    <a:pt x="563" y="134"/>
                    <a:pt x="670" y="81"/>
                    <a:pt x="804" y="54"/>
                  </a:cubicBezTo>
                  <a:lnTo>
                    <a:pt x="857" y="54"/>
                  </a:lnTo>
                  <a:lnTo>
                    <a:pt x="857" y="27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65"/>
            <p:cNvSpPr/>
            <p:nvPr/>
          </p:nvSpPr>
          <p:spPr>
            <a:xfrm>
              <a:off x="8796425" y="6993450"/>
              <a:ext cx="26125" cy="10050"/>
            </a:xfrm>
            <a:custGeom>
              <a:avLst/>
              <a:gdLst/>
              <a:ahLst/>
              <a:cxnLst/>
              <a:rect l="l" t="t" r="r" b="b"/>
              <a:pathLst>
                <a:path w="1045" h="402" extrusionOk="0">
                  <a:moveTo>
                    <a:pt x="964" y="0"/>
                  </a:moveTo>
                  <a:cubicBezTo>
                    <a:pt x="804" y="0"/>
                    <a:pt x="670" y="27"/>
                    <a:pt x="509" y="81"/>
                  </a:cubicBezTo>
                  <a:cubicBezTo>
                    <a:pt x="402" y="107"/>
                    <a:pt x="322" y="134"/>
                    <a:pt x="241" y="161"/>
                  </a:cubicBezTo>
                  <a:cubicBezTo>
                    <a:pt x="161" y="241"/>
                    <a:pt x="108" y="268"/>
                    <a:pt x="27" y="295"/>
                  </a:cubicBezTo>
                  <a:cubicBezTo>
                    <a:pt x="1" y="348"/>
                    <a:pt x="1" y="375"/>
                    <a:pt x="1" y="375"/>
                  </a:cubicBezTo>
                  <a:lnTo>
                    <a:pt x="27" y="402"/>
                  </a:lnTo>
                  <a:lnTo>
                    <a:pt x="108" y="402"/>
                  </a:lnTo>
                  <a:cubicBezTo>
                    <a:pt x="215" y="375"/>
                    <a:pt x="295" y="295"/>
                    <a:pt x="402" y="268"/>
                  </a:cubicBezTo>
                  <a:cubicBezTo>
                    <a:pt x="536" y="241"/>
                    <a:pt x="643" y="214"/>
                    <a:pt x="777" y="161"/>
                  </a:cubicBezTo>
                  <a:cubicBezTo>
                    <a:pt x="830" y="161"/>
                    <a:pt x="911" y="134"/>
                    <a:pt x="964" y="134"/>
                  </a:cubicBezTo>
                  <a:cubicBezTo>
                    <a:pt x="991" y="134"/>
                    <a:pt x="1044" y="107"/>
                    <a:pt x="1044" y="81"/>
                  </a:cubicBezTo>
                  <a:cubicBezTo>
                    <a:pt x="1044" y="27"/>
                    <a:pt x="1018" y="0"/>
                    <a:pt x="96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65"/>
            <p:cNvSpPr/>
            <p:nvPr/>
          </p:nvSpPr>
          <p:spPr>
            <a:xfrm>
              <a:off x="8798425" y="6994125"/>
              <a:ext cx="20775" cy="9000"/>
            </a:xfrm>
            <a:custGeom>
              <a:avLst/>
              <a:gdLst/>
              <a:ahLst/>
              <a:cxnLst/>
              <a:rect l="l" t="t" r="r" b="b"/>
              <a:pathLst>
                <a:path w="831" h="360" extrusionOk="0">
                  <a:moveTo>
                    <a:pt x="750" y="0"/>
                  </a:moveTo>
                  <a:cubicBezTo>
                    <a:pt x="509" y="80"/>
                    <a:pt x="295" y="107"/>
                    <a:pt x="54" y="214"/>
                  </a:cubicBezTo>
                  <a:lnTo>
                    <a:pt x="28" y="241"/>
                  </a:lnTo>
                  <a:cubicBezTo>
                    <a:pt x="28" y="241"/>
                    <a:pt x="1" y="241"/>
                    <a:pt x="1" y="268"/>
                  </a:cubicBezTo>
                  <a:lnTo>
                    <a:pt x="1" y="321"/>
                  </a:lnTo>
                  <a:cubicBezTo>
                    <a:pt x="1" y="340"/>
                    <a:pt x="14" y="359"/>
                    <a:pt x="32" y="359"/>
                  </a:cubicBezTo>
                  <a:cubicBezTo>
                    <a:pt x="39" y="359"/>
                    <a:pt x="47" y="356"/>
                    <a:pt x="54" y="348"/>
                  </a:cubicBezTo>
                  <a:cubicBezTo>
                    <a:pt x="135" y="321"/>
                    <a:pt x="188" y="321"/>
                    <a:pt x="215" y="268"/>
                  </a:cubicBezTo>
                  <a:cubicBezTo>
                    <a:pt x="295" y="241"/>
                    <a:pt x="349" y="241"/>
                    <a:pt x="429" y="214"/>
                  </a:cubicBezTo>
                  <a:cubicBezTo>
                    <a:pt x="563" y="161"/>
                    <a:pt x="643" y="134"/>
                    <a:pt x="777" y="107"/>
                  </a:cubicBezTo>
                  <a:cubicBezTo>
                    <a:pt x="831" y="107"/>
                    <a:pt x="831" y="80"/>
                    <a:pt x="831" y="54"/>
                  </a:cubicBezTo>
                  <a:cubicBezTo>
                    <a:pt x="831" y="0"/>
                    <a:pt x="777" y="0"/>
                    <a:pt x="750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65"/>
            <p:cNvSpPr/>
            <p:nvPr/>
          </p:nvSpPr>
          <p:spPr>
            <a:xfrm>
              <a:off x="8803125" y="7321325"/>
              <a:ext cx="65600" cy="74850"/>
            </a:xfrm>
            <a:custGeom>
              <a:avLst/>
              <a:gdLst/>
              <a:ahLst/>
              <a:cxnLst/>
              <a:rect l="l" t="t" r="r" b="b"/>
              <a:pathLst>
                <a:path w="2624" h="2994" extrusionOk="0">
                  <a:moveTo>
                    <a:pt x="1981" y="1"/>
                  </a:moveTo>
                  <a:cubicBezTo>
                    <a:pt x="1579" y="81"/>
                    <a:pt x="1044" y="482"/>
                    <a:pt x="643" y="1044"/>
                  </a:cubicBezTo>
                  <a:cubicBezTo>
                    <a:pt x="321" y="1419"/>
                    <a:pt x="134" y="1821"/>
                    <a:pt x="54" y="2169"/>
                  </a:cubicBezTo>
                  <a:cubicBezTo>
                    <a:pt x="0" y="2516"/>
                    <a:pt x="27" y="2784"/>
                    <a:pt x="188" y="2918"/>
                  </a:cubicBezTo>
                  <a:cubicBezTo>
                    <a:pt x="263" y="2956"/>
                    <a:pt x="339" y="2994"/>
                    <a:pt x="424" y="2994"/>
                  </a:cubicBezTo>
                  <a:cubicBezTo>
                    <a:pt x="459" y="2994"/>
                    <a:pt x="496" y="2987"/>
                    <a:pt x="536" y="2971"/>
                  </a:cubicBezTo>
                  <a:cubicBezTo>
                    <a:pt x="937" y="2918"/>
                    <a:pt x="1472" y="2516"/>
                    <a:pt x="1874" y="1954"/>
                  </a:cubicBezTo>
                  <a:cubicBezTo>
                    <a:pt x="2436" y="1178"/>
                    <a:pt x="2623" y="348"/>
                    <a:pt x="2275" y="81"/>
                  </a:cubicBezTo>
                  <a:cubicBezTo>
                    <a:pt x="2168" y="27"/>
                    <a:pt x="2088" y="1"/>
                    <a:pt x="1981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65"/>
            <p:cNvSpPr/>
            <p:nvPr/>
          </p:nvSpPr>
          <p:spPr>
            <a:xfrm>
              <a:off x="8967725" y="7223300"/>
              <a:ext cx="87675" cy="41425"/>
            </a:xfrm>
            <a:custGeom>
              <a:avLst/>
              <a:gdLst/>
              <a:ahLst/>
              <a:cxnLst/>
              <a:rect l="l" t="t" r="r" b="b"/>
              <a:pathLst>
                <a:path w="3507" h="1657" extrusionOk="0">
                  <a:moveTo>
                    <a:pt x="2307" y="1"/>
                  </a:moveTo>
                  <a:cubicBezTo>
                    <a:pt x="2145" y="1"/>
                    <a:pt x="1972" y="13"/>
                    <a:pt x="1794" y="40"/>
                  </a:cubicBezTo>
                  <a:cubicBezTo>
                    <a:pt x="1740" y="40"/>
                    <a:pt x="1687" y="67"/>
                    <a:pt x="1607" y="67"/>
                  </a:cubicBezTo>
                  <a:cubicBezTo>
                    <a:pt x="1178" y="148"/>
                    <a:pt x="750" y="308"/>
                    <a:pt x="456" y="522"/>
                  </a:cubicBezTo>
                  <a:cubicBezTo>
                    <a:pt x="134" y="710"/>
                    <a:pt x="1" y="951"/>
                    <a:pt x="54" y="1138"/>
                  </a:cubicBezTo>
                  <a:cubicBezTo>
                    <a:pt x="119" y="1441"/>
                    <a:pt x="588" y="1657"/>
                    <a:pt x="1247" y="1657"/>
                  </a:cubicBezTo>
                  <a:cubicBezTo>
                    <a:pt x="1402" y="1657"/>
                    <a:pt x="1567" y="1645"/>
                    <a:pt x="1740" y="1620"/>
                  </a:cubicBezTo>
                  <a:cubicBezTo>
                    <a:pt x="1767" y="1620"/>
                    <a:pt x="1847" y="1593"/>
                    <a:pt x="1901" y="1593"/>
                  </a:cubicBezTo>
                  <a:cubicBezTo>
                    <a:pt x="2356" y="1513"/>
                    <a:pt x="2784" y="1352"/>
                    <a:pt x="3079" y="1138"/>
                  </a:cubicBezTo>
                  <a:cubicBezTo>
                    <a:pt x="3400" y="951"/>
                    <a:pt x="3507" y="710"/>
                    <a:pt x="3480" y="522"/>
                  </a:cubicBezTo>
                  <a:cubicBezTo>
                    <a:pt x="3437" y="202"/>
                    <a:pt x="2951" y="1"/>
                    <a:pt x="23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65"/>
            <p:cNvSpPr/>
            <p:nvPr/>
          </p:nvSpPr>
          <p:spPr>
            <a:xfrm>
              <a:off x="8803125" y="7321325"/>
              <a:ext cx="65600" cy="74850"/>
            </a:xfrm>
            <a:custGeom>
              <a:avLst/>
              <a:gdLst/>
              <a:ahLst/>
              <a:cxnLst/>
              <a:rect l="l" t="t" r="r" b="b"/>
              <a:pathLst>
                <a:path w="2624" h="2994" extrusionOk="0">
                  <a:moveTo>
                    <a:pt x="1981" y="1"/>
                  </a:moveTo>
                  <a:cubicBezTo>
                    <a:pt x="1579" y="81"/>
                    <a:pt x="1044" y="482"/>
                    <a:pt x="643" y="1044"/>
                  </a:cubicBezTo>
                  <a:cubicBezTo>
                    <a:pt x="321" y="1419"/>
                    <a:pt x="134" y="1821"/>
                    <a:pt x="54" y="2169"/>
                  </a:cubicBezTo>
                  <a:cubicBezTo>
                    <a:pt x="0" y="2516"/>
                    <a:pt x="27" y="2784"/>
                    <a:pt x="188" y="2918"/>
                  </a:cubicBezTo>
                  <a:cubicBezTo>
                    <a:pt x="263" y="2956"/>
                    <a:pt x="339" y="2994"/>
                    <a:pt x="424" y="2994"/>
                  </a:cubicBezTo>
                  <a:cubicBezTo>
                    <a:pt x="459" y="2994"/>
                    <a:pt x="496" y="2987"/>
                    <a:pt x="536" y="2971"/>
                  </a:cubicBezTo>
                  <a:cubicBezTo>
                    <a:pt x="937" y="2918"/>
                    <a:pt x="1472" y="2516"/>
                    <a:pt x="1874" y="1954"/>
                  </a:cubicBezTo>
                  <a:cubicBezTo>
                    <a:pt x="2436" y="1178"/>
                    <a:pt x="2623" y="348"/>
                    <a:pt x="2275" y="81"/>
                  </a:cubicBezTo>
                  <a:cubicBezTo>
                    <a:pt x="2168" y="27"/>
                    <a:pt x="2088" y="1"/>
                    <a:pt x="1981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65"/>
            <p:cNvSpPr/>
            <p:nvPr/>
          </p:nvSpPr>
          <p:spPr>
            <a:xfrm>
              <a:off x="8979100" y="7374850"/>
              <a:ext cx="43525" cy="42850"/>
            </a:xfrm>
            <a:custGeom>
              <a:avLst/>
              <a:gdLst/>
              <a:ahLst/>
              <a:cxnLst/>
              <a:rect l="l" t="t" r="r" b="b"/>
              <a:pathLst>
                <a:path w="1741" h="1714" extrusionOk="0">
                  <a:moveTo>
                    <a:pt x="1098" y="1"/>
                  </a:moveTo>
                  <a:lnTo>
                    <a:pt x="1044" y="28"/>
                  </a:lnTo>
                  <a:cubicBezTo>
                    <a:pt x="1018" y="54"/>
                    <a:pt x="1018" y="54"/>
                    <a:pt x="1018" y="108"/>
                  </a:cubicBezTo>
                  <a:cubicBezTo>
                    <a:pt x="1018" y="135"/>
                    <a:pt x="1044" y="161"/>
                    <a:pt x="1044" y="161"/>
                  </a:cubicBezTo>
                  <a:cubicBezTo>
                    <a:pt x="1125" y="242"/>
                    <a:pt x="1178" y="349"/>
                    <a:pt x="1259" y="402"/>
                  </a:cubicBezTo>
                  <a:cubicBezTo>
                    <a:pt x="1312" y="509"/>
                    <a:pt x="1366" y="563"/>
                    <a:pt x="1392" y="670"/>
                  </a:cubicBezTo>
                  <a:cubicBezTo>
                    <a:pt x="1392" y="777"/>
                    <a:pt x="1419" y="830"/>
                    <a:pt x="1419" y="911"/>
                  </a:cubicBezTo>
                  <a:lnTo>
                    <a:pt x="1419" y="1071"/>
                  </a:lnTo>
                  <a:cubicBezTo>
                    <a:pt x="1419" y="1098"/>
                    <a:pt x="1419" y="1178"/>
                    <a:pt x="1392" y="1205"/>
                  </a:cubicBezTo>
                  <a:cubicBezTo>
                    <a:pt x="1392" y="1232"/>
                    <a:pt x="1366" y="1259"/>
                    <a:pt x="1312" y="1312"/>
                  </a:cubicBezTo>
                  <a:lnTo>
                    <a:pt x="1232" y="1393"/>
                  </a:lnTo>
                  <a:cubicBezTo>
                    <a:pt x="1178" y="1446"/>
                    <a:pt x="1152" y="1473"/>
                    <a:pt x="1125" y="1473"/>
                  </a:cubicBezTo>
                  <a:cubicBezTo>
                    <a:pt x="1098" y="1500"/>
                    <a:pt x="1044" y="1500"/>
                    <a:pt x="1018" y="1500"/>
                  </a:cubicBezTo>
                  <a:lnTo>
                    <a:pt x="857" y="1500"/>
                  </a:lnTo>
                  <a:cubicBezTo>
                    <a:pt x="830" y="1500"/>
                    <a:pt x="750" y="1500"/>
                    <a:pt x="723" y="1473"/>
                  </a:cubicBezTo>
                  <a:cubicBezTo>
                    <a:pt x="697" y="1446"/>
                    <a:pt x="616" y="1366"/>
                    <a:pt x="563" y="1339"/>
                  </a:cubicBezTo>
                  <a:cubicBezTo>
                    <a:pt x="482" y="1259"/>
                    <a:pt x="429" y="1205"/>
                    <a:pt x="349" y="1098"/>
                  </a:cubicBezTo>
                  <a:cubicBezTo>
                    <a:pt x="295" y="1018"/>
                    <a:pt x="268" y="911"/>
                    <a:pt x="188" y="777"/>
                  </a:cubicBezTo>
                  <a:cubicBezTo>
                    <a:pt x="161" y="723"/>
                    <a:pt x="108" y="723"/>
                    <a:pt x="81" y="723"/>
                  </a:cubicBezTo>
                  <a:lnTo>
                    <a:pt x="54" y="723"/>
                  </a:lnTo>
                  <a:cubicBezTo>
                    <a:pt x="27" y="777"/>
                    <a:pt x="1" y="830"/>
                    <a:pt x="27" y="857"/>
                  </a:cubicBezTo>
                  <a:lnTo>
                    <a:pt x="134" y="1071"/>
                  </a:lnTo>
                  <a:cubicBezTo>
                    <a:pt x="188" y="1232"/>
                    <a:pt x="322" y="1366"/>
                    <a:pt x="429" y="1473"/>
                  </a:cubicBezTo>
                  <a:cubicBezTo>
                    <a:pt x="563" y="1580"/>
                    <a:pt x="697" y="1633"/>
                    <a:pt x="804" y="1687"/>
                  </a:cubicBezTo>
                  <a:cubicBezTo>
                    <a:pt x="937" y="1714"/>
                    <a:pt x="1018" y="1714"/>
                    <a:pt x="1125" y="1714"/>
                  </a:cubicBezTo>
                  <a:lnTo>
                    <a:pt x="1152" y="1714"/>
                  </a:lnTo>
                  <a:cubicBezTo>
                    <a:pt x="1259" y="1687"/>
                    <a:pt x="1392" y="1633"/>
                    <a:pt x="1473" y="1580"/>
                  </a:cubicBezTo>
                  <a:cubicBezTo>
                    <a:pt x="1633" y="1446"/>
                    <a:pt x="1740" y="1205"/>
                    <a:pt x="1740" y="964"/>
                  </a:cubicBezTo>
                  <a:cubicBezTo>
                    <a:pt x="1740" y="911"/>
                    <a:pt x="1740" y="830"/>
                    <a:pt x="1687" y="777"/>
                  </a:cubicBezTo>
                  <a:cubicBezTo>
                    <a:pt x="1687" y="697"/>
                    <a:pt x="1660" y="643"/>
                    <a:pt x="1633" y="563"/>
                  </a:cubicBezTo>
                  <a:cubicBezTo>
                    <a:pt x="1553" y="429"/>
                    <a:pt x="1473" y="268"/>
                    <a:pt x="1339" y="135"/>
                  </a:cubicBezTo>
                  <a:cubicBezTo>
                    <a:pt x="1285" y="108"/>
                    <a:pt x="1285" y="108"/>
                    <a:pt x="109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65"/>
            <p:cNvSpPr/>
            <p:nvPr/>
          </p:nvSpPr>
          <p:spPr>
            <a:xfrm>
              <a:off x="8803125" y="7321325"/>
              <a:ext cx="65600" cy="74850"/>
            </a:xfrm>
            <a:custGeom>
              <a:avLst/>
              <a:gdLst/>
              <a:ahLst/>
              <a:cxnLst/>
              <a:rect l="l" t="t" r="r" b="b"/>
              <a:pathLst>
                <a:path w="2624" h="2994" extrusionOk="0">
                  <a:moveTo>
                    <a:pt x="1981" y="1"/>
                  </a:moveTo>
                  <a:cubicBezTo>
                    <a:pt x="1579" y="81"/>
                    <a:pt x="1044" y="482"/>
                    <a:pt x="643" y="1044"/>
                  </a:cubicBezTo>
                  <a:cubicBezTo>
                    <a:pt x="321" y="1419"/>
                    <a:pt x="134" y="1821"/>
                    <a:pt x="54" y="2169"/>
                  </a:cubicBezTo>
                  <a:cubicBezTo>
                    <a:pt x="0" y="2516"/>
                    <a:pt x="27" y="2784"/>
                    <a:pt x="188" y="2918"/>
                  </a:cubicBezTo>
                  <a:cubicBezTo>
                    <a:pt x="263" y="2956"/>
                    <a:pt x="339" y="2994"/>
                    <a:pt x="424" y="2994"/>
                  </a:cubicBezTo>
                  <a:cubicBezTo>
                    <a:pt x="459" y="2994"/>
                    <a:pt x="496" y="2987"/>
                    <a:pt x="536" y="2971"/>
                  </a:cubicBezTo>
                  <a:cubicBezTo>
                    <a:pt x="937" y="2918"/>
                    <a:pt x="1472" y="2516"/>
                    <a:pt x="1874" y="1954"/>
                  </a:cubicBezTo>
                  <a:cubicBezTo>
                    <a:pt x="2436" y="1178"/>
                    <a:pt x="2623" y="348"/>
                    <a:pt x="2275" y="81"/>
                  </a:cubicBezTo>
                  <a:cubicBezTo>
                    <a:pt x="2168" y="27"/>
                    <a:pt x="2088" y="1"/>
                    <a:pt x="1981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65"/>
            <p:cNvSpPr/>
            <p:nvPr/>
          </p:nvSpPr>
          <p:spPr>
            <a:xfrm>
              <a:off x="8967725" y="7223300"/>
              <a:ext cx="87675" cy="41425"/>
            </a:xfrm>
            <a:custGeom>
              <a:avLst/>
              <a:gdLst/>
              <a:ahLst/>
              <a:cxnLst/>
              <a:rect l="l" t="t" r="r" b="b"/>
              <a:pathLst>
                <a:path w="3507" h="1657" extrusionOk="0">
                  <a:moveTo>
                    <a:pt x="2307" y="1"/>
                  </a:moveTo>
                  <a:cubicBezTo>
                    <a:pt x="2145" y="1"/>
                    <a:pt x="1972" y="13"/>
                    <a:pt x="1794" y="40"/>
                  </a:cubicBezTo>
                  <a:cubicBezTo>
                    <a:pt x="1740" y="40"/>
                    <a:pt x="1687" y="67"/>
                    <a:pt x="1607" y="67"/>
                  </a:cubicBezTo>
                  <a:cubicBezTo>
                    <a:pt x="1178" y="148"/>
                    <a:pt x="750" y="308"/>
                    <a:pt x="456" y="522"/>
                  </a:cubicBezTo>
                  <a:cubicBezTo>
                    <a:pt x="134" y="710"/>
                    <a:pt x="1" y="951"/>
                    <a:pt x="54" y="1138"/>
                  </a:cubicBezTo>
                  <a:cubicBezTo>
                    <a:pt x="119" y="1441"/>
                    <a:pt x="588" y="1657"/>
                    <a:pt x="1247" y="1657"/>
                  </a:cubicBezTo>
                  <a:cubicBezTo>
                    <a:pt x="1402" y="1657"/>
                    <a:pt x="1567" y="1645"/>
                    <a:pt x="1740" y="1620"/>
                  </a:cubicBezTo>
                  <a:cubicBezTo>
                    <a:pt x="1767" y="1620"/>
                    <a:pt x="1847" y="1593"/>
                    <a:pt x="1901" y="1593"/>
                  </a:cubicBezTo>
                  <a:cubicBezTo>
                    <a:pt x="2356" y="1513"/>
                    <a:pt x="2784" y="1352"/>
                    <a:pt x="3079" y="1138"/>
                  </a:cubicBezTo>
                  <a:cubicBezTo>
                    <a:pt x="3400" y="951"/>
                    <a:pt x="3507" y="710"/>
                    <a:pt x="3480" y="522"/>
                  </a:cubicBezTo>
                  <a:cubicBezTo>
                    <a:pt x="3437" y="202"/>
                    <a:pt x="2951" y="1"/>
                    <a:pt x="2307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65"/>
            <p:cNvSpPr/>
            <p:nvPr/>
          </p:nvSpPr>
          <p:spPr>
            <a:xfrm>
              <a:off x="8979100" y="7374850"/>
              <a:ext cx="43525" cy="42850"/>
            </a:xfrm>
            <a:custGeom>
              <a:avLst/>
              <a:gdLst/>
              <a:ahLst/>
              <a:cxnLst/>
              <a:rect l="l" t="t" r="r" b="b"/>
              <a:pathLst>
                <a:path w="1741" h="1714" extrusionOk="0">
                  <a:moveTo>
                    <a:pt x="1098" y="1"/>
                  </a:moveTo>
                  <a:lnTo>
                    <a:pt x="1044" y="28"/>
                  </a:lnTo>
                  <a:cubicBezTo>
                    <a:pt x="1018" y="54"/>
                    <a:pt x="1018" y="54"/>
                    <a:pt x="1018" y="108"/>
                  </a:cubicBezTo>
                  <a:cubicBezTo>
                    <a:pt x="1018" y="135"/>
                    <a:pt x="1044" y="161"/>
                    <a:pt x="1044" y="161"/>
                  </a:cubicBezTo>
                  <a:cubicBezTo>
                    <a:pt x="1125" y="242"/>
                    <a:pt x="1178" y="349"/>
                    <a:pt x="1259" y="402"/>
                  </a:cubicBezTo>
                  <a:cubicBezTo>
                    <a:pt x="1312" y="509"/>
                    <a:pt x="1366" y="563"/>
                    <a:pt x="1392" y="670"/>
                  </a:cubicBezTo>
                  <a:cubicBezTo>
                    <a:pt x="1392" y="777"/>
                    <a:pt x="1419" y="830"/>
                    <a:pt x="1419" y="911"/>
                  </a:cubicBezTo>
                  <a:lnTo>
                    <a:pt x="1419" y="1071"/>
                  </a:lnTo>
                  <a:cubicBezTo>
                    <a:pt x="1419" y="1098"/>
                    <a:pt x="1419" y="1178"/>
                    <a:pt x="1392" y="1205"/>
                  </a:cubicBezTo>
                  <a:cubicBezTo>
                    <a:pt x="1392" y="1232"/>
                    <a:pt x="1366" y="1259"/>
                    <a:pt x="1312" y="1312"/>
                  </a:cubicBezTo>
                  <a:lnTo>
                    <a:pt x="1232" y="1393"/>
                  </a:lnTo>
                  <a:cubicBezTo>
                    <a:pt x="1178" y="1446"/>
                    <a:pt x="1152" y="1473"/>
                    <a:pt x="1125" y="1473"/>
                  </a:cubicBezTo>
                  <a:cubicBezTo>
                    <a:pt x="1098" y="1500"/>
                    <a:pt x="1044" y="1500"/>
                    <a:pt x="1018" y="1500"/>
                  </a:cubicBezTo>
                  <a:lnTo>
                    <a:pt x="857" y="1500"/>
                  </a:lnTo>
                  <a:cubicBezTo>
                    <a:pt x="830" y="1500"/>
                    <a:pt x="750" y="1500"/>
                    <a:pt x="723" y="1473"/>
                  </a:cubicBezTo>
                  <a:cubicBezTo>
                    <a:pt x="697" y="1446"/>
                    <a:pt x="616" y="1366"/>
                    <a:pt x="563" y="1339"/>
                  </a:cubicBezTo>
                  <a:cubicBezTo>
                    <a:pt x="482" y="1259"/>
                    <a:pt x="429" y="1205"/>
                    <a:pt x="349" y="1098"/>
                  </a:cubicBezTo>
                  <a:cubicBezTo>
                    <a:pt x="295" y="1018"/>
                    <a:pt x="268" y="911"/>
                    <a:pt x="188" y="777"/>
                  </a:cubicBezTo>
                  <a:cubicBezTo>
                    <a:pt x="161" y="723"/>
                    <a:pt x="108" y="723"/>
                    <a:pt x="81" y="723"/>
                  </a:cubicBezTo>
                  <a:lnTo>
                    <a:pt x="54" y="723"/>
                  </a:lnTo>
                  <a:cubicBezTo>
                    <a:pt x="27" y="777"/>
                    <a:pt x="1" y="830"/>
                    <a:pt x="27" y="857"/>
                  </a:cubicBezTo>
                  <a:lnTo>
                    <a:pt x="134" y="1071"/>
                  </a:lnTo>
                  <a:cubicBezTo>
                    <a:pt x="188" y="1232"/>
                    <a:pt x="322" y="1366"/>
                    <a:pt x="429" y="1473"/>
                  </a:cubicBezTo>
                  <a:cubicBezTo>
                    <a:pt x="563" y="1580"/>
                    <a:pt x="697" y="1633"/>
                    <a:pt x="804" y="1687"/>
                  </a:cubicBezTo>
                  <a:cubicBezTo>
                    <a:pt x="937" y="1714"/>
                    <a:pt x="1018" y="1714"/>
                    <a:pt x="1125" y="1714"/>
                  </a:cubicBezTo>
                  <a:lnTo>
                    <a:pt x="1152" y="1714"/>
                  </a:lnTo>
                  <a:cubicBezTo>
                    <a:pt x="1259" y="1687"/>
                    <a:pt x="1392" y="1633"/>
                    <a:pt x="1473" y="1580"/>
                  </a:cubicBezTo>
                  <a:cubicBezTo>
                    <a:pt x="1633" y="1446"/>
                    <a:pt x="1740" y="1205"/>
                    <a:pt x="1740" y="964"/>
                  </a:cubicBezTo>
                  <a:cubicBezTo>
                    <a:pt x="1740" y="911"/>
                    <a:pt x="1740" y="830"/>
                    <a:pt x="1687" y="777"/>
                  </a:cubicBezTo>
                  <a:cubicBezTo>
                    <a:pt x="1687" y="697"/>
                    <a:pt x="1660" y="643"/>
                    <a:pt x="1633" y="563"/>
                  </a:cubicBezTo>
                  <a:cubicBezTo>
                    <a:pt x="1553" y="429"/>
                    <a:pt x="1473" y="268"/>
                    <a:pt x="1339" y="135"/>
                  </a:cubicBezTo>
                  <a:cubicBezTo>
                    <a:pt x="1285" y="108"/>
                    <a:pt x="1285" y="108"/>
                    <a:pt x="109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65"/>
            <p:cNvSpPr/>
            <p:nvPr/>
          </p:nvSpPr>
          <p:spPr>
            <a:xfrm>
              <a:off x="8858650" y="7399725"/>
              <a:ext cx="77650" cy="75600"/>
            </a:xfrm>
            <a:custGeom>
              <a:avLst/>
              <a:gdLst/>
              <a:ahLst/>
              <a:cxnLst/>
              <a:rect l="l" t="t" r="r" b="b"/>
              <a:pathLst>
                <a:path w="3106" h="3024" extrusionOk="0">
                  <a:moveTo>
                    <a:pt x="2488" y="1"/>
                  </a:moveTo>
                  <a:cubicBezTo>
                    <a:pt x="2470" y="1"/>
                    <a:pt x="2452" y="7"/>
                    <a:pt x="2436" y="23"/>
                  </a:cubicBezTo>
                  <a:cubicBezTo>
                    <a:pt x="2410" y="23"/>
                    <a:pt x="2410" y="50"/>
                    <a:pt x="2356" y="76"/>
                  </a:cubicBezTo>
                  <a:cubicBezTo>
                    <a:pt x="2329" y="103"/>
                    <a:pt x="2329" y="183"/>
                    <a:pt x="2356" y="210"/>
                  </a:cubicBezTo>
                  <a:cubicBezTo>
                    <a:pt x="2544" y="505"/>
                    <a:pt x="2624" y="826"/>
                    <a:pt x="2704" y="1093"/>
                  </a:cubicBezTo>
                  <a:lnTo>
                    <a:pt x="2704" y="1120"/>
                  </a:lnTo>
                  <a:cubicBezTo>
                    <a:pt x="2758" y="1361"/>
                    <a:pt x="2811" y="1548"/>
                    <a:pt x="2811" y="1763"/>
                  </a:cubicBezTo>
                  <a:cubicBezTo>
                    <a:pt x="2811" y="1896"/>
                    <a:pt x="2811" y="1977"/>
                    <a:pt x="2758" y="2084"/>
                  </a:cubicBezTo>
                  <a:cubicBezTo>
                    <a:pt x="2731" y="2191"/>
                    <a:pt x="2704" y="2244"/>
                    <a:pt x="2677" y="2325"/>
                  </a:cubicBezTo>
                  <a:lnTo>
                    <a:pt x="2624" y="2351"/>
                  </a:lnTo>
                  <a:cubicBezTo>
                    <a:pt x="2597" y="2378"/>
                    <a:pt x="2570" y="2459"/>
                    <a:pt x="2544" y="2485"/>
                  </a:cubicBezTo>
                  <a:cubicBezTo>
                    <a:pt x="2463" y="2566"/>
                    <a:pt x="2410" y="2592"/>
                    <a:pt x="2329" y="2646"/>
                  </a:cubicBezTo>
                  <a:cubicBezTo>
                    <a:pt x="2276" y="2699"/>
                    <a:pt x="2169" y="2726"/>
                    <a:pt x="2089" y="2753"/>
                  </a:cubicBezTo>
                  <a:cubicBezTo>
                    <a:pt x="2035" y="2780"/>
                    <a:pt x="1955" y="2780"/>
                    <a:pt x="1901" y="2780"/>
                  </a:cubicBezTo>
                  <a:cubicBezTo>
                    <a:pt x="1821" y="2780"/>
                    <a:pt x="1741" y="2780"/>
                    <a:pt x="1660" y="2753"/>
                  </a:cubicBezTo>
                  <a:cubicBezTo>
                    <a:pt x="1553" y="2726"/>
                    <a:pt x="1473" y="2699"/>
                    <a:pt x="1366" y="2619"/>
                  </a:cubicBezTo>
                  <a:cubicBezTo>
                    <a:pt x="1205" y="2512"/>
                    <a:pt x="1018" y="2378"/>
                    <a:pt x="857" y="2244"/>
                  </a:cubicBezTo>
                  <a:lnTo>
                    <a:pt x="831" y="2244"/>
                  </a:lnTo>
                  <a:cubicBezTo>
                    <a:pt x="723" y="2164"/>
                    <a:pt x="616" y="2057"/>
                    <a:pt x="563" y="1950"/>
                  </a:cubicBezTo>
                  <a:cubicBezTo>
                    <a:pt x="536" y="1896"/>
                    <a:pt x="456" y="1843"/>
                    <a:pt x="429" y="1789"/>
                  </a:cubicBezTo>
                  <a:cubicBezTo>
                    <a:pt x="349" y="1709"/>
                    <a:pt x="322" y="1656"/>
                    <a:pt x="268" y="1548"/>
                  </a:cubicBezTo>
                  <a:lnTo>
                    <a:pt x="268" y="1522"/>
                  </a:lnTo>
                  <a:cubicBezTo>
                    <a:pt x="215" y="1495"/>
                    <a:pt x="188" y="1495"/>
                    <a:pt x="161" y="1441"/>
                  </a:cubicBezTo>
                  <a:cubicBezTo>
                    <a:pt x="135" y="1441"/>
                    <a:pt x="81" y="1441"/>
                    <a:pt x="54" y="1495"/>
                  </a:cubicBezTo>
                  <a:lnTo>
                    <a:pt x="28" y="1522"/>
                  </a:lnTo>
                  <a:cubicBezTo>
                    <a:pt x="28" y="1548"/>
                    <a:pt x="1" y="1548"/>
                    <a:pt x="1" y="1575"/>
                  </a:cubicBezTo>
                  <a:cubicBezTo>
                    <a:pt x="1" y="1629"/>
                    <a:pt x="1" y="1656"/>
                    <a:pt x="28" y="1682"/>
                  </a:cubicBezTo>
                  <a:lnTo>
                    <a:pt x="54" y="1709"/>
                  </a:lnTo>
                  <a:lnTo>
                    <a:pt x="54" y="1763"/>
                  </a:lnTo>
                  <a:cubicBezTo>
                    <a:pt x="81" y="1789"/>
                    <a:pt x="81" y="1816"/>
                    <a:pt x="135" y="1843"/>
                  </a:cubicBezTo>
                  <a:cubicBezTo>
                    <a:pt x="161" y="1896"/>
                    <a:pt x="161" y="1923"/>
                    <a:pt x="188" y="1923"/>
                  </a:cubicBezTo>
                  <a:cubicBezTo>
                    <a:pt x="268" y="1977"/>
                    <a:pt x="295" y="2057"/>
                    <a:pt x="349" y="2164"/>
                  </a:cubicBezTo>
                  <a:lnTo>
                    <a:pt x="750" y="2566"/>
                  </a:lnTo>
                  <a:cubicBezTo>
                    <a:pt x="1098" y="2860"/>
                    <a:pt x="1419" y="2994"/>
                    <a:pt x="1767" y="3021"/>
                  </a:cubicBezTo>
                  <a:cubicBezTo>
                    <a:pt x="1793" y="3022"/>
                    <a:pt x="1818" y="3023"/>
                    <a:pt x="1843" y="3023"/>
                  </a:cubicBezTo>
                  <a:cubicBezTo>
                    <a:pt x="2219" y="3023"/>
                    <a:pt x="2585" y="2838"/>
                    <a:pt x="2811" y="2512"/>
                  </a:cubicBezTo>
                  <a:lnTo>
                    <a:pt x="2838" y="2485"/>
                  </a:lnTo>
                  <a:cubicBezTo>
                    <a:pt x="2999" y="2351"/>
                    <a:pt x="3025" y="2191"/>
                    <a:pt x="3079" y="1977"/>
                  </a:cubicBezTo>
                  <a:cubicBezTo>
                    <a:pt x="3106" y="1816"/>
                    <a:pt x="3106" y="1629"/>
                    <a:pt x="3079" y="1388"/>
                  </a:cubicBezTo>
                  <a:cubicBezTo>
                    <a:pt x="3025" y="1174"/>
                    <a:pt x="2972" y="960"/>
                    <a:pt x="2865" y="692"/>
                  </a:cubicBezTo>
                  <a:cubicBezTo>
                    <a:pt x="2811" y="478"/>
                    <a:pt x="2704" y="291"/>
                    <a:pt x="2597" y="76"/>
                  </a:cubicBezTo>
                  <a:cubicBezTo>
                    <a:pt x="2578" y="39"/>
                    <a:pt x="2532" y="1"/>
                    <a:pt x="2488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65"/>
            <p:cNvSpPr/>
            <p:nvPr/>
          </p:nvSpPr>
          <p:spPr>
            <a:xfrm>
              <a:off x="9020600" y="7296575"/>
              <a:ext cx="70950" cy="67850"/>
            </a:xfrm>
            <a:custGeom>
              <a:avLst/>
              <a:gdLst/>
              <a:ahLst/>
              <a:cxnLst/>
              <a:rect l="l" t="t" r="r" b="b"/>
              <a:pathLst>
                <a:path w="2838" h="2714" extrusionOk="0">
                  <a:moveTo>
                    <a:pt x="2115" y="0"/>
                  </a:moveTo>
                  <a:cubicBezTo>
                    <a:pt x="2088" y="0"/>
                    <a:pt x="2034" y="0"/>
                    <a:pt x="2007" y="27"/>
                  </a:cubicBezTo>
                  <a:lnTo>
                    <a:pt x="1981" y="54"/>
                  </a:lnTo>
                  <a:cubicBezTo>
                    <a:pt x="1954" y="80"/>
                    <a:pt x="1954" y="161"/>
                    <a:pt x="1981" y="214"/>
                  </a:cubicBezTo>
                  <a:cubicBezTo>
                    <a:pt x="2007" y="295"/>
                    <a:pt x="2034" y="321"/>
                    <a:pt x="2088" y="402"/>
                  </a:cubicBezTo>
                  <a:cubicBezTo>
                    <a:pt x="2222" y="616"/>
                    <a:pt x="2302" y="883"/>
                    <a:pt x="2409" y="1151"/>
                  </a:cubicBezTo>
                  <a:cubicBezTo>
                    <a:pt x="2436" y="1338"/>
                    <a:pt x="2489" y="1499"/>
                    <a:pt x="2489" y="1660"/>
                  </a:cubicBezTo>
                  <a:cubicBezTo>
                    <a:pt x="2489" y="1767"/>
                    <a:pt x="2489" y="1820"/>
                    <a:pt x="2436" y="1927"/>
                  </a:cubicBezTo>
                  <a:lnTo>
                    <a:pt x="2436" y="1954"/>
                  </a:lnTo>
                  <a:lnTo>
                    <a:pt x="2436" y="2008"/>
                  </a:lnTo>
                  <a:cubicBezTo>
                    <a:pt x="2436" y="2034"/>
                    <a:pt x="2409" y="2061"/>
                    <a:pt x="2382" y="2141"/>
                  </a:cubicBezTo>
                  <a:lnTo>
                    <a:pt x="2382" y="2168"/>
                  </a:lnTo>
                  <a:lnTo>
                    <a:pt x="2275" y="2275"/>
                  </a:lnTo>
                  <a:cubicBezTo>
                    <a:pt x="2248" y="2302"/>
                    <a:pt x="2168" y="2329"/>
                    <a:pt x="2141" y="2356"/>
                  </a:cubicBezTo>
                  <a:cubicBezTo>
                    <a:pt x="2115" y="2382"/>
                    <a:pt x="2034" y="2436"/>
                    <a:pt x="1981" y="2436"/>
                  </a:cubicBezTo>
                  <a:cubicBezTo>
                    <a:pt x="1900" y="2436"/>
                    <a:pt x="1874" y="2463"/>
                    <a:pt x="1820" y="2463"/>
                  </a:cubicBezTo>
                  <a:cubicBezTo>
                    <a:pt x="1740" y="2463"/>
                    <a:pt x="1686" y="2463"/>
                    <a:pt x="1606" y="2436"/>
                  </a:cubicBezTo>
                  <a:cubicBezTo>
                    <a:pt x="1499" y="2382"/>
                    <a:pt x="1365" y="2356"/>
                    <a:pt x="1285" y="2302"/>
                  </a:cubicBezTo>
                  <a:cubicBezTo>
                    <a:pt x="1071" y="2195"/>
                    <a:pt x="910" y="2034"/>
                    <a:pt x="696" y="1874"/>
                  </a:cubicBezTo>
                  <a:lnTo>
                    <a:pt x="696" y="1874"/>
                  </a:lnTo>
                  <a:lnTo>
                    <a:pt x="750" y="1901"/>
                  </a:lnTo>
                  <a:lnTo>
                    <a:pt x="750" y="1901"/>
                  </a:lnTo>
                  <a:lnTo>
                    <a:pt x="669" y="1820"/>
                  </a:lnTo>
                  <a:lnTo>
                    <a:pt x="642" y="1767"/>
                  </a:lnTo>
                  <a:lnTo>
                    <a:pt x="482" y="1606"/>
                  </a:lnTo>
                  <a:cubicBezTo>
                    <a:pt x="428" y="1553"/>
                    <a:pt x="402" y="1499"/>
                    <a:pt x="375" y="1472"/>
                  </a:cubicBezTo>
                  <a:lnTo>
                    <a:pt x="348" y="1392"/>
                  </a:lnTo>
                  <a:cubicBezTo>
                    <a:pt x="294" y="1365"/>
                    <a:pt x="294" y="1312"/>
                    <a:pt x="268" y="1312"/>
                  </a:cubicBezTo>
                  <a:cubicBezTo>
                    <a:pt x="236" y="1280"/>
                    <a:pt x="196" y="1267"/>
                    <a:pt x="157" y="1267"/>
                  </a:cubicBezTo>
                  <a:cubicBezTo>
                    <a:pt x="129" y="1267"/>
                    <a:pt x="103" y="1274"/>
                    <a:pt x="80" y="1285"/>
                  </a:cubicBezTo>
                  <a:lnTo>
                    <a:pt x="27" y="1312"/>
                  </a:lnTo>
                  <a:cubicBezTo>
                    <a:pt x="0" y="1365"/>
                    <a:pt x="0" y="1419"/>
                    <a:pt x="27" y="1499"/>
                  </a:cubicBezTo>
                  <a:lnTo>
                    <a:pt x="134" y="1579"/>
                  </a:lnTo>
                  <a:cubicBezTo>
                    <a:pt x="134" y="1633"/>
                    <a:pt x="161" y="1633"/>
                    <a:pt x="161" y="1660"/>
                  </a:cubicBezTo>
                  <a:cubicBezTo>
                    <a:pt x="241" y="1713"/>
                    <a:pt x="268" y="1793"/>
                    <a:pt x="348" y="1847"/>
                  </a:cubicBezTo>
                  <a:cubicBezTo>
                    <a:pt x="482" y="1981"/>
                    <a:pt x="616" y="2115"/>
                    <a:pt x="750" y="2222"/>
                  </a:cubicBezTo>
                  <a:cubicBezTo>
                    <a:pt x="1071" y="2489"/>
                    <a:pt x="1365" y="2650"/>
                    <a:pt x="1686" y="2704"/>
                  </a:cubicBezTo>
                  <a:cubicBezTo>
                    <a:pt x="1726" y="2710"/>
                    <a:pt x="1767" y="2714"/>
                    <a:pt x="1807" y="2714"/>
                  </a:cubicBezTo>
                  <a:cubicBezTo>
                    <a:pt x="1927" y="2714"/>
                    <a:pt x="2048" y="2683"/>
                    <a:pt x="2168" y="2623"/>
                  </a:cubicBezTo>
                  <a:cubicBezTo>
                    <a:pt x="2248" y="2596"/>
                    <a:pt x="2302" y="2570"/>
                    <a:pt x="2409" y="2489"/>
                  </a:cubicBezTo>
                  <a:cubicBezTo>
                    <a:pt x="2489" y="2436"/>
                    <a:pt x="2543" y="2356"/>
                    <a:pt x="2623" y="2248"/>
                  </a:cubicBezTo>
                  <a:cubicBezTo>
                    <a:pt x="2810" y="1927"/>
                    <a:pt x="2837" y="1553"/>
                    <a:pt x="2703" y="1098"/>
                  </a:cubicBezTo>
                  <a:cubicBezTo>
                    <a:pt x="2623" y="723"/>
                    <a:pt x="2436" y="348"/>
                    <a:pt x="2195" y="27"/>
                  </a:cubicBezTo>
                  <a:cubicBezTo>
                    <a:pt x="2168" y="0"/>
                    <a:pt x="2168" y="0"/>
                    <a:pt x="2115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65"/>
            <p:cNvSpPr/>
            <p:nvPr/>
          </p:nvSpPr>
          <p:spPr>
            <a:xfrm>
              <a:off x="8858650" y="7399725"/>
              <a:ext cx="77650" cy="75600"/>
            </a:xfrm>
            <a:custGeom>
              <a:avLst/>
              <a:gdLst/>
              <a:ahLst/>
              <a:cxnLst/>
              <a:rect l="l" t="t" r="r" b="b"/>
              <a:pathLst>
                <a:path w="3106" h="3024" extrusionOk="0">
                  <a:moveTo>
                    <a:pt x="2488" y="1"/>
                  </a:moveTo>
                  <a:cubicBezTo>
                    <a:pt x="2470" y="1"/>
                    <a:pt x="2452" y="7"/>
                    <a:pt x="2436" y="23"/>
                  </a:cubicBezTo>
                  <a:cubicBezTo>
                    <a:pt x="2410" y="23"/>
                    <a:pt x="2410" y="50"/>
                    <a:pt x="2356" y="76"/>
                  </a:cubicBezTo>
                  <a:cubicBezTo>
                    <a:pt x="2329" y="103"/>
                    <a:pt x="2329" y="183"/>
                    <a:pt x="2356" y="210"/>
                  </a:cubicBezTo>
                  <a:cubicBezTo>
                    <a:pt x="2544" y="505"/>
                    <a:pt x="2624" y="826"/>
                    <a:pt x="2704" y="1093"/>
                  </a:cubicBezTo>
                  <a:lnTo>
                    <a:pt x="2704" y="1120"/>
                  </a:lnTo>
                  <a:cubicBezTo>
                    <a:pt x="2758" y="1361"/>
                    <a:pt x="2811" y="1548"/>
                    <a:pt x="2811" y="1763"/>
                  </a:cubicBezTo>
                  <a:cubicBezTo>
                    <a:pt x="2811" y="1896"/>
                    <a:pt x="2811" y="1977"/>
                    <a:pt x="2758" y="2084"/>
                  </a:cubicBezTo>
                  <a:cubicBezTo>
                    <a:pt x="2731" y="2191"/>
                    <a:pt x="2704" y="2244"/>
                    <a:pt x="2677" y="2325"/>
                  </a:cubicBezTo>
                  <a:lnTo>
                    <a:pt x="2624" y="2351"/>
                  </a:lnTo>
                  <a:cubicBezTo>
                    <a:pt x="2597" y="2378"/>
                    <a:pt x="2570" y="2459"/>
                    <a:pt x="2544" y="2485"/>
                  </a:cubicBezTo>
                  <a:cubicBezTo>
                    <a:pt x="2463" y="2566"/>
                    <a:pt x="2410" y="2592"/>
                    <a:pt x="2329" y="2646"/>
                  </a:cubicBezTo>
                  <a:cubicBezTo>
                    <a:pt x="2276" y="2699"/>
                    <a:pt x="2169" y="2726"/>
                    <a:pt x="2089" y="2753"/>
                  </a:cubicBezTo>
                  <a:cubicBezTo>
                    <a:pt x="2035" y="2780"/>
                    <a:pt x="1955" y="2780"/>
                    <a:pt x="1901" y="2780"/>
                  </a:cubicBezTo>
                  <a:cubicBezTo>
                    <a:pt x="1821" y="2780"/>
                    <a:pt x="1741" y="2780"/>
                    <a:pt x="1660" y="2753"/>
                  </a:cubicBezTo>
                  <a:cubicBezTo>
                    <a:pt x="1553" y="2726"/>
                    <a:pt x="1473" y="2699"/>
                    <a:pt x="1366" y="2619"/>
                  </a:cubicBezTo>
                  <a:cubicBezTo>
                    <a:pt x="1205" y="2512"/>
                    <a:pt x="1018" y="2378"/>
                    <a:pt x="857" y="2244"/>
                  </a:cubicBezTo>
                  <a:lnTo>
                    <a:pt x="831" y="2244"/>
                  </a:lnTo>
                  <a:cubicBezTo>
                    <a:pt x="723" y="2164"/>
                    <a:pt x="616" y="2057"/>
                    <a:pt x="563" y="1950"/>
                  </a:cubicBezTo>
                  <a:cubicBezTo>
                    <a:pt x="536" y="1896"/>
                    <a:pt x="456" y="1843"/>
                    <a:pt x="429" y="1789"/>
                  </a:cubicBezTo>
                  <a:cubicBezTo>
                    <a:pt x="349" y="1709"/>
                    <a:pt x="322" y="1656"/>
                    <a:pt x="268" y="1548"/>
                  </a:cubicBezTo>
                  <a:lnTo>
                    <a:pt x="268" y="1522"/>
                  </a:lnTo>
                  <a:cubicBezTo>
                    <a:pt x="215" y="1495"/>
                    <a:pt x="188" y="1495"/>
                    <a:pt x="161" y="1441"/>
                  </a:cubicBezTo>
                  <a:cubicBezTo>
                    <a:pt x="135" y="1441"/>
                    <a:pt x="81" y="1441"/>
                    <a:pt x="54" y="1495"/>
                  </a:cubicBezTo>
                  <a:lnTo>
                    <a:pt x="28" y="1522"/>
                  </a:lnTo>
                  <a:cubicBezTo>
                    <a:pt x="28" y="1548"/>
                    <a:pt x="1" y="1548"/>
                    <a:pt x="1" y="1575"/>
                  </a:cubicBezTo>
                  <a:cubicBezTo>
                    <a:pt x="1" y="1629"/>
                    <a:pt x="1" y="1656"/>
                    <a:pt x="28" y="1682"/>
                  </a:cubicBezTo>
                  <a:lnTo>
                    <a:pt x="54" y="1709"/>
                  </a:lnTo>
                  <a:lnTo>
                    <a:pt x="54" y="1763"/>
                  </a:lnTo>
                  <a:cubicBezTo>
                    <a:pt x="81" y="1789"/>
                    <a:pt x="81" y="1816"/>
                    <a:pt x="135" y="1843"/>
                  </a:cubicBezTo>
                  <a:cubicBezTo>
                    <a:pt x="161" y="1896"/>
                    <a:pt x="161" y="1923"/>
                    <a:pt x="188" y="1923"/>
                  </a:cubicBezTo>
                  <a:cubicBezTo>
                    <a:pt x="268" y="1977"/>
                    <a:pt x="295" y="2057"/>
                    <a:pt x="349" y="2164"/>
                  </a:cubicBezTo>
                  <a:lnTo>
                    <a:pt x="750" y="2566"/>
                  </a:lnTo>
                  <a:cubicBezTo>
                    <a:pt x="1098" y="2860"/>
                    <a:pt x="1419" y="2994"/>
                    <a:pt x="1767" y="3021"/>
                  </a:cubicBezTo>
                  <a:cubicBezTo>
                    <a:pt x="1793" y="3022"/>
                    <a:pt x="1818" y="3023"/>
                    <a:pt x="1843" y="3023"/>
                  </a:cubicBezTo>
                  <a:cubicBezTo>
                    <a:pt x="2219" y="3023"/>
                    <a:pt x="2585" y="2838"/>
                    <a:pt x="2811" y="2512"/>
                  </a:cubicBezTo>
                  <a:lnTo>
                    <a:pt x="2838" y="2485"/>
                  </a:lnTo>
                  <a:cubicBezTo>
                    <a:pt x="2999" y="2351"/>
                    <a:pt x="3025" y="2191"/>
                    <a:pt x="3079" y="1977"/>
                  </a:cubicBezTo>
                  <a:cubicBezTo>
                    <a:pt x="3106" y="1816"/>
                    <a:pt x="3106" y="1629"/>
                    <a:pt x="3079" y="1388"/>
                  </a:cubicBezTo>
                  <a:cubicBezTo>
                    <a:pt x="3025" y="1174"/>
                    <a:pt x="2972" y="960"/>
                    <a:pt x="2865" y="692"/>
                  </a:cubicBezTo>
                  <a:cubicBezTo>
                    <a:pt x="2811" y="478"/>
                    <a:pt x="2704" y="291"/>
                    <a:pt x="2597" y="76"/>
                  </a:cubicBezTo>
                  <a:cubicBezTo>
                    <a:pt x="2578" y="39"/>
                    <a:pt x="2532" y="1"/>
                    <a:pt x="248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65"/>
            <p:cNvSpPr/>
            <p:nvPr/>
          </p:nvSpPr>
          <p:spPr>
            <a:xfrm>
              <a:off x="9019925" y="7296575"/>
              <a:ext cx="71625" cy="66825"/>
            </a:xfrm>
            <a:custGeom>
              <a:avLst/>
              <a:gdLst/>
              <a:ahLst/>
              <a:cxnLst/>
              <a:rect l="l" t="t" r="r" b="b"/>
              <a:pathLst>
                <a:path w="2865" h="2673" extrusionOk="0">
                  <a:moveTo>
                    <a:pt x="2142" y="0"/>
                  </a:moveTo>
                  <a:cubicBezTo>
                    <a:pt x="2115" y="0"/>
                    <a:pt x="2061" y="0"/>
                    <a:pt x="2034" y="27"/>
                  </a:cubicBezTo>
                  <a:lnTo>
                    <a:pt x="2008" y="54"/>
                  </a:lnTo>
                  <a:cubicBezTo>
                    <a:pt x="1981" y="80"/>
                    <a:pt x="1981" y="161"/>
                    <a:pt x="2008" y="214"/>
                  </a:cubicBezTo>
                  <a:cubicBezTo>
                    <a:pt x="2034" y="295"/>
                    <a:pt x="2061" y="321"/>
                    <a:pt x="2115" y="402"/>
                  </a:cubicBezTo>
                  <a:cubicBezTo>
                    <a:pt x="2249" y="616"/>
                    <a:pt x="2329" y="883"/>
                    <a:pt x="2436" y="1151"/>
                  </a:cubicBezTo>
                  <a:cubicBezTo>
                    <a:pt x="2463" y="1338"/>
                    <a:pt x="2516" y="1499"/>
                    <a:pt x="2516" y="1660"/>
                  </a:cubicBezTo>
                  <a:cubicBezTo>
                    <a:pt x="2516" y="1767"/>
                    <a:pt x="2516" y="1820"/>
                    <a:pt x="2463" y="1927"/>
                  </a:cubicBezTo>
                  <a:lnTo>
                    <a:pt x="2463" y="1954"/>
                  </a:lnTo>
                  <a:lnTo>
                    <a:pt x="2463" y="2008"/>
                  </a:lnTo>
                  <a:cubicBezTo>
                    <a:pt x="2463" y="2034"/>
                    <a:pt x="2436" y="2061"/>
                    <a:pt x="2409" y="2141"/>
                  </a:cubicBezTo>
                  <a:lnTo>
                    <a:pt x="2409" y="2168"/>
                  </a:lnTo>
                  <a:lnTo>
                    <a:pt x="2302" y="2275"/>
                  </a:lnTo>
                  <a:cubicBezTo>
                    <a:pt x="2275" y="2302"/>
                    <a:pt x="2195" y="2329"/>
                    <a:pt x="2168" y="2356"/>
                  </a:cubicBezTo>
                  <a:cubicBezTo>
                    <a:pt x="2142" y="2382"/>
                    <a:pt x="2061" y="2436"/>
                    <a:pt x="2008" y="2436"/>
                  </a:cubicBezTo>
                  <a:cubicBezTo>
                    <a:pt x="1927" y="2436"/>
                    <a:pt x="1901" y="2463"/>
                    <a:pt x="1847" y="2463"/>
                  </a:cubicBezTo>
                  <a:cubicBezTo>
                    <a:pt x="1767" y="2463"/>
                    <a:pt x="1713" y="2463"/>
                    <a:pt x="1633" y="2436"/>
                  </a:cubicBezTo>
                  <a:cubicBezTo>
                    <a:pt x="1526" y="2382"/>
                    <a:pt x="1392" y="2356"/>
                    <a:pt x="1312" y="2302"/>
                  </a:cubicBezTo>
                  <a:cubicBezTo>
                    <a:pt x="1124" y="2195"/>
                    <a:pt x="991" y="2088"/>
                    <a:pt x="830" y="1954"/>
                  </a:cubicBezTo>
                  <a:lnTo>
                    <a:pt x="723" y="1874"/>
                  </a:lnTo>
                  <a:lnTo>
                    <a:pt x="669" y="1793"/>
                  </a:lnTo>
                  <a:lnTo>
                    <a:pt x="643" y="1713"/>
                  </a:lnTo>
                  <a:lnTo>
                    <a:pt x="455" y="1553"/>
                  </a:lnTo>
                  <a:cubicBezTo>
                    <a:pt x="429" y="1526"/>
                    <a:pt x="402" y="1472"/>
                    <a:pt x="375" y="1419"/>
                  </a:cubicBezTo>
                  <a:lnTo>
                    <a:pt x="321" y="1365"/>
                  </a:lnTo>
                  <a:cubicBezTo>
                    <a:pt x="295" y="1312"/>
                    <a:pt x="295" y="1285"/>
                    <a:pt x="268" y="1285"/>
                  </a:cubicBezTo>
                  <a:cubicBezTo>
                    <a:pt x="221" y="1254"/>
                    <a:pt x="183" y="1241"/>
                    <a:pt x="144" y="1241"/>
                  </a:cubicBezTo>
                  <a:cubicBezTo>
                    <a:pt x="116" y="1241"/>
                    <a:pt x="87" y="1247"/>
                    <a:pt x="54" y="1258"/>
                  </a:cubicBezTo>
                  <a:lnTo>
                    <a:pt x="27" y="1285"/>
                  </a:lnTo>
                  <a:cubicBezTo>
                    <a:pt x="0" y="1312"/>
                    <a:pt x="0" y="1392"/>
                    <a:pt x="27" y="1446"/>
                  </a:cubicBezTo>
                  <a:lnTo>
                    <a:pt x="134" y="1553"/>
                  </a:lnTo>
                  <a:cubicBezTo>
                    <a:pt x="134" y="1579"/>
                    <a:pt x="161" y="1579"/>
                    <a:pt x="161" y="1633"/>
                  </a:cubicBezTo>
                  <a:cubicBezTo>
                    <a:pt x="241" y="1686"/>
                    <a:pt x="268" y="1767"/>
                    <a:pt x="321" y="1820"/>
                  </a:cubicBezTo>
                  <a:cubicBezTo>
                    <a:pt x="455" y="1954"/>
                    <a:pt x="589" y="2088"/>
                    <a:pt x="723" y="2195"/>
                  </a:cubicBezTo>
                  <a:cubicBezTo>
                    <a:pt x="1071" y="2463"/>
                    <a:pt x="1365" y="2623"/>
                    <a:pt x="1660" y="2650"/>
                  </a:cubicBezTo>
                  <a:cubicBezTo>
                    <a:pt x="1715" y="2666"/>
                    <a:pt x="1767" y="2672"/>
                    <a:pt x="1818" y="2672"/>
                  </a:cubicBezTo>
                  <a:cubicBezTo>
                    <a:pt x="1941" y="2672"/>
                    <a:pt x="2055" y="2634"/>
                    <a:pt x="2168" y="2596"/>
                  </a:cubicBezTo>
                  <a:cubicBezTo>
                    <a:pt x="2249" y="2570"/>
                    <a:pt x="2302" y="2516"/>
                    <a:pt x="2409" y="2463"/>
                  </a:cubicBezTo>
                  <a:cubicBezTo>
                    <a:pt x="2463" y="2382"/>
                    <a:pt x="2543" y="2329"/>
                    <a:pt x="2597" y="2222"/>
                  </a:cubicBezTo>
                  <a:cubicBezTo>
                    <a:pt x="2837" y="1927"/>
                    <a:pt x="2864" y="1553"/>
                    <a:pt x="2730" y="1098"/>
                  </a:cubicBezTo>
                  <a:cubicBezTo>
                    <a:pt x="2650" y="723"/>
                    <a:pt x="2463" y="348"/>
                    <a:pt x="2222" y="27"/>
                  </a:cubicBezTo>
                  <a:cubicBezTo>
                    <a:pt x="2195" y="0"/>
                    <a:pt x="2195" y="0"/>
                    <a:pt x="2142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65"/>
            <p:cNvSpPr/>
            <p:nvPr/>
          </p:nvSpPr>
          <p:spPr>
            <a:xfrm>
              <a:off x="8858650" y="7399725"/>
              <a:ext cx="77650" cy="75600"/>
            </a:xfrm>
            <a:custGeom>
              <a:avLst/>
              <a:gdLst/>
              <a:ahLst/>
              <a:cxnLst/>
              <a:rect l="l" t="t" r="r" b="b"/>
              <a:pathLst>
                <a:path w="3106" h="3024" extrusionOk="0">
                  <a:moveTo>
                    <a:pt x="2488" y="1"/>
                  </a:moveTo>
                  <a:cubicBezTo>
                    <a:pt x="2470" y="1"/>
                    <a:pt x="2452" y="7"/>
                    <a:pt x="2436" y="23"/>
                  </a:cubicBezTo>
                  <a:cubicBezTo>
                    <a:pt x="2410" y="23"/>
                    <a:pt x="2410" y="50"/>
                    <a:pt x="2356" y="76"/>
                  </a:cubicBezTo>
                  <a:cubicBezTo>
                    <a:pt x="2329" y="103"/>
                    <a:pt x="2329" y="183"/>
                    <a:pt x="2356" y="210"/>
                  </a:cubicBezTo>
                  <a:cubicBezTo>
                    <a:pt x="2544" y="505"/>
                    <a:pt x="2624" y="826"/>
                    <a:pt x="2704" y="1093"/>
                  </a:cubicBezTo>
                  <a:lnTo>
                    <a:pt x="2704" y="1120"/>
                  </a:lnTo>
                  <a:cubicBezTo>
                    <a:pt x="2758" y="1361"/>
                    <a:pt x="2811" y="1548"/>
                    <a:pt x="2811" y="1763"/>
                  </a:cubicBezTo>
                  <a:cubicBezTo>
                    <a:pt x="2811" y="1896"/>
                    <a:pt x="2811" y="1977"/>
                    <a:pt x="2758" y="2084"/>
                  </a:cubicBezTo>
                  <a:cubicBezTo>
                    <a:pt x="2731" y="2191"/>
                    <a:pt x="2704" y="2244"/>
                    <a:pt x="2677" y="2325"/>
                  </a:cubicBezTo>
                  <a:lnTo>
                    <a:pt x="2624" y="2351"/>
                  </a:lnTo>
                  <a:cubicBezTo>
                    <a:pt x="2597" y="2378"/>
                    <a:pt x="2570" y="2459"/>
                    <a:pt x="2544" y="2485"/>
                  </a:cubicBezTo>
                  <a:cubicBezTo>
                    <a:pt x="2463" y="2566"/>
                    <a:pt x="2410" y="2592"/>
                    <a:pt x="2329" y="2646"/>
                  </a:cubicBezTo>
                  <a:cubicBezTo>
                    <a:pt x="2276" y="2699"/>
                    <a:pt x="2169" y="2726"/>
                    <a:pt x="2089" y="2753"/>
                  </a:cubicBezTo>
                  <a:cubicBezTo>
                    <a:pt x="2035" y="2780"/>
                    <a:pt x="1955" y="2780"/>
                    <a:pt x="1901" y="2780"/>
                  </a:cubicBezTo>
                  <a:cubicBezTo>
                    <a:pt x="1821" y="2780"/>
                    <a:pt x="1741" y="2780"/>
                    <a:pt x="1660" y="2753"/>
                  </a:cubicBezTo>
                  <a:cubicBezTo>
                    <a:pt x="1553" y="2726"/>
                    <a:pt x="1473" y="2699"/>
                    <a:pt x="1366" y="2619"/>
                  </a:cubicBezTo>
                  <a:cubicBezTo>
                    <a:pt x="1205" y="2512"/>
                    <a:pt x="1018" y="2378"/>
                    <a:pt x="857" y="2244"/>
                  </a:cubicBezTo>
                  <a:lnTo>
                    <a:pt x="831" y="2244"/>
                  </a:lnTo>
                  <a:cubicBezTo>
                    <a:pt x="723" y="2164"/>
                    <a:pt x="616" y="2057"/>
                    <a:pt x="563" y="1950"/>
                  </a:cubicBezTo>
                  <a:cubicBezTo>
                    <a:pt x="536" y="1896"/>
                    <a:pt x="456" y="1843"/>
                    <a:pt x="429" y="1789"/>
                  </a:cubicBezTo>
                  <a:cubicBezTo>
                    <a:pt x="349" y="1709"/>
                    <a:pt x="322" y="1656"/>
                    <a:pt x="268" y="1548"/>
                  </a:cubicBezTo>
                  <a:lnTo>
                    <a:pt x="268" y="1522"/>
                  </a:lnTo>
                  <a:cubicBezTo>
                    <a:pt x="215" y="1495"/>
                    <a:pt x="188" y="1495"/>
                    <a:pt x="161" y="1441"/>
                  </a:cubicBezTo>
                  <a:cubicBezTo>
                    <a:pt x="135" y="1441"/>
                    <a:pt x="81" y="1441"/>
                    <a:pt x="54" y="1495"/>
                  </a:cubicBezTo>
                  <a:lnTo>
                    <a:pt x="28" y="1522"/>
                  </a:lnTo>
                  <a:cubicBezTo>
                    <a:pt x="28" y="1548"/>
                    <a:pt x="1" y="1548"/>
                    <a:pt x="1" y="1575"/>
                  </a:cubicBezTo>
                  <a:cubicBezTo>
                    <a:pt x="1" y="1629"/>
                    <a:pt x="1" y="1656"/>
                    <a:pt x="28" y="1682"/>
                  </a:cubicBezTo>
                  <a:lnTo>
                    <a:pt x="54" y="1709"/>
                  </a:lnTo>
                  <a:lnTo>
                    <a:pt x="54" y="1763"/>
                  </a:lnTo>
                  <a:cubicBezTo>
                    <a:pt x="81" y="1789"/>
                    <a:pt x="81" y="1816"/>
                    <a:pt x="135" y="1843"/>
                  </a:cubicBezTo>
                  <a:cubicBezTo>
                    <a:pt x="161" y="1896"/>
                    <a:pt x="161" y="1923"/>
                    <a:pt x="188" y="1923"/>
                  </a:cubicBezTo>
                  <a:cubicBezTo>
                    <a:pt x="268" y="1977"/>
                    <a:pt x="295" y="2057"/>
                    <a:pt x="349" y="2164"/>
                  </a:cubicBezTo>
                  <a:lnTo>
                    <a:pt x="750" y="2566"/>
                  </a:lnTo>
                  <a:cubicBezTo>
                    <a:pt x="1098" y="2860"/>
                    <a:pt x="1419" y="2994"/>
                    <a:pt x="1767" y="3021"/>
                  </a:cubicBezTo>
                  <a:cubicBezTo>
                    <a:pt x="1793" y="3022"/>
                    <a:pt x="1818" y="3023"/>
                    <a:pt x="1843" y="3023"/>
                  </a:cubicBezTo>
                  <a:cubicBezTo>
                    <a:pt x="2219" y="3023"/>
                    <a:pt x="2585" y="2838"/>
                    <a:pt x="2811" y="2512"/>
                  </a:cubicBezTo>
                  <a:lnTo>
                    <a:pt x="2838" y="2485"/>
                  </a:lnTo>
                  <a:cubicBezTo>
                    <a:pt x="2999" y="2351"/>
                    <a:pt x="3025" y="2191"/>
                    <a:pt x="3079" y="1977"/>
                  </a:cubicBezTo>
                  <a:cubicBezTo>
                    <a:pt x="3106" y="1816"/>
                    <a:pt x="3106" y="1629"/>
                    <a:pt x="3079" y="1388"/>
                  </a:cubicBezTo>
                  <a:cubicBezTo>
                    <a:pt x="3025" y="1174"/>
                    <a:pt x="2972" y="960"/>
                    <a:pt x="2865" y="692"/>
                  </a:cubicBezTo>
                  <a:cubicBezTo>
                    <a:pt x="2811" y="478"/>
                    <a:pt x="2704" y="291"/>
                    <a:pt x="2597" y="76"/>
                  </a:cubicBezTo>
                  <a:cubicBezTo>
                    <a:pt x="2578" y="39"/>
                    <a:pt x="2532" y="1"/>
                    <a:pt x="248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0" name="Google Shape;8830;p65"/>
          <p:cNvGrpSpPr/>
          <p:nvPr/>
        </p:nvGrpSpPr>
        <p:grpSpPr>
          <a:xfrm flipH="1">
            <a:off x="7955591" y="540000"/>
            <a:ext cx="468409" cy="527696"/>
            <a:chOff x="809550" y="3311825"/>
            <a:chExt cx="740100" cy="833775"/>
          </a:xfrm>
        </p:grpSpPr>
        <p:sp>
          <p:nvSpPr>
            <p:cNvPr id="8831" name="Google Shape;8831;p65"/>
            <p:cNvSpPr/>
            <p:nvPr/>
          </p:nvSpPr>
          <p:spPr>
            <a:xfrm>
              <a:off x="809550" y="3311825"/>
              <a:ext cx="740100" cy="833775"/>
            </a:xfrm>
            <a:custGeom>
              <a:avLst/>
              <a:gdLst/>
              <a:ahLst/>
              <a:cxnLst/>
              <a:rect l="l" t="t" r="r" b="b"/>
              <a:pathLst>
                <a:path w="29604" h="33351" extrusionOk="0">
                  <a:moveTo>
                    <a:pt x="16194" y="1"/>
                  </a:moveTo>
                  <a:cubicBezTo>
                    <a:pt x="15150" y="1"/>
                    <a:pt x="14160" y="269"/>
                    <a:pt x="13277" y="804"/>
                  </a:cubicBezTo>
                  <a:cubicBezTo>
                    <a:pt x="12581" y="1205"/>
                    <a:pt x="11912" y="1660"/>
                    <a:pt x="11296" y="2169"/>
                  </a:cubicBezTo>
                  <a:cubicBezTo>
                    <a:pt x="10011" y="3240"/>
                    <a:pt x="8967" y="4471"/>
                    <a:pt x="8164" y="5836"/>
                  </a:cubicBezTo>
                  <a:lnTo>
                    <a:pt x="8004" y="6103"/>
                  </a:lnTo>
                  <a:lnTo>
                    <a:pt x="10011" y="7281"/>
                  </a:lnTo>
                  <a:lnTo>
                    <a:pt x="10011" y="7281"/>
                  </a:lnTo>
                  <a:lnTo>
                    <a:pt x="8004" y="6157"/>
                  </a:lnTo>
                  <a:cubicBezTo>
                    <a:pt x="7950" y="6184"/>
                    <a:pt x="7950" y="6210"/>
                    <a:pt x="7923" y="6237"/>
                  </a:cubicBezTo>
                  <a:cubicBezTo>
                    <a:pt x="7013" y="7843"/>
                    <a:pt x="6398" y="9235"/>
                    <a:pt x="5809" y="10439"/>
                  </a:cubicBezTo>
                  <a:cubicBezTo>
                    <a:pt x="5622" y="10868"/>
                    <a:pt x="5408" y="11296"/>
                    <a:pt x="5220" y="11697"/>
                  </a:cubicBezTo>
                  <a:cubicBezTo>
                    <a:pt x="4712" y="12715"/>
                    <a:pt x="4471" y="13812"/>
                    <a:pt x="4471" y="14909"/>
                  </a:cubicBezTo>
                  <a:cubicBezTo>
                    <a:pt x="4444" y="14909"/>
                    <a:pt x="4390" y="14936"/>
                    <a:pt x="4337" y="14936"/>
                  </a:cubicBezTo>
                  <a:cubicBezTo>
                    <a:pt x="4310" y="14936"/>
                    <a:pt x="4257" y="14990"/>
                    <a:pt x="4203" y="14990"/>
                  </a:cubicBezTo>
                  <a:cubicBezTo>
                    <a:pt x="4096" y="15016"/>
                    <a:pt x="4016" y="15043"/>
                    <a:pt x="3909" y="15123"/>
                  </a:cubicBezTo>
                  <a:lnTo>
                    <a:pt x="3802" y="15177"/>
                  </a:lnTo>
                  <a:cubicBezTo>
                    <a:pt x="3695" y="15257"/>
                    <a:pt x="3561" y="15284"/>
                    <a:pt x="3480" y="15338"/>
                  </a:cubicBezTo>
                  <a:lnTo>
                    <a:pt x="3400" y="15391"/>
                  </a:lnTo>
                  <a:cubicBezTo>
                    <a:pt x="3293" y="15445"/>
                    <a:pt x="3159" y="15525"/>
                    <a:pt x="3079" y="15578"/>
                  </a:cubicBezTo>
                  <a:lnTo>
                    <a:pt x="3025" y="15605"/>
                  </a:lnTo>
                  <a:cubicBezTo>
                    <a:pt x="1660" y="16515"/>
                    <a:pt x="750" y="17987"/>
                    <a:pt x="563" y="19593"/>
                  </a:cubicBezTo>
                  <a:cubicBezTo>
                    <a:pt x="1" y="24143"/>
                    <a:pt x="1634" y="27784"/>
                    <a:pt x="3106" y="30032"/>
                  </a:cubicBezTo>
                  <a:cubicBezTo>
                    <a:pt x="4176" y="31638"/>
                    <a:pt x="5943" y="32601"/>
                    <a:pt x="7897" y="32601"/>
                  </a:cubicBezTo>
                  <a:cubicBezTo>
                    <a:pt x="8459" y="32601"/>
                    <a:pt x="9021" y="32548"/>
                    <a:pt x="9529" y="32387"/>
                  </a:cubicBezTo>
                  <a:cubicBezTo>
                    <a:pt x="9663" y="32521"/>
                    <a:pt x="9824" y="32655"/>
                    <a:pt x="9984" y="32735"/>
                  </a:cubicBezTo>
                  <a:cubicBezTo>
                    <a:pt x="10038" y="32735"/>
                    <a:pt x="10092" y="32816"/>
                    <a:pt x="10092" y="32816"/>
                  </a:cubicBezTo>
                  <a:cubicBezTo>
                    <a:pt x="10654" y="33137"/>
                    <a:pt x="11323" y="33351"/>
                    <a:pt x="12072" y="33351"/>
                  </a:cubicBezTo>
                  <a:cubicBezTo>
                    <a:pt x="13785" y="33351"/>
                    <a:pt x="15525" y="32334"/>
                    <a:pt x="16596" y="30808"/>
                  </a:cubicBezTo>
                  <a:cubicBezTo>
                    <a:pt x="16917" y="30300"/>
                    <a:pt x="17318" y="29764"/>
                    <a:pt x="17693" y="29336"/>
                  </a:cubicBezTo>
                  <a:cubicBezTo>
                    <a:pt x="18764" y="29175"/>
                    <a:pt x="20209" y="28720"/>
                    <a:pt x="21601" y="27462"/>
                  </a:cubicBezTo>
                  <a:cubicBezTo>
                    <a:pt x="22430" y="26686"/>
                    <a:pt x="22966" y="25830"/>
                    <a:pt x="23341" y="25027"/>
                  </a:cubicBezTo>
                  <a:cubicBezTo>
                    <a:pt x="24224" y="24786"/>
                    <a:pt x="25027" y="24304"/>
                    <a:pt x="25723" y="23715"/>
                  </a:cubicBezTo>
                  <a:cubicBezTo>
                    <a:pt x="26767" y="22778"/>
                    <a:pt x="27382" y="21547"/>
                    <a:pt x="27516" y="20236"/>
                  </a:cubicBezTo>
                  <a:cubicBezTo>
                    <a:pt x="27650" y="19004"/>
                    <a:pt x="27302" y="17746"/>
                    <a:pt x="26526" y="16810"/>
                  </a:cubicBezTo>
                  <a:lnTo>
                    <a:pt x="27596" y="12634"/>
                  </a:lnTo>
                  <a:cubicBezTo>
                    <a:pt x="27596" y="12634"/>
                    <a:pt x="27623" y="12634"/>
                    <a:pt x="27623" y="12607"/>
                  </a:cubicBezTo>
                  <a:cubicBezTo>
                    <a:pt x="28667" y="11992"/>
                    <a:pt x="29336" y="11135"/>
                    <a:pt x="29497" y="10092"/>
                  </a:cubicBezTo>
                  <a:cubicBezTo>
                    <a:pt x="29604" y="9155"/>
                    <a:pt x="29309" y="8218"/>
                    <a:pt x="28667" y="7495"/>
                  </a:cubicBezTo>
                  <a:cubicBezTo>
                    <a:pt x="28051" y="6826"/>
                    <a:pt x="27275" y="6478"/>
                    <a:pt x="26392" y="6478"/>
                  </a:cubicBezTo>
                  <a:cubicBezTo>
                    <a:pt x="25294" y="6478"/>
                    <a:pt x="24224" y="7094"/>
                    <a:pt x="23474" y="8111"/>
                  </a:cubicBezTo>
                  <a:cubicBezTo>
                    <a:pt x="23367" y="8245"/>
                    <a:pt x="23314" y="8379"/>
                    <a:pt x="23260" y="8512"/>
                  </a:cubicBezTo>
                  <a:cubicBezTo>
                    <a:pt x="23207" y="8432"/>
                    <a:pt x="23180" y="8298"/>
                    <a:pt x="23180" y="8191"/>
                  </a:cubicBezTo>
                  <a:cubicBezTo>
                    <a:pt x="23153" y="8084"/>
                    <a:pt x="23153" y="7977"/>
                    <a:pt x="23126" y="7897"/>
                  </a:cubicBezTo>
                  <a:lnTo>
                    <a:pt x="23073" y="7816"/>
                  </a:lnTo>
                  <a:cubicBezTo>
                    <a:pt x="23019" y="7629"/>
                    <a:pt x="22993" y="7415"/>
                    <a:pt x="22912" y="7254"/>
                  </a:cubicBezTo>
                  <a:cubicBezTo>
                    <a:pt x="22885" y="7121"/>
                    <a:pt x="22859" y="6987"/>
                    <a:pt x="22805" y="6880"/>
                  </a:cubicBezTo>
                  <a:cubicBezTo>
                    <a:pt x="22752" y="6692"/>
                    <a:pt x="22671" y="6505"/>
                    <a:pt x="22618" y="6318"/>
                  </a:cubicBezTo>
                  <a:cubicBezTo>
                    <a:pt x="22591" y="6184"/>
                    <a:pt x="22511" y="6050"/>
                    <a:pt x="22484" y="5916"/>
                  </a:cubicBezTo>
                  <a:cubicBezTo>
                    <a:pt x="22404" y="5702"/>
                    <a:pt x="22350" y="5515"/>
                    <a:pt x="22243" y="5300"/>
                  </a:cubicBezTo>
                  <a:lnTo>
                    <a:pt x="22216" y="5247"/>
                  </a:lnTo>
                  <a:lnTo>
                    <a:pt x="22109" y="4953"/>
                  </a:lnTo>
                  <a:cubicBezTo>
                    <a:pt x="22002" y="4738"/>
                    <a:pt x="21949" y="4497"/>
                    <a:pt x="21842" y="4310"/>
                  </a:cubicBezTo>
                  <a:lnTo>
                    <a:pt x="21815" y="4230"/>
                  </a:lnTo>
                  <a:cubicBezTo>
                    <a:pt x="21788" y="4176"/>
                    <a:pt x="21735" y="4069"/>
                    <a:pt x="21708" y="4016"/>
                  </a:cubicBezTo>
                  <a:cubicBezTo>
                    <a:pt x="21547" y="3668"/>
                    <a:pt x="21413" y="3347"/>
                    <a:pt x="21253" y="3025"/>
                  </a:cubicBezTo>
                  <a:cubicBezTo>
                    <a:pt x="20262" y="1152"/>
                    <a:pt x="18335" y="1"/>
                    <a:pt x="16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65"/>
            <p:cNvSpPr/>
            <p:nvPr/>
          </p:nvSpPr>
          <p:spPr>
            <a:xfrm>
              <a:off x="877800" y="3744700"/>
              <a:ext cx="401525" cy="315125"/>
            </a:xfrm>
            <a:custGeom>
              <a:avLst/>
              <a:gdLst/>
              <a:ahLst/>
              <a:cxnLst/>
              <a:rect l="l" t="t" r="r" b="b"/>
              <a:pathLst>
                <a:path w="16061" h="12605" extrusionOk="0">
                  <a:moveTo>
                    <a:pt x="3730" y="0"/>
                  </a:moveTo>
                  <a:cubicBezTo>
                    <a:pt x="3626" y="0"/>
                    <a:pt x="3525" y="1"/>
                    <a:pt x="3427" y="3"/>
                  </a:cubicBezTo>
                  <a:cubicBezTo>
                    <a:pt x="1901" y="30"/>
                    <a:pt x="670" y="1154"/>
                    <a:pt x="483" y="2599"/>
                  </a:cubicBezTo>
                  <a:cubicBezTo>
                    <a:pt x="1" y="6320"/>
                    <a:pt x="1366" y="9344"/>
                    <a:pt x="2624" y="11245"/>
                  </a:cubicBezTo>
                  <a:cubicBezTo>
                    <a:pt x="3176" y="12125"/>
                    <a:pt x="4140" y="12605"/>
                    <a:pt x="5136" y="12605"/>
                  </a:cubicBezTo>
                  <a:cubicBezTo>
                    <a:pt x="5684" y="12605"/>
                    <a:pt x="6242" y="12459"/>
                    <a:pt x="6746" y="12155"/>
                  </a:cubicBezTo>
                  <a:cubicBezTo>
                    <a:pt x="13357" y="8006"/>
                    <a:pt x="16060" y="3991"/>
                    <a:pt x="16060" y="3991"/>
                  </a:cubicBezTo>
                  <a:cubicBezTo>
                    <a:pt x="10582" y="673"/>
                    <a:pt x="6290" y="0"/>
                    <a:pt x="3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65"/>
            <p:cNvSpPr/>
            <p:nvPr/>
          </p:nvSpPr>
          <p:spPr>
            <a:xfrm>
              <a:off x="917300" y="3744700"/>
              <a:ext cx="361350" cy="301875"/>
            </a:xfrm>
            <a:custGeom>
              <a:avLst/>
              <a:gdLst/>
              <a:ahLst/>
              <a:cxnLst/>
              <a:rect l="l" t="t" r="r" b="b"/>
              <a:pathLst>
                <a:path w="14454" h="12075" extrusionOk="0">
                  <a:moveTo>
                    <a:pt x="2124" y="0"/>
                  </a:moveTo>
                  <a:cubicBezTo>
                    <a:pt x="2020" y="0"/>
                    <a:pt x="1918" y="1"/>
                    <a:pt x="1820" y="3"/>
                  </a:cubicBezTo>
                  <a:cubicBezTo>
                    <a:pt x="1151" y="3"/>
                    <a:pt x="509" y="244"/>
                    <a:pt x="0" y="646"/>
                  </a:cubicBezTo>
                  <a:cubicBezTo>
                    <a:pt x="268" y="699"/>
                    <a:pt x="562" y="806"/>
                    <a:pt x="830" y="913"/>
                  </a:cubicBezTo>
                  <a:cubicBezTo>
                    <a:pt x="2757" y="1689"/>
                    <a:pt x="4336" y="3028"/>
                    <a:pt x="6183" y="3965"/>
                  </a:cubicBezTo>
                  <a:cubicBezTo>
                    <a:pt x="7411" y="4579"/>
                    <a:pt x="8764" y="4880"/>
                    <a:pt x="10123" y="4880"/>
                  </a:cubicBezTo>
                  <a:cubicBezTo>
                    <a:pt x="10541" y="4880"/>
                    <a:pt x="10960" y="4851"/>
                    <a:pt x="11376" y="4794"/>
                  </a:cubicBezTo>
                  <a:cubicBezTo>
                    <a:pt x="11456" y="4794"/>
                    <a:pt x="11536" y="4901"/>
                    <a:pt x="11483" y="4955"/>
                  </a:cubicBezTo>
                  <a:cubicBezTo>
                    <a:pt x="11188" y="5463"/>
                    <a:pt x="10867" y="5999"/>
                    <a:pt x="10599" y="6534"/>
                  </a:cubicBezTo>
                  <a:cubicBezTo>
                    <a:pt x="10412" y="6936"/>
                    <a:pt x="10198" y="7444"/>
                    <a:pt x="9877" y="7792"/>
                  </a:cubicBezTo>
                  <a:cubicBezTo>
                    <a:pt x="9368" y="8408"/>
                    <a:pt x="8458" y="8595"/>
                    <a:pt x="7842" y="9050"/>
                  </a:cubicBezTo>
                  <a:cubicBezTo>
                    <a:pt x="6906" y="9719"/>
                    <a:pt x="5514" y="10817"/>
                    <a:pt x="5246" y="12075"/>
                  </a:cubicBezTo>
                  <a:cubicBezTo>
                    <a:pt x="11777" y="7926"/>
                    <a:pt x="14454" y="3991"/>
                    <a:pt x="14454" y="3991"/>
                  </a:cubicBezTo>
                  <a:cubicBezTo>
                    <a:pt x="9001" y="673"/>
                    <a:pt x="4685" y="0"/>
                    <a:pt x="21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65"/>
            <p:cNvSpPr/>
            <p:nvPr/>
          </p:nvSpPr>
          <p:spPr>
            <a:xfrm>
              <a:off x="926650" y="3815025"/>
              <a:ext cx="74975" cy="75650"/>
            </a:xfrm>
            <a:custGeom>
              <a:avLst/>
              <a:gdLst/>
              <a:ahLst/>
              <a:cxnLst/>
              <a:rect l="l" t="t" r="r" b="b"/>
              <a:pathLst>
                <a:path w="2999" h="3026" extrusionOk="0">
                  <a:moveTo>
                    <a:pt x="1500" y="1"/>
                  </a:moveTo>
                  <a:cubicBezTo>
                    <a:pt x="670" y="1"/>
                    <a:pt x="1" y="670"/>
                    <a:pt x="1" y="1499"/>
                  </a:cubicBezTo>
                  <a:cubicBezTo>
                    <a:pt x="1" y="2329"/>
                    <a:pt x="670" y="3025"/>
                    <a:pt x="1500" y="3025"/>
                  </a:cubicBezTo>
                  <a:cubicBezTo>
                    <a:pt x="2329" y="3025"/>
                    <a:pt x="2999" y="2329"/>
                    <a:pt x="2999" y="1499"/>
                  </a:cubicBezTo>
                  <a:cubicBezTo>
                    <a:pt x="2999" y="670"/>
                    <a:pt x="2329" y="1"/>
                    <a:pt x="1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65"/>
            <p:cNvSpPr/>
            <p:nvPr/>
          </p:nvSpPr>
          <p:spPr>
            <a:xfrm>
              <a:off x="971500" y="3378150"/>
              <a:ext cx="418225" cy="469025"/>
            </a:xfrm>
            <a:custGeom>
              <a:avLst/>
              <a:gdLst/>
              <a:ahLst/>
              <a:cxnLst/>
              <a:rect l="l" t="t" r="r" b="b"/>
              <a:pathLst>
                <a:path w="16729" h="18761" extrusionOk="0">
                  <a:moveTo>
                    <a:pt x="9670" y="0"/>
                  </a:moveTo>
                  <a:cubicBezTo>
                    <a:pt x="9146" y="0"/>
                    <a:pt x="8617" y="138"/>
                    <a:pt x="8137" y="426"/>
                  </a:cubicBezTo>
                  <a:cubicBezTo>
                    <a:pt x="6745" y="1256"/>
                    <a:pt x="5139" y="2567"/>
                    <a:pt x="3961" y="4521"/>
                  </a:cubicBezTo>
                  <a:cubicBezTo>
                    <a:pt x="2623" y="6796"/>
                    <a:pt x="1874" y="8670"/>
                    <a:pt x="1124" y="10222"/>
                  </a:cubicBezTo>
                  <a:cubicBezTo>
                    <a:pt x="0" y="12470"/>
                    <a:pt x="937" y="15201"/>
                    <a:pt x="3185" y="16298"/>
                  </a:cubicBezTo>
                  <a:cubicBezTo>
                    <a:pt x="5594" y="17449"/>
                    <a:pt x="9020" y="18546"/>
                    <a:pt x="13704" y="18760"/>
                  </a:cubicBezTo>
                  <a:cubicBezTo>
                    <a:pt x="13704" y="18760"/>
                    <a:pt x="16729" y="10008"/>
                    <a:pt x="12366" y="1630"/>
                  </a:cubicBezTo>
                  <a:cubicBezTo>
                    <a:pt x="11807" y="585"/>
                    <a:pt x="10750" y="0"/>
                    <a:pt x="9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65"/>
            <p:cNvSpPr/>
            <p:nvPr/>
          </p:nvSpPr>
          <p:spPr>
            <a:xfrm>
              <a:off x="1067175" y="3378150"/>
              <a:ext cx="277725" cy="365975"/>
            </a:xfrm>
            <a:custGeom>
              <a:avLst/>
              <a:gdLst/>
              <a:ahLst/>
              <a:cxnLst/>
              <a:rect l="l" t="t" r="r" b="b"/>
              <a:pathLst>
                <a:path w="11109" h="14639" extrusionOk="0">
                  <a:moveTo>
                    <a:pt x="5849" y="0"/>
                  </a:moveTo>
                  <a:cubicBezTo>
                    <a:pt x="5322" y="0"/>
                    <a:pt x="4790" y="138"/>
                    <a:pt x="4310" y="426"/>
                  </a:cubicBezTo>
                  <a:cubicBezTo>
                    <a:pt x="2918" y="1229"/>
                    <a:pt x="1312" y="2567"/>
                    <a:pt x="161" y="4521"/>
                  </a:cubicBezTo>
                  <a:cubicBezTo>
                    <a:pt x="108" y="4628"/>
                    <a:pt x="54" y="4735"/>
                    <a:pt x="1" y="4842"/>
                  </a:cubicBezTo>
                  <a:cubicBezTo>
                    <a:pt x="656" y="4252"/>
                    <a:pt x="1401" y="3840"/>
                    <a:pt x="1988" y="3840"/>
                  </a:cubicBezTo>
                  <a:cubicBezTo>
                    <a:pt x="2119" y="3840"/>
                    <a:pt x="2243" y="3861"/>
                    <a:pt x="2356" y="3905"/>
                  </a:cubicBezTo>
                  <a:cubicBezTo>
                    <a:pt x="3373" y="4253"/>
                    <a:pt x="3641" y="6314"/>
                    <a:pt x="3641" y="6314"/>
                  </a:cubicBezTo>
                  <a:cubicBezTo>
                    <a:pt x="3641" y="6314"/>
                    <a:pt x="5124" y="4255"/>
                    <a:pt x="7060" y="4255"/>
                  </a:cubicBezTo>
                  <a:cubicBezTo>
                    <a:pt x="7331" y="4255"/>
                    <a:pt x="7611" y="4295"/>
                    <a:pt x="7896" y="4387"/>
                  </a:cubicBezTo>
                  <a:cubicBezTo>
                    <a:pt x="9583" y="4976"/>
                    <a:pt x="10386" y="11293"/>
                    <a:pt x="10734" y="14638"/>
                  </a:cubicBezTo>
                  <a:cubicBezTo>
                    <a:pt x="11108" y="11320"/>
                    <a:pt x="11028" y="6395"/>
                    <a:pt x="8539" y="1630"/>
                  </a:cubicBezTo>
                  <a:cubicBezTo>
                    <a:pt x="7998" y="585"/>
                    <a:pt x="6935" y="0"/>
                    <a:pt x="58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65"/>
            <p:cNvSpPr/>
            <p:nvPr/>
          </p:nvSpPr>
          <p:spPr>
            <a:xfrm>
              <a:off x="1135425" y="3623700"/>
              <a:ext cx="85000" cy="75750"/>
            </a:xfrm>
            <a:custGeom>
              <a:avLst/>
              <a:gdLst/>
              <a:ahLst/>
              <a:cxnLst/>
              <a:rect l="l" t="t" r="r" b="b"/>
              <a:pathLst>
                <a:path w="3400" h="3030" extrusionOk="0">
                  <a:moveTo>
                    <a:pt x="1696" y="1"/>
                  </a:moveTo>
                  <a:cubicBezTo>
                    <a:pt x="1329" y="1"/>
                    <a:pt x="961" y="135"/>
                    <a:pt x="670" y="400"/>
                  </a:cubicBezTo>
                  <a:cubicBezTo>
                    <a:pt x="81" y="962"/>
                    <a:pt x="1" y="1899"/>
                    <a:pt x="590" y="2541"/>
                  </a:cubicBezTo>
                  <a:cubicBezTo>
                    <a:pt x="893" y="2860"/>
                    <a:pt x="1307" y="3029"/>
                    <a:pt x="1724" y="3029"/>
                  </a:cubicBezTo>
                  <a:cubicBezTo>
                    <a:pt x="2078" y="3029"/>
                    <a:pt x="2436" y="2907"/>
                    <a:pt x="2731" y="2648"/>
                  </a:cubicBezTo>
                  <a:cubicBezTo>
                    <a:pt x="3320" y="2060"/>
                    <a:pt x="3400" y="1123"/>
                    <a:pt x="2811" y="507"/>
                  </a:cubicBezTo>
                  <a:cubicBezTo>
                    <a:pt x="2514" y="168"/>
                    <a:pt x="2106" y="1"/>
                    <a:pt x="1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65"/>
            <p:cNvSpPr/>
            <p:nvPr/>
          </p:nvSpPr>
          <p:spPr>
            <a:xfrm>
              <a:off x="1075875" y="3759150"/>
              <a:ext cx="360025" cy="319350"/>
            </a:xfrm>
            <a:custGeom>
              <a:avLst/>
              <a:gdLst/>
              <a:ahLst/>
              <a:cxnLst/>
              <a:rect l="l" t="t" r="r" b="b"/>
              <a:pathLst>
                <a:path w="14401" h="12774" extrusionOk="0">
                  <a:moveTo>
                    <a:pt x="12315" y="1"/>
                  </a:moveTo>
                  <a:cubicBezTo>
                    <a:pt x="11723" y="1"/>
                    <a:pt x="11051" y="233"/>
                    <a:pt x="10412" y="790"/>
                  </a:cubicBezTo>
                  <a:cubicBezTo>
                    <a:pt x="9181" y="1914"/>
                    <a:pt x="9422" y="3306"/>
                    <a:pt x="9422" y="3306"/>
                  </a:cubicBezTo>
                  <a:cubicBezTo>
                    <a:pt x="9422" y="3306"/>
                    <a:pt x="7629" y="3306"/>
                    <a:pt x="6291" y="4537"/>
                  </a:cubicBezTo>
                  <a:cubicBezTo>
                    <a:pt x="4631" y="6090"/>
                    <a:pt x="4765" y="7830"/>
                    <a:pt x="4765" y="7830"/>
                  </a:cubicBezTo>
                  <a:cubicBezTo>
                    <a:pt x="4765" y="7830"/>
                    <a:pt x="3293" y="8873"/>
                    <a:pt x="1954" y="9596"/>
                  </a:cubicBezTo>
                  <a:cubicBezTo>
                    <a:pt x="616" y="10319"/>
                    <a:pt x="1" y="11871"/>
                    <a:pt x="589" y="12514"/>
                  </a:cubicBezTo>
                  <a:cubicBezTo>
                    <a:pt x="756" y="12688"/>
                    <a:pt x="1014" y="12773"/>
                    <a:pt x="1317" y="12773"/>
                  </a:cubicBezTo>
                  <a:cubicBezTo>
                    <a:pt x="2035" y="12773"/>
                    <a:pt x="3003" y="12293"/>
                    <a:pt x="3587" y="11389"/>
                  </a:cubicBezTo>
                  <a:cubicBezTo>
                    <a:pt x="4444" y="10131"/>
                    <a:pt x="5595" y="8793"/>
                    <a:pt x="5595" y="8793"/>
                  </a:cubicBezTo>
                  <a:cubicBezTo>
                    <a:pt x="5595" y="8793"/>
                    <a:pt x="5730" y="8816"/>
                    <a:pt x="5961" y="8816"/>
                  </a:cubicBezTo>
                  <a:cubicBezTo>
                    <a:pt x="6559" y="8816"/>
                    <a:pt x="7804" y="8663"/>
                    <a:pt x="9021" y="7562"/>
                  </a:cubicBezTo>
                  <a:cubicBezTo>
                    <a:pt x="10359" y="6304"/>
                    <a:pt x="10519" y="4591"/>
                    <a:pt x="10519" y="4591"/>
                  </a:cubicBezTo>
                  <a:cubicBezTo>
                    <a:pt x="10519" y="4591"/>
                    <a:pt x="10706" y="4635"/>
                    <a:pt x="11001" y="4635"/>
                  </a:cubicBezTo>
                  <a:cubicBezTo>
                    <a:pt x="11506" y="4635"/>
                    <a:pt x="12329" y="4507"/>
                    <a:pt x="13089" y="3815"/>
                  </a:cubicBezTo>
                  <a:cubicBezTo>
                    <a:pt x="14401" y="2717"/>
                    <a:pt x="14374" y="1299"/>
                    <a:pt x="13705" y="576"/>
                  </a:cubicBezTo>
                  <a:cubicBezTo>
                    <a:pt x="13388" y="220"/>
                    <a:pt x="12890" y="1"/>
                    <a:pt x="12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65"/>
            <p:cNvSpPr/>
            <p:nvPr/>
          </p:nvSpPr>
          <p:spPr>
            <a:xfrm>
              <a:off x="1077875" y="3758825"/>
              <a:ext cx="299800" cy="317850"/>
            </a:xfrm>
            <a:custGeom>
              <a:avLst/>
              <a:gdLst/>
              <a:ahLst/>
              <a:cxnLst/>
              <a:rect l="l" t="t" r="r" b="b"/>
              <a:pathLst>
                <a:path w="11992" h="12714" extrusionOk="0">
                  <a:moveTo>
                    <a:pt x="11992" y="0"/>
                  </a:moveTo>
                  <a:lnTo>
                    <a:pt x="11992" y="0"/>
                  </a:lnTo>
                  <a:cubicBezTo>
                    <a:pt x="11483" y="81"/>
                    <a:pt x="10921" y="321"/>
                    <a:pt x="10386" y="803"/>
                  </a:cubicBezTo>
                  <a:cubicBezTo>
                    <a:pt x="9128" y="1927"/>
                    <a:pt x="9369" y="3319"/>
                    <a:pt x="9369" y="3319"/>
                  </a:cubicBezTo>
                  <a:cubicBezTo>
                    <a:pt x="9369" y="3319"/>
                    <a:pt x="7602" y="3319"/>
                    <a:pt x="6264" y="4550"/>
                  </a:cubicBezTo>
                  <a:cubicBezTo>
                    <a:pt x="4578" y="6103"/>
                    <a:pt x="4765" y="7843"/>
                    <a:pt x="4765" y="7843"/>
                  </a:cubicBezTo>
                  <a:cubicBezTo>
                    <a:pt x="4765" y="7843"/>
                    <a:pt x="3293" y="8886"/>
                    <a:pt x="1955" y="9609"/>
                  </a:cubicBezTo>
                  <a:cubicBezTo>
                    <a:pt x="616" y="10332"/>
                    <a:pt x="1" y="11911"/>
                    <a:pt x="563" y="12527"/>
                  </a:cubicBezTo>
                  <a:cubicBezTo>
                    <a:pt x="643" y="12634"/>
                    <a:pt x="750" y="12687"/>
                    <a:pt x="884" y="12714"/>
                  </a:cubicBezTo>
                  <a:cubicBezTo>
                    <a:pt x="777" y="11510"/>
                    <a:pt x="1821" y="10626"/>
                    <a:pt x="2704" y="9904"/>
                  </a:cubicBezTo>
                  <a:cubicBezTo>
                    <a:pt x="3480" y="9315"/>
                    <a:pt x="4364" y="8833"/>
                    <a:pt x="5113" y="8271"/>
                  </a:cubicBezTo>
                  <a:cubicBezTo>
                    <a:pt x="5515" y="7976"/>
                    <a:pt x="5863" y="7682"/>
                    <a:pt x="6157" y="7281"/>
                  </a:cubicBezTo>
                  <a:cubicBezTo>
                    <a:pt x="6425" y="6879"/>
                    <a:pt x="6666" y="6424"/>
                    <a:pt x="6960" y="6076"/>
                  </a:cubicBezTo>
                  <a:cubicBezTo>
                    <a:pt x="7468" y="5434"/>
                    <a:pt x="8057" y="4898"/>
                    <a:pt x="8780" y="4497"/>
                  </a:cubicBezTo>
                  <a:cubicBezTo>
                    <a:pt x="9181" y="4283"/>
                    <a:pt x="9663" y="4149"/>
                    <a:pt x="9984" y="3828"/>
                  </a:cubicBezTo>
                  <a:cubicBezTo>
                    <a:pt x="10199" y="3533"/>
                    <a:pt x="10199" y="3132"/>
                    <a:pt x="10306" y="2757"/>
                  </a:cubicBezTo>
                  <a:cubicBezTo>
                    <a:pt x="10573" y="1740"/>
                    <a:pt x="11189" y="777"/>
                    <a:pt x="11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65"/>
            <p:cNvSpPr/>
            <p:nvPr/>
          </p:nvSpPr>
          <p:spPr>
            <a:xfrm>
              <a:off x="1381675" y="3576825"/>
              <a:ext cx="60250" cy="196750"/>
            </a:xfrm>
            <a:custGeom>
              <a:avLst/>
              <a:gdLst/>
              <a:ahLst/>
              <a:cxnLst/>
              <a:rect l="l" t="t" r="r" b="b"/>
              <a:pathLst>
                <a:path w="2410" h="7870" extrusionOk="0">
                  <a:moveTo>
                    <a:pt x="2409" y="0"/>
                  </a:moveTo>
                  <a:cubicBezTo>
                    <a:pt x="1874" y="455"/>
                    <a:pt x="1366" y="964"/>
                    <a:pt x="991" y="1606"/>
                  </a:cubicBezTo>
                  <a:cubicBezTo>
                    <a:pt x="643" y="2195"/>
                    <a:pt x="322" y="2891"/>
                    <a:pt x="188" y="3613"/>
                  </a:cubicBezTo>
                  <a:cubicBezTo>
                    <a:pt x="54" y="4309"/>
                    <a:pt x="0" y="5032"/>
                    <a:pt x="27" y="5755"/>
                  </a:cubicBezTo>
                  <a:cubicBezTo>
                    <a:pt x="54" y="6451"/>
                    <a:pt x="161" y="7200"/>
                    <a:pt x="402" y="7869"/>
                  </a:cubicBezTo>
                  <a:cubicBezTo>
                    <a:pt x="322" y="7494"/>
                    <a:pt x="295" y="7146"/>
                    <a:pt x="322" y="6852"/>
                  </a:cubicBezTo>
                  <a:cubicBezTo>
                    <a:pt x="295" y="6477"/>
                    <a:pt x="295" y="6103"/>
                    <a:pt x="295" y="5781"/>
                  </a:cubicBezTo>
                  <a:cubicBezTo>
                    <a:pt x="295" y="5086"/>
                    <a:pt x="375" y="4363"/>
                    <a:pt x="536" y="3694"/>
                  </a:cubicBezTo>
                  <a:cubicBezTo>
                    <a:pt x="670" y="2998"/>
                    <a:pt x="937" y="2355"/>
                    <a:pt x="1232" y="1740"/>
                  </a:cubicBezTo>
                  <a:lnTo>
                    <a:pt x="1473" y="1258"/>
                  </a:lnTo>
                  <a:lnTo>
                    <a:pt x="1767" y="830"/>
                  </a:lnTo>
                  <a:cubicBezTo>
                    <a:pt x="1794" y="723"/>
                    <a:pt x="1847" y="669"/>
                    <a:pt x="1901" y="589"/>
                  </a:cubicBezTo>
                  <a:lnTo>
                    <a:pt x="2061" y="402"/>
                  </a:lnTo>
                  <a:cubicBezTo>
                    <a:pt x="2169" y="268"/>
                    <a:pt x="2302" y="134"/>
                    <a:pt x="24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65"/>
            <p:cNvSpPr/>
            <p:nvPr/>
          </p:nvSpPr>
          <p:spPr>
            <a:xfrm>
              <a:off x="1438550" y="3540750"/>
              <a:ext cx="46200" cy="38775"/>
            </a:xfrm>
            <a:custGeom>
              <a:avLst/>
              <a:gdLst/>
              <a:ahLst/>
              <a:cxnLst/>
              <a:rect l="l" t="t" r="r" b="b"/>
              <a:pathLst>
                <a:path w="1848" h="1551" extrusionOk="0">
                  <a:moveTo>
                    <a:pt x="1230" y="1"/>
                  </a:moveTo>
                  <a:cubicBezTo>
                    <a:pt x="994" y="1"/>
                    <a:pt x="740" y="202"/>
                    <a:pt x="536" y="479"/>
                  </a:cubicBezTo>
                  <a:cubicBezTo>
                    <a:pt x="322" y="801"/>
                    <a:pt x="322" y="1149"/>
                    <a:pt x="1" y="1550"/>
                  </a:cubicBezTo>
                  <a:cubicBezTo>
                    <a:pt x="429" y="1282"/>
                    <a:pt x="750" y="1309"/>
                    <a:pt x="1098" y="1095"/>
                  </a:cubicBezTo>
                  <a:cubicBezTo>
                    <a:pt x="1553" y="827"/>
                    <a:pt x="1847" y="426"/>
                    <a:pt x="1526" y="132"/>
                  </a:cubicBezTo>
                  <a:cubicBezTo>
                    <a:pt x="1435" y="41"/>
                    <a:pt x="1335" y="1"/>
                    <a:pt x="1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2" name="Google Shape;8842;p65"/>
          <p:cNvSpPr/>
          <p:nvPr/>
        </p:nvSpPr>
        <p:spPr>
          <a:xfrm>
            <a:off x="1118434" y="754140"/>
            <a:ext cx="657675" cy="545400"/>
          </a:xfrm>
          <a:custGeom>
            <a:avLst/>
            <a:gdLst/>
            <a:ahLst/>
            <a:cxnLst/>
            <a:rect l="l" t="t" r="r" b="b"/>
            <a:pathLst>
              <a:path w="26307" h="21816" extrusionOk="0">
                <a:moveTo>
                  <a:pt x="11484" y="1339"/>
                </a:moveTo>
                <a:cubicBezTo>
                  <a:pt x="6105" y="1339"/>
                  <a:pt x="-2032" y="8376"/>
                  <a:pt x="473" y="13136"/>
                </a:cubicBezTo>
                <a:cubicBezTo>
                  <a:pt x="3972" y="19784"/>
                  <a:pt x="14918" y="23900"/>
                  <a:pt x="21708" y="20686"/>
                </a:cubicBezTo>
                <a:cubicBezTo>
                  <a:pt x="23492" y="19842"/>
                  <a:pt x="26569" y="18862"/>
                  <a:pt x="26269" y="16911"/>
                </a:cubicBezTo>
                <a:cubicBezTo>
                  <a:pt x="25826" y="14036"/>
                  <a:pt x="22973" y="12117"/>
                  <a:pt x="21393" y="9675"/>
                </a:cubicBezTo>
                <a:cubicBezTo>
                  <a:pt x="18687" y="5493"/>
                  <a:pt x="13423" y="-2279"/>
                  <a:pt x="9439" y="71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843" name="Google Shape;8843;p65"/>
          <p:cNvGrpSpPr/>
          <p:nvPr/>
        </p:nvGrpSpPr>
        <p:grpSpPr>
          <a:xfrm>
            <a:off x="1226632" y="714693"/>
            <a:ext cx="1023250" cy="545407"/>
            <a:chOff x="5205307" y="859734"/>
            <a:chExt cx="1645890" cy="877283"/>
          </a:xfrm>
        </p:grpSpPr>
        <p:sp>
          <p:nvSpPr>
            <p:cNvPr id="8844" name="Google Shape;8844;p65"/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45" name="Google Shape;8845;p65"/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8846" name="Google Shape;8846;p65"/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8847" name="Google Shape;8847;p65"/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8" name="Google Shape;8848;p65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9" name="Google Shape;8849;p65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0" name="Google Shape;8850;p65"/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1" name="Google Shape;8851;p65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2" name="Google Shape;8852;p65"/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3" name="Google Shape;8853;p65"/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4" name="Google Shape;8854;p65"/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5" name="Google Shape;8855;p65"/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6" name="Google Shape;8856;p65"/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7" name="Google Shape;8857;p65"/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8" name="Google Shape;8858;p65"/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9" name="Google Shape;8859;p65"/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0" name="Google Shape;8860;p65"/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1" name="Google Shape;8861;p65"/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2" name="Google Shape;8862;p65"/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3" name="Google Shape;8863;p65"/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4" name="Google Shape;8864;p65"/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5" name="Google Shape;8865;p65"/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6" name="Google Shape;8866;p65"/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7" name="Google Shape;8867;p65"/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8" name="Google Shape;8868;p65"/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9" name="Google Shape;8869;p65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0" name="Google Shape;8870;p65"/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1" name="Google Shape;8871;p65"/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872" name="Google Shape;8872;p65"/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5" name="Rectangle 34"/>
          <p:cNvSpPr/>
          <p:nvPr/>
        </p:nvSpPr>
        <p:spPr>
          <a:xfrm>
            <a:off x="4472971" y="1112700"/>
            <a:ext cx="305798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 và Ngọc kiểm tra lại số ghế ngồi của mình.</a:t>
            </a:r>
            <a:endParaRPr lang="en-US" sz="18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72971" y="198473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1">
                    <a:lumMod val="50000"/>
                  </a:schemeClr>
                </a:solidFill>
              </a:rPr>
              <a:t>Tiến tới ghế đầu tiên của dãy đầu tiên, kiểm tra số của chiếc ghế đó, số 231 </a:t>
            </a:r>
            <a:r>
              <a:rPr lang="vi-VN" sz="1800" dirty="0" smtClean="0">
                <a:solidFill>
                  <a:schemeClr val="accent1">
                    <a:lumMod val="50000"/>
                  </a:schemeClr>
                </a:solidFill>
              </a:rPr>
              <a:t>→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vi-VN" sz="1800" dirty="0" smtClean="0">
                <a:solidFill>
                  <a:schemeClr val="accent1">
                    <a:lumMod val="50000"/>
                  </a:schemeClr>
                </a:solidFill>
              </a:rPr>
              <a:t>Tìm 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</a:rPr>
              <a:t>được ghế của bố.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85320" y="3278941"/>
            <a:ext cx="3703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2060"/>
                </a:solidFill>
              </a:rPr>
              <a:t>Đọc số ghế bên cạnh của bố là số 232 →</a:t>
            </a:r>
            <a:r>
              <a:rPr lang="vi-VN" sz="1800" dirty="0" smtClean="0">
                <a:solidFill>
                  <a:srgbClr val="002060"/>
                </a:solidFill>
              </a:rPr>
              <a:t> </a:t>
            </a:r>
            <a:r>
              <a:rPr lang="vi-VN" sz="1800" dirty="0">
                <a:solidFill>
                  <a:srgbClr val="002060"/>
                </a:solidFill>
              </a:rPr>
              <a:t>Tìm được ghế của Ngọc.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3" grpId="0" animBg="1"/>
      <p:bldP spid="8754" grpId="0" animBg="1"/>
      <p:bldP spid="8755" grpId="0" animBg="1"/>
      <p:bldP spid="8756" grpId="0" animBg="1"/>
      <p:bldP spid="8761" grpId="0"/>
      <p:bldP spid="8763" grpId="0"/>
      <p:bldP spid="8765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" name="Google Shape;6861;p46"/>
          <p:cNvGrpSpPr/>
          <p:nvPr/>
        </p:nvGrpSpPr>
        <p:grpSpPr>
          <a:xfrm flipH="1">
            <a:off x="4550859" y="3647326"/>
            <a:ext cx="756478" cy="956162"/>
            <a:chOff x="9804150" y="5519325"/>
            <a:chExt cx="839125" cy="1060625"/>
          </a:xfrm>
        </p:grpSpPr>
        <p:sp>
          <p:nvSpPr>
            <p:cNvPr id="6862" name="Google Shape;6862;p46"/>
            <p:cNvSpPr/>
            <p:nvPr/>
          </p:nvSpPr>
          <p:spPr>
            <a:xfrm>
              <a:off x="9804150" y="5519325"/>
              <a:ext cx="839125" cy="1060625"/>
            </a:xfrm>
            <a:custGeom>
              <a:avLst/>
              <a:gdLst/>
              <a:ahLst/>
              <a:cxnLst/>
              <a:rect l="l" t="t" r="r" b="b"/>
              <a:pathLst>
                <a:path w="33565" h="42425" extrusionOk="0">
                  <a:moveTo>
                    <a:pt x="10439" y="1"/>
                  </a:moveTo>
                  <a:cubicBezTo>
                    <a:pt x="10145" y="1"/>
                    <a:pt x="9904" y="54"/>
                    <a:pt x="9717" y="81"/>
                  </a:cubicBezTo>
                  <a:cubicBezTo>
                    <a:pt x="9636" y="81"/>
                    <a:pt x="9583" y="108"/>
                    <a:pt x="9502" y="108"/>
                  </a:cubicBezTo>
                  <a:lnTo>
                    <a:pt x="9021" y="215"/>
                  </a:lnTo>
                  <a:cubicBezTo>
                    <a:pt x="8967" y="215"/>
                    <a:pt x="8914" y="242"/>
                    <a:pt x="8887" y="242"/>
                  </a:cubicBezTo>
                  <a:cubicBezTo>
                    <a:pt x="8378" y="375"/>
                    <a:pt x="7870" y="536"/>
                    <a:pt x="7441" y="750"/>
                  </a:cubicBezTo>
                  <a:cubicBezTo>
                    <a:pt x="6665" y="1125"/>
                    <a:pt x="6023" y="1660"/>
                    <a:pt x="5595" y="2276"/>
                  </a:cubicBezTo>
                  <a:cubicBezTo>
                    <a:pt x="5434" y="2249"/>
                    <a:pt x="5300" y="2249"/>
                    <a:pt x="5166" y="2249"/>
                  </a:cubicBezTo>
                  <a:lnTo>
                    <a:pt x="5033" y="2249"/>
                  </a:lnTo>
                  <a:cubicBezTo>
                    <a:pt x="4926" y="2249"/>
                    <a:pt x="4872" y="2276"/>
                    <a:pt x="4765" y="2276"/>
                  </a:cubicBezTo>
                  <a:cubicBezTo>
                    <a:pt x="4738" y="2329"/>
                    <a:pt x="4658" y="2329"/>
                    <a:pt x="4631" y="2329"/>
                  </a:cubicBezTo>
                  <a:cubicBezTo>
                    <a:pt x="4256" y="2356"/>
                    <a:pt x="3935" y="2490"/>
                    <a:pt x="3587" y="2624"/>
                  </a:cubicBezTo>
                  <a:cubicBezTo>
                    <a:pt x="3320" y="2758"/>
                    <a:pt x="3079" y="2891"/>
                    <a:pt x="2918" y="2998"/>
                  </a:cubicBezTo>
                  <a:cubicBezTo>
                    <a:pt x="2918" y="2998"/>
                    <a:pt x="2865" y="3025"/>
                    <a:pt x="2811" y="3052"/>
                  </a:cubicBezTo>
                  <a:cubicBezTo>
                    <a:pt x="2650" y="3132"/>
                    <a:pt x="2517" y="3266"/>
                    <a:pt x="2356" y="3346"/>
                  </a:cubicBezTo>
                  <a:cubicBezTo>
                    <a:pt x="1874" y="3694"/>
                    <a:pt x="1446" y="4069"/>
                    <a:pt x="1125" y="4497"/>
                  </a:cubicBezTo>
                  <a:cubicBezTo>
                    <a:pt x="536" y="5193"/>
                    <a:pt x="215" y="5969"/>
                    <a:pt x="81" y="6772"/>
                  </a:cubicBezTo>
                  <a:cubicBezTo>
                    <a:pt x="1" y="7174"/>
                    <a:pt x="1" y="7575"/>
                    <a:pt x="54" y="7950"/>
                  </a:cubicBezTo>
                  <a:cubicBezTo>
                    <a:pt x="81" y="8218"/>
                    <a:pt x="134" y="8432"/>
                    <a:pt x="215" y="8673"/>
                  </a:cubicBezTo>
                  <a:cubicBezTo>
                    <a:pt x="349" y="9047"/>
                    <a:pt x="536" y="9369"/>
                    <a:pt x="777" y="9690"/>
                  </a:cubicBezTo>
                  <a:cubicBezTo>
                    <a:pt x="1312" y="10359"/>
                    <a:pt x="2142" y="10707"/>
                    <a:pt x="3052" y="10707"/>
                  </a:cubicBezTo>
                  <a:lnTo>
                    <a:pt x="3293" y="10707"/>
                  </a:lnTo>
                  <a:cubicBezTo>
                    <a:pt x="3132" y="10948"/>
                    <a:pt x="2998" y="11162"/>
                    <a:pt x="2865" y="11376"/>
                  </a:cubicBezTo>
                  <a:cubicBezTo>
                    <a:pt x="2329" y="12259"/>
                    <a:pt x="1874" y="13250"/>
                    <a:pt x="1607" y="14294"/>
                  </a:cubicBezTo>
                  <a:cubicBezTo>
                    <a:pt x="1392" y="15096"/>
                    <a:pt x="1259" y="15899"/>
                    <a:pt x="1205" y="16783"/>
                  </a:cubicBezTo>
                  <a:cubicBezTo>
                    <a:pt x="1045" y="17184"/>
                    <a:pt x="857" y="17612"/>
                    <a:pt x="723" y="18121"/>
                  </a:cubicBezTo>
                  <a:cubicBezTo>
                    <a:pt x="616" y="18549"/>
                    <a:pt x="536" y="18977"/>
                    <a:pt x="509" y="19406"/>
                  </a:cubicBezTo>
                  <a:cubicBezTo>
                    <a:pt x="482" y="19620"/>
                    <a:pt x="482" y="19861"/>
                    <a:pt x="509" y="20075"/>
                  </a:cubicBezTo>
                  <a:cubicBezTo>
                    <a:pt x="536" y="20316"/>
                    <a:pt x="589" y="20557"/>
                    <a:pt x="643" y="20824"/>
                  </a:cubicBezTo>
                  <a:cubicBezTo>
                    <a:pt x="750" y="21253"/>
                    <a:pt x="911" y="21681"/>
                    <a:pt x="1178" y="22189"/>
                  </a:cubicBezTo>
                  <a:cubicBezTo>
                    <a:pt x="1339" y="22484"/>
                    <a:pt x="1553" y="22778"/>
                    <a:pt x="1740" y="23073"/>
                  </a:cubicBezTo>
                  <a:cubicBezTo>
                    <a:pt x="2115" y="23608"/>
                    <a:pt x="2543" y="24116"/>
                    <a:pt x="3079" y="24572"/>
                  </a:cubicBezTo>
                  <a:cubicBezTo>
                    <a:pt x="3560" y="24973"/>
                    <a:pt x="4069" y="25348"/>
                    <a:pt x="4631" y="25696"/>
                  </a:cubicBezTo>
                  <a:cubicBezTo>
                    <a:pt x="4818" y="25829"/>
                    <a:pt x="5033" y="25990"/>
                    <a:pt x="5273" y="26070"/>
                  </a:cubicBezTo>
                  <a:cubicBezTo>
                    <a:pt x="5300" y="26070"/>
                    <a:pt x="5354" y="26124"/>
                    <a:pt x="5407" y="26151"/>
                  </a:cubicBezTo>
                  <a:cubicBezTo>
                    <a:pt x="5675" y="26285"/>
                    <a:pt x="5969" y="26418"/>
                    <a:pt x="6264" y="26552"/>
                  </a:cubicBezTo>
                  <a:cubicBezTo>
                    <a:pt x="6906" y="26793"/>
                    <a:pt x="7575" y="27007"/>
                    <a:pt x="8271" y="27221"/>
                  </a:cubicBezTo>
                  <a:lnTo>
                    <a:pt x="8271" y="27248"/>
                  </a:lnTo>
                  <a:cubicBezTo>
                    <a:pt x="8004" y="28078"/>
                    <a:pt x="8030" y="28934"/>
                    <a:pt x="8298" y="29684"/>
                  </a:cubicBezTo>
                  <a:cubicBezTo>
                    <a:pt x="8512" y="30219"/>
                    <a:pt x="8807" y="30701"/>
                    <a:pt x="9288" y="31102"/>
                  </a:cubicBezTo>
                  <a:cubicBezTo>
                    <a:pt x="9636" y="31424"/>
                    <a:pt x="10091" y="31664"/>
                    <a:pt x="10653" y="31825"/>
                  </a:cubicBezTo>
                  <a:lnTo>
                    <a:pt x="10760" y="31879"/>
                  </a:lnTo>
                  <a:cubicBezTo>
                    <a:pt x="11055" y="31959"/>
                    <a:pt x="11349" y="32012"/>
                    <a:pt x="11697" y="32012"/>
                  </a:cubicBezTo>
                  <a:lnTo>
                    <a:pt x="11885" y="32012"/>
                  </a:lnTo>
                  <a:cubicBezTo>
                    <a:pt x="11911" y="32039"/>
                    <a:pt x="11911" y="32066"/>
                    <a:pt x="11965" y="32093"/>
                  </a:cubicBezTo>
                  <a:lnTo>
                    <a:pt x="12045" y="32200"/>
                  </a:lnTo>
                  <a:cubicBezTo>
                    <a:pt x="12179" y="32360"/>
                    <a:pt x="12313" y="32494"/>
                    <a:pt x="12500" y="32628"/>
                  </a:cubicBezTo>
                  <a:cubicBezTo>
                    <a:pt x="12286" y="32976"/>
                    <a:pt x="12152" y="33324"/>
                    <a:pt x="12099" y="33725"/>
                  </a:cubicBezTo>
                  <a:cubicBezTo>
                    <a:pt x="11885" y="33913"/>
                    <a:pt x="11724" y="34073"/>
                    <a:pt x="11563" y="34287"/>
                  </a:cubicBezTo>
                  <a:cubicBezTo>
                    <a:pt x="11189" y="34716"/>
                    <a:pt x="10948" y="35224"/>
                    <a:pt x="10814" y="35813"/>
                  </a:cubicBezTo>
                  <a:cubicBezTo>
                    <a:pt x="10680" y="36563"/>
                    <a:pt x="10814" y="37151"/>
                    <a:pt x="10894" y="37392"/>
                  </a:cubicBezTo>
                  <a:cubicBezTo>
                    <a:pt x="10894" y="37392"/>
                    <a:pt x="10921" y="37446"/>
                    <a:pt x="10921" y="37499"/>
                  </a:cubicBezTo>
                  <a:cubicBezTo>
                    <a:pt x="11055" y="37928"/>
                    <a:pt x="11242" y="38356"/>
                    <a:pt x="11510" y="38731"/>
                  </a:cubicBezTo>
                  <a:cubicBezTo>
                    <a:pt x="11831" y="39132"/>
                    <a:pt x="12233" y="39453"/>
                    <a:pt x="12661" y="39721"/>
                  </a:cubicBezTo>
                  <a:cubicBezTo>
                    <a:pt x="13036" y="39935"/>
                    <a:pt x="13383" y="40069"/>
                    <a:pt x="13838" y="40176"/>
                  </a:cubicBezTo>
                  <a:cubicBezTo>
                    <a:pt x="14053" y="40229"/>
                    <a:pt x="14320" y="40256"/>
                    <a:pt x="14534" y="40256"/>
                  </a:cubicBezTo>
                  <a:cubicBezTo>
                    <a:pt x="14802" y="40524"/>
                    <a:pt x="15123" y="40765"/>
                    <a:pt x="15498" y="40925"/>
                  </a:cubicBezTo>
                  <a:cubicBezTo>
                    <a:pt x="15605" y="41006"/>
                    <a:pt x="15739" y="41059"/>
                    <a:pt x="15846" y="41086"/>
                  </a:cubicBezTo>
                  <a:cubicBezTo>
                    <a:pt x="16274" y="41434"/>
                    <a:pt x="16729" y="41728"/>
                    <a:pt x="17264" y="41942"/>
                  </a:cubicBezTo>
                  <a:cubicBezTo>
                    <a:pt x="18121" y="42264"/>
                    <a:pt x="19004" y="42424"/>
                    <a:pt x="19995" y="42424"/>
                  </a:cubicBezTo>
                  <a:cubicBezTo>
                    <a:pt x="20209" y="42424"/>
                    <a:pt x="20476" y="42424"/>
                    <a:pt x="20931" y="42344"/>
                  </a:cubicBezTo>
                  <a:cubicBezTo>
                    <a:pt x="22002" y="42237"/>
                    <a:pt x="23099" y="41942"/>
                    <a:pt x="24143" y="41461"/>
                  </a:cubicBezTo>
                  <a:cubicBezTo>
                    <a:pt x="25214" y="41006"/>
                    <a:pt x="26151" y="40363"/>
                    <a:pt x="26954" y="39614"/>
                  </a:cubicBezTo>
                  <a:cubicBezTo>
                    <a:pt x="27409" y="39186"/>
                    <a:pt x="27810" y="38731"/>
                    <a:pt x="28185" y="38195"/>
                  </a:cubicBezTo>
                  <a:cubicBezTo>
                    <a:pt x="28693" y="37874"/>
                    <a:pt x="29148" y="37580"/>
                    <a:pt x="29577" y="37258"/>
                  </a:cubicBezTo>
                  <a:cubicBezTo>
                    <a:pt x="30487" y="36536"/>
                    <a:pt x="31236" y="35733"/>
                    <a:pt x="31771" y="34876"/>
                  </a:cubicBezTo>
                  <a:cubicBezTo>
                    <a:pt x="32093" y="34368"/>
                    <a:pt x="32334" y="33832"/>
                    <a:pt x="32494" y="33297"/>
                  </a:cubicBezTo>
                  <a:cubicBezTo>
                    <a:pt x="32655" y="32708"/>
                    <a:pt x="32762" y="32066"/>
                    <a:pt x="32762" y="31424"/>
                  </a:cubicBezTo>
                  <a:lnTo>
                    <a:pt x="32762" y="31290"/>
                  </a:lnTo>
                  <a:cubicBezTo>
                    <a:pt x="32896" y="30995"/>
                    <a:pt x="33056" y="30647"/>
                    <a:pt x="33163" y="30326"/>
                  </a:cubicBezTo>
                  <a:cubicBezTo>
                    <a:pt x="33377" y="29711"/>
                    <a:pt x="33511" y="29041"/>
                    <a:pt x="33538" y="28372"/>
                  </a:cubicBezTo>
                  <a:cubicBezTo>
                    <a:pt x="33565" y="27542"/>
                    <a:pt x="33431" y="26713"/>
                    <a:pt x="33137" y="25963"/>
                  </a:cubicBezTo>
                  <a:lnTo>
                    <a:pt x="32842" y="25374"/>
                  </a:lnTo>
                  <a:cubicBezTo>
                    <a:pt x="32896" y="25027"/>
                    <a:pt x="32922" y="24679"/>
                    <a:pt x="32976" y="24331"/>
                  </a:cubicBezTo>
                  <a:cubicBezTo>
                    <a:pt x="33029" y="23287"/>
                    <a:pt x="32922" y="22296"/>
                    <a:pt x="32708" y="21279"/>
                  </a:cubicBezTo>
                  <a:cubicBezTo>
                    <a:pt x="32441" y="20262"/>
                    <a:pt x="31986" y="19245"/>
                    <a:pt x="31397" y="18415"/>
                  </a:cubicBezTo>
                  <a:cubicBezTo>
                    <a:pt x="31183" y="18121"/>
                    <a:pt x="30968" y="17853"/>
                    <a:pt x="30728" y="17586"/>
                  </a:cubicBezTo>
                  <a:cubicBezTo>
                    <a:pt x="30647" y="17184"/>
                    <a:pt x="30594" y="16809"/>
                    <a:pt x="30487" y="16435"/>
                  </a:cubicBezTo>
                  <a:cubicBezTo>
                    <a:pt x="30353" y="15846"/>
                    <a:pt x="30112" y="15257"/>
                    <a:pt x="29844" y="14668"/>
                  </a:cubicBezTo>
                  <a:cubicBezTo>
                    <a:pt x="29577" y="14133"/>
                    <a:pt x="29282" y="13598"/>
                    <a:pt x="28908" y="13062"/>
                  </a:cubicBezTo>
                  <a:cubicBezTo>
                    <a:pt x="28238" y="12045"/>
                    <a:pt x="27409" y="11162"/>
                    <a:pt x="26445" y="10359"/>
                  </a:cubicBezTo>
                  <a:cubicBezTo>
                    <a:pt x="25803" y="9824"/>
                    <a:pt x="25107" y="9369"/>
                    <a:pt x="24411" y="8967"/>
                  </a:cubicBezTo>
                  <a:cubicBezTo>
                    <a:pt x="24304" y="8940"/>
                    <a:pt x="24224" y="8914"/>
                    <a:pt x="24170" y="8887"/>
                  </a:cubicBezTo>
                  <a:cubicBezTo>
                    <a:pt x="23822" y="8699"/>
                    <a:pt x="23554" y="8566"/>
                    <a:pt x="23260" y="8432"/>
                  </a:cubicBezTo>
                  <a:cubicBezTo>
                    <a:pt x="22698" y="8164"/>
                    <a:pt x="22082" y="7977"/>
                    <a:pt x="21493" y="7843"/>
                  </a:cubicBezTo>
                  <a:cubicBezTo>
                    <a:pt x="20958" y="7709"/>
                    <a:pt x="20396" y="7602"/>
                    <a:pt x="19780" y="7575"/>
                  </a:cubicBezTo>
                  <a:cubicBezTo>
                    <a:pt x="19325" y="7281"/>
                    <a:pt x="18817" y="7013"/>
                    <a:pt x="18308" y="6799"/>
                  </a:cubicBezTo>
                  <a:cubicBezTo>
                    <a:pt x="17345" y="6398"/>
                    <a:pt x="16301" y="6103"/>
                    <a:pt x="15177" y="5969"/>
                  </a:cubicBezTo>
                  <a:cubicBezTo>
                    <a:pt x="15177" y="5889"/>
                    <a:pt x="15123" y="5862"/>
                    <a:pt x="15123" y="5836"/>
                  </a:cubicBezTo>
                  <a:cubicBezTo>
                    <a:pt x="14989" y="5166"/>
                    <a:pt x="14802" y="4497"/>
                    <a:pt x="14561" y="3882"/>
                  </a:cubicBezTo>
                  <a:cubicBezTo>
                    <a:pt x="14293" y="3159"/>
                    <a:pt x="13999" y="2517"/>
                    <a:pt x="13624" y="1955"/>
                  </a:cubicBezTo>
                  <a:cubicBezTo>
                    <a:pt x="13517" y="1847"/>
                    <a:pt x="13464" y="1714"/>
                    <a:pt x="13357" y="1580"/>
                  </a:cubicBezTo>
                  <a:cubicBezTo>
                    <a:pt x="13303" y="1446"/>
                    <a:pt x="13196" y="1339"/>
                    <a:pt x="13116" y="1259"/>
                  </a:cubicBezTo>
                  <a:lnTo>
                    <a:pt x="13062" y="1178"/>
                  </a:lnTo>
                  <a:cubicBezTo>
                    <a:pt x="12982" y="1125"/>
                    <a:pt x="12928" y="1018"/>
                    <a:pt x="12848" y="937"/>
                  </a:cubicBezTo>
                  <a:lnTo>
                    <a:pt x="12795" y="884"/>
                  </a:lnTo>
                  <a:cubicBezTo>
                    <a:pt x="12527" y="616"/>
                    <a:pt x="12233" y="402"/>
                    <a:pt x="11885" y="268"/>
                  </a:cubicBezTo>
                  <a:cubicBezTo>
                    <a:pt x="11858" y="268"/>
                    <a:pt x="11831" y="242"/>
                    <a:pt x="11724" y="215"/>
                  </a:cubicBezTo>
                  <a:cubicBezTo>
                    <a:pt x="11644" y="188"/>
                    <a:pt x="11563" y="188"/>
                    <a:pt x="11483" y="134"/>
                  </a:cubicBezTo>
                  <a:cubicBezTo>
                    <a:pt x="11162" y="54"/>
                    <a:pt x="10814" y="1"/>
                    <a:pt x="10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6"/>
            <p:cNvSpPr/>
            <p:nvPr/>
          </p:nvSpPr>
          <p:spPr>
            <a:xfrm>
              <a:off x="9870400" y="5643800"/>
              <a:ext cx="176675" cy="141200"/>
            </a:xfrm>
            <a:custGeom>
              <a:avLst/>
              <a:gdLst/>
              <a:ahLst/>
              <a:cxnLst/>
              <a:rect l="l" t="t" r="r" b="b"/>
              <a:pathLst>
                <a:path w="7067" h="5648" extrusionOk="0">
                  <a:moveTo>
                    <a:pt x="2302" y="0"/>
                  </a:moveTo>
                  <a:cubicBezTo>
                    <a:pt x="2222" y="0"/>
                    <a:pt x="2115" y="54"/>
                    <a:pt x="1981" y="80"/>
                  </a:cubicBezTo>
                  <a:cubicBezTo>
                    <a:pt x="1847" y="161"/>
                    <a:pt x="1740" y="214"/>
                    <a:pt x="1633" y="294"/>
                  </a:cubicBezTo>
                  <a:lnTo>
                    <a:pt x="1606" y="321"/>
                  </a:lnTo>
                  <a:cubicBezTo>
                    <a:pt x="1473" y="402"/>
                    <a:pt x="1365" y="482"/>
                    <a:pt x="1232" y="589"/>
                  </a:cubicBezTo>
                  <a:cubicBezTo>
                    <a:pt x="937" y="803"/>
                    <a:pt x="696" y="1017"/>
                    <a:pt x="509" y="1258"/>
                  </a:cubicBezTo>
                  <a:cubicBezTo>
                    <a:pt x="241" y="1606"/>
                    <a:pt x="81" y="1927"/>
                    <a:pt x="27" y="2275"/>
                  </a:cubicBezTo>
                  <a:cubicBezTo>
                    <a:pt x="0" y="2436"/>
                    <a:pt x="0" y="2570"/>
                    <a:pt x="27" y="2703"/>
                  </a:cubicBezTo>
                  <a:cubicBezTo>
                    <a:pt x="27" y="2757"/>
                    <a:pt x="81" y="2810"/>
                    <a:pt x="81" y="2864"/>
                  </a:cubicBezTo>
                  <a:cubicBezTo>
                    <a:pt x="108" y="2944"/>
                    <a:pt x="108" y="2971"/>
                    <a:pt x="161" y="2998"/>
                  </a:cubicBezTo>
                  <a:cubicBezTo>
                    <a:pt x="241" y="3078"/>
                    <a:pt x="295" y="3105"/>
                    <a:pt x="402" y="3105"/>
                  </a:cubicBezTo>
                  <a:cubicBezTo>
                    <a:pt x="482" y="3105"/>
                    <a:pt x="536" y="3105"/>
                    <a:pt x="616" y="3078"/>
                  </a:cubicBezTo>
                  <a:cubicBezTo>
                    <a:pt x="643" y="3078"/>
                    <a:pt x="670" y="3025"/>
                    <a:pt x="670" y="3025"/>
                  </a:cubicBezTo>
                  <a:cubicBezTo>
                    <a:pt x="777" y="2971"/>
                    <a:pt x="884" y="2891"/>
                    <a:pt x="937" y="2837"/>
                  </a:cubicBezTo>
                  <a:lnTo>
                    <a:pt x="1205" y="2570"/>
                  </a:lnTo>
                  <a:cubicBezTo>
                    <a:pt x="1365" y="2409"/>
                    <a:pt x="1553" y="2195"/>
                    <a:pt x="1713" y="1927"/>
                  </a:cubicBezTo>
                  <a:cubicBezTo>
                    <a:pt x="1874" y="1686"/>
                    <a:pt x="1981" y="1526"/>
                    <a:pt x="2115" y="1365"/>
                  </a:cubicBezTo>
                  <a:cubicBezTo>
                    <a:pt x="2168" y="1258"/>
                    <a:pt x="2222" y="1205"/>
                    <a:pt x="2249" y="1097"/>
                  </a:cubicBezTo>
                  <a:lnTo>
                    <a:pt x="2276" y="990"/>
                  </a:lnTo>
                  <a:lnTo>
                    <a:pt x="2302" y="937"/>
                  </a:lnTo>
                  <a:lnTo>
                    <a:pt x="2329" y="857"/>
                  </a:lnTo>
                  <a:lnTo>
                    <a:pt x="2436" y="669"/>
                  </a:lnTo>
                  <a:lnTo>
                    <a:pt x="2570" y="750"/>
                  </a:lnTo>
                  <a:cubicBezTo>
                    <a:pt x="2677" y="830"/>
                    <a:pt x="2784" y="883"/>
                    <a:pt x="2838" y="964"/>
                  </a:cubicBezTo>
                  <a:cubicBezTo>
                    <a:pt x="3052" y="1097"/>
                    <a:pt x="3239" y="1231"/>
                    <a:pt x="3426" y="1365"/>
                  </a:cubicBezTo>
                  <a:cubicBezTo>
                    <a:pt x="3828" y="1660"/>
                    <a:pt x="4176" y="1954"/>
                    <a:pt x="4524" y="2275"/>
                  </a:cubicBezTo>
                  <a:lnTo>
                    <a:pt x="4497" y="2222"/>
                  </a:lnTo>
                  <a:lnTo>
                    <a:pt x="4497" y="2222"/>
                  </a:lnTo>
                  <a:cubicBezTo>
                    <a:pt x="5193" y="2864"/>
                    <a:pt x="5755" y="3560"/>
                    <a:pt x="6237" y="4309"/>
                  </a:cubicBezTo>
                  <a:cubicBezTo>
                    <a:pt x="6504" y="4738"/>
                    <a:pt x="6692" y="5139"/>
                    <a:pt x="6852" y="5567"/>
                  </a:cubicBezTo>
                  <a:cubicBezTo>
                    <a:pt x="6852" y="5621"/>
                    <a:pt x="6906" y="5621"/>
                    <a:pt x="6933" y="5648"/>
                  </a:cubicBezTo>
                  <a:lnTo>
                    <a:pt x="6986" y="5648"/>
                  </a:lnTo>
                  <a:cubicBezTo>
                    <a:pt x="7067" y="5621"/>
                    <a:pt x="7067" y="5541"/>
                    <a:pt x="7067" y="5514"/>
                  </a:cubicBezTo>
                  <a:cubicBezTo>
                    <a:pt x="6692" y="4577"/>
                    <a:pt x="6157" y="3640"/>
                    <a:pt x="5487" y="2730"/>
                  </a:cubicBezTo>
                  <a:cubicBezTo>
                    <a:pt x="5166" y="2302"/>
                    <a:pt x="4791" y="1874"/>
                    <a:pt x="4417" y="1499"/>
                  </a:cubicBezTo>
                  <a:cubicBezTo>
                    <a:pt x="4015" y="1097"/>
                    <a:pt x="3587" y="723"/>
                    <a:pt x="3159" y="455"/>
                  </a:cubicBezTo>
                  <a:cubicBezTo>
                    <a:pt x="3052" y="402"/>
                    <a:pt x="2971" y="348"/>
                    <a:pt x="2891" y="294"/>
                  </a:cubicBezTo>
                  <a:cubicBezTo>
                    <a:pt x="2811" y="268"/>
                    <a:pt x="2704" y="214"/>
                    <a:pt x="2650" y="161"/>
                  </a:cubicBezTo>
                  <a:lnTo>
                    <a:pt x="2543" y="80"/>
                  </a:lnTo>
                  <a:lnTo>
                    <a:pt x="2490" y="80"/>
                  </a:lnTo>
                  <a:cubicBezTo>
                    <a:pt x="2516" y="27"/>
                    <a:pt x="2490" y="0"/>
                    <a:pt x="2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6"/>
            <p:cNvSpPr/>
            <p:nvPr/>
          </p:nvSpPr>
          <p:spPr>
            <a:xfrm>
              <a:off x="10138050" y="6408625"/>
              <a:ext cx="99725" cy="51550"/>
            </a:xfrm>
            <a:custGeom>
              <a:avLst/>
              <a:gdLst/>
              <a:ahLst/>
              <a:cxnLst/>
              <a:rect l="l" t="t" r="r" b="b"/>
              <a:pathLst>
                <a:path w="3989" h="2062" extrusionOk="0">
                  <a:moveTo>
                    <a:pt x="1848" y="0"/>
                  </a:moveTo>
                  <a:cubicBezTo>
                    <a:pt x="1719" y="48"/>
                    <a:pt x="1648" y="58"/>
                    <a:pt x="1589" y="58"/>
                  </a:cubicBezTo>
                  <a:cubicBezTo>
                    <a:pt x="1550" y="58"/>
                    <a:pt x="1516" y="54"/>
                    <a:pt x="1473" y="54"/>
                  </a:cubicBezTo>
                  <a:cubicBezTo>
                    <a:pt x="1232" y="54"/>
                    <a:pt x="1045" y="80"/>
                    <a:pt x="830" y="107"/>
                  </a:cubicBezTo>
                  <a:cubicBezTo>
                    <a:pt x="563" y="188"/>
                    <a:pt x="322" y="268"/>
                    <a:pt x="188" y="455"/>
                  </a:cubicBezTo>
                  <a:cubicBezTo>
                    <a:pt x="135" y="535"/>
                    <a:pt x="54" y="643"/>
                    <a:pt x="27" y="776"/>
                  </a:cubicBezTo>
                  <a:cubicBezTo>
                    <a:pt x="1" y="910"/>
                    <a:pt x="27" y="1071"/>
                    <a:pt x="54" y="1178"/>
                  </a:cubicBezTo>
                  <a:lnTo>
                    <a:pt x="54" y="1205"/>
                  </a:lnTo>
                  <a:cubicBezTo>
                    <a:pt x="108" y="1338"/>
                    <a:pt x="161" y="1472"/>
                    <a:pt x="242" y="1579"/>
                  </a:cubicBezTo>
                  <a:cubicBezTo>
                    <a:pt x="295" y="1686"/>
                    <a:pt x="429" y="1793"/>
                    <a:pt x="563" y="1847"/>
                  </a:cubicBezTo>
                  <a:cubicBezTo>
                    <a:pt x="670" y="1927"/>
                    <a:pt x="804" y="1954"/>
                    <a:pt x="964" y="1981"/>
                  </a:cubicBezTo>
                  <a:cubicBezTo>
                    <a:pt x="1125" y="2008"/>
                    <a:pt x="1312" y="2008"/>
                    <a:pt x="1446" y="2061"/>
                  </a:cubicBezTo>
                  <a:lnTo>
                    <a:pt x="1607" y="2061"/>
                  </a:lnTo>
                  <a:cubicBezTo>
                    <a:pt x="1740" y="2061"/>
                    <a:pt x="1874" y="2061"/>
                    <a:pt x="2035" y="2008"/>
                  </a:cubicBezTo>
                  <a:cubicBezTo>
                    <a:pt x="2303" y="1981"/>
                    <a:pt x="2543" y="1954"/>
                    <a:pt x="2811" y="1927"/>
                  </a:cubicBezTo>
                  <a:lnTo>
                    <a:pt x="2865" y="1927"/>
                  </a:lnTo>
                  <a:cubicBezTo>
                    <a:pt x="3239" y="1847"/>
                    <a:pt x="3587" y="1820"/>
                    <a:pt x="3935" y="1793"/>
                  </a:cubicBezTo>
                  <a:cubicBezTo>
                    <a:pt x="3935" y="1793"/>
                    <a:pt x="3935" y="1740"/>
                    <a:pt x="3989" y="1740"/>
                  </a:cubicBezTo>
                  <a:cubicBezTo>
                    <a:pt x="3989" y="1713"/>
                    <a:pt x="3935" y="1660"/>
                    <a:pt x="3935" y="1606"/>
                  </a:cubicBezTo>
                  <a:cubicBezTo>
                    <a:pt x="3908" y="1526"/>
                    <a:pt x="3882" y="1446"/>
                    <a:pt x="3855" y="1338"/>
                  </a:cubicBezTo>
                  <a:cubicBezTo>
                    <a:pt x="3828" y="1285"/>
                    <a:pt x="3748" y="1178"/>
                    <a:pt x="3721" y="1124"/>
                  </a:cubicBezTo>
                  <a:cubicBezTo>
                    <a:pt x="3641" y="1017"/>
                    <a:pt x="3587" y="937"/>
                    <a:pt x="3507" y="857"/>
                  </a:cubicBezTo>
                  <a:lnTo>
                    <a:pt x="3266" y="616"/>
                  </a:lnTo>
                  <a:cubicBezTo>
                    <a:pt x="3186" y="535"/>
                    <a:pt x="3079" y="455"/>
                    <a:pt x="2972" y="402"/>
                  </a:cubicBezTo>
                  <a:cubicBezTo>
                    <a:pt x="2865" y="348"/>
                    <a:pt x="2731" y="268"/>
                    <a:pt x="2650" y="241"/>
                  </a:cubicBezTo>
                  <a:cubicBezTo>
                    <a:pt x="2383" y="134"/>
                    <a:pt x="2115" y="54"/>
                    <a:pt x="1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6"/>
            <p:cNvSpPr/>
            <p:nvPr/>
          </p:nvSpPr>
          <p:spPr>
            <a:xfrm>
              <a:off x="10172175" y="6353750"/>
              <a:ext cx="99075" cy="50200"/>
            </a:xfrm>
            <a:custGeom>
              <a:avLst/>
              <a:gdLst/>
              <a:ahLst/>
              <a:cxnLst/>
              <a:rect l="l" t="t" r="r" b="b"/>
              <a:pathLst>
                <a:path w="3963" h="2008" extrusionOk="0">
                  <a:moveTo>
                    <a:pt x="1285" y="0"/>
                  </a:moveTo>
                  <a:cubicBezTo>
                    <a:pt x="1045" y="27"/>
                    <a:pt x="857" y="54"/>
                    <a:pt x="670" y="134"/>
                  </a:cubicBezTo>
                  <a:cubicBezTo>
                    <a:pt x="402" y="241"/>
                    <a:pt x="215" y="375"/>
                    <a:pt x="108" y="562"/>
                  </a:cubicBezTo>
                  <a:cubicBezTo>
                    <a:pt x="54" y="670"/>
                    <a:pt x="1" y="803"/>
                    <a:pt x="1" y="910"/>
                  </a:cubicBezTo>
                  <a:cubicBezTo>
                    <a:pt x="1" y="1071"/>
                    <a:pt x="54" y="1205"/>
                    <a:pt x="81" y="1312"/>
                  </a:cubicBezTo>
                  <a:lnTo>
                    <a:pt x="81" y="1339"/>
                  </a:lnTo>
                  <a:cubicBezTo>
                    <a:pt x="135" y="1473"/>
                    <a:pt x="215" y="1580"/>
                    <a:pt x="322" y="1660"/>
                  </a:cubicBezTo>
                  <a:cubicBezTo>
                    <a:pt x="402" y="1767"/>
                    <a:pt x="509" y="1847"/>
                    <a:pt x="670" y="1901"/>
                  </a:cubicBezTo>
                  <a:cubicBezTo>
                    <a:pt x="777" y="1928"/>
                    <a:pt x="911" y="1981"/>
                    <a:pt x="1071" y="2008"/>
                  </a:cubicBezTo>
                  <a:lnTo>
                    <a:pt x="1259" y="2008"/>
                  </a:lnTo>
                  <a:cubicBezTo>
                    <a:pt x="1339" y="2008"/>
                    <a:pt x="1473" y="2008"/>
                    <a:pt x="1553" y="1981"/>
                  </a:cubicBezTo>
                  <a:cubicBezTo>
                    <a:pt x="1714" y="1928"/>
                    <a:pt x="1928" y="1928"/>
                    <a:pt x="2115" y="1874"/>
                  </a:cubicBezTo>
                  <a:lnTo>
                    <a:pt x="2811" y="1660"/>
                  </a:lnTo>
                  <a:lnTo>
                    <a:pt x="2918" y="1660"/>
                  </a:lnTo>
                  <a:cubicBezTo>
                    <a:pt x="3293" y="1580"/>
                    <a:pt x="3614" y="1473"/>
                    <a:pt x="3962" y="1392"/>
                  </a:cubicBezTo>
                  <a:lnTo>
                    <a:pt x="3962" y="1365"/>
                  </a:lnTo>
                  <a:cubicBezTo>
                    <a:pt x="3935" y="1339"/>
                    <a:pt x="3935" y="1258"/>
                    <a:pt x="3882" y="1232"/>
                  </a:cubicBezTo>
                  <a:cubicBezTo>
                    <a:pt x="3828" y="1125"/>
                    <a:pt x="3801" y="1071"/>
                    <a:pt x="3748" y="991"/>
                  </a:cubicBezTo>
                  <a:cubicBezTo>
                    <a:pt x="3694" y="937"/>
                    <a:pt x="3641" y="857"/>
                    <a:pt x="3587" y="803"/>
                  </a:cubicBezTo>
                  <a:cubicBezTo>
                    <a:pt x="3507" y="696"/>
                    <a:pt x="3427" y="643"/>
                    <a:pt x="3346" y="562"/>
                  </a:cubicBezTo>
                  <a:cubicBezTo>
                    <a:pt x="3239" y="482"/>
                    <a:pt x="3186" y="429"/>
                    <a:pt x="3079" y="348"/>
                  </a:cubicBezTo>
                  <a:cubicBezTo>
                    <a:pt x="2972" y="295"/>
                    <a:pt x="2838" y="241"/>
                    <a:pt x="2758" y="188"/>
                  </a:cubicBezTo>
                  <a:cubicBezTo>
                    <a:pt x="2651" y="161"/>
                    <a:pt x="2517" y="107"/>
                    <a:pt x="2383" y="54"/>
                  </a:cubicBezTo>
                  <a:cubicBezTo>
                    <a:pt x="2115" y="54"/>
                    <a:pt x="1848" y="0"/>
                    <a:pt x="1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6"/>
            <p:cNvSpPr/>
            <p:nvPr/>
          </p:nvSpPr>
          <p:spPr>
            <a:xfrm>
              <a:off x="10183550" y="6290175"/>
              <a:ext cx="95725" cy="60925"/>
            </a:xfrm>
            <a:custGeom>
              <a:avLst/>
              <a:gdLst/>
              <a:ahLst/>
              <a:cxnLst/>
              <a:rect l="l" t="t" r="r" b="b"/>
              <a:pathLst>
                <a:path w="3829" h="2437" extrusionOk="0">
                  <a:moveTo>
                    <a:pt x="2222" y="1"/>
                  </a:moveTo>
                  <a:cubicBezTo>
                    <a:pt x="2088" y="1"/>
                    <a:pt x="2008" y="1"/>
                    <a:pt x="1874" y="27"/>
                  </a:cubicBezTo>
                  <a:cubicBezTo>
                    <a:pt x="1607" y="54"/>
                    <a:pt x="1339" y="161"/>
                    <a:pt x="1071" y="268"/>
                  </a:cubicBezTo>
                  <a:cubicBezTo>
                    <a:pt x="964" y="295"/>
                    <a:pt x="884" y="322"/>
                    <a:pt x="830" y="402"/>
                  </a:cubicBezTo>
                  <a:cubicBezTo>
                    <a:pt x="616" y="536"/>
                    <a:pt x="456" y="643"/>
                    <a:pt x="322" y="804"/>
                  </a:cubicBezTo>
                  <a:cubicBezTo>
                    <a:pt x="135" y="991"/>
                    <a:pt x="28" y="1205"/>
                    <a:pt x="1" y="1446"/>
                  </a:cubicBezTo>
                  <a:cubicBezTo>
                    <a:pt x="1" y="1526"/>
                    <a:pt x="1" y="1660"/>
                    <a:pt x="28" y="1794"/>
                  </a:cubicBezTo>
                  <a:cubicBezTo>
                    <a:pt x="81" y="1928"/>
                    <a:pt x="188" y="2035"/>
                    <a:pt x="268" y="2142"/>
                  </a:cubicBezTo>
                  <a:lnTo>
                    <a:pt x="295" y="2169"/>
                  </a:lnTo>
                  <a:cubicBezTo>
                    <a:pt x="402" y="2276"/>
                    <a:pt x="483" y="2329"/>
                    <a:pt x="616" y="2383"/>
                  </a:cubicBezTo>
                  <a:cubicBezTo>
                    <a:pt x="723" y="2410"/>
                    <a:pt x="857" y="2436"/>
                    <a:pt x="991" y="2436"/>
                  </a:cubicBezTo>
                  <a:lnTo>
                    <a:pt x="1071" y="2436"/>
                  </a:lnTo>
                  <a:cubicBezTo>
                    <a:pt x="1205" y="2436"/>
                    <a:pt x="1339" y="2410"/>
                    <a:pt x="1473" y="2329"/>
                  </a:cubicBezTo>
                  <a:cubicBezTo>
                    <a:pt x="1633" y="2276"/>
                    <a:pt x="1767" y="2195"/>
                    <a:pt x="1901" y="2142"/>
                  </a:cubicBezTo>
                  <a:cubicBezTo>
                    <a:pt x="2035" y="2035"/>
                    <a:pt x="2196" y="1928"/>
                    <a:pt x="2356" y="1794"/>
                  </a:cubicBezTo>
                  <a:cubicBezTo>
                    <a:pt x="2543" y="1660"/>
                    <a:pt x="2731" y="1500"/>
                    <a:pt x="2891" y="1339"/>
                  </a:cubicBezTo>
                  <a:lnTo>
                    <a:pt x="2999" y="1259"/>
                  </a:lnTo>
                  <a:cubicBezTo>
                    <a:pt x="3266" y="1045"/>
                    <a:pt x="3534" y="804"/>
                    <a:pt x="3828" y="590"/>
                  </a:cubicBezTo>
                  <a:lnTo>
                    <a:pt x="3828" y="563"/>
                  </a:lnTo>
                  <a:lnTo>
                    <a:pt x="3748" y="456"/>
                  </a:lnTo>
                  <a:cubicBezTo>
                    <a:pt x="3641" y="402"/>
                    <a:pt x="3561" y="375"/>
                    <a:pt x="3507" y="295"/>
                  </a:cubicBezTo>
                  <a:cubicBezTo>
                    <a:pt x="3427" y="268"/>
                    <a:pt x="3346" y="242"/>
                    <a:pt x="3266" y="188"/>
                  </a:cubicBezTo>
                  <a:lnTo>
                    <a:pt x="2972" y="108"/>
                  </a:lnTo>
                  <a:cubicBezTo>
                    <a:pt x="2865" y="54"/>
                    <a:pt x="2758" y="54"/>
                    <a:pt x="2624" y="27"/>
                  </a:cubicBezTo>
                  <a:cubicBezTo>
                    <a:pt x="2490" y="1"/>
                    <a:pt x="2410" y="1"/>
                    <a:pt x="2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6"/>
            <p:cNvSpPr/>
            <p:nvPr/>
          </p:nvSpPr>
          <p:spPr>
            <a:xfrm>
              <a:off x="10151450" y="6235975"/>
              <a:ext cx="99725" cy="55575"/>
            </a:xfrm>
            <a:custGeom>
              <a:avLst/>
              <a:gdLst/>
              <a:ahLst/>
              <a:cxnLst/>
              <a:rect l="l" t="t" r="r" b="b"/>
              <a:pathLst>
                <a:path w="3989" h="2223" extrusionOk="0">
                  <a:moveTo>
                    <a:pt x="2114" y="1"/>
                  </a:moveTo>
                  <a:cubicBezTo>
                    <a:pt x="1847" y="1"/>
                    <a:pt x="1552" y="27"/>
                    <a:pt x="1285" y="81"/>
                  </a:cubicBezTo>
                  <a:cubicBezTo>
                    <a:pt x="1178" y="134"/>
                    <a:pt x="1097" y="161"/>
                    <a:pt x="1017" y="188"/>
                  </a:cubicBezTo>
                  <a:cubicBezTo>
                    <a:pt x="803" y="295"/>
                    <a:pt x="616" y="375"/>
                    <a:pt x="482" y="482"/>
                  </a:cubicBezTo>
                  <a:cubicBezTo>
                    <a:pt x="241" y="643"/>
                    <a:pt x="107" y="857"/>
                    <a:pt x="27" y="1045"/>
                  </a:cubicBezTo>
                  <a:cubicBezTo>
                    <a:pt x="0" y="1152"/>
                    <a:pt x="0" y="1285"/>
                    <a:pt x="27" y="1419"/>
                  </a:cubicBezTo>
                  <a:cubicBezTo>
                    <a:pt x="80" y="1607"/>
                    <a:pt x="161" y="1687"/>
                    <a:pt x="241" y="1794"/>
                  </a:cubicBezTo>
                  <a:lnTo>
                    <a:pt x="268" y="1821"/>
                  </a:lnTo>
                  <a:cubicBezTo>
                    <a:pt x="375" y="1928"/>
                    <a:pt x="455" y="2035"/>
                    <a:pt x="562" y="2088"/>
                  </a:cubicBezTo>
                  <a:cubicBezTo>
                    <a:pt x="669" y="2169"/>
                    <a:pt x="830" y="2195"/>
                    <a:pt x="964" y="2222"/>
                  </a:cubicBezTo>
                  <a:lnTo>
                    <a:pt x="1071" y="2222"/>
                  </a:lnTo>
                  <a:cubicBezTo>
                    <a:pt x="1178" y="2222"/>
                    <a:pt x="1285" y="2222"/>
                    <a:pt x="1365" y="2195"/>
                  </a:cubicBezTo>
                  <a:cubicBezTo>
                    <a:pt x="1552" y="2169"/>
                    <a:pt x="1686" y="2088"/>
                    <a:pt x="1820" y="2062"/>
                  </a:cubicBezTo>
                  <a:cubicBezTo>
                    <a:pt x="1981" y="1981"/>
                    <a:pt x="2141" y="1928"/>
                    <a:pt x="2355" y="1821"/>
                  </a:cubicBezTo>
                  <a:cubicBezTo>
                    <a:pt x="2570" y="1687"/>
                    <a:pt x="2784" y="1553"/>
                    <a:pt x="3025" y="1419"/>
                  </a:cubicBezTo>
                  <a:lnTo>
                    <a:pt x="3051" y="1392"/>
                  </a:lnTo>
                  <a:cubicBezTo>
                    <a:pt x="3346" y="1178"/>
                    <a:pt x="3640" y="1018"/>
                    <a:pt x="3988" y="857"/>
                  </a:cubicBezTo>
                  <a:lnTo>
                    <a:pt x="3988" y="830"/>
                  </a:lnTo>
                  <a:lnTo>
                    <a:pt x="3881" y="723"/>
                  </a:lnTo>
                  <a:cubicBezTo>
                    <a:pt x="3801" y="643"/>
                    <a:pt x="3747" y="589"/>
                    <a:pt x="3694" y="563"/>
                  </a:cubicBezTo>
                  <a:cubicBezTo>
                    <a:pt x="3613" y="482"/>
                    <a:pt x="3560" y="456"/>
                    <a:pt x="3453" y="375"/>
                  </a:cubicBezTo>
                  <a:cubicBezTo>
                    <a:pt x="3346" y="322"/>
                    <a:pt x="3239" y="295"/>
                    <a:pt x="3132" y="242"/>
                  </a:cubicBezTo>
                  <a:lnTo>
                    <a:pt x="2837" y="161"/>
                  </a:lnTo>
                  <a:cubicBezTo>
                    <a:pt x="2703" y="108"/>
                    <a:pt x="2570" y="81"/>
                    <a:pt x="2462" y="81"/>
                  </a:cubicBezTo>
                  <a:cubicBezTo>
                    <a:pt x="2355" y="27"/>
                    <a:pt x="2222" y="1"/>
                    <a:pt x="2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6"/>
            <p:cNvSpPr/>
            <p:nvPr/>
          </p:nvSpPr>
          <p:spPr>
            <a:xfrm>
              <a:off x="10071800" y="6173750"/>
              <a:ext cx="76975" cy="77650"/>
            </a:xfrm>
            <a:custGeom>
              <a:avLst/>
              <a:gdLst/>
              <a:ahLst/>
              <a:cxnLst/>
              <a:rect l="l" t="t" r="r" b="b"/>
              <a:pathLst>
                <a:path w="3079" h="3106" extrusionOk="0">
                  <a:moveTo>
                    <a:pt x="2410" y="0"/>
                  </a:moveTo>
                  <a:cubicBezTo>
                    <a:pt x="2330" y="0"/>
                    <a:pt x="2196" y="27"/>
                    <a:pt x="2089" y="81"/>
                  </a:cubicBezTo>
                  <a:lnTo>
                    <a:pt x="1794" y="161"/>
                  </a:lnTo>
                  <a:cubicBezTo>
                    <a:pt x="1634" y="215"/>
                    <a:pt x="1553" y="268"/>
                    <a:pt x="1446" y="348"/>
                  </a:cubicBezTo>
                  <a:lnTo>
                    <a:pt x="1152" y="536"/>
                  </a:lnTo>
                  <a:cubicBezTo>
                    <a:pt x="911" y="696"/>
                    <a:pt x="724" y="910"/>
                    <a:pt x="536" y="1098"/>
                  </a:cubicBezTo>
                  <a:cubicBezTo>
                    <a:pt x="483" y="1178"/>
                    <a:pt x="456" y="1285"/>
                    <a:pt x="376" y="1339"/>
                  </a:cubicBezTo>
                  <a:cubicBezTo>
                    <a:pt x="269" y="1553"/>
                    <a:pt x="188" y="1713"/>
                    <a:pt x="108" y="1901"/>
                  </a:cubicBezTo>
                  <a:cubicBezTo>
                    <a:pt x="54" y="2168"/>
                    <a:pt x="1" y="2409"/>
                    <a:pt x="108" y="2623"/>
                  </a:cubicBezTo>
                  <a:cubicBezTo>
                    <a:pt x="135" y="2704"/>
                    <a:pt x="215" y="2811"/>
                    <a:pt x="295" y="2918"/>
                  </a:cubicBezTo>
                  <a:cubicBezTo>
                    <a:pt x="402" y="3025"/>
                    <a:pt x="563" y="3052"/>
                    <a:pt x="670" y="3078"/>
                  </a:cubicBezTo>
                  <a:lnTo>
                    <a:pt x="697" y="3078"/>
                  </a:lnTo>
                  <a:cubicBezTo>
                    <a:pt x="804" y="3105"/>
                    <a:pt x="884" y="3105"/>
                    <a:pt x="964" y="3105"/>
                  </a:cubicBezTo>
                  <a:lnTo>
                    <a:pt x="1098" y="3105"/>
                  </a:lnTo>
                  <a:cubicBezTo>
                    <a:pt x="1232" y="3105"/>
                    <a:pt x="1366" y="3052"/>
                    <a:pt x="1500" y="2971"/>
                  </a:cubicBezTo>
                  <a:cubicBezTo>
                    <a:pt x="1607" y="2918"/>
                    <a:pt x="1714" y="2838"/>
                    <a:pt x="1848" y="2704"/>
                  </a:cubicBezTo>
                  <a:cubicBezTo>
                    <a:pt x="1955" y="2570"/>
                    <a:pt x="2035" y="2436"/>
                    <a:pt x="2115" y="2356"/>
                  </a:cubicBezTo>
                  <a:cubicBezTo>
                    <a:pt x="2222" y="2222"/>
                    <a:pt x="2276" y="2035"/>
                    <a:pt x="2383" y="1847"/>
                  </a:cubicBezTo>
                  <a:cubicBezTo>
                    <a:pt x="2490" y="1606"/>
                    <a:pt x="2570" y="1365"/>
                    <a:pt x="2651" y="1151"/>
                  </a:cubicBezTo>
                  <a:lnTo>
                    <a:pt x="2677" y="1071"/>
                  </a:lnTo>
                  <a:cubicBezTo>
                    <a:pt x="2785" y="777"/>
                    <a:pt x="2945" y="402"/>
                    <a:pt x="3079" y="81"/>
                  </a:cubicBezTo>
                  <a:cubicBezTo>
                    <a:pt x="3079" y="81"/>
                    <a:pt x="3079" y="27"/>
                    <a:pt x="3052" y="27"/>
                  </a:cubicBezTo>
                  <a:cubicBezTo>
                    <a:pt x="2972" y="27"/>
                    <a:pt x="2945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6"/>
            <p:cNvSpPr/>
            <p:nvPr/>
          </p:nvSpPr>
          <p:spPr>
            <a:xfrm>
              <a:off x="10217025" y="6355075"/>
              <a:ext cx="246250" cy="157275"/>
            </a:xfrm>
            <a:custGeom>
              <a:avLst/>
              <a:gdLst/>
              <a:ahLst/>
              <a:cxnLst/>
              <a:rect l="l" t="t" r="r" b="b"/>
              <a:pathLst>
                <a:path w="9850" h="6291" extrusionOk="0">
                  <a:moveTo>
                    <a:pt x="2034" y="1"/>
                  </a:moveTo>
                  <a:cubicBezTo>
                    <a:pt x="2007" y="1"/>
                    <a:pt x="1954" y="1"/>
                    <a:pt x="1927" y="54"/>
                  </a:cubicBezTo>
                  <a:cubicBezTo>
                    <a:pt x="857" y="857"/>
                    <a:pt x="107" y="2008"/>
                    <a:pt x="27" y="3213"/>
                  </a:cubicBezTo>
                  <a:cubicBezTo>
                    <a:pt x="0" y="3480"/>
                    <a:pt x="27" y="3802"/>
                    <a:pt x="54" y="4096"/>
                  </a:cubicBezTo>
                  <a:cubicBezTo>
                    <a:pt x="80" y="4364"/>
                    <a:pt x="187" y="4631"/>
                    <a:pt x="321" y="4872"/>
                  </a:cubicBezTo>
                  <a:cubicBezTo>
                    <a:pt x="589" y="5354"/>
                    <a:pt x="1097" y="5756"/>
                    <a:pt x="1686" y="5996"/>
                  </a:cubicBezTo>
                  <a:cubicBezTo>
                    <a:pt x="2195" y="6211"/>
                    <a:pt x="2784" y="6291"/>
                    <a:pt x="3426" y="6291"/>
                  </a:cubicBezTo>
                  <a:cubicBezTo>
                    <a:pt x="3587" y="6291"/>
                    <a:pt x="3801" y="6291"/>
                    <a:pt x="3988" y="6264"/>
                  </a:cubicBezTo>
                  <a:cubicBezTo>
                    <a:pt x="4791" y="6184"/>
                    <a:pt x="5567" y="5970"/>
                    <a:pt x="6370" y="5622"/>
                  </a:cubicBezTo>
                  <a:cubicBezTo>
                    <a:pt x="7146" y="5247"/>
                    <a:pt x="7842" y="4819"/>
                    <a:pt x="8458" y="4257"/>
                  </a:cubicBezTo>
                  <a:cubicBezTo>
                    <a:pt x="9047" y="3695"/>
                    <a:pt x="9555" y="3025"/>
                    <a:pt x="9823" y="2356"/>
                  </a:cubicBezTo>
                  <a:cubicBezTo>
                    <a:pt x="9850" y="2276"/>
                    <a:pt x="9850" y="2249"/>
                    <a:pt x="9823" y="2222"/>
                  </a:cubicBezTo>
                  <a:cubicBezTo>
                    <a:pt x="9823" y="2169"/>
                    <a:pt x="9796" y="2169"/>
                    <a:pt x="9796" y="2142"/>
                  </a:cubicBezTo>
                  <a:lnTo>
                    <a:pt x="9796" y="2115"/>
                  </a:lnTo>
                  <a:cubicBezTo>
                    <a:pt x="9796" y="2089"/>
                    <a:pt x="9743" y="2008"/>
                    <a:pt x="9689" y="2008"/>
                  </a:cubicBezTo>
                  <a:cubicBezTo>
                    <a:pt x="9662" y="2008"/>
                    <a:pt x="9609" y="1982"/>
                    <a:pt x="9609" y="1982"/>
                  </a:cubicBezTo>
                  <a:lnTo>
                    <a:pt x="9555" y="1982"/>
                  </a:lnTo>
                  <a:cubicBezTo>
                    <a:pt x="9475" y="1982"/>
                    <a:pt x="9422" y="2008"/>
                    <a:pt x="9341" y="2008"/>
                  </a:cubicBezTo>
                  <a:lnTo>
                    <a:pt x="9314" y="2008"/>
                  </a:lnTo>
                  <a:cubicBezTo>
                    <a:pt x="8967" y="2089"/>
                    <a:pt x="8538" y="2115"/>
                    <a:pt x="8137" y="2115"/>
                  </a:cubicBezTo>
                  <a:cubicBezTo>
                    <a:pt x="7923" y="2115"/>
                    <a:pt x="7655" y="2115"/>
                    <a:pt x="7414" y="2089"/>
                  </a:cubicBezTo>
                  <a:lnTo>
                    <a:pt x="7387" y="2089"/>
                  </a:lnTo>
                  <a:cubicBezTo>
                    <a:pt x="6638" y="2008"/>
                    <a:pt x="5835" y="1821"/>
                    <a:pt x="5032" y="1500"/>
                  </a:cubicBezTo>
                  <a:cubicBezTo>
                    <a:pt x="4175" y="1179"/>
                    <a:pt x="3292" y="750"/>
                    <a:pt x="2222" y="108"/>
                  </a:cubicBezTo>
                  <a:cubicBezTo>
                    <a:pt x="2222" y="81"/>
                    <a:pt x="2222" y="81"/>
                    <a:pt x="2195" y="28"/>
                  </a:cubicBezTo>
                  <a:cubicBezTo>
                    <a:pt x="2189" y="33"/>
                    <a:pt x="2182" y="35"/>
                    <a:pt x="2173" y="35"/>
                  </a:cubicBezTo>
                  <a:cubicBezTo>
                    <a:pt x="2137" y="35"/>
                    <a:pt x="2077" y="1"/>
                    <a:pt x="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6"/>
            <p:cNvSpPr/>
            <p:nvPr/>
          </p:nvSpPr>
          <p:spPr>
            <a:xfrm>
              <a:off x="10218350" y="6404600"/>
              <a:ext cx="244925" cy="107750"/>
            </a:xfrm>
            <a:custGeom>
              <a:avLst/>
              <a:gdLst/>
              <a:ahLst/>
              <a:cxnLst/>
              <a:rect l="l" t="t" r="r" b="b"/>
              <a:pathLst>
                <a:path w="9797" h="4310" extrusionOk="0">
                  <a:moveTo>
                    <a:pt x="9583" y="1"/>
                  </a:moveTo>
                  <a:cubicBezTo>
                    <a:pt x="9583" y="27"/>
                    <a:pt x="9583" y="81"/>
                    <a:pt x="9529" y="81"/>
                  </a:cubicBezTo>
                  <a:cubicBezTo>
                    <a:pt x="9476" y="81"/>
                    <a:pt x="9395" y="108"/>
                    <a:pt x="9342" y="108"/>
                  </a:cubicBezTo>
                  <a:lnTo>
                    <a:pt x="9315" y="108"/>
                  </a:lnTo>
                  <a:cubicBezTo>
                    <a:pt x="8940" y="161"/>
                    <a:pt x="8566" y="215"/>
                    <a:pt x="8164" y="215"/>
                  </a:cubicBezTo>
                  <a:cubicBezTo>
                    <a:pt x="8057" y="375"/>
                    <a:pt x="7923" y="509"/>
                    <a:pt x="7789" y="643"/>
                  </a:cubicBezTo>
                  <a:cubicBezTo>
                    <a:pt x="7522" y="937"/>
                    <a:pt x="7254" y="1232"/>
                    <a:pt x="6960" y="1499"/>
                  </a:cubicBezTo>
                  <a:cubicBezTo>
                    <a:pt x="6665" y="1767"/>
                    <a:pt x="6371" y="2035"/>
                    <a:pt x="5996" y="2276"/>
                  </a:cubicBezTo>
                  <a:cubicBezTo>
                    <a:pt x="5648" y="2517"/>
                    <a:pt x="5327" y="2704"/>
                    <a:pt x="4952" y="2865"/>
                  </a:cubicBezTo>
                  <a:cubicBezTo>
                    <a:pt x="4631" y="3052"/>
                    <a:pt x="4256" y="3186"/>
                    <a:pt x="3882" y="3266"/>
                  </a:cubicBezTo>
                  <a:cubicBezTo>
                    <a:pt x="3507" y="3373"/>
                    <a:pt x="3159" y="3400"/>
                    <a:pt x="2784" y="3400"/>
                  </a:cubicBezTo>
                  <a:cubicBezTo>
                    <a:pt x="2409" y="3400"/>
                    <a:pt x="2035" y="3346"/>
                    <a:pt x="1687" y="3212"/>
                  </a:cubicBezTo>
                  <a:cubicBezTo>
                    <a:pt x="1473" y="3132"/>
                    <a:pt x="1312" y="3079"/>
                    <a:pt x="1151" y="2972"/>
                  </a:cubicBezTo>
                  <a:cubicBezTo>
                    <a:pt x="937" y="2865"/>
                    <a:pt x="777" y="2784"/>
                    <a:pt x="563" y="2650"/>
                  </a:cubicBezTo>
                  <a:cubicBezTo>
                    <a:pt x="375" y="2517"/>
                    <a:pt x="161" y="2329"/>
                    <a:pt x="1" y="2142"/>
                  </a:cubicBezTo>
                  <a:lnTo>
                    <a:pt x="1" y="2142"/>
                  </a:lnTo>
                  <a:cubicBezTo>
                    <a:pt x="27" y="2409"/>
                    <a:pt x="134" y="2650"/>
                    <a:pt x="268" y="2865"/>
                  </a:cubicBezTo>
                  <a:cubicBezTo>
                    <a:pt x="536" y="3373"/>
                    <a:pt x="1044" y="3775"/>
                    <a:pt x="1633" y="4015"/>
                  </a:cubicBezTo>
                  <a:cubicBezTo>
                    <a:pt x="2142" y="4203"/>
                    <a:pt x="2757" y="4310"/>
                    <a:pt x="3373" y="4310"/>
                  </a:cubicBezTo>
                  <a:cubicBezTo>
                    <a:pt x="3560" y="4310"/>
                    <a:pt x="3748" y="4310"/>
                    <a:pt x="3962" y="4283"/>
                  </a:cubicBezTo>
                  <a:cubicBezTo>
                    <a:pt x="4765" y="4203"/>
                    <a:pt x="5514" y="3989"/>
                    <a:pt x="6317" y="3641"/>
                  </a:cubicBezTo>
                  <a:cubicBezTo>
                    <a:pt x="7093" y="3266"/>
                    <a:pt x="7789" y="2838"/>
                    <a:pt x="8405" y="2276"/>
                  </a:cubicBezTo>
                  <a:cubicBezTo>
                    <a:pt x="8994" y="1714"/>
                    <a:pt x="9502" y="1044"/>
                    <a:pt x="9770" y="375"/>
                  </a:cubicBezTo>
                  <a:cubicBezTo>
                    <a:pt x="9797" y="295"/>
                    <a:pt x="9797" y="268"/>
                    <a:pt x="9770" y="241"/>
                  </a:cubicBezTo>
                  <a:cubicBezTo>
                    <a:pt x="9770" y="188"/>
                    <a:pt x="9743" y="188"/>
                    <a:pt x="9743" y="161"/>
                  </a:cubicBezTo>
                  <a:lnTo>
                    <a:pt x="9743" y="134"/>
                  </a:lnTo>
                  <a:cubicBezTo>
                    <a:pt x="9743" y="108"/>
                    <a:pt x="9717" y="27"/>
                    <a:pt x="9636" y="27"/>
                  </a:cubicBezTo>
                  <a:cubicBezTo>
                    <a:pt x="9609" y="27"/>
                    <a:pt x="9583" y="1"/>
                    <a:pt x="9583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6"/>
            <p:cNvSpPr/>
            <p:nvPr/>
          </p:nvSpPr>
          <p:spPr>
            <a:xfrm>
              <a:off x="10252475" y="6269425"/>
              <a:ext cx="300475" cy="174675"/>
            </a:xfrm>
            <a:custGeom>
              <a:avLst/>
              <a:gdLst/>
              <a:ahLst/>
              <a:cxnLst/>
              <a:rect l="l" t="t" r="r" b="b"/>
              <a:pathLst>
                <a:path w="12019" h="6987" extrusionOk="0">
                  <a:moveTo>
                    <a:pt x="11483" y="1"/>
                  </a:moveTo>
                  <a:cubicBezTo>
                    <a:pt x="11456" y="1"/>
                    <a:pt x="11403" y="28"/>
                    <a:pt x="11376" y="81"/>
                  </a:cubicBezTo>
                  <a:cubicBezTo>
                    <a:pt x="11376" y="135"/>
                    <a:pt x="11349" y="135"/>
                    <a:pt x="11349" y="162"/>
                  </a:cubicBezTo>
                  <a:cubicBezTo>
                    <a:pt x="10894" y="456"/>
                    <a:pt x="10386" y="750"/>
                    <a:pt x="9850" y="1018"/>
                  </a:cubicBezTo>
                  <a:cubicBezTo>
                    <a:pt x="8887" y="1500"/>
                    <a:pt x="7816" y="1794"/>
                    <a:pt x="6692" y="2008"/>
                  </a:cubicBezTo>
                  <a:cubicBezTo>
                    <a:pt x="6023" y="2089"/>
                    <a:pt x="5354" y="2169"/>
                    <a:pt x="4685" y="2169"/>
                  </a:cubicBezTo>
                  <a:cubicBezTo>
                    <a:pt x="4337" y="2169"/>
                    <a:pt x="3962" y="2142"/>
                    <a:pt x="3614" y="2089"/>
                  </a:cubicBezTo>
                  <a:lnTo>
                    <a:pt x="3641" y="2089"/>
                  </a:lnTo>
                  <a:cubicBezTo>
                    <a:pt x="2891" y="2035"/>
                    <a:pt x="2142" y="1848"/>
                    <a:pt x="1473" y="1607"/>
                  </a:cubicBezTo>
                  <a:cubicBezTo>
                    <a:pt x="1366" y="1553"/>
                    <a:pt x="1285" y="1527"/>
                    <a:pt x="1152" y="1473"/>
                  </a:cubicBezTo>
                  <a:cubicBezTo>
                    <a:pt x="1098" y="1473"/>
                    <a:pt x="1071" y="1420"/>
                    <a:pt x="1044" y="1420"/>
                  </a:cubicBezTo>
                  <a:lnTo>
                    <a:pt x="964" y="1366"/>
                  </a:lnTo>
                  <a:cubicBezTo>
                    <a:pt x="937" y="1312"/>
                    <a:pt x="911" y="1312"/>
                    <a:pt x="830" y="1312"/>
                  </a:cubicBezTo>
                  <a:cubicBezTo>
                    <a:pt x="777" y="1312"/>
                    <a:pt x="750" y="1366"/>
                    <a:pt x="697" y="1393"/>
                  </a:cubicBezTo>
                  <a:cubicBezTo>
                    <a:pt x="536" y="1553"/>
                    <a:pt x="375" y="1767"/>
                    <a:pt x="268" y="1982"/>
                  </a:cubicBezTo>
                  <a:cubicBezTo>
                    <a:pt x="161" y="2196"/>
                    <a:pt x="81" y="2437"/>
                    <a:pt x="27" y="2624"/>
                  </a:cubicBezTo>
                  <a:cubicBezTo>
                    <a:pt x="1" y="2865"/>
                    <a:pt x="1" y="3106"/>
                    <a:pt x="27" y="3320"/>
                  </a:cubicBezTo>
                  <a:cubicBezTo>
                    <a:pt x="81" y="3534"/>
                    <a:pt x="108" y="3721"/>
                    <a:pt x="215" y="3989"/>
                  </a:cubicBezTo>
                  <a:cubicBezTo>
                    <a:pt x="482" y="4738"/>
                    <a:pt x="911" y="5381"/>
                    <a:pt x="1553" y="5836"/>
                  </a:cubicBezTo>
                  <a:cubicBezTo>
                    <a:pt x="2115" y="6264"/>
                    <a:pt x="2784" y="6612"/>
                    <a:pt x="3587" y="6799"/>
                  </a:cubicBezTo>
                  <a:cubicBezTo>
                    <a:pt x="4042" y="6906"/>
                    <a:pt x="4551" y="6987"/>
                    <a:pt x="5059" y="6987"/>
                  </a:cubicBezTo>
                  <a:cubicBezTo>
                    <a:pt x="5327" y="6987"/>
                    <a:pt x="5595" y="6987"/>
                    <a:pt x="5862" y="6933"/>
                  </a:cubicBezTo>
                  <a:cubicBezTo>
                    <a:pt x="6531" y="6880"/>
                    <a:pt x="7201" y="6666"/>
                    <a:pt x="7896" y="6371"/>
                  </a:cubicBezTo>
                  <a:cubicBezTo>
                    <a:pt x="8646" y="6077"/>
                    <a:pt x="9315" y="5675"/>
                    <a:pt x="9877" y="5193"/>
                  </a:cubicBezTo>
                  <a:cubicBezTo>
                    <a:pt x="10520" y="4712"/>
                    <a:pt x="11055" y="4123"/>
                    <a:pt x="11403" y="3534"/>
                  </a:cubicBezTo>
                  <a:cubicBezTo>
                    <a:pt x="11617" y="3240"/>
                    <a:pt x="11751" y="2892"/>
                    <a:pt x="11858" y="2570"/>
                  </a:cubicBezTo>
                  <a:cubicBezTo>
                    <a:pt x="11938" y="2222"/>
                    <a:pt x="12018" y="1848"/>
                    <a:pt x="12018" y="1527"/>
                  </a:cubicBezTo>
                  <a:cubicBezTo>
                    <a:pt x="12018" y="1098"/>
                    <a:pt x="11911" y="590"/>
                    <a:pt x="11724" y="162"/>
                  </a:cubicBezTo>
                  <a:cubicBezTo>
                    <a:pt x="11670" y="108"/>
                    <a:pt x="11670" y="81"/>
                    <a:pt x="11617" y="54"/>
                  </a:cubicBezTo>
                  <a:cubicBezTo>
                    <a:pt x="11617" y="28"/>
                    <a:pt x="11590" y="1"/>
                    <a:pt x="11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6"/>
            <p:cNvSpPr/>
            <p:nvPr/>
          </p:nvSpPr>
          <p:spPr>
            <a:xfrm>
              <a:off x="10255825" y="6286825"/>
              <a:ext cx="297125" cy="157950"/>
            </a:xfrm>
            <a:custGeom>
              <a:avLst/>
              <a:gdLst/>
              <a:ahLst/>
              <a:cxnLst/>
              <a:rect l="l" t="t" r="r" b="b"/>
              <a:pathLst>
                <a:path w="11885" h="6318" extrusionOk="0">
                  <a:moveTo>
                    <a:pt x="11751" y="1"/>
                  </a:moveTo>
                  <a:cubicBezTo>
                    <a:pt x="11724" y="108"/>
                    <a:pt x="11644" y="242"/>
                    <a:pt x="11590" y="402"/>
                  </a:cubicBezTo>
                  <a:cubicBezTo>
                    <a:pt x="11456" y="777"/>
                    <a:pt x="11269" y="1098"/>
                    <a:pt x="11108" y="1446"/>
                  </a:cubicBezTo>
                  <a:cubicBezTo>
                    <a:pt x="10948" y="1767"/>
                    <a:pt x="10760" y="2115"/>
                    <a:pt x="10519" y="2410"/>
                  </a:cubicBezTo>
                  <a:cubicBezTo>
                    <a:pt x="10278" y="2677"/>
                    <a:pt x="10038" y="2945"/>
                    <a:pt x="9770" y="3159"/>
                  </a:cubicBezTo>
                  <a:cubicBezTo>
                    <a:pt x="9529" y="3373"/>
                    <a:pt x="9261" y="3587"/>
                    <a:pt x="8967" y="3775"/>
                  </a:cubicBezTo>
                  <a:cubicBezTo>
                    <a:pt x="8378" y="4150"/>
                    <a:pt x="7736" y="4417"/>
                    <a:pt x="7093" y="4631"/>
                  </a:cubicBezTo>
                  <a:cubicBezTo>
                    <a:pt x="6424" y="4845"/>
                    <a:pt x="5728" y="4979"/>
                    <a:pt x="4979" y="5006"/>
                  </a:cubicBezTo>
                  <a:cubicBezTo>
                    <a:pt x="4863" y="5010"/>
                    <a:pt x="4747" y="5013"/>
                    <a:pt x="4631" y="5013"/>
                  </a:cubicBezTo>
                  <a:cubicBezTo>
                    <a:pt x="4052" y="5013"/>
                    <a:pt x="3476" y="4957"/>
                    <a:pt x="2918" y="4845"/>
                  </a:cubicBezTo>
                  <a:cubicBezTo>
                    <a:pt x="2249" y="4685"/>
                    <a:pt x="1633" y="4444"/>
                    <a:pt x="1071" y="4069"/>
                  </a:cubicBezTo>
                  <a:cubicBezTo>
                    <a:pt x="803" y="3882"/>
                    <a:pt x="536" y="3668"/>
                    <a:pt x="295" y="3454"/>
                  </a:cubicBezTo>
                  <a:cubicBezTo>
                    <a:pt x="215" y="3347"/>
                    <a:pt x="108" y="3239"/>
                    <a:pt x="0" y="3106"/>
                  </a:cubicBezTo>
                  <a:lnTo>
                    <a:pt x="0" y="3106"/>
                  </a:lnTo>
                  <a:cubicBezTo>
                    <a:pt x="27" y="3186"/>
                    <a:pt x="27" y="3266"/>
                    <a:pt x="81" y="3347"/>
                  </a:cubicBezTo>
                  <a:cubicBezTo>
                    <a:pt x="348" y="4069"/>
                    <a:pt x="777" y="4712"/>
                    <a:pt x="1419" y="5193"/>
                  </a:cubicBezTo>
                  <a:cubicBezTo>
                    <a:pt x="1981" y="5622"/>
                    <a:pt x="2650" y="5943"/>
                    <a:pt x="3453" y="6157"/>
                  </a:cubicBezTo>
                  <a:cubicBezTo>
                    <a:pt x="3908" y="6264"/>
                    <a:pt x="4417" y="6318"/>
                    <a:pt x="4925" y="6318"/>
                  </a:cubicBezTo>
                  <a:cubicBezTo>
                    <a:pt x="5193" y="6318"/>
                    <a:pt x="5461" y="6291"/>
                    <a:pt x="5728" y="6291"/>
                  </a:cubicBezTo>
                  <a:cubicBezTo>
                    <a:pt x="6397" y="6210"/>
                    <a:pt x="7067" y="6023"/>
                    <a:pt x="7762" y="5702"/>
                  </a:cubicBezTo>
                  <a:cubicBezTo>
                    <a:pt x="8512" y="5407"/>
                    <a:pt x="9181" y="5006"/>
                    <a:pt x="9743" y="4551"/>
                  </a:cubicBezTo>
                  <a:cubicBezTo>
                    <a:pt x="10386" y="4042"/>
                    <a:pt x="10921" y="3480"/>
                    <a:pt x="11269" y="2865"/>
                  </a:cubicBezTo>
                  <a:cubicBezTo>
                    <a:pt x="11483" y="2570"/>
                    <a:pt x="11617" y="2249"/>
                    <a:pt x="11724" y="1901"/>
                  </a:cubicBezTo>
                  <a:cubicBezTo>
                    <a:pt x="11804" y="1580"/>
                    <a:pt x="11884" y="1205"/>
                    <a:pt x="11884" y="857"/>
                  </a:cubicBezTo>
                  <a:cubicBezTo>
                    <a:pt x="11884" y="590"/>
                    <a:pt x="11858" y="295"/>
                    <a:pt x="11751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6"/>
            <p:cNvSpPr/>
            <p:nvPr/>
          </p:nvSpPr>
          <p:spPr>
            <a:xfrm>
              <a:off x="10248475" y="6157700"/>
              <a:ext cx="324550" cy="206775"/>
            </a:xfrm>
            <a:custGeom>
              <a:avLst/>
              <a:gdLst/>
              <a:ahLst/>
              <a:cxnLst/>
              <a:rect l="l" t="t" r="r" b="b"/>
              <a:pathLst>
                <a:path w="12982" h="8271" extrusionOk="0">
                  <a:moveTo>
                    <a:pt x="11482" y="0"/>
                  </a:moveTo>
                  <a:cubicBezTo>
                    <a:pt x="11456" y="0"/>
                    <a:pt x="11402" y="0"/>
                    <a:pt x="11375" y="54"/>
                  </a:cubicBezTo>
                  <a:cubicBezTo>
                    <a:pt x="9796" y="1017"/>
                    <a:pt x="8003" y="2088"/>
                    <a:pt x="6103" y="2891"/>
                  </a:cubicBezTo>
                  <a:lnTo>
                    <a:pt x="6049" y="2891"/>
                  </a:lnTo>
                  <a:cubicBezTo>
                    <a:pt x="4711" y="3453"/>
                    <a:pt x="3372" y="3828"/>
                    <a:pt x="2115" y="3988"/>
                  </a:cubicBezTo>
                  <a:cubicBezTo>
                    <a:pt x="1552" y="4068"/>
                    <a:pt x="964" y="4095"/>
                    <a:pt x="402" y="4095"/>
                  </a:cubicBezTo>
                  <a:lnTo>
                    <a:pt x="348" y="4095"/>
                  </a:lnTo>
                  <a:cubicBezTo>
                    <a:pt x="268" y="4095"/>
                    <a:pt x="214" y="4122"/>
                    <a:pt x="161" y="4176"/>
                  </a:cubicBezTo>
                  <a:lnTo>
                    <a:pt x="134" y="4176"/>
                  </a:lnTo>
                  <a:cubicBezTo>
                    <a:pt x="107" y="4229"/>
                    <a:pt x="80" y="4256"/>
                    <a:pt x="80" y="4283"/>
                  </a:cubicBezTo>
                  <a:cubicBezTo>
                    <a:pt x="0" y="4631"/>
                    <a:pt x="0" y="4925"/>
                    <a:pt x="27" y="5219"/>
                  </a:cubicBezTo>
                  <a:cubicBezTo>
                    <a:pt x="80" y="5380"/>
                    <a:pt x="80" y="5514"/>
                    <a:pt x="134" y="5648"/>
                  </a:cubicBezTo>
                  <a:cubicBezTo>
                    <a:pt x="161" y="5781"/>
                    <a:pt x="241" y="5915"/>
                    <a:pt x="294" y="6049"/>
                  </a:cubicBezTo>
                  <a:cubicBezTo>
                    <a:pt x="509" y="6504"/>
                    <a:pt x="883" y="6906"/>
                    <a:pt x="1419" y="7227"/>
                  </a:cubicBezTo>
                  <a:cubicBezTo>
                    <a:pt x="1633" y="7361"/>
                    <a:pt x="1874" y="7494"/>
                    <a:pt x="2168" y="7628"/>
                  </a:cubicBezTo>
                  <a:cubicBezTo>
                    <a:pt x="2436" y="7735"/>
                    <a:pt x="2703" y="7842"/>
                    <a:pt x="3025" y="7923"/>
                  </a:cubicBezTo>
                  <a:cubicBezTo>
                    <a:pt x="3587" y="8110"/>
                    <a:pt x="4175" y="8190"/>
                    <a:pt x="4898" y="8244"/>
                  </a:cubicBezTo>
                  <a:cubicBezTo>
                    <a:pt x="5166" y="8271"/>
                    <a:pt x="5380" y="8271"/>
                    <a:pt x="5648" y="8271"/>
                  </a:cubicBezTo>
                  <a:cubicBezTo>
                    <a:pt x="5996" y="8271"/>
                    <a:pt x="6317" y="8271"/>
                    <a:pt x="6638" y="8244"/>
                  </a:cubicBezTo>
                  <a:cubicBezTo>
                    <a:pt x="6906" y="8190"/>
                    <a:pt x="7173" y="8164"/>
                    <a:pt x="7387" y="8137"/>
                  </a:cubicBezTo>
                  <a:cubicBezTo>
                    <a:pt x="7709" y="8057"/>
                    <a:pt x="8003" y="8003"/>
                    <a:pt x="8324" y="7869"/>
                  </a:cubicBezTo>
                  <a:cubicBezTo>
                    <a:pt x="9100" y="7602"/>
                    <a:pt x="9850" y="7227"/>
                    <a:pt x="10465" y="6772"/>
                  </a:cubicBezTo>
                  <a:cubicBezTo>
                    <a:pt x="11188" y="6263"/>
                    <a:pt x="11777" y="5648"/>
                    <a:pt x="12178" y="5032"/>
                  </a:cubicBezTo>
                  <a:cubicBezTo>
                    <a:pt x="12419" y="4684"/>
                    <a:pt x="12580" y="4309"/>
                    <a:pt x="12714" y="3961"/>
                  </a:cubicBezTo>
                  <a:cubicBezTo>
                    <a:pt x="12848" y="3587"/>
                    <a:pt x="12901" y="3185"/>
                    <a:pt x="12955" y="2784"/>
                  </a:cubicBezTo>
                  <a:cubicBezTo>
                    <a:pt x="12981" y="2302"/>
                    <a:pt x="12928" y="1874"/>
                    <a:pt x="12740" y="1472"/>
                  </a:cubicBezTo>
                  <a:cubicBezTo>
                    <a:pt x="12580" y="1071"/>
                    <a:pt x="12339" y="696"/>
                    <a:pt x="12018" y="348"/>
                  </a:cubicBezTo>
                  <a:lnTo>
                    <a:pt x="11750" y="80"/>
                  </a:lnTo>
                  <a:cubicBezTo>
                    <a:pt x="11723" y="27"/>
                    <a:pt x="11643" y="0"/>
                    <a:pt x="11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6"/>
            <p:cNvSpPr/>
            <p:nvPr/>
          </p:nvSpPr>
          <p:spPr>
            <a:xfrm>
              <a:off x="10255150" y="6165725"/>
              <a:ext cx="317875" cy="198075"/>
            </a:xfrm>
            <a:custGeom>
              <a:avLst/>
              <a:gdLst/>
              <a:ahLst/>
              <a:cxnLst/>
              <a:rect l="l" t="t" r="r" b="b"/>
              <a:pathLst>
                <a:path w="12715" h="7923" extrusionOk="0">
                  <a:moveTo>
                    <a:pt x="1" y="5675"/>
                  </a:moveTo>
                  <a:cubicBezTo>
                    <a:pt x="1" y="5675"/>
                    <a:pt x="1" y="5696"/>
                    <a:pt x="20" y="5701"/>
                  </a:cubicBezTo>
                  <a:lnTo>
                    <a:pt x="20" y="5701"/>
                  </a:lnTo>
                  <a:cubicBezTo>
                    <a:pt x="14" y="5692"/>
                    <a:pt x="7" y="5683"/>
                    <a:pt x="1" y="5675"/>
                  </a:cubicBezTo>
                  <a:close/>
                  <a:moveTo>
                    <a:pt x="20" y="5701"/>
                  </a:moveTo>
                  <a:cubicBezTo>
                    <a:pt x="26" y="5709"/>
                    <a:pt x="33" y="5717"/>
                    <a:pt x="39" y="5725"/>
                  </a:cubicBezTo>
                  <a:lnTo>
                    <a:pt x="39" y="5725"/>
                  </a:lnTo>
                  <a:cubicBezTo>
                    <a:pt x="35" y="5717"/>
                    <a:pt x="31" y="5709"/>
                    <a:pt x="27" y="5701"/>
                  </a:cubicBezTo>
                  <a:cubicBezTo>
                    <a:pt x="25" y="5701"/>
                    <a:pt x="22" y="5701"/>
                    <a:pt x="20" y="5701"/>
                  </a:cubicBezTo>
                  <a:close/>
                  <a:moveTo>
                    <a:pt x="11751" y="0"/>
                  </a:moveTo>
                  <a:lnTo>
                    <a:pt x="11751" y="54"/>
                  </a:lnTo>
                  <a:cubicBezTo>
                    <a:pt x="11778" y="295"/>
                    <a:pt x="11804" y="562"/>
                    <a:pt x="11804" y="803"/>
                  </a:cubicBezTo>
                  <a:cubicBezTo>
                    <a:pt x="11804" y="1686"/>
                    <a:pt x="11537" y="2570"/>
                    <a:pt x="11135" y="3373"/>
                  </a:cubicBezTo>
                  <a:cubicBezTo>
                    <a:pt x="10948" y="3774"/>
                    <a:pt x="10680" y="4176"/>
                    <a:pt x="10413" y="4550"/>
                  </a:cubicBezTo>
                  <a:cubicBezTo>
                    <a:pt x="10145" y="4898"/>
                    <a:pt x="9877" y="5246"/>
                    <a:pt x="9529" y="5541"/>
                  </a:cubicBezTo>
                  <a:cubicBezTo>
                    <a:pt x="9369" y="5701"/>
                    <a:pt x="9235" y="5835"/>
                    <a:pt x="9074" y="5969"/>
                  </a:cubicBezTo>
                  <a:cubicBezTo>
                    <a:pt x="8914" y="6103"/>
                    <a:pt x="8700" y="6237"/>
                    <a:pt x="8539" y="6370"/>
                  </a:cubicBezTo>
                  <a:cubicBezTo>
                    <a:pt x="8164" y="6638"/>
                    <a:pt x="7763" y="6852"/>
                    <a:pt x="7334" y="7013"/>
                  </a:cubicBezTo>
                  <a:cubicBezTo>
                    <a:pt x="6906" y="7173"/>
                    <a:pt x="6451" y="7307"/>
                    <a:pt x="6023" y="7414"/>
                  </a:cubicBezTo>
                  <a:cubicBezTo>
                    <a:pt x="5595" y="7521"/>
                    <a:pt x="5113" y="7548"/>
                    <a:pt x="4685" y="7548"/>
                  </a:cubicBezTo>
                  <a:cubicBezTo>
                    <a:pt x="4230" y="7548"/>
                    <a:pt x="3775" y="7521"/>
                    <a:pt x="3320" y="7441"/>
                  </a:cubicBezTo>
                  <a:cubicBezTo>
                    <a:pt x="2838" y="7388"/>
                    <a:pt x="2410" y="7254"/>
                    <a:pt x="1981" y="7093"/>
                  </a:cubicBezTo>
                  <a:cubicBezTo>
                    <a:pt x="1553" y="6906"/>
                    <a:pt x="1152" y="6692"/>
                    <a:pt x="777" y="6424"/>
                  </a:cubicBezTo>
                  <a:cubicBezTo>
                    <a:pt x="616" y="6290"/>
                    <a:pt x="402" y="6156"/>
                    <a:pt x="268" y="5969"/>
                  </a:cubicBezTo>
                  <a:cubicBezTo>
                    <a:pt x="178" y="5901"/>
                    <a:pt x="107" y="5815"/>
                    <a:pt x="39" y="5725"/>
                  </a:cubicBezTo>
                  <a:lnTo>
                    <a:pt x="39" y="5725"/>
                  </a:lnTo>
                  <a:cubicBezTo>
                    <a:pt x="255" y="6170"/>
                    <a:pt x="626" y="6563"/>
                    <a:pt x="1152" y="6879"/>
                  </a:cubicBezTo>
                  <a:cubicBezTo>
                    <a:pt x="1366" y="7013"/>
                    <a:pt x="1607" y="7147"/>
                    <a:pt x="1901" y="7281"/>
                  </a:cubicBezTo>
                  <a:cubicBezTo>
                    <a:pt x="2169" y="7388"/>
                    <a:pt x="2436" y="7495"/>
                    <a:pt x="2758" y="7575"/>
                  </a:cubicBezTo>
                  <a:cubicBezTo>
                    <a:pt x="3320" y="7762"/>
                    <a:pt x="3908" y="7843"/>
                    <a:pt x="4631" y="7896"/>
                  </a:cubicBezTo>
                  <a:cubicBezTo>
                    <a:pt x="4899" y="7923"/>
                    <a:pt x="5166" y="7923"/>
                    <a:pt x="5381" y="7923"/>
                  </a:cubicBezTo>
                  <a:cubicBezTo>
                    <a:pt x="5729" y="7923"/>
                    <a:pt x="6023" y="7923"/>
                    <a:pt x="6371" y="7896"/>
                  </a:cubicBezTo>
                  <a:cubicBezTo>
                    <a:pt x="6639" y="7843"/>
                    <a:pt x="6906" y="7816"/>
                    <a:pt x="7120" y="7789"/>
                  </a:cubicBezTo>
                  <a:cubicBezTo>
                    <a:pt x="7442" y="7709"/>
                    <a:pt x="7736" y="7655"/>
                    <a:pt x="8057" y="7521"/>
                  </a:cubicBezTo>
                  <a:cubicBezTo>
                    <a:pt x="8833" y="7254"/>
                    <a:pt x="9583" y="6879"/>
                    <a:pt x="10198" y="6424"/>
                  </a:cubicBezTo>
                  <a:cubicBezTo>
                    <a:pt x="10921" y="5915"/>
                    <a:pt x="11510" y="5300"/>
                    <a:pt x="11911" y="4684"/>
                  </a:cubicBezTo>
                  <a:cubicBezTo>
                    <a:pt x="12152" y="4336"/>
                    <a:pt x="12313" y="3962"/>
                    <a:pt x="12447" y="3614"/>
                  </a:cubicBezTo>
                  <a:cubicBezTo>
                    <a:pt x="12581" y="3239"/>
                    <a:pt x="12634" y="2837"/>
                    <a:pt x="12688" y="2436"/>
                  </a:cubicBezTo>
                  <a:cubicBezTo>
                    <a:pt x="12714" y="1954"/>
                    <a:pt x="12661" y="1526"/>
                    <a:pt x="12473" y="1124"/>
                  </a:cubicBezTo>
                  <a:cubicBezTo>
                    <a:pt x="12313" y="723"/>
                    <a:pt x="12072" y="348"/>
                    <a:pt x="1175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6"/>
            <p:cNvSpPr/>
            <p:nvPr/>
          </p:nvSpPr>
          <p:spPr>
            <a:xfrm>
              <a:off x="10207650" y="5982375"/>
              <a:ext cx="351325" cy="321875"/>
            </a:xfrm>
            <a:custGeom>
              <a:avLst/>
              <a:gdLst/>
              <a:ahLst/>
              <a:cxnLst/>
              <a:rect l="l" t="t" r="r" b="b"/>
              <a:pathLst>
                <a:path w="14053" h="12875" extrusionOk="0">
                  <a:moveTo>
                    <a:pt x="11269" y="0"/>
                  </a:moveTo>
                  <a:cubicBezTo>
                    <a:pt x="11188" y="0"/>
                    <a:pt x="11135" y="27"/>
                    <a:pt x="11108" y="81"/>
                  </a:cubicBezTo>
                  <a:cubicBezTo>
                    <a:pt x="11081" y="134"/>
                    <a:pt x="11081" y="188"/>
                    <a:pt x="11081" y="215"/>
                  </a:cubicBezTo>
                  <a:cubicBezTo>
                    <a:pt x="11081" y="268"/>
                    <a:pt x="11108" y="322"/>
                    <a:pt x="11135" y="322"/>
                  </a:cubicBezTo>
                  <a:lnTo>
                    <a:pt x="11162" y="348"/>
                  </a:lnTo>
                  <a:lnTo>
                    <a:pt x="11188" y="402"/>
                  </a:lnTo>
                  <a:cubicBezTo>
                    <a:pt x="9689" y="991"/>
                    <a:pt x="8164" y="1928"/>
                    <a:pt x="6558" y="3212"/>
                  </a:cubicBezTo>
                  <a:cubicBezTo>
                    <a:pt x="5086" y="4363"/>
                    <a:pt x="3614" y="5809"/>
                    <a:pt x="2195" y="7441"/>
                  </a:cubicBezTo>
                  <a:cubicBezTo>
                    <a:pt x="1633" y="8110"/>
                    <a:pt x="1098" y="8833"/>
                    <a:pt x="589" y="9502"/>
                  </a:cubicBezTo>
                  <a:cubicBezTo>
                    <a:pt x="482" y="9181"/>
                    <a:pt x="402" y="8860"/>
                    <a:pt x="322" y="8485"/>
                  </a:cubicBezTo>
                  <a:cubicBezTo>
                    <a:pt x="322" y="8458"/>
                    <a:pt x="295" y="8405"/>
                    <a:pt x="268" y="8405"/>
                  </a:cubicBezTo>
                  <a:cubicBezTo>
                    <a:pt x="214" y="8405"/>
                    <a:pt x="188" y="8351"/>
                    <a:pt x="161" y="8351"/>
                  </a:cubicBezTo>
                  <a:lnTo>
                    <a:pt x="134" y="8351"/>
                  </a:lnTo>
                  <a:cubicBezTo>
                    <a:pt x="107" y="8351"/>
                    <a:pt x="54" y="8405"/>
                    <a:pt x="27" y="8432"/>
                  </a:cubicBezTo>
                  <a:cubicBezTo>
                    <a:pt x="0" y="8458"/>
                    <a:pt x="0" y="8485"/>
                    <a:pt x="0" y="8565"/>
                  </a:cubicBezTo>
                  <a:cubicBezTo>
                    <a:pt x="134" y="9395"/>
                    <a:pt x="429" y="10171"/>
                    <a:pt x="910" y="10814"/>
                  </a:cubicBezTo>
                  <a:cubicBezTo>
                    <a:pt x="1339" y="11429"/>
                    <a:pt x="1927" y="11938"/>
                    <a:pt x="2650" y="12286"/>
                  </a:cubicBezTo>
                  <a:cubicBezTo>
                    <a:pt x="3346" y="12607"/>
                    <a:pt x="4149" y="12821"/>
                    <a:pt x="5139" y="12875"/>
                  </a:cubicBezTo>
                  <a:lnTo>
                    <a:pt x="5648" y="12875"/>
                  </a:lnTo>
                  <a:cubicBezTo>
                    <a:pt x="6344" y="12875"/>
                    <a:pt x="7093" y="12768"/>
                    <a:pt x="7816" y="12607"/>
                  </a:cubicBezTo>
                  <a:cubicBezTo>
                    <a:pt x="9556" y="12179"/>
                    <a:pt x="11135" y="11162"/>
                    <a:pt x="12339" y="9797"/>
                  </a:cubicBezTo>
                  <a:cubicBezTo>
                    <a:pt x="12634" y="9422"/>
                    <a:pt x="12875" y="9128"/>
                    <a:pt x="13089" y="8806"/>
                  </a:cubicBezTo>
                  <a:cubicBezTo>
                    <a:pt x="13249" y="8485"/>
                    <a:pt x="13410" y="8191"/>
                    <a:pt x="13544" y="7816"/>
                  </a:cubicBezTo>
                  <a:cubicBezTo>
                    <a:pt x="13811" y="7147"/>
                    <a:pt x="13945" y="6451"/>
                    <a:pt x="14026" y="5675"/>
                  </a:cubicBezTo>
                  <a:cubicBezTo>
                    <a:pt x="14052" y="4952"/>
                    <a:pt x="14026" y="4176"/>
                    <a:pt x="13811" y="3480"/>
                  </a:cubicBezTo>
                  <a:cubicBezTo>
                    <a:pt x="13651" y="2731"/>
                    <a:pt x="13303" y="2061"/>
                    <a:pt x="12901" y="1499"/>
                  </a:cubicBezTo>
                  <a:cubicBezTo>
                    <a:pt x="12607" y="1071"/>
                    <a:pt x="12205" y="670"/>
                    <a:pt x="11777" y="322"/>
                  </a:cubicBezTo>
                  <a:cubicBezTo>
                    <a:pt x="11750" y="268"/>
                    <a:pt x="11670" y="241"/>
                    <a:pt x="11617" y="241"/>
                  </a:cubicBezTo>
                  <a:lnTo>
                    <a:pt x="11295" y="27"/>
                  </a:lnTo>
                  <a:cubicBezTo>
                    <a:pt x="11349" y="0"/>
                    <a:pt x="11295" y="0"/>
                    <a:pt x="1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6"/>
            <p:cNvSpPr/>
            <p:nvPr/>
          </p:nvSpPr>
          <p:spPr>
            <a:xfrm>
              <a:off x="10244450" y="6006475"/>
              <a:ext cx="315200" cy="299800"/>
            </a:xfrm>
            <a:custGeom>
              <a:avLst/>
              <a:gdLst/>
              <a:ahLst/>
              <a:cxnLst/>
              <a:rect l="l" t="t" r="r" b="b"/>
              <a:pathLst>
                <a:path w="12608" h="11992" extrusionOk="0">
                  <a:moveTo>
                    <a:pt x="10974" y="0"/>
                  </a:moveTo>
                  <a:cubicBezTo>
                    <a:pt x="11000" y="26"/>
                    <a:pt x="11026" y="53"/>
                    <a:pt x="11052" y="81"/>
                  </a:cubicBezTo>
                  <a:lnTo>
                    <a:pt x="11052" y="81"/>
                  </a:lnTo>
                  <a:cubicBezTo>
                    <a:pt x="11028" y="34"/>
                    <a:pt x="11001" y="0"/>
                    <a:pt x="10974" y="0"/>
                  </a:cubicBezTo>
                  <a:close/>
                  <a:moveTo>
                    <a:pt x="11052" y="81"/>
                  </a:moveTo>
                  <a:cubicBezTo>
                    <a:pt x="11075" y="128"/>
                    <a:pt x="11095" y="188"/>
                    <a:pt x="11108" y="241"/>
                  </a:cubicBezTo>
                  <a:cubicBezTo>
                    <a:pt x="11215" y="562"/>
                    <a:pt x="11296" y="910"/>
                    <a:pt x="11349" y="1231"/>
                  </a:cubicBezTo>
                  <a:cubicBezTo>
                    <a:pt x="11429" y="1900"/>
                    <a:pt x="11429" y="2623"/>
                    <a:pt x="11349" y="3319"/>
                  </a:cubicBezTo>
                  <a:cubicBezTo>
                    <a:pt x="11215" y="4122"/>
                    <a:pt x="10974" y="4925"/>
                    <a:pt x="10626" y="5701"/>
                  </a:cubicBezTo>
                  <a:cubicBezTo>
                    <a:pt x="10305" y="6451"/>
                    <a:pt x="9877" y="7173"/>
                    <a:pt x="9368" y="7842"/>
                  </a:cubicBezTo>
                  <a:cubicBezTo>
                    <a:pt x="8860" y="8458"/>
                    <a:pt x="8298" y="9074"/>
                    <a:pt x="7655" y="9582"/>
                  </a:cubicBezTo>
                  <a:cubicBezTo>
                    <a:pt x="7361" y="9796"/>
                    <a:pt x="7013" y="10037"/>
                    <a:pt x="6692" y="10251"/>
                  </a:cubicBezTo>
                  <a:cubicBezTo>
                    <a:pt x="6264" y="10519"/>
                    <a:pt x="5782" y="10706"/>
                    <a:pt x="5273" y="10867"/>
                  </a:cubicBezTo>
                  <a:cubicBezTo>
                    <a:pt x="4818" y="11001"/>
                    <a:pt x="4336" y="11108"/>
                    <a:pt x="3855" y="11188"/>
                  </a:cubicBezTo>
                  <a:cubicBezTo>
                    <a:pt x="3614" y="11201"/>
                    <a:pt x="3366" y="11208"/>
                    <a:pt x="3119" y="11208"/>
                  </a:cubicBezTo>
                  <a:cubicBezTo>
                    <a:pt x="2871" y="11208"/>
                    <a:pt x="2623" y="11201"/>
                    <a:pt x="2383" y="11188"/>
                  </a:cubicBezTo>
                  <a:cubicBezTo>
                    <a:pt x="1874" y="11108"/>
                    <a:pt x="1392" y="11001"/>
                    <a:pt x="937" y="10867"/>
                  </a:cubicBezTo>
                  <a:cubicBezTo>
                    <a:pt x="696" y="10813"/>
                    <a:pt x="455" y="10706"/>
                    <a:pt x="241" y="10599"/>
                  </a:cubicBezTo>
                  <a:cubicBezTo>
                    <a:pt x="161" y="10572"/>
                    <a:pt x="54" y="10546"/>
                    <a:pt x="0" y="10519"/>
                  </a:cubicBezTo>
                  <a:lnTo>
                    <a:pt x="0" y="10519"/>
                  </a:lnTo>
                  <a:cubicBezTo>
                    <a:pt x="375" y="10840"/>
                    <a:pt x="777" y="11135"/>
                    <a:pt x="1205" y="11375"/>
                  </a:cubicBezTo>
                  <a:cubicBezTo>
                    <a:pt x="1901" y="11723"/>
                    <a:pt x="2704" y="11911"/>
                    <a:pt x="3721" y="11991"/>
                  </a:cubicBezTo>
                  <a:lnTo>
                    <a:pt x="4203" y="11991"/>
                  </a:lnTo>
                  <a:cubicBezTo>
                    <a:pt x="4925" y="11991"/>
                    <a:pt x="5648" y="11884"/>
                    <a:pt x="6397" y="11723"/>
                  </a:cubicBezTo>
                  <a:cubicBezTo>
                    <a:pt x="8137" y="11268"/>
                    <a:pt x="9743" y="10278"/>
                    <a:pt x="10894" y="8913"/>
                  </a:cubicBezTo>
                  <a:cubicBezTo>
                    <a:pt x="11215" y="8538"/>
                    <a:pt x="11429" y="8244"/>
                    <a:pt x="11643" y="7896"/>
                  </a:cubicBezTo>
                  <a:cubicBezTo>
                    <a:pt x="11804" y="7601"/>
                    <a:pt x="11965" y="7307"/>
                    <a:pt x="12099" y="6932"/>
                  </a:cubicBezTo>
                  <a:cubicBezTo>
                    <a:pt x="12366" y="6263"/>
                    <a:pt x="12500" y="5567"/>
                    <a:pt x="12580" y="4791"/>
                  </a:cubicBezTo>
                  <a:cubicBezTo>
                    <a:pt x="12607" y="4042"/>
                    <a:pt x="12580" y="3292"/>
                    <a:pt x="12366" y="2570"/>
                  </a:cubicBezTo>
                  <a:cubicBezTo>
                    <a:pt x="12206" y="1847"/>
                    <a:pt x="11884" y="1178"/>
                    <a:pt x="11483" y="616"/>
                  </a:cubicBezTo>
                  <a:cubicBezTo>
                    <a:pt x="11326" y="413"/>
                    <a:pt x="11187" y="230"/>
                    <a:pt x="11052" y="8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6"/>
            <p:cNvSpPr/>
            <p:nvPr/>
          </p:nvSpPr>
          <p:spPr>
            <a:xfrm>
              <a:off x="10077175" y="5774275"/>
              <a:ext cx="428925" cy="459050"/>
            </a:xfrm>
            <a:custGeom>
              <a:avLst/>
              <a:gdLst/>
              <a:ahLst/>
              <a:cxnLst/>
              <a:rect l="l" t="t" r="r" b="b"/>
              <a:pathLst>
                <a:path w="17157" h="18362" extrusionOk="0">
                  <a:moveTo>
                    <a:pt x="8458" y="0"/>
                  </a:moveTo>
                  <a:cubicBezTo>
                    <a:pt x="8217" y="81"/>
                    <a:pt x="8030" y="81"/>
                    <a:pt x="7789" y="81"/>
                  </a:cubicBezTo>
                  <a:cubicBezTo>
                    <a:pt x="7414" y="81"/>
                    <a:pt x="7093" y="134"/>
                    <a:pt x="6718" y="161"/>
                  </a:cubicBezTo>
                  <a:lnTo>
                    <a:pt x="6691" y="161"/>
                  </a:lnTo>
                  <a:cubicBezTo>
                    <a:pt x="6611" y="161"/>
                    <a:pt x="6531" y="214"/>
                    <a:pt x="6531" y="295"/>
                  </a:cubicBezTo>
                  <a:cubicBezTo>
                    <a:pt x="6210" y="1392"/>
                    <a:pt x="5888" y="2463"/>
                    <a:pt x="5514" y="3533"/>
                  </a:cubicBezTo>
                  <a:cubicBezTo>
                    <a:pt x="4764" y="5675"/>
                    <a:pt x="3988" y="7548"/>
                    <a:pt x="3078" y="9261"/>
                  </a:cubicBezTo>
                  <a:cubicBezTo>
                    <a:pt x="2864" y="9636"/>
                    <a:pt x="2677" y="9957"/>
                    <a:pt x="2462" y="10332"/>
                  </a:cubicBezTo>
                  <a:cubicBezTo>
                    <a:pt x="2248" y="10760"/>
                    <a:pt x="2034" y="11055"/>
                    <a:pt x="1847" y="11376"/>
                  </a:cubicBezTo>
                  <a:lnTo>
                    <a:pt x="1874" y="11322"/>
                  </a:lnTo>
                  <a:lnTo>
                    <a:pt x="1258" y="12125"/>
                  </a:lnTo>
                  <a:cubicBezTo>
                    <a:pt x="830" y="12741"/>
                    <a:pt x="348" y="13330"/>
                    <a:pt x="27" y="14052"/>
                  </a:cubicBezTo>
                  <a:cubicBezTo>
                    <a:pt x="0" y="14106"/>
                    <a:pt x="27" y="14213"/>
                    <a:pt x="54" y="14240"/>
                  </a:cubicBezTo>
                  <a:cubicBezTo>
                    <a:pt x="27" y="14320"/>
                    <a:pt x="27" y="14374"/>
                    <a:pt x="54" y="14454"/>
                  </a:cubicBezTo>
                  <a:cubicBezTo>
                    <a:pt x="455" y="15150"/>
                    <a:pt x="990" y="15792"/>
                    <a:pt x="1633" y="16327"/>
                  </a:cubicBezTo>
                  <a:cubicBezTo>
                    <a:pt x="2222" y="16809"/>
                    <a:pt x="2944" y="17264"/>
                    <a:pt x="3694" y="17585"/>
                  </a:cubicBezTo>
                  <a:cubicBezTo>
                    <a:pt x="4871" y="18094"/>
                    <a:pt x="6183" y="18362"/>
                    <a:pt x="7521" y="18362"/>
                  </a:cubicBezTo>
                  <a:cubicBezTo>
                    <a:pt x="7869" y="18362"/>
                    <a:pt x="8190" y="18335"/>
                    <a:pt x="8538" y="18281"/>
                  </a:cubicBezTo>
                  <a:cubicBezTo>
                    <a:pt x="9368" y="18201"/>
                    <a:pt x="10117" y="18014"/>
                    <a:pt x="10894" y="17719"/>
                  </a:cubicBezTo>
                  <a:cubicBezTo>
                    <a:pt x="11670" y="17425"/>
                    <a:pt x="12393" y="17023"/>
                    <a:pt x="13062" y="16515"/>
                  </a:cubicBezTo>
                  <a:cubicBezTo>
                    <a:pt x="13784" y="15979"/>
                    <a:pt x="14400" y="15337"/>
                    <a:pt x="14989" y="14588"/>
                  </a:cubicBezTo>
                  <a:cubicBezTo>
                    <a:pt x="15551" y="13838"/>
                    <a:pt x="16006" y="13035"/>
                    <a:pt x="16354" y="12152"/>
                  </a:cubicBezTo>
                  <a:cubicBezTo>
                    <a:pt x="16729" y="11295"/>
                    <a:pt x="16943" y="10385"/>
                    <a:pt x="17050" y="9529"/>
                  </a:cubicBezTo>
                  <a:cubicBezTo>
                    <a:pt x="17157" y="8592"/>
                    <a:pt x="17077" y="7682"/>
                    <a:pt x="16862" y="6852"/>
                  </a:cubicBezTo>
                  <a:cubicBezTo>
                    <a:pt x="16755" y="6451"/>
                    <a:pt x="16595" y="6023"/>
                    <a:pt x="16381" y="5568"/>
                  </a:cubicBezTo>
                  <a:cubicBezTo>
                    <a:pt x="16193" y="5139"/>
                    <a:pt x="15952" y="4738"/>
                    <a:pt x="15685" y="4336"/>
                  </a:cubicBezTo>
                  <a:cubicBezTo>
                    <a:pt x="15149" y="3560"/>
                    <a:pt x="14480" y="2838"/>
                    <a:pt x="13704" y="2195"/>
                  </a:cubicBezTo>
                  <a:cubicBezTo>
                    <a:pt x="12928" y="1553"/>
                    <a:pt x="12098" y="1071"/>
                    <a:pt x="11242" y="670"/>
                  </a:cubicBezTo>
                  <a:cubicBezTo>
                    <a:pt x="10787" y="455"/>
                    <a:pt x="10332" y="322"/>
                    <a:pt x="9850" y="188"/>
                  </a:cubicBezTo>
                  <a:cubicBezTo>
                    <a:pt x="9422" y="81"/>
                    <a:pt x="8967" y="27"/>
                    <a:pt x="8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6"/>
            <p:cNvSpPr/>
            <p:nvPr/>
          </p:nvSpPr>
          <p:spPr>
            <a:xfrm>
              <a:off x="10164150" y="5803050"/>
              <a:ext cx="341950" cy="432275"/>
            </a:xfrm>
            <a:custGeom>
              <a:avLst/>
              <a:gdLst/>
              <a:ahLst/>
              <a:cxnLst/>
              <a:rect l="l" t="t" r="r" b="b"/>
              <a:pathLst>
                <a:path w="13678" h="17291" extrusionOk="0">
                  <a:moveTo>
                    <a:pt x="8619" y="0"/>
                  </a:moveTo>
                  <a:lnTo>
                    <a:pt x="8619" y="0"/>
                  </a:lnTo>
                  <a:cubicBezTo>
                    <a:pt x="8699" y="134"/>
                    <a:pt x="8806" y="241"/>
                    <a:pt x="8887" y="348"/>
                  </a:cubicBezTo>
                  <a:cubicBezTo>
                    <a:pt x="9128" y="616"/>
                    <a:pt x="9395" y="884"/>
                    <a:pt x="9583" y="1178"/>
                  </a:cubicBezTo>
                  <a:cubicBezTo>
                    <a:pt x="9850" y="1553"/>
                    <a:pt x="10091" y="1954"/>
                    <a:pt x="10305" y="2382"/>
                  </a:cubicBezTo>
                  <a:cubicBezTo>
                    <a:pt x="10493" y="2811"/>
                    <a:pt x="10653" y="3292"/>
                    <a:pt x="10787" y="3747"/>
                  </a:cubicBezTo>
                  <a:cubicBezTo>
                    <a:pt x="10921" y="4229"/>
                    <a:pt x="11028" y="4738"/>
                    <a:pt x="11055" y="5193"/>
                  </a:cubicBezTo>
                  <a:cubicBezTo>
                    <a:pt x="11135" y="5701"/>
                    <a:pt x="11162" y="6210"/>
                    <a:pt x="11162" y="6665"/>
                  </a:cubicBezTo>
                  <a:cubicBezTo>
                    <a:pt x="11162" y="6906"/>
                    <a:pt x="11162" y="7173"/>
                    <a:pt x="11135" y="7414"/>
                  </a:cubicBezTo>
                  <a:cubicBezTo>
                    <a:pt x="11135" y="7628"/>
                    <a:pt x="11108" y="7869"/>
                    <a:pt x="11055" y="8110"/>
                  </a:cubicBezTo>
                  <a:cubicBezTo>
                    <a:pt x="11001" y="8539"/>
                    <a:pt x="10921" y="8967"/>
                    <a:pt x="10841" y="9422"/>
                  </a:cubicBezTo>
                  <a:cubicBezTo>
                    <a:pt x="10600" y="10278"/>
                    <a:pt x="10252" y="11081"/>
                    <a:pt x="9824" y="11857"/>
                  </a:cubicBezTo>
                  <a:cubicBezTo>
                    <a:pt x="9395" y="12607"/>
                    <a:pt x="8860" y="13330"/>
                    <a:pt x="8218" y="13945"/>
                  </a:cubicBezTo>
                  <a:cubicBezTo>
                    <a:pt x="7575" y="14588"/>
                    <a:pt x="6879" y="15123"/>
                    <a:pt x="6103" y="15605"/>
                  </a:cubicBezTo>
                  <a:cubicBezTo>
                    <a:pt x="5916" y="15685"/>
                    <a:pt x="5702" y="15819"/>
                    <a:pt x="5514" y="15899"/>
                  </a:cubicBezTo>
                  <a:cubicBezTo>
                    <a:pt x="5300" y="16006"/>
                    <a:pt x="5113" y="16060"/>
                    <a:pt x="4899" y="16167"/>
                  </a:cubicBezTo>
                  <a:cubicBezTo>
                    <a:pt x="4470" y="16327"/>
                    <a:pt x="4042" y="16461"/>
                    <a:pt x="3614" y="16541"/>
                  </a:cubicBezTo>
                  <a:cubicBezTo>
                    <a:pt x="3059" y="16639"/>
                    <a:pt x="2503" y="16698"/>
                    <a:pt x="1948" y="16698"/>
                  </a:cubicBezTo>
                  <a:cubicBezTo>
                    <a:pt x="1593" y="16698"/>
                    <a:pt x="1238" y="16674"/>
                    <a:pt x="884" y="16622"/>
                  </a:cubicBezTo>
                  <a:cubicBezTo>
                    <a:pt x="589" y="16595"/>
                    <a:pt x="295" y="16541"/>
                    <a:pt x="1" y="16434"/>
                  </a:cubicBezTo>
                  <a:lnTo>
                    <a:pt x="1" y="16434"/>
                  </a:lnTo>
                  <a:cubicBezTo>
                    <a:pt x="54" y="16461"/>
                    <a:pt x="134" y="16488"/>
                    <a:pt x="215" y="16541"/>
                  </a:cubicBezTo>
                  <a:cubicBezTo>
                    <a:pt x="1392" y="17023"/>
                    <a:pt x="2704" y="17291"/>
                    <a:pt x="4042" y="17291"/>
                  </a:cubicBezTo>
                  <a:cubicBezTo>
                    <a:pt x="4390" y="17291"/>
                    <a:pt x="4711" y="17264"/>
                    <a:pt x="5059" y="17237"/>
                  </a:cubicBezTo>
                  <a:cubicBezTo>
                    <a:pt x="5889" y="17130"/>
                    <a:pt x="6692" y="16970"/>
                    <a:pt x="7415" y="16675"/>
                  </a:cubicBezTo>
                  <a:cubicBezTo>
                    <a:pt x="8191" y="16354"/>
                    <a:pt x="8914" y="15953"/>
                    <a:pt x="9583" y="15417"/>
                  </a:cubicBezTo>
                  <a:cubicBezTo>
                    <a:pt x="10305" y="14882"/>
                    <a:pt x="10921" y="14266"/>
                    <a:pt x="11510" y="13490"/>
                  </a:cubicBezTo>
                  <a:cubicBezTo>
                    <a:pt x="12072" y="12741"/>
                    <a:pt x="12527" y="11938"/>
                    <a:pt x="12875" y="11081"/>
                  </a:cubicBezTo>
                  <a:cubicBezTo>
                    <a:pt x="13250" y="10198"/>
                    <a:pt x="13464" y="9315"/>
                    <a:pt x="13571" y="8431"/>
                  </a:cubicBezTo>
                  <a:cubicBezTo>
                    <a:pt x="13678" y="7495"/>
                    <a:pt x="13598" y="6585"/>
                    <a:pt x="13383" y="5755"/>
                  </a:cubicBezTo>
                  <a:cubicBezTo>
                    <a:pt x="13276" y="5353"/>
                    <a:pt x="13116" y="4925"/>
                    <a:pt x="12902" y="4497"/>
                  </a:cubicBezTo>
                  <a:cubicBezTo>
                    <a:pt x="12714" y="4095"/>
                    <a:pt x="12473" y="3640"/>
                    <a:pt x="12206" y="3239"/>
                  </a:cubicBezTo>
                  <a:cubicBezTo>
                    <a:pt x="11670" y="2489"/>
                    <a:pt x="11001" y="1740"/>
                    <a:pt x="10225" y="1098"/>
                  </a:cubicBezTo>
                  <a:cubicBezTo>
                    <a:pt x="9716" y="669"/>
                    <a:pt x="9181" y="295"/>
                    <a:pt x="8619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6"/>
            <p:cNvSpPr/>
            <p:nvPr/>
          </p:nvSpPr>
          <p:spPr>
            <a:xfrm>
              <a:off x="9883100" y="5735450"/>
              <a:ext cx="471100" cy="414225"/>
            </a:xfrm>
            <a:custGeom>
              <a:avLst/>
              <a:gdLst/>
              <a:ahLst/>
              <a:cxnLst/>
              <a:rect l="l" t="t" r="r" b="b"/>
              <a:pathLst>
                <a:path w="18844" h="16569" extrusionOk="0">
                  <a:moveTo>
                    <a:pt x="10199" y="1"/>
                  </a:moveTo>
                  <a:cubicBezTo>
                    <a:pt x="9663" y="1"/>
                    <a:pt x="9128" y="28"/>
                    <a:pt x="8593" y="108"/>
                  </a:cubicBezTo>
                  <a:cubicBezTo>
                    <a:pt x="8165" y="162"/>
                    <a:pt x="7683" y="242"/>
                    <a:pt x="7228" y="376"/>
                  </a:cubicBezTo>
                  <a:cubicBezTo>
                    <a:pt x="6960" y="429"/>
                    <a:pt x="6719" y="510"/>
                    <a:pt x="6478" y="563"/>
                  </a:cubicBezTo>
                  <a:cubicBezTo>
                    <a:pt x="6291" y="643"/>
                    <a:pt x="6077" y="697"/>
                    <a:pt x="5889" y="804"/>
                  </a:cubicBezTo>
                  <a:cubicBezTo>
                    <a:pt x="5060" y="1152"/>
                    <a:pt x="4283" y="1607"/>
                    <a:pt x="3614" y="2223"/>
                  </a:cubicBezTo>
                  <a:cubicBezTo>
                    <a:pt x="3266" y="2490"/>
                    <a:pt x="2972" y="2811"/>
                    <a:pt x="2704" y="3106"/>
                  </a:cubicBezTo>
                  <a:cubicBezTo>
                    <a:pt x="2437" y="3427"/>
                    <a:pt x="2196" y="3775"/>
                    <a:pt x="1982" y="4150"/>
                  </a:cubicBezTo>
                  <a:cubicBezTo>
                    <a:pt x="1580" y="4819"/>
                    <a:pt x="1259" y="5568"/>
                    <a:pt x="1045" y="6371"/>
                  </a:cubicBezTo>
                  <a:cubicBezTo>
                    <a:pt x="831" y="7121"/>
                    <a:pt x="724" y="7977"/>
                    <a:pt x="697" y="8834"/>
                  </a:cubicBezTo>
                  <a:cubicBezTo>
                    <a:pt x="510" y="9208"/>
                    <a:pt x="269" y="9663"/>
                    <a:pt x="108" y="10199"/>
                  </a:cubicBezTo>
                  <a:cubicBezTo>
                    <a:pt x="28" y="10440"/>
                    <a:pt x="1" y="10680"/>
                    <a:pt x="1" y="10921"/>
                  </a:cubicBezTo>
                  <a:lnTo>
                    <a:pt x="1" y="11243"/>
                  </a:lnTo>
                  <a:cubicBezTo>
                    <a:pt x="1" y="11376"/>
                    <a:pt x="28" y="11510"/>
                    <a:pt x="55" y="11617"/>
                  </a:cubicBezTo>
                  <a:cubicBezTo>
                    <a:pt x="108" y="11805"/>
                    <a:pt x="188" y="12045"/>
                    <a:pt x="322" y="12313"/>
                  </a:cubicBezTo>
                  <a:cubicBezTo>
                    <a:pt x="429" y="12527"/>
                    <a:pt x="563" y="12715"/>
                    <a:pt x="697" y="12929"/>
                  </a:cubicBezTo>
                  <a:cubicBezTo>
                    <a:pt x="965" y="13277"/>
                    <a:pt x="1259" y="13651"/>
                    <a:pt x="1634" y="13946"/>
                  </a:cubicBezTo>
                  <a:cubicBezTo>
                    <a:pt x="1982" y="14267"/>
                    <a:pt x="2330" y="14535"/>
                    <a:pt x="2811" y="14802"/>
                  </a:cubicBezTo>
                  <a:cubicBezTo>
                    <a:pt x="3213" y="15016"/>
                    <a:pt x="3641" y="15257"/>
                    <a:pt x="4123" y="15471"/>
                  </a:cubicBezTo>
                  <a:cubicBezTo>
                    <a:pt x="4953" y="15819"/>
                    <a:pt x="5889" y="16087"/>
                    <a:pt x="6880" y="16301"/>
                  </a:cubicBezTo>
                  <a:cubicBezTo>
                    <a:pt x="7790" y="16462"/>
                    <a:pt x="8673" y="16569"/>
                    <a:pt x="9503" y="16569"/>
                  </a:cubicBezTo>
                  <a:lnTo>
                    <a:pt x="9797" y="16569"/>
                  </a:lnTo>
                  <a:cubicBezTo>
                    <a:pt x="10841" y="16542"/>
                    <a:pt x="11885" y="16355"/>
                    <a:pt x="12848" y="16060"/>
                  </a:cubicBezTo>
                  <a:cubicBezTo>
                    <a:pt x="12956" y="16034"/>
                    <a:pt x="13036" y="16007"/>
                    <a:pt x="13116" y="15953"/>
                  </a:cubicBezTo>
                  <a:cubicBezTo>
                    <a:pt x="14026" y="15659"/>
                    <a:pt x="14856" y="15231"/>
                    <a:pt x="15579" y="14695"/>
                  </a:cubicBezTo>
                  <a:cubicBezTo>
                    <a:pt x="16435" y="14080"/>
                    <a:pt x="17131" y="13330"/>
                    <a:pt x="17666" y="12447"/>
                  </a:cubicBezTo>
                  <a:cubicBezTo>
                    <a:pt x="18121" y="11671"/>
                    <a:pt x="18469" y="10814"/>
                    <a:pt x="18630" y="9851"/>
                  </a:cubicBezTo>
                  <a:cubicBezTo>
                    <a:pt x="18790" y="8941"/>
                    <a:pt x="18844" y="8004"/>
                    <a:pt x="18710" y="7040"/>
                  </a:cubicBezTo>
                  <a:cubicBezTo>
                    <a:pt x="18576" y="6104"/>
                    <a:pt x="18309" y="5193"/>
                    <a:pt x="17907" y="4364"/>
                  </a:cubicBezTo>
                  <a:cubicBezTo>
                    <a:pt x="17693" y="3962"/>
                    <a:pt x="17452" y="3561"/>
                    <a:pt x="17185" y="3186"/>
                  </a:cubicBezTo>
                  <a:cubicBezTo>
                    <a:pt x="16917" y="2811"/>
                    <a:pt x="16622" y="2437"/>
                    <a:pt x="16248" y="2142"/>
                  </a:cubicBezTo>
                  <a:cubicBezTo>
                    <a:pt x="15632" y="1553"/>
                    <a:pt x="14856" y="1045"/>
                    <a:pt x="13973" y="670"/>
                  </a:cubicBezTo>
                  <a:cubicBezTo>
                    <a:pt x="13170" y="349"/>
                    <a:pt x="12286" y="108"/>
                    <a:pt x="11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6"/>
            <p:cNvSpPr/>
            <p:nvPr/>
          </p:nvSpPr>
          <p:spPr>
            <a:xfrm>
              <a:off x="9970100" y="5734800"/>
              <a:ext cx="385450" cy="416225"/>
            </a:xfrm>
            <a:custGeom>
              <a:avLst/>
              <a:gdLst/>
              <a:ahLst/>
              <a:cxnLst/>
              <a:rect l="l" t="t" r="r" b="b"/>
              <a:pathLst>
                <a:path w="15418" h="16649" extrusionOk="0">
                  <a:moveTo>
                    <a:pt x="6879" y="0"/>
                  </a:moveTo>
                  <a:cubicBezTo>
                    <a:pt x="7227" y="54"/>
                    <a:pt x="7495" y="134"/>
                    <a:pt x="7763" y="241"/>
                  </a:cubicBezTo>
                  <a:cubicBezTo>
                    <a:pt x="8539" y="455"/>
                    <a:pt x="9261" y="803"/>
                    <a:pt x="9931" y="1231"/>
                  </a:cubicBezTo>
                  <a:cubicBezTo>
                    <a:pt x="10600" y="1660"/>
                    <a:pt x="11215" y="2168"/>
                    <a:pt x="11751" y="2784"/>
                  </a:cubicBezTo>
                  <a:cubicBezTo>
                    <a:pt x="12018" y="3078"/>
                    <a:pt x="12232" y="3373"/>
                    <a:pt x="12447" y="3694"/>
                  </a:cubicBezTo>
                  <a:cubicBezTo>
                    <a:pt x="12554" y="3881"/>
                    <a:pt x="12634" y="4042"/>
                    <a:pt x="12741" y="4256"/>
                  </a:cubicBezTo>
                  <a:cubicBezTo>
                    <a:pt x="12848" y="4417"/>
                    <a:pt x="12902" y="4604"/>
                    <a:pt x="12982" y="4818"/>
                  </a:cubicBezTo>
                  <a:cubicBezTo>
                    <a:pt x="13303" y="5621"/>
                    <a:pt x="13517" y="6477"/>
                    <a:pt x="13571" y="7361"/>
                  </a:cubicBezTo>
                  <a:cubicBezTo>
                    <a:pt x="13651" y="8190"/>
                    <a:pt x="13571" y="9020"/>
                    <a:pt x="13383" y="9823"/>
                  </a:cubicBezTo>
                  <a:cubicBezTo>
                    <a:pt x="13169" y="10626"/>
                    <a:pt x="12875" y="11402"/>
                    <a:pt x="12447" y="12071"/>
                  </a:cubicBezTo>
                  <a:cubicBezTo>
                    <a:pt x="12018" y="12767"/>
                    <a:pt x="11429" y="13437"/>
                    <a:pt x="10760" y="13972"/>
                  </a:cubicBezTo>
                  <a:lnTo>
                    <a:pt x="10279" y="14373"/>
                  </a:lnTo>
                  <a:cubicBezTo>
                    <a:pt x="10091" y="14507"/>
                    <a:pt x="9904" y="14641"/>
                    <a:pt x="9690" y="14748"/>
                  </a:cubicBezTo>
                  <a:cubicBezTo>
                    <a:pt x="9288" y="14989"/>
                    <a:pt x="8887" y="15176"/>
                    <a:pt x="8485" y="15364"/>
                  </a:cubicBezTo>
                  <a:cubicBezTo>
                    <a:pt x="7629" y="15685"/>
                    <a:pt x="6719" y="15899"/>
                    <a:pt x="5782" y="15979"/>
                  </a:cubicBezTo>
                  <a:cubicBezTo>
                    <a:pt x="5371" y="16026"/>
                    <a:pt x="4955" y="16047"/>
                    <a:pt x="4539" y="16047"/>
                  </a:cubicBezTo>
                  <a:cubicBezTo>
                    <a:pt x="4005" y="16047"/>
                    <a:pt x="3471" y="16013"/>
                    <a:pt x="2945" y="15953"/>
                  </a:cubicBezTo>
                  <a:cubicBezTo>
                    <a:pt x="2516" y="15899"/>
                    <a:pt x="2035" y="15819"/>
                    <a:pt x="1606" y="15712"/>
                  </a:cubicBezTo>
                  <a:cubicBezTo>
                    <a:pt x="1125" y="15631"/>
                    <a:pt x="696" y="15497"/>
                    <a:pt x="268" y="15310"/>
                  </a:cubicBezTo>
                  <a:cubicBezTo>
                    <a:pt x="161" y="15283"/>
                    <a:pt x="108" y="15257"/>
                    <a:pt x="1" y="15230"/>
                  </a:cubicBezTo>
                  <a:lnTo>
                    <a:pt x="1" y="15230"/>
                  </a:lnTo>
                  <a:cubicBezTo>
                    <a:pt x="241" y="15310"/>
                    <a:pt x="429" y="15444"/>
                    <a:pt x="696" y="15551"/>
                  </a:cubicBezTo>
                  <a:cubicBezTo>
                    <a:pt x="1526" y="15926"/>
                    <a:pt x="2463" y="16193"/>
                    <a:pt x="3480" y="16381"/>
                  </a:cubicBezTo>
                  <a:cubicBezTo>
                    <a:pt x="4390" y="16568"/>
                    <a:pt x="5247" y="16648"/>
                    <a:pt x="6076" y="16648"/>
                  </a:cubicBezTo>
                  <a:lnTo>
                    <a:pt x="6398" y="16648"/>
                  </a:lnTo>
                  <a:cubicBezTo>
                    <a:pt x="7415" y="16622"/>
                    <a:pt x="8458" y="16461"/>
                    <a:pt x="9422" y="16167"/>
                  </a:cubicBezTo>
                  <a:cubicBezTo>
                    <a:pt x="9529" y="16113"/>
                    <a:pt x="9636" y="16086"/>
                    <a:pt x="9690" y="16060"/>
                  </a:cubicBezTo>
                  <a:cubicBezTo>
                    <a:pt x="10600" y="15765"/>
                    <a:pt x="11429" y="15310"/>
                    <a:pt x="12179" y="14775"/>
                  </a:cubicBezTo>
                  <a:cubicBezTo>
                    <a:pt x="13009" y="14186"/>
                    <a:pt x="13705" y="13410"/>
                    <a:pt x="14240" y="12553"/>
                  </a:cubicBezTo>
                  <a:cubicBezTo>
                    <a:pt x="14722" y="11777"/>
                    <a:pt x="15043" y="10894"/>
                    <a:pt x="15230" y="9930"/>
                  </a:cubicBezTo>
                  <a:cubicBezTo>
                    <a:pt x="15391" y="9020"/>
                    <a:pt x="15418" y="8083"/>
                    <a:pt x="15284" y="7120"/>
                  </a:cubicBezTo>
                  <a:cubicBezTo>
                    <a:pt x="15150" y="6183"/>
                    <a:pt x="14882" y="5273"/>
                    <a:pt x="14481" y="4443"/>
                  </a:cubicBezTo>
                  <a:cubicBezTo>
                    <a:pt x="14293" y="4042"/>
                    <a:pt x="14052" y="3640"/>
                    <a:pt x="13785" y="3266"/>
                  </a:cubicBezTo>
                  <a:cubicBezTo>
                    <a:pt x="13517" y="2918"/>
                    <a:pt x="13223" y="2543"/>
                    <a:pt x="12848" y="2195"/>
                  </a:cubicBezTo>
                  <a:cubicBezTo>
                    <a:pt x="12206" y="1606"/>
                    <a:pt x="11429" y="1098"/>
                    <a:pt x="10573" y="723"/>
                  </a:cubicBezTo>
                  <a:cubicBezTo>
                    <a:pt x="9770" y="402"/>
                    <a:pt x="8860" y="161"/>
                    <a:pt x="7896" y="54"/>
                  </a:cubicBezTo>
                  <a:cubicBezTo>
                    <a:pt x="7548" y="27"/>
                    <a:pt x="7227" y="0"/>
                    <a:pt x="6879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6"/>
            <p:cNvSpPr/>
            <p:nvPr/>
          </p:nvSpPr>
          <p:spPr>
            <a:xfrm>
              <a:off x="10172175" y="5770925"/>
              <a:ext cx="90375" cy="80325"/>
            </a:xfrm>
            <a:custGeom>
              <a:avLst/>
              <a:gdLst/>
              <a:ahLst/>
              <a:cxnLst/>
              <a:rect l="l" t="t" r="r" b="b"/>
              <a:pathLst>
                <a:path w="3615" h="3213" extrusionOk="0">
                  <a:moveTo>
                    <a:pt x="1071" y="1"/>
                  </a:moveTo>
                  <a:cubicBezTo>
                    <a:pt x="1018" y="27"/>
                    <a:pt x="938" y="27"/>
                    <a:pt x="911" y="27"/>
                  </a:cubicBezTo>
                  <a:lnTo>
                    <a:pt x="750" y="27"/>
                  </a:lnTo>
                  <a:cubicBezTo>
                    <a:pt x="590" y="27"/>
                    <a:pt x="456" y="81"/>
                    <a:pt x="349" y="134"/>
                  </a:cubicBezTo>
                  <a:cubicBezTo>
                    <a:pt x="268" y="161"/>
                    <a:pt x="242" y="188"/>
                    <a:pt x="215" y="215"/>
                  </a:cubicBezTo>
                  <a:cubicBezTo>
                    <a:pt x="135" y="295"/>
                    <a:pt x="108" y="322"/>
                    <a:pt x="81" y="402"/>
                  </a:cubicBezTo>
                  <a:cubicBezTo>
                    <a:pt x="1" y="482"/>
                    <a:pt x="1" y="616"/>
                    <a:pt x="1" y="723"/>
                  </a:cubicBezTo>
                  <a:cubicBezTo>
                    <a:pt x="1" y="804"/>
                    <a:pt x="1" y="857"/>
                    <a:pt x="28" y="937"/>
                  </a:cubicBezTo>
                  <a:cubicBezTo>
                    <a:pt x="81" y="1098"/>
                    <a:pt x="135" y="1259"/>
                    <a:pt x="215" y="1473"/>
                  </a:cubicBezTo>
                  <a:cubicBezTo>
                    <a:pt x="349" y="1740"/>
                    <a:pt x="536" y="2008"/>
                    <a:pt x="777" y="2276"/>
                  </a:cubicBezTo>
                  <a:cubicBezTo>
                    <a:pt x="1018" y="2543"/>
                    <a:pt x="1285" y="2731"/>
                    <a:pt x="1553" y="2891"/>
                  </a:cubicBezTo>
                  <a:cubicBezTo>
                    <a:pt x="1848" y="3079"/>
                    <a:pt x="2142" y="3159"/>
                    <a:pt x="2410" y="3212"/>
                  </a:cubicBezTo>
                  <a:lnTo>
                    <a:pt x="2517" y="3212"/>
                  </a:lnTo>
                  <a:cubicBezTo>
                    <a:pt x="2784" y="3212"/>
                    <a:pt x="3025" y="3105"/>
                    <a:pt x="3213" y="2945"/>
                  </a:cubicBezTo>
                  <a:cubicBezTo>
                    <a:pt x="3346" y="2838"/>
                    <a:pt x="3454" y="2704"/>
                    <a:pt x="3507" y="2570"/>
                  </a:cubicBezTo>
                  <a:cubicBezTo>
                    <a:pt x="3561" y="2490"/>
                    <a:pt x="3587" y="2436"/>
                    <a:pt x="3587" y="2356"/>
                  </a:cubicBezTo>
                  <a:cubicBezTo>
                    <a:pt x="3614" y="2302"/>
                    <a:pt x="3614" y="2195"/>
                    <a:pt x="3614" y="2142"/>
                  </a:cubicBezTo>
                  <a:cubicBezTo>
                    <a:pt x="3614" y="2008"/>
                    <a:pt x="3587" y="1874"/>
                    <a:pt x="3507" y="1687"/>
                  </a:cubicBezTo>
                  <a:cubicBezTo>
                    <a:pt x="3454" y="1553"/>
                    <a:pt x="3373" y="1419"/>
                    <a:pt x="3293" y="1285"/>
                  </a:cubicBezTo>
                  <a:cubicBezTo>
                    <a:pt x="3186" y="1151"/>
                    <a:pt x="3052" y="1018"/>
                    <a:pt x="2918" y="937"/>
                  </a:cubicBezTo>
                  <a:cubicBezTo>
                    <a:pt x="2811" y="830"/>
                    <a:pt x="2677" y="723"/>
                    <a:pt x="2517" y="589"/>
                  </a:cubicBezTo>
                  <a:cubicBezTo>
                    <a:pt x="2249" y="402"/>
                    <a:pt x="1955" y="215"/>
                    <a:pt x="1633" y="134"/>
                  </a:cubicBezTo>
                  <a:cubicBezTo>
                    <a:pt x="1500" y="54"/>
                    <a:pt x="1366" y="27"/>
                    <a:pt x="1285" y="27"/>
                  </a:cubicBezTo>
                  <a:cubicBezTo>
                    <a:pt x="1205" y="27"/>
                    <a:pt x="1152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6"/>
            <p:cNvSpPr/>
            <p:nvPr/>
          </p:nvSpPr>
          <p:spPr>
            <a:xfrm>
              <a:off x="10255825" y="5862600"/>
              <a:ext cx="44175" cy="51550"/>
            </a:xfrm>
            <a:custGeom>
              <a:avLst/>
              <a:gdLst/>
              <a:ahLst/>
              <a:cxnLst/>
              <a:rect l="l" t="t" r="r" b="b"/>
              <a:pathLst>
                <a:path w="1767" h="2062" extrusionOk="0">
                  <a:moveTo>
                    <a:pt x="616" y="0"/>
                  </a:moveTo>
                  <a:cubicBezTo>
                    <a:pt x="509" y="0"/>
                    <a:pt x="402" y="27"/>
                    <a:pt x="295" y="107"/>
                  </a:cubicBezTo>
                  <a:cubicBezTo>
                    <a:pt x="134" y="188"/>
                    <a:pt x="54" y="402"/>
                    <a:pt x="0" y="589"/>
                  </a:cubicBezTo>
                  <a:lnTo>
                    <a:pt x="0" y="857"/>
                  </a:lnTo>
                  <a:lnTo>
                    <a:pt x="108" y="1178"/>
                  </a:lnTo>
                  <a:cubicBezTo>
                    <a:pt x="134" y="1205"/>
                    <a:pt x="134" y="1258"/>
                    <a:pt x="161" y="1312"/>
                  </a:cubicBezTo>
                  <a:cubicBezTo>
                    <a:pt x="215" y="1365"/>
                    <a:pt x="241" y="1392"/>
                    <a:pt x="241" y="1473"/>
                  </a:cubicBezTo>
                  <a:cubicBezTo>
                    <a:pt x="402" y="1740"/>
                    <a:pt x="643" y="2035"/>
                    <a:pt x="964" y="2061"/>
                  </a:cubicBezTo>
                  <a:cubicBezTo>
                    <a:pt x="1151" y="2061"/>
                    <a:pt x="1339" y="2008"/>
                    <a:pt x="1473" y="1901"/>
                  </a:cubicBezTo>
                  <a:cubicBezTo>
                    <a:pt x="1633" y="1767"/>
                    <a:pt x="1713" y="1606"/>
                    <a:pt x="1740" y="1446"/>
                  </a:cubicBezTo>
                  <a:cubicBezTo>
                    <a:pt x="1767" y="1232"/>
                    <a:pt x="1713" y="1044"/>
                    <a:pt x="1633" y="857"/>
                  </a:cubicBezTo>
                  <a:cubicBezTo>
                    <a:pt x="1606" y="777"/>
                    <a:pt x="1553" y="696"/>
                    <a:pt x="1499" y="589"/>
                  </a:cubicBezTo>
                  <a:cubicBezTo>
                    <a:pt x="1446" y="536"/>
                    <a:pt x="1419" y="429"/>
                    <a:pt x="1339" y="375"/>
                  </a:cubicBezTo>
                  <a:cubicBezTo>
                    <a:pt x="1205" y="241"/>
                    <a:pt x="1071" y="134"/>
                    <a:pt x="884" y="54"/>
                  </a:cubicBezTo>
                  <a:cubicBezTo>
                    <a:pt x="777" y="27"/>
                    <a:pt x="696" y="27"/>
                    <a:pt x="616" y="27"/>
                  </a:cubicBezTo>
                  <a:lnTo>
                    <a:pt x="6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6"/>
            <p:cNvSpPr/>
            <p:nvPr/>
          </p:nvSpPr>
          <p:spPr>
            <a:xfrm>
              <a:off x="10261850" y="5931525"/>
              <a:ext cx="26125" cy="35725"/>
            </a:xfrm>
            <a:custGeom>
              <a:avLst/>
              <a:gdLst/>
              <a:ahLst/>
              <a:cxnLst/>
              <a:rect l="l" t="t" r="r" b="b"/>
              <a:pathLst>
                <a:path w="1045" h="1429" extrusionOk="0">
                  <a:moveTo>
                    <a:pt x="402" y="0"/>
                  </a:moveTo>
                  <a:cubicBezTo>
                    <a:pt x="375" y="0"/>
                    <a:pt x="348" y="27"/>
                    <a:pt x="268" y="27"/>
                  </a:cubicBezTo>
                  <a:cubicBezTo>
                    <a:pt x="241" y="27"/>
                    <a:pt x="214" y="54"/>
                    <a:pt x="161" y="54"/>
                  </a:cubicBezTo>
                  <a:cubicBezTo>
                    <a:pt x="107" y="81"/>
                    <a:pt x="81" y="161"/>
                    <a:pt x="27" y="214"/>
                  </a:cubicBezTo>
                  <a:lnTo>
                    <a:pt x="27" y="268"/>
                  </a:lnTo>
                  <a:cubicBezTo>
                    <a:pt x="27" y="295"/>
                    <a:pt x="0" y="295"/>
                    <a:pt x="0" y="321"/>
                  </a:cubicBezTo>
                  <a:lnTo>
                    <a:pt x="0" y="402"/>
                  </a:lnTo>
                  <a:lnTo>
                    <a:pt x="0" y="562"/>
                  </a:lnTo>
                  <a:cubicBezTo>
                    <a:pt x="0" y="669"/>
                    <a:pt x="27" y="803"/>
                    <a:pt x="107" y="884"/>
                  </a:cubicBezTo>
                  <a:cubicBezTo>
                    <a:pt x="134" y="964"/>
                    <a:pt x="161" y="1071"/>
                    <a:pt x="241" y="1124"/>
                  </a:cubicBezTo>
                  <a:cubicBezTo>
                    <a:pt x="241" y="1151"/>
                    <a:pt x="268" y="1151"/>
                    <a:pt x="268" y="1205"/>
                  </a:cubicBezTo>
                  <a:cubicBezTo>
                    <a:pt x="348" y="1339"/>
                    <a:pt x="482" y="1419"/>
                    <a:pt x="616" y="1419"/>
                  </a:cubicBezTo>
                  <a:cubicBezTo>
                    <a:pt x="635" y="1425"/>
                    <a:pt x="654" y="1428"/>
                    <a:pt x="674" y="1428"/>
                  </a:cubicBezTo>
                  <a:cubicBezTo>
                    <a:pt x="814" y="1428"/>
                    <a:pt x="947" y="1269"/>
                    <a:pt x="1017" y="1151"/>
                  </a:cubicBezTo>
                  <a:cubicBezTo>
                    <a:pt x="1044" y="1098"/>
                    <a:pt x="1044" y="1017"/>
                    <a:pt x="1044" y="964"/>
                  </a:cubicBezTo>
                  <a:cubicBezTo>
                    <a:pt x="1044" y="884"/>
                    <a:pt x="1044" y="830"/>
                    <a:pt x="1017" y="750"/>
                  </a:cubicBezTo>
                  <a:cubicBezTo>
                    <a:pt x="964" y="589"/>
                    <a:pt x="884" y="429"/>
                    <a:pt x="777" y="268"/>
                  </a:cubicBezTo>
                  <a:cubicBezTo>
                    <a:pt x="696" y="134"/>
                    <a:pt x="562" y="27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6"/>
            <p:cNvSpPr/>
            <p:nvPr/>
          </p:nvSpPr>
          <p:spPr>
            <a:xfrm>
              <a:off x="10271875" y="5812850"/>
              <a:ext cx="42200" cy="43075"/>
            </a:xfrm>
            <a:custGeom>
              <a:avLst/>
              <a:gdLst/>
              <a:ahLst/>
              <a:cxnLst/>
              <a:rect l="l" t="t" r="r" b="b"/>
              <a:pathLst>
                <a:path w="1688" h="1723" extrusionOk="0">
                  <a:moveTo>
                    <a:pt x="531" y="0"/>
                  </a:moveTo>
                  <a:cubicBezTo>
                    <a:pt x="411" y="0"/>
                    <a:pt x="303" y="35"/>
                    <a:pt x="242" y="117"/>
                  </a:cubicBezTo>
                  <a:cubicBezTo>
                    <a:pt x="135" y="197"/>
                    <a:pt x="81" y="277"/>
                    <a:pt x="28" y="384"/>
                  </a:cubicBezTo>
                  <a:cubicBezTo>
                    <a:pt x="1" y="465"/>
                    <a:pt x="1" y="518"/>
                    <a:pt x="1" y="572"/>
                  </a:cubicBezTo>
                  <a:cubicBezTo>
                    <a:pt x="1" y="652"/>
                    <a:pt x="1" y="679"/>
                    <a:pt x="28" y="759"/>
                  </a:cubicBezTo>
                  <a:cubicBezTo>
                    <a:pt x="81" y="840"/>
                    <a:pt x="108" y="947"/>
                    <a:pt x="161" y="1027"/>
                  </a:cubicBezTo>
                  <a:cubicBezTo>
                    <a:pt x="242" y="1107"/>
                    <a:pt x="295" y="1187"/>
                    <a:pt x="402" y="1241"/>
                  </a:cubicBezTo>
                  <a:cubicBezTo>
                    <a:pt x="483" y="1295"/>
                    <a:pt x="509" y="1348"/>
                    <a:pt x="563" y="1375"/>
                  </a:cubicBezTo>
                  <a:cubicBezTo>
                    <a:pt x="643" y="1455"/>
                    <a:pt x="750" y="1509"/>
                    <a:pt x="804" y="1589"/>
                  </a:cubicBezTo>
                  <a:lnTo>
                    <a:pt x="1018" y="1696"/>
                  </a:lnTo>
                  <a:cubicBezTo>
                    <a:pt x="1071" y="1723"/>
                    <a:pt x="1152" y="1723"/>
                    <a:pt x="1232" y="1723"/>
                  </a:cubicBezTo>
                  <a:cubicBezTo>
                    <a:pt x="1366" y="1723"/>
                    <a:pt x="1500" y="1616"/>
                    <a:pt x="1580" y="1509"/>
                  </a:cubicBezTo>
                  <a:cubicBezTo>
                    <a:pt x="1634" y="1375"/>
                    <a:pt x="1687" y="1214"/>
                    <a:pt x="1687" y="1054"/>
                  </a:cubicBezTo>
                  <a:cubicBezTo>
                    <a:pt x="1634" y="893"/>
                    <a:pt x="1580" y="759"/>
                    <a:pt x="1473" y="572"/>
                  </a:cubicBezTo>
                  <a:cubicBezTo>
                    <a:pt x="1366" y="465"/>
                    <a:pt x="1286" y="331"/>
                    <a:pt x="1152" y="224"/>
                  </a:cubicBezTo>
                  <a:cubicBezTo>
                    <a:pt x="1018" y="117"/>
                    <a:pt x="884" y="37"/>
                    <a:pt x="697" y="10"/>
                  </a:cubicBezTo>
                  <a:lnTo>
                    <a:pt x="643" y="10"/>
                  </a:lnTo>
                  <a:cubicBezTo>
                    <a:pt x="605" y="3"/>
                    <a:pt x="567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6"/>
            <p:cNvSpPr/>
            <p:nvPr/>
          </p:nvSpPr>
          <p:spPr>
            <a:xfrm>
              <a:off x="10225050" y="5862600"/>
              <a:ext cx="19425" cy="21350"/>
            </a:xfrm>
            <a:custGeom>
              <a:avLst/>
              <a:gdLst/>
              <a:ahLst/>
              <a:cxnLst/>
              <a:rect l="l" t="t" r="r" b="b"/>
              <a:pathLst>
                <a:path w="777" h="854" extrusionOk="0">
                  <a:moveTo>
                    <a:pt x="214" y="0"/>
                  </a:moveTo>
                  <a:cubicBezTo>
                    <a:pt x="134" y="81"/>
                    <a:pt x="81" y="107"/>
                    <a:pt x="27" y="134"/>
                  </a:cubicBezTo>
                  <a:cubicBezTo>
                    <a:pt x="0" y="161"/>
                    <a:pt x="0" y="215"/>
                    <a:pt x="0" y="241"/>
                  </a:cubicBezTo>
                  <a:lnTo>
                    <a:pt x="0" y="295"/>
                  </a:lnTo>
                  <a:cubicBezTo>
                    <a:pt x="0" y="429"/>
                    <a:pt x="81" y="589"/>
                    <a:pt x="161" y="696"/>
                  </a:cubicBezTo>
                  <a:cubicBezTo>
                    <a:pt x="188" y="777"/>
                    <a:pt x="268" y="803"/>
                    <a:pt x="348" y="803"/>
                  </a:cubicBezTo>
                  <a:cubicBezTo>
                    <a:pt x="375" y="803"/>
                    <a:pt x="402" y="830"/>
                    <a:pt x="428" y="830"/>
                  </a:cubicBezTo>
                  <a:cubicBezTo>
                    <a:pt x="446" y="830"/>
                    <a:pt x="488" y="854"/>
                    <a:pt x="522" y="854"/>
                  </a:cubicBezTo>
                  <a:cubicBezTo>
                    <a:pt x="539" y="854"/>
                    <a:pt x="553" y="848"/>
                    <a:pt x="562" y="830"/>
                  </a:cubicBezTo>
                  <a:cubicBezTo>
                    <a:pt x="616" y="830"/>
                    <a:pt x="643" y="803"/>
                    <a:pt x="643" y="777"/>
                  </a:cubicBezTo>
                  <a:cubicBezTo>
                    <a:pt x="696" y="723"/>
                    <a:pt x="750" y="670"/>
                    <a:pt x="750" y="589"/>
                  </a:cubicBezTo>
                  <a:cubicBezTo>
                    <a:pt x="776" y="482"/>
                    <a:pt x="696" y="348"/>
                    <a:pt x="616" y="268"/>
                  </a:cubicBezTo>
                  <a:lnTo>
                    <a:pt x="428" y="10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6"/>
            <p:cNvSpPr/>
            <p:nvPr/>
          </p:nvSpPr>
          <p:spPr>
            <a:xfrm>
              <a:off x="10358875" y="5882675"/>
              <a:ext cx="75625" cy="96375"/>
            </a:xfrm>
            <a:custGeom>
              <a:avLst/>
              <a:gdLst/>
              <a:ahLst/>
              <a:cxnLst/>
              <a:rect l="l" t="t" r="r" b="b"/>
              <a:pathLst>
                <a:path w="3025" h="3855" extrusionOk="0">
                  <a:moveTo>
                    <a:pt x="1151" y="0"/>
                  </a:moveTo>
                  <a:cubicBezTo>
                    <a:pt x="1044" y="0"/>
                    <a:pt x="910" y="27"/>
                    <a:pt x="803" y="81"/>
                  </a:cubicBezTo>
                  <a:cubicBezTo>
                    <a:pt x="643" y="134"/>
                    <a:pt x="482" y="295"/>
                    <a:pt x="348" y="482"/>
                  </a:cubicBezTo>
                  <a:cubicBezTo>
                    <a:pt x="268" y="536"/>
                    <a:pt x="241" y="643"/>
                    <a:pt x="161" y="750"/>
                  </a:cubicBezTo>
                  <a:cubicBezTo>
                    <a:pt x="107" y="910"/>
                    <a:pt x="81" y="1071"/>
                    <a:pt x="27" y="1285"/>
                  </a:cubicBezTo>
                  <a:cubicBezTo>
                    <a:pt x="0" y="1633"/>
                    <a:pt x="54" y="2035"/>
                    <a:pt x="188" y="2436"/>
                  </a:cubicBezTo>
                  <a:cubicBezTo>
                    <a:pt x="268" y="2623"/>
                    <a:pt x="348" y="2784"/>
                    <a:pt x="429" y="2945"/>
                  </a:cubicBezTo>
                  <a:cubicBezTo>
                    <a:pt x="536" y="3078"/>
                    <a:pt x="643" y="3239"/>
                    <a:pt x="777" y="3373"/>
                  </a:cubicBezTo>
                  <a:cubicBezTo>
                    <a:pt x="910" y="3507"/>
                    <a:pt x="1071" y="3614"/>
                    <a:pt x="1232" y="3721"/>
                  </a:cubicBezTo>
                  <a:cubicBezTo>
                    <a:pt x="1419" y="3774"/>
                    <a:pt x="1580" y="3801"/>
                    <a:pt x="1740" y="3855"/>
                  </a:cubicBezTo>
                  <a:lnTo>
                    <a:pt x="1820" y="3855"/>
                  </a:lnTo>
                  <a:cubicBezTo>
                    <a:pt x="1954" y="3855"/>
                    <a:pt x="2088" y="3801"/>
                    <a:pt x="2222" y="3774"/>
                  </a:cubicBezTo>
                  <a:cubicBezTo>
                    <a:pt x="2356" y="3721"/>
                    <a:pt x="2490" y="3641"/>
                    <a:pt x="2623" y="3507"/>
                  </a:cubicBezTo>
                  <a:cubicBezTo>
                    <a:pt x="2704" y="3426"/>
                    <a:pt x="2811" y="3266"/>
                    <a:pt x="2891" y="3105"/>
                  </a:cubicBezTo>
                  <a:cubicBezTo>
                    <a:pt x="2945" y="2945"/>
                    <a:pt x="3025" y="2784"/>
                    <a:pt x="3025" y="2570"/>
                  </a:cubicBezTo>
                  <a:cubicBezTo>
                    <a:pt x="3025" y="2383"/>
                    <a:pt x="3025" y="2195"/>
                    <a:pt x="2971" y="2008"/>
                  </a:cubicBezTo>
                  <a:cubicBezTo>
                    <a:pt x="2945" y="1874"/>
                    <a:pt x="2918" y="1740"/>
                    <a:pt x="2891" y="1660"/>
                  </a:cubicBezTo>
                  <a:cubicBezTo>
                    <a:pt x="2757" y="1392"/>
                    <a:pt x="2623" y="1098"/>
                    <a:pt x="2409" y="857"/>
                  </a:cubicBezTo>
                  <a:cubicBezTo>
                    <a:pt x="2275" y="670"/>
                    <a:pt x="2115" y="509"/>
                    <a:pt x="1954" y="375"/>
                  </a:cubicBezTo>
                  <a:cubicBezTo>
                    <a:pt x="1767" y="188"/>
                    <a:pt x="1580" y="107"/>
                    <a:pt x="1365" y="27"/>
                  </a:cubicBezTo>
                  <a:cubicBezTo>
                    <a:pt x="1312" y="27"/>
                    <a:pt x="1205" y="0"/>
                    <a:pt x="1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6"/>
            <p:cNvSpPr/>
            <p:nvPr/>
          </p:nvSpPr>
          <p:spPr>
            <a:xfrm>
              <a:off x="10436500" y="5956275"/>
              <a:ext cx="39500" cy="56400"/>
            </a:xfrm>
            <a:custGeom>
              <a:avLst/>
              <a:gdLst/>
              <a:ahLst/>
              <a:cxnLst/>
              <a:rect l="l" t="t" r="r" b="b"/>
              <a:pathLst>
                <a:path w="1580" h="2256" extrusionOk="0">
                  <a:moveTo>
                    <a:pt x="750" y="1"/>
                  </a:moveTo>
                  <a:cubicBezTo>
                    <a:pt x="589" y="1"/>
                    <a:pt x="482" y="27"/>
                    <a:pt x="375" y="81"/>
                  </a:cubicBezTo>
                  <a:cubicBezTo>
                    <a:pt x="268" y="134"/>
                    <a:pt x="188" y="242"/>
                    <a:pt x="107" y="322"/>
                  </a:cubicBezTo>
                  <a:cubicBezTo>
                    <a:pt x="54" y="429"/>
                    <a:pt x="0" y="563"/>
                    <a:pt x="0" y="697"/>
                  </a:cubicBezTo>
                  <a:lnTo>
                    <a:pt x="0" y="964"/>
                  </a:lnTo>
                  <a:lnTo>
                    <a:pt x="0" y="1125"/>
                  </a:lnTo>
                  <a:cubicBezTo>
                    <a:pt x="0" y="1312"/>
                    <a:pt x="54" y="1446"/>
                    <a:pt x="80" y="1607"/>
                  </a:cubicBezTo>
                  <a:cubicBezTo>
                    <a:pt x="107" y="1740"/>
                    <a:pt x="188" y="1874"/>
                    <a:pt x="268" y="1981"/>
                  </a:cubicBezTo>
                  <a:cubicBezTo>
                    <a:pt x="348" y="2062"/>
                    <a:pt x="482" y="2169"/>
                    <a:pt x="589" y="2195"/>
                  </a:cubicBezTo>
                  <a:cubicBezTo>
                    <a:pt x="656" y="2236"/>
                    <a:pt x="730" y="2256"/>
                    <a:pt x="803" y="2256"/>
                  </a:cubicBezTo>
                  <a:cubicBezTo>
                    <a:pt x="877" y="2256"/>
                    <a:pt x="950" y="2236"/>
                    <a:pt x="1017" y="2195"/>
                  </a:cubicBezTo>
                  <a:lnTo>
                    <a:pt x="1205" y="2115"/>
                  </a:lnTo>
                  <a:cubicBezTo>
                    <a:pt x="1285" y="2088"/>
                    <a:pt x="1338" y="2008"/>
                    <a:pt x="1392" y="1955"/>
                  </a:cubicBezTo>
                  <a:cubicBezTo>
                    <a:pt x="1446" y="1821"/>
                    <a:pt x="1526" y="1687"/>
                    <a:pt x="1553" y="1526"/>
                  </a:cubicBezTo>
                  <a:cubicBezTo>
                    <a:pt x="1579" y="1366"/>
                    <a:pt x="1579" y="1232"/>
                    <a:pt x="1579" y="1071"/>
                  </a:cubicBezTo>
                  <a:cubicBezTo>
                    <a:pt x="1579" y="911"/>
                    <a:pt x="1553" y="750"/>
                    <a:pt x="1472" y="616"/>
                  </a:cubicBezTo>
                  <a:cubicBezTo>
                    <a:pt x="1392" y="349"/>
                    <a:pt x="1178" y="8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6"/>
            <p:cNvSpPr/>
            <p:nvPr/>
          </p:nvSpPr>
          <p:spPr>
            <a:xfrm>
              <a:off x="10395000" y="6013150"/>
              <a:ext cx="30150" cy="46875"/>
            </a:xfrm>
            <a:custGeom>
              <a:avLst/>
              <a:gdLst/>
              <a:ahLst/>
              <a:cxnLst/>
              <a:rect l="l" t="t" r="r" b="b"/>
              <a:pathLst>
                <a:path w="1206" h="1875" extrusionOk="0">
                  <a:moveTo>
                    <a:pt x="616" y="1"/>
                  </a:moveTo>
                  <a:cubicBezTo>
                    <a:pt x="590" y="1"/>
                    <a:pt x="536" y="27"/>
                    <a:pt x="429" y="81"/>
                  </a:cubicBezTo>
                  <a:cubicBezTo>
                    <a:pt x="349" y="108"/>
                    <a:pt x="322" y="135"/>
                    <a:pt x="268" y="161"/>
                  </a:cubicBezTo>
                  <a:cubicBezTo>
                    <a:pt x="188" y="215"/>
                    <a:pt x="161" y="268"/>
                    <a:pt x="135" y="349"/>
                  </a:cubicBezTo>
                  <a:cubicBezTo>
                    <a:pt x="54" y="429"/>
                    <a:pt x="27" y="536"/>
                    <a:pt x="27" y="643"/>
                  </a:cubicBezTo>
                  <a:cubicBezTo>
                    <a:pt x="1" y="830"/>
                    <a:pt x="54" y="1045"/>
                    <a:pt x="135" y="1232"/>
                  </a:cubicBezTo>
                  <a:cubicBezTo>
                    <a:pt x="161" y="1500"/>
                    <a:pt x="268" y="1848"/>
                    <a:pt x="536" y="1874"/>
                  </a:cubicBezTo>
                  <a:cubicBezTo>
                    <a:pt x="590" y="1874"/>
                    <a:pt x="670" y="1874"/>
                    <a:pt x="723" y="1848"/>
                  </a:cubicBezTo>
                  <a:cubicBezTo>
                    <a:pt x="804" y="1794"/>
                    <a:pt x="857" y="1767"/>
                    <a:pt x="938" y="1714"/>
                  </a:cubicBezTo>
                  <a:cubicBezTo>
                    <a:pt x="991" y="1633"/>
                    <a:pt x="1018" y="1580"/>
                    <a:pt x="1098" y="1473"/>
                  </a:cubicBezTo>
                  <a:cubicBezTo>
                    <a:pt x="1125" y="1393"/>
                    <a:pt x="1152" y="1339"/>
                    <a:pt x="1152" y="1259"/>
                  </a:cubicBezTo>
                  <a:cubicBezTo>
                    <a:pt x="1205" y="1125"/>
                    <a:pt x="1205" y="964"/>
                    <a:pt x="1205" y="830"/>
                  </a:cubicBezTo>
                  <a:cubicBezTo>
                    <a:pt x="1205" y="670"/>
                    <a:pt x="1152" y="536"/>
                    <a:pt x="1098" y="375"/>
                  </a:cubicBezTo>
                  <a:cubicBezTo>
                    <a:pt x="1018" y="242"/>
                    <a:pt x="964" y="108"/>
                    <a:pt x="830" y="27"/>
                  </a:cubicBezTo>
                  <a:cubicBezTo>
                    <a:pt x="750" y="1"/>
                    <a:pt x="697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6"/>
            <p:cNvSpPr/>
            <p:nvPr/>
          </p:nvSpPr>
          <p:spPr>
            <a:xfrm>
              <a:off x="10416425" y="6062675"/>
              <a:ext cx="22775" cy="32700"/>
            </a:xfrm>
            <a:custGeom>
              <a:avLst/>
              <a:gdLst/>
              <a:ahLst/>
              <a:cxnLst/>
              <a:rect l="l" t="t" r="r" b="b"/>
              <a:pathLst>
                <a:path w="911" h="1308" extrusionOk="0">
                  <a:moveTo>
                    <a:pt x="509" y="0"/>
                  </a:moveTo>
                  <a:cubicBezTo>
                    <a:pt x="402" y="54"/>
                    <a:pt x="348" y="54"/>
                    <a:pt x="268" y="134"/>
                  </a:cubicBezTo>
                  <a:cubicBezTo>
                    <a:pt x="134" y="214"/>
                    <a:pt x="81" y="402"/>
                    <a:pt x="54" y="536"/>
                  </a:cubicBezTo>
                  <a:cubicBezTo>
                    <a:pt x="0" y="616"/>
                    <a:pt x="0" y="723"/>
                    <a:pt x="0" y="830"/>
                  </a:cubicBezTo>
                  <a:cubicBezTo>
                    <a:pt x="0" y="937"/>
                    <a:pt x="54" y="1044"/>
                    <a:pt x="81" y="1125"/>
                  </a:cubicBezTo>
                  <a:cubicBezTo>
                    <a:pt x="107" y="1232"/>
                    <a:pt x="214" y="1258"/>
                    <a:pt x="321" y="1285"/>
                  </a:cubicBezTo>
                  <a:cubicBezTo>
                    <a:pt x="345" y="1301"/>
                    <a:pt x="371" y="1307"/>
                    <a:pt x="398" y="1307"/>
                  </a:cubicBezTo>
                  <a:cubicBezTo>
                    <a:pt x="464" y="1307"/>
                    <a:pt x="540" y="1269"/>
                    <a:pt x="616" y="1232"/>
                  </a:cubicBezTo>
                  <a:cubicBezTo>
                    <a:pt x="669" y="1205"/>
                    <a:pt x="750" y="1098"/>
                    <a:pt x="776" y="1017"/>
                  </a:cubicBezTo>
                  <a:lnTo>
                    <a:pt x="803" y="991"/>
                  </a:lnTo>
                  <a:cubicBezTo>
                    <a:pt x="857" y="937"/>
                    <a:pt x="883" y="857"/>
                    <a:pt x="883" y="803"/>
                  </a:cubicBezTo>
                  <a:cubicBezTo>
                    <a:pt x="910" y="723"/>
                    <a:pt x="910" y="669"/>
                    <a:pt x="910" y="562"/>
                  </a:cubicBezTo>
                  <a:lnTo>
                    <a:pt x="910" y="429"/>
                  </a:lnTo>
                  <a:cubicBezTo>
                    <a:pt x="910" y="402"/>
                    <a:pt x="910" y="348"/>
                    <a:pt x="883" y="295"/>
                  </a:cubicBezTo>
                  <a:cubicBezTo>
                    <a:pt x="883" y="214"/>
                    <a:pt x="803" y="161"/>
                    <a:pt x="750" y="81"/>
                  </a:cubicBezTo>
                  <a:cubicBezTo>
                    <a:pt x="669" y="27"/>
                    <a:pt x="616" y="0"/>
                    <a:pt x="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6"/>
            <p:cNvSpPr/>
            <p:nvPr/>
          </p:nvSpPr>
          <p:spPr>
            <a:xfrm>
              <a:off x="10490025" y="6112850"/>
              <a:ext cx="50200" cy="66275"/>
            </a:xfrm>
            <a:custGeom>
              <a:avLst/>
              <a:gdLst/>
              <a:ahLst/>
              <a:cxnLst/>
              <a:rect l="l" t="t" r="r" b="b"/>
              <a:pathLst>
                <a:path w="2008" h="2651" extrusionOk="0">
                  <a:moveTo>
                    <a:pt x="1312" y="1"/>
                  </a:moveTo>
                  <a:cubicBezTo>
                    <a:pt x="1178" y="1"/>
                    <a:pt x="1071" y="28"/>
                    <a:pt x="937" y="108"/>
                  </a:cubicBezTo>
                  <a:cubicBezTo>
                    <a:pt x="910" y="135"/>
                    <a:pt x="857" y="135"/>
                    <a:pt x="803" y="161"/>
                  </a:cubicBezTo>
                  <a:cubicBezTo>
                    <a:pt x="750" y="188"/>
                    <a:pt x="723" y="242"/>
                    <a:pt x="670" y="268"/>
                  </a:cubicBezTo>
                  <a:cubicBezTo>
                    <a:pt x="536" y="375"/>
                    <a:pt x="429" y="509"/>
                    <a:pt x="348" y="643"/>
                  </a:cubicBezTo>
                  <a:cubicBezTo>
                    <a:pt x="134" y="938"/>
                    <a:pt x="27" y="1259"/>
                    <a:pt x="0" y="1607"/>
                  </a:cubicBezTo>
                  <a:cubicBezTo>
                    <a:pt x="0" y="1767"/>
                    <a:pt x="27" y="1928"/>
                    <a:pt x="107" y="2115"/>
                  </a:cubicBezTo>
                  <a:cubicBezTo>
                    <a:pt x="161" y="2276"/>
                    <a:pt x="268" y="2383"/>
                    <a:pt x="402" y="2463"/>
                  </a:cubicBezTo>
                  <a:cubicBezTo>
                    <a:pt x="536" y="2570"/>
                    <a:pt x="723" y="2651"/>
                    <a:pt x="884" y="2651"/>
                  </a:cubicBezTo>
                  <a:cubicBezTo>
                    <a:pt x="1018" y="2651"/>
                    <a:pt x="1178" y="2597"/>
                    <a:pt x="1285" y="2544"/>
                  </a:cubicBezTo>
                  <a:cubicBezTo>
                    <a:pt x="1553" y="2383"/>
                    <a:pt x="1713" y="2062"/>
                    <a:pt x="1847" y="1794"/>
                  </a:cubicBezTo>
                  <a:cubicBezTo>
                    <a:pt x="1981" y="1500"/>
                    <a:pt x="2008" y="1178"/>
                    <a:pt x="2008" y="857"/>
                  </a:cubicBezTo>
                  <a:cubicBezTo>
                    <a:pt x="2008" y="723"/>
                    <a:pt x="1981" y="563"/>
                    <a:pt x="1928" y="429"/>
                  </a:cubicBezTo>
                  <a:cubicBezTo>
                    <a:pt x="1820" y="268"/>
                    <a:pt x="1687" y="108"/>
                    <a:pt x="1473" y="28"/>
                  </a:cubicBezTo>
                  <a:cubicBezTo>
                    <a:pt x="1419" y="1"/>
                    <a:pt x="1392" y="1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6"/>
            <p:cNvSpPr/>
            <p:nvPr/>
          </p:nvSpPr>
          <p:spPr>
            <a:xfrm>
              <a:off x="10457900" y="6159700"/>
              <a:ext cx="26800" cy="37325"/>
            </a:xfrm>
            <a:custGeom>
              <a:avLst/>
              <a:gdLst/>
              <a:ahLst/>
              <a:cxnLst/>
              <a:rect l="l" t="t" r="r" b="b"/>
              <a:pathLst>
                <a:path w="1072" h="1493" extrusionOk="0">
                  <a:moveTo>
                    <a:pt x="590" y="0"/>
                  </a:moveTo>
                  <a:cubicBezTo>
                    <a:pt x="590" y="27"/>
                    <a:pt x="563" y="27"/>
                    <a:pt x="536" y="27"/>
                  </a:cubicBezTo>
                  <a:cubicBezTo>
                    <a:pt x="482" y="27"/>
                    <a:pt x="456" y="27"/>
                    <a:pt x="429" y="54"/>
                  </a:cubicBezTo>
                  <a:cubicBezTo>
                    <a:pt x="402" y="54"/>
                    <a:pt x="349" y="107"/>
                    <a:pt x="349" y="107"/>
                  </a:cubicBezTo>
                  <a:cubicBezTo>
                    <a:pt x="268" y="161"/>
                    <a:pt x="188" y="268"/>
                    <a:pt x="135" y="375"/>
                  </a:cubicBezTo>
                  <a:cubicBezTo>
                    <a:pt x="54" y="536"/>
                    <a:pt x="1" y="723"/>
                    <a:pt x="1" y="910"/>
                  </a:cubicBezTo>
                  <a:lnTo>
                    <a:pt x="1" y="1178"/>
                  </a:lnTo>
                  <a:cubicBezTo>
                    <a:pt x="27" y="1312"/>
                    <a:pt x="81" y="1419"/>
                    <a:pt x="215" y="1472"/>
                  </a:cubicBezTo>
                  <a:cubicBezTo>
                    <a:pt x="255" y="1486"/>
                    <a:pt x="288" y="1493"/>
                    <a:pt x="325" y="1493"/>
                  </a:cubicBezTo>
                  <a:cubicBezTo>
                    <a:pt x="362" y="1493"/>
                    <a:pt x="402" y="1486"/>
                    <a:pt x="456" y="1472"/>
                  </a:cubicBezTo>
                  <a:cubicBezTo>
                    <a:pt x="563" y="1472"/>
                    <a:pt x="616" y="1419"/>
                    <a:pt x="697" y="1365"/>
                  </a:cubicBezTo>
                  <a:lnTo>
                    <a:pt x="750" y="1312"/>
                  </a:lnTo>
                  <a:cubicBezTo>
                    <a:pt x="804" y="1258"/>
                    <a:pt x="804" y="1232"/>
                    <a:pt x="830" y="1232"/>
                  </a:cubicBezTo>
                  <a:cubicBezTo>
                    <a:pt x="884" y="1151"/>
                    <a:pt x="937" y="1071"/>
                    <a:pt x="964" y="964"/>
                  </a:cubicBezTo>
                  <a:cubicBezTo>
                    <a:pt x="1018" y="803"/>
                    <a:pt x="1071" y="589"/>
                    <a:pt x="1018" y="429"/>
                  </a:cubicBezTo>
                  <a:cubicBezTo>
                    <a:pt x="1018" y="348"/>
                    <a:pt x="991" y="268"/>
                    <a:pt x="937" y="188"/>
                  </a:cubicBezTo>
                  <a:cubicBezTo>
                    <a:pt x="884" y="134"/>
                    <a:pt x="804" y="54"/>
                    <a:pt x="723" y="27"/>
                  </a:cubicBezTo>
                  <a:cubicBezTo>
                    <a:pt x="697" y="0"/>
                    <a:pt x="616" y="0"/>
                    <a:pt x="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6"/>
            <p:cNvSpPr/>
            <p:nvPr/>
          </p:nvSpPr>
          <p:spPr>
            <a:xfrm>
              <a:off x="10488025" y="6197175"/>
              <a:ext cx="18750" cy="23675"/>
            </a:xfrm>
            <a:custGeom>
              <a:avLst/>
              <a:gdLst/>
              <a:ahLst/>
              <a:cxnLst/>
              <a:rect l="l" t="t" r="r" b="b"/>
              <a:pathLst>
                <a:path w="750" h="947" extrusionOk="0">
                  <a:moveTo>
                    <a:pt x="535" y="0"/>
                  </a:moveTo>
                  <a:cubicBezTo>
                    <a:pt x="482" y="81"/>
                    <a:pt x="455" y="81"/>
                    <a:pt x="455" y="81"/>
                  </a:cubicBezTo>
                  <a:lnTo>
                    <a:pt x="428" y="81"/>
                  </a:lnTo>
                  <a:cubicBezTo>
                    <a:pt x="402" y="81"/>
                    <a:pt x="348" y="81"/>
                    <a:pt x="321" y="107"/>
                  </a:cubicBezTo>
                  <a:cubicBezTo>
                    <a:pt x="187" y="214"/>
                    <a:pt x="80" y="348"/>
                    <a:pt x="27" y="482"/>
                  </a:cubicBezTo>
                  <a:cubicBezTo>
                    <a:pt x="0" y="616"/>
                    <a:pt x="27" y="750"/>
                    <a:pt x="80" y="830"/>
                  </a:cubicBezTo>
                  <a:cubicBezTo>
                    <a:pt x="142" y="912"/>
                    <a:pt x="234" y="947"/>
                    <a:pt x="334" y="947"/>
                  </a:cubicBezTo>
                  <a:cubicBezTo>
                    <a:pt x="365" y="947"/>
                    <a:pt x="397" y="943"/>
                    <a:pt x="428" y="937"/>
                  </a:cubicBezTo>
                  <a:cubicBezTo>
                    <a:pt x="562" y="910"/>
                    <a:pt x="669" y="776"/>
                    <a:pt x="723" y="643"/>
                  </a:cubicBezTo>
                  <a:cubicBezTo>
                    <a:pt x="750" y="562"/>
                    <a:pt x="750" y="482"/>
                    <a:pt x="750" y="375"/>
                  </a:cubicBezTo>
                  <a:cubicBezTo>
                    <a:pt x="750" y="295"/>
                    <a:pt x="750" y="214"/>
                    <a:pt x="723" y="134"/>
                  </a:cubicBezTo>
                  <a:cubicBezTo>
                    <a:pt x="696" y="81"/>
                    <a:pt x="616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6"/>
            <p:cNvSpPr/>
            <p:nvPr/>
          </p:nvSpPr>
          <p:spPr>
            <a:xfrm>
              <a:off x="10499400" y="6252700"/>
              <a:ext cx="32125" cy="40850"/>
            </a:xfrm>
            <a:custGeom>
              <a:avLst/>
              <a:gdLst/>
              <a:ahLst/>
              <a:cxnLst/>
              <a:rect l="l" t="t" r="r" b="b"/>
              <a:pathLst>
                <a:path w="1285" h="1634" extrusionOk="0">
                  <a:moveTo>
                    <a:pt x="535" y="1"/>
                  </a:moveTo>
                  <a:cubicBezTo>
                    <a:pt x="509" y="28"/>
                    <a:pt x="428" y="54"/>
                    <a:pt x="402" y="81"/>
                  </a:cubicBezTo>
                  <a:cubicBezTo>
                    <a:pt x="295" y="161"/>
                    <a:pt x="214" y="215"/>
                    <a:pt x="161" y="322"/>
                  </a:cubicBezTo>
                  <a:cubicBezTo>
                    <a:pt x="134" y="402"/>
                    <a:pt x="107" y="483"/>
                    <a:pt x="80" y="590"/>
                  </a:cubicBezTo>
                  <a:cubicBezTo>
                    <a:pt x="27" y="670"/>
                    <a:pt x="27" y="697"/>
                    <a:pt x="27" y="750"/>
                  </a:cubicBezTo>
                  <a:cubicBezTo>
                    <a:pt x="0" y="884"/>
                    <a:pt x="0" y="1018"/>
                    <a:pt x="27" y="1152"/>
                  </a:cubicBezTo>
                  <a:cubicBezTo>
                    <a:pt x="80" y="1286"/>
                    <a:pt x="107" y="1393"/>
                    <a:pt x="214" y="1473"/>
                  </a:cubicBezTo>
                  <a:cubicBezTo>
                    <a:pt x="214" y="1473"/>
                    <a:pt x="241" y="1500"/>
                    <a:pt x="268" y="1500"/>
                  </a:cubicBezTo>
                  <a:cubicBezTo>
                    <a:pt x="295" y="1526"/>
                    <a:pt x="375" y="1553"/>
                    <a:pt x="402" y="1607"/>
                  </a:cubicBezTo>
                  <a:cubicBezTo>
                    <a:pt x="482" y="1633"/>
                    <a:pt x="535" y="1633"/>
                    <a:pt x="562" y="1633"/>
                  </a:cubicBezTo>
                  <a:cubicBezTo>
                    <a:pt x="643" y="1633"/>
                    <a:pt x="669" y="1607"/>
                    <a:pt x="696" y="1607"/>
                  </a:cubicBezTo>
                  <a:cubicBezTo>
                    <a:pt x="803" y="1526"/>
                    <a:pt x="910" y="1473"/>
                    <a:pt x="964" y="1366"/>
                  </a:cubicBezTo>
                  <a:cubicBezTo>
                    <a:pt x="1044" y="1259"/>
                    <a:pt x="1098" y="1125"/>
                    <a:pt x="1151" y="1018"/>
                  </a:cubicBezTo>
                  <a:cubicBezTo>
                    <a:pt x="1151" y="991"/>
                    <a:pt x="1151" y="964"/>
                    <a:pt x="1178" y="964"/>
                  </a:cubicBezTo>
                  <a:cubicBezTo>
                    <a:pt x="1205" y="911"/>
                    <a:pt x="1205" y="857"/>
                    <a:pt x="1231" y="831"/>
                  </a:cubicBezTo>
                  <a:cubicBezTo>
                    <a:pt x="1231" y="750"/>
                    <a:pt x="1285" y="723"/>
                    <a:pt x="1285" y="643"/>
                  </a:cubicBezTo>
                  <a:cubicBezTo>
                    <a:pt x="1285" y="590"/>
                    <a:pt x="1285" y="509"/>
                    <a:pt x="1231" y="456"/>
                  </a:cubicBezTo>
                  <a:cubicBezTo>
                    <a:pt x="1205" y="349"/>
                    <a:pt x="1151" y="295"/>
                    <a:pt x="1044" y="215"/>
                  </a:cubicBezTo>
                  <a:cubicBezTo>
                    <a:pt x="937" y="161"/>
                    <a:pt x="830" y="108"/>
                    <a:pt x="750" y="108"/>
                  </a:cubicBezTo>
                  <a:cubicBezTo>
                    <a:pt x="696" y="81"/>
                    <a:pt x="669" y="81"/>
                    <a:pt x="643" y="81"/>
                  </a:cubicBezTo>
                  <a:cubicBezTo>
                    <a:pt x="589" y="1"/>
                    <a:pt x="562" y="1"/>
                    <a:pt x="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6"/>
            <p:cNvSpPr/>
            <p:nvPr/>
          </p:nvSpPr>
          <p:spPr>
            <a:xfrm>
              <a:off x="10496725" y="6248025"/>
              <a:ext cx="35475" cy="48700"/>
            </a:xfrm>
            <a:custGeom>
              <a:avLst/>
              <a:gdLst/>
              <a:ahLst/>
              <a:cxnLst/>
              <a:rect l="l" t="t" r="r" b="b"/>
              <a:pathLst>
                <a:path w="1419" h="1948" extrusionOk="0">
                  <a:moveTo>
                    <a:pt x="910" y="348"/>
                  </a:moveTo>
                  <a:lnTo>
                    <a:pt x="937" y="375"/>
                  </a:lnTo>
                  <a:cubicBezTo>
                    <a:pt x="937" y="402"/>
                    <a:pt x="964" y="402"/>
                    <a:pt x="964" y="455"/>
                  </a:cubicBezTo>
                  <a:cubicBezTo>
                    <a:pt x="1017" y="482"/>
                    <a:pt x="1017" y="536"/>
                    <a:pt x="1044" y="589"/>
                  </a:cubicBezTo>
                  <a:cubicBezTo>
                    <a:pt x="1071" y="643"/>
                    <a:pt x="1071" y="750"/>
                    <a:pt x="1071" y="857"/>
                  </a:cubicBezTo>
                  <a:cubicBezTo>
                    <a:pt x="1071" y="937"/>
                    <a:pt x="1071" y="1044"/>
                    <a:pt x="1044" y="1125"/>
                  </a:cubicBezTo>
                  <a:cubicBezTo>
                    <a:pt x="1017" y="1178"/>
                    <a:pt x="1017" y="1232"/>
                    <a:pt x="964" y="1285"/>
                  </a:cubicBezTo>
                  <a:cubicBezTo>
                    <a:pt x="937" y="1339"/>
                    <a:pt x="910" y="1419"/>
                    <a:pt x="830" y="1446"/>
                  </a:cubicBezTo>
                  <a:cubicBezTo>
                    <a:pt x="803" y="1473"/>
                    <a:pt x="776" y="1473"/>
                    <a:pt x="776" y="1526"/>
                  </a:cubicBezTo>
                  <a:cubicBezTo>
                    <a:pt x="776" y="1526"/>
                    <a:pt x="750" y="1553"/>
                    <a:pt x="696" y="1553"/>
                  </a:cubicBezTo>
                  <a:lnTo>
                    <a:pt x="616" y="1553"/>
                  </a:lnTo>
                  <a:cubicBezTo>
                    <a:pt x="589" y="1553"/>
                    <a:pt x="589" y="1526"/>
                    <a:pt x="589" y="1526"/>
                  </a:cubicBezTo>
                  <a:cubicBezTo>
                    <a:pt x="535" y="1473"/>
                    <a:pt x="535" y="1446"/>
                    <a:pt x="509" y="1446"/>
                  </a:cubicBezTo>
                  <a:cubicBezTo>
                    <a:pt x="482" y="1419"/>
                    <a:pt x="482" y="1339"/>
                    <a:pt x="455" y="1312"/>
                  </a:cubicBezTo>
                  <a:cubicBezTo>
                    <a:pt x="455" y="1232"/>
                    <a:pt x="402" y="1178"/>
                    <a:pt x="402" y="1125"/>
                  </a:cubicBezTo>
                  <a:lnTo>
                    <a:pt x="402" y="1071"/>
                  </a:lnTo>
                  <a:cubicBezTo>
                    <a:pt x="482" y="1044"/>
                    <a:pt x="535" y="1018"/>
                    <a:pt x="535" y="910"/>
                  </a:cubicBezTo>
                  <a:cubicBezTo>
                    <a:pt x="535" y="884"/>
                    <a:pt x="535" y="830"/>
                    <a:pt x="589" y="803"/>
                  </a:cubicBezTo>
                  <a:cubicBezTo>
                    <a:pt x="616" y="750"/>
                    <a:pt x="616" y="670"/>
                    <a:pt x="642" y="616"/>
                  </a:cubicBezTo>
                  <a:cubicBezTo>
                    <a:pt x="642" y="563"/>
                    <a:pt x="669" y="563"/>
                    <a:pt x="669" y="536"/>
                  </a:cubicBezTo>
                  <a:cubicBezTo>
                    <a:pt x="696" y="536"/>
                    <a:pt x="696" y="509"/>
                    <a:pt x="750" y="509"/>
                  </a:cubicBezTo>
                  <a:cubicBezTo>
                    <a:pt x="750" y="482"/>
                    <a:pt x="776" y="482"/>
                    <a:pt x="803" y="455"/>
                  </a:cubicBezTo>
                  <a:lnTo>
                    <a:pt x="910" y="348"/>
                  </a:lnTo>
                  <a:close/>
                  <a:moveTo>
                    <a:pt x="857" y="0"/>
                  </a:moveTo>
                  <a:cubicBezTo>
                    <a:pt x="750" y="0"/>
                    <a:pt x="642" y="81"/>
                    <a:pt x="589" y="134"/>
                  </a:cubicBezTo>
                  <a:lnTo>
                    <a:pt x="455" y="268"/>
                  </a:lnTo>
                  <a:lnTo>
                    <a:pt x="402" y="322"/>
                  </a:lnTo>
                  <a:cubicBezTo>
                    <a:pt x="348" y="348"/>
                    <a:pt x="321" y="402"/>
                    <a:pt x="241" y="482"/>
                  </a:cubicBezTo>
                  <a:cubicBezTo>
                    <a:pt x="134" y="616"/>
                    <a:pt x="80" y="750"/>
                    <a:pt x="54" y="910"/>
                  </a:cubicBezTo>
                  <a:cubicBezTo>
                    <a:pt x="0" y="1044"/>
                    <a:pt x="0" y="1178"/>
                    <a:pt x="54" y="1312"/>
                  </a:cubicBezTo>
                  <a:cubicBezTo>
                    <a:pt x="80" y="1446"/>
                    <a:pt x="107" y="1580"/>
                    <a:pt x="214" y="1687"/>
                  </a:cubicBezTo>
                  <a:cubicBezTo>
                    <a:pt x="268" y="1794"/>
                    <a:pt x="375" y="1847"/>
                    <a:pt x="482" y="1928"/>
                  </a:cubicBezTo>
                  <a:cubicBezTo>
                    <a:pt x="549" y="1941"/>
                    <a:pt x="616" y="1948"/>
                    <a:pt x="679" y="1948"/>
                  </a:cubicBezTo>
                  <a:cubicBezTo>
                    <a:pt x="743" y="1948"/>
                    <a:pt x="803" y="1941"/>
                    <a:pt x="857" y="1928"/>
                  </a:cubicBezTo>
                  <a:cubicBezTo>
                    <a:pt x="990" y="1847"/>
                    <a:pt x="1124" y="1740"/>
                    <a:pt x="1178" y="1606"/>
                  </a:cubicBezTo>
                  <a:cubicBezTo>
                    <a:pt x="1205" y="1553"/>
                    <a:pt x="1285" y="1473"/>
                    <a:pt x="1312" y="1392"/>
                  </a:cubicBezTo>
                  <a:cubicBezTo>
                    <a:pt x="1338" y="1285"/>
                    <a:pt x="1392" y="1205"/>
                    <a:pt x="1392" y="1125"/>
                  </a:cubicBezTo>
                  <a:cubicBezTo>
                    <a:pt x="1419" y="1018"/>
                    <a:pt x="1419" y="910"/>
                    <a:pt x="1392" y="803"/>
                  </a:cubicBezTo>
                  <a:cubicBezTo>
                    <a:pt x="1392" y="723"/>
                    <a:pt x="1338" y="643"/>
                    <a:pt x="1338" y="536"/>
                  </a:cubicBezTo>
                  <a:cubicBezTo>
                    <a:pt x="1338" y="509"/>
                    <a:pt x="1312" y="455"/>
                    <a:pt x="1312" y="402"/>
                  </a:cubicBezTo>
                  <a:cubicBezTo>
                    <a:pt x="1285" y="375"/>
                    <a:pt x="1285" y="322"/>
                    <a:pt x="1258" y="268"/>
                  </a:cubicBezTo>
                  <a:cubicBezTo>
                    <a:pt x="1205" y="215"/>
                    <a:pt x="1151" y="134"/>
                    <a:pt x="1071" y="107"/>
                  </a:cubicBezTo>
                  <a:cubicBezTo>
                    <a:pt x="1044" y="81"/>
                    <a:pt x="990" y="81"/>
                    <a:pt x="937" y="54"/>
                  </a:cubicBezTo>
                  <a:lnTo>
                    <a:pt x="883" y="54"/>
                  </a:lnTo>
                  <a:cubicBezTo>
                    <a:pt x="883" y="0"/>
                    <a:pt x="857" y="0"/>
                    <a:pt x="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6"/>
            <p:cNvSpPr/>
            <p:nvPr/>
          </p:nvSpPr>
          <p:spPr>
            <a:xfrm>
              <a:off x="10533525" y="6222775"/>
              <a:ext cx="19425" cy="28975"/>
            </a:xfrm>
            <a:custGeom>
              <a:avLst/>
              <a:gdLst/>
              <a:ahLst/>
              <a:cxnLst/>
              <a:rect l="l" t="t" r="r" b="b"/>
              <a:pathLst>
                <a:path w="777" h="1159" extrusionOk="0">
                  <a:moveTo>
                    <a:pt x="301" y="0"/>
                  </a:moveTo>
                  <a:cubicBezTo>
                    <a:pt x="275" y="0"/>
                    <a:pt x="254" y="7"/>
                    <a:pt x="241" y="20"/>
                  </a:cubicBezTo>
                  <a:cubicBezTo>
                    <a:pt x="161" y="47"/>
                    <a:pt x="107" y="127"/>
                    <a:pt x="80" y="181"/>
                  </a:cubicBezTo>
                  <a:lnTo>
                    <a:pt x="80" y="207"/>
                  </a:lnTo>
                  <a:lnTo>
                    <a:pt x="80" y="261"/>
                  </a:lnTo>
                  <a:lnTo>
                    <a:pt x="80" y="288"/>
                  </a:lnTo>
                  <a:cubicBezTo>
                    <a:pt x="54" y="448"/>
                    <a:pt x="0" y="609"/>
                    <a:pt x="54" y="796"/>
                  </a:cubicBezTo>
                  <a:cubicBezTo>
                    <a:pt x="54" y="850"/>
                    <a:pt x="80" y="930"/>
                    <a:pt x="134" y="984"/>
                  </a:cubicBezTo>
                  <a:cubicBezTo>
                    <a:pt x="161" y="1064"/>
                    <a:pt x="241" y="1091"/>
                    <a:pt x="268" y="1117"/>
                  </a:cubicBezTo>
                  <a:cubicBezTo>
                    <a:pt x="307" y="1147"/>
                    <a:pt x="350" y="1158"/>
                    <a:pt x="394" y="1158"/>
                  </a:cubicBezTo>
                  <a:cubicBezTo>
                    <a:pt x="470" y="1158"/>
                    <a:pt x="548" y="1125"/>
                    <a:pt x="616" y="1091"/>
                  </a:cubicBezTo>
                  <a:cubicBezTo>
                    <a:pt x="723" y="1010"/>
                    <a:pt x="776" y="877"/>
                    <a:pt x="776" y="743"/>
                  </a:cubicBezTo>
                  <a:lnTo>
                    <a:pt x="776" y="529"/>
                  </a:lnTo>
                  <a:lnTo>
                    <a:pt x="669" y="207"/>
                  </a:lnTo>
                  <a:cubicBezTo>
                    <a:pt x="643" y="181"/>
                    <a:pt x="643" y="154"/>
                    <a:pt x="616" y="127"/>
                  </a:cubicBezTo>
                  <a:cubicBezTo>
                    <a:pt x="589" y="74"/>
                    <a:pt x="536" y="47"/>
                    <a:pt x="509" y="47"/>
                  </a:cubicBezTo>
                  <a:cubicBezTo>
                    <a:pt x="482" y="47"/>
                    <a:pt x="455" y="20"/>
                    <a:pt x="402" y="20"/>
                  </a:cubicBezTo>
                  <a:cubicBezTo>
                    <a:pt x="362" y="7"/>
                    <a:pt x="328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6"/>
            <p:cNvSpPr/>
            <p:nvPr/>
          </p:nvSpPr>
          <p:spPr>
            <a:xfrm>
              <a:off x="10475975" y="6357750"/>
              <a:ext cx="29475" cy="35500"/>
            </a:xfrm>
            <a:custGeom>
              <a:avLst/>
              <a:gdLst/>
              <a:ahLst/>
              <a:cxnLst/>
              <a:rect l="l" t="t" r="r" b="b"/>
              <a:pathLst>
                <a:path w="1179" h="1420" extrusionOk="0">
                  <a:moveTo>
                    <a:pt x="777" y="1"/>
                  </a:moveTo>
                  <a:cubicBezTo>
                    <a:pt x="750" y="1"/>
                    <a:pt x="669" y="28"/>
                    <a:pt x="616" y="28"/>
                  </a:cubicBezTo>
                  <a:cubicBezTo>
                    <a:pt x="509" y="108"/>
                    <a:pt x="402" y="162"/>
                    <a:pt x="295" y="269"/>
                  </a:cubicBezTo>
                  <a:cubicBezTo>
                    <a:pt x="241" y="376"/>
                    <a:pt x="161" y="483"/>
                    <a:pt x="107" y="617"/>
                  </a:cubicBezTo>
                  <a:cubicBezTo>
                    <a:pt x="81" y="697"/>
                    <a:pt x="27" y="804"/>
                    <a:pt x="27" y="938"/>
                  </a:cubicBezTo>
                  <a:cubicBezTo>
                    <a:pt x="0" y="1072"/>
                    <a:pt x="0" y="1205"/>
                    <a:pt x="107" y="1313"/>
                  </a:cubicBezTo>
                  <a:cubicBezTo>
                    <a:pt x="134" y="1339"/>
                    <a:pt x="161" y="1339"/>
                    <a:pt x="188" y="1366"/>
                  </a:cubicBezTo>
                  <a:cubicBezTo>
                    <a:pt x="241" y="1366"/>
                    <a:pt x="268" y="1420"/>
                    <a:pt x="295" y="1420"/>
                  </a:cubicBezTo>
                  <a:cubicBezTo>
                    <a:pt x="402" y="1420"/>
                    <a:pt x="509" y="1366"/>
                    <a:pt x="562" y="1366"/>
                  </a:cubicBezTo>
                  <a:cubicBezTo>
                    <a:pt x="589" y="1366"/>
                    <a:pt x="643" y="1339"/>
                    <a:pt x="669" y="1313"/>
                  </a:cubicBezTo>
                  <a:lnTo>
                    <a:pt x="723" y="1232"/>
                  </a:lnTo>
                  <a:cubicBezTo>
                    <a:pt x="803" y="1179"/>
                    <a:pt x="857" y="1098"/>
                    <a:pt x="910" y="1045"/>
                  </a:cubicBezTo>
                  <a:cubicBezTo>
                    <a:pt x="937" y="965"/>
                    <a:pt x="991" y="911"/>
                    <a:pt x="1044" y="831"/>
                  </a:cubicBezTo>
                  <a:cubicBezTo>
                    <a:pt x="1071" y="777"/>
                    <a:pt x="1098" y="670"/>
                    <a:pt x="1125" y="563"/>
                  </a:cubicBezTo>
                  <a:cubicBezTo>
                    <a:pt x="1178" y="402"/>
                    <a:pt x="1178" y="242"/>
                    <a:pt x="1044" y="108"/>
                  </a:cubicBezTo>
                  <a:cubicBezTo>
                    <a:pt x="1017" y="81"/>
                    <a:pt x="964" y="28"/>
                    <a:pt x="910" y="28"/>
                  </a:cubicBezTo>
                  <a:cubicBezTo>
                    <a:pt x="857" y="28"/>
                    <a:pt x="830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6"/>
            <p:cNvSpPr/>
            <p:nvPr/>
          </p:nvSpPr>
          <p:spPr>
            <a:xfrm>
              <a:off x="10454550" y="6364450"/>
              <a:ext cx="16750" cy="21775"/>
            </a:xfrm>
            <a:custGeom>
              <a:avLst/>
              <a:gdLst/>
              <a:ahLst/>
              <a:cxnLst/>
              <a:rect l="l" t="t" r="r" b="b"/>
              <a:pathLst>
                <a:path w="670" h="871" extrusionOk="0">
                  <a:moveTo>
                    <a:pt x="429" y="1"/>
                  </a:moveTo>
                  <a:cubicBezTo>
                    <a:pt x="402" y="1"/>
                    <a:pt x="402" y="27"/>
                    <a:pt x="349" y="27"/>
                  </a:cubicBezTo>
                  <a:cubicBezTo>
                    <a:pt x="295" y="27"/>
                    <a:pt x="269" y="81"/>
                    <a:pt x="215" y="108"/>
                  </a:cubicBezTo>
                  <a:cubicBezTo>
                    <a:pt x="188" y="161"/>
                    <a:pt x="161" y="215"/>
                    <a:pt x="135" y="242"/>
                  </a:cubicBezTo>
                  <a:cubicBezTo>
                    <a:pt x="81" y="268"/>
                    <a:pt x="54" y="349"/>
                    <a:pt x="28" y="402"/>
                  </a:cubicBezTo>
                  <a:cubicBezTo>
                    <a:pt x="1" y="482"/>
                    <a:pt x="1" y="536"/>
                    <a:pt x="1" y="616"/>
                  </a:cubicBezTo>
                  <a:lnTo>
                    <a:pt x="1" y="697"/>
                  </a:lnTo>
                  <a:cubicBezTo>
                    <a:pt x="1" y="777"/>
                    <a:pt x="54" y="804"/>
                    <a:pt x="81" y="830"/>
                  </a:cubicBezTo>
                  <a:cubicBezTo>
                    <a:pt x="121" y="857"/>
                    <a:pt x="168" y="871"/>
                    <a:pt x="208" y="871"/>
                  </a:cubicBezTo>
                  <a:cubicBezTo>
                    <a:pt x="248" y="871"/>
                    <a:pt x="282" y="857"/>
                    <a:pt x="295" y="830"/>
                  </a:cubicBezTo>
                  <a:cubicBezTo>
                    <a:pt x="376" y="777"/>
                    <a:pt x="456" y="670"/>
                    <a:pt x="536" y="563"/>
                  </a:cubicBezTo>
                  <a:cubicBezTo>
                    <a:pt x="590" y="482"/>
                    <a:pt x="616" y="349"/>
                    <a:pt x="670" y="215"/>
                  </a:cubicBezTo>
                  <a:cubicBezTo>
                    <a:pt x="670" y="134"/>
                    <a:pt x="616" y="81"/>
                    <a:pt x="590" y="27"/>
                  </a:cubicBezTo>
                  <a:cubicBezTo>
                    <a:pt x="563" y="1"/>
                    <a:pt x="536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6"/>
            <p:cNvSpPr/>
            <p:nvPr/>
          </p:nvSpPr>
          <p:spPr>
            <a:xfrm>
              <a:off x="10245125" y="6129575"/>
              <a:ext cx="60900" cy="87700"/>
            </a:xfrm>
            <a:custGeom>
              <a:avLst/>
              <a:gdLst/>
              <a:ahLst/>
              <a:cxnLst/>
              <a:rect l="l" t="t" r="r" b="b"/>
              <a:pathLst>
                <a:path w="2436" h="3508" extrusionOk="0">
                  <a:moveTo>
                    <a:pt x="2302" y="1"/>
                  </a:moveTo>
                  <a:cubicBezTo>
                    <a:pt x="2222" y="1"/>
                    <a:pt x="2115" y="28"/>
                    <a:pt x="2034" y="28"/>
                  </a:cubicBezTo>
                  <a:cubicBezTo>
                    <a:pt x="1954" y="54"/>
                    <a:pt x="1874" y="54"/>
                    <a:pt x="1767" y="108"/>
                  </a:cubicBezTo>
                  <a:cubicBezTo>
                    <a:pt x="1686" y="135"/>
                    <a:pt x="1579" y="188"/>
                    <a:pt x="1472" y="242"/>
                  </a:cubicBezTo>
                  <a:cubicBezTo>
                    <a:pt x="1365" y="269"/>
                    <a:pt x="1312" y="322"/>
                    <a:pt x="1205" y="402"/>
                  </a:cubicBezTo>
                  <a:cubicBezTo>
                    <a:pt x="1098" y="456"/>
                    <a:pt x="1017" y="563"/>
                    <a:pt x="910" y="643"/>
                  </a:cubicBezTo>
                  <a:lnTo>
                    <a:pt x="643" y="911"/>
                  </a:lnTo>
                  <a:cubicBezTo>
                    <a:pt x="482" y="1125"/>
                    <a:pt x="295" y="1366"/>
                    <a:pt x="214" y="1607"/>
                  </a:cubicBezTo>
                  <a:cubicBezTo>
                    <a:pt x="161" y="1660"/>
                    <a:pt x="134" y="1767"/>
                    <a:pt x="107" y="1875"/>
                  </a:cubicBezTo>
                  <a:cubicBezTo>
                    <a:pt x="27" y="2062"/>
                    <a:pt x="0" y="2303"/>
                    <a:pt x="0" y="2463"/>
                  </a:cubicBezTo>
                  <a:cubicBezTo>
                    <a:pt x="0" y="2731"/>
                    <a:pt x="27" y="2972"/>
                    <a:pt x="161" y="3186"/>
                  </a:cubicBezTo>
                  <a:cubicBezTo>
                    <a:pt x="241" y="3266"/>
                    <a:pt x="348" y="3347"/>
                    <a:pt x="428" y="3400"/>
                  </a:cubicBezTo>
                  <a:cubicBezTo>
                    <a:pt x="562" y="3480"/>
                    <a:pt x="750" y="3480"/>
                    <a:pt x="830" y="3507"/>
                  </a:cubicBezTo>
                  <a:lnTo>
                    <a:pt x="883" y="3507"/>
                  </a:lnTo>
                  <a:cubicBezTo>
                    <a:pt x="1017" y="3507"/>
                    <a:pt x="1151" y="3480"/>
                    <a:pt x="1285" y="3427"/>
                  </a:cubicBezTo>
                  <a:cubicBezTo>
                    <a:pt x="1419" y="3400"/>
                    <a:pt x="1499" y="3293"/>
                    <a:pt x="1633" y="3213"/>
                  </a:cubicBezTo>
                  <a:cubicBezTo>
                    <a:pt x="1740" y="3106"/>
                    <a:pt x="1820" y="2999"/>
                    <a:pt x="1874" y="2865"/>
                  </a:cubicBezTo>
                  <a:cubicBezTo>
                    <a:pt x="1954" y="2731"/>
                    <a:pt x="2008" y="2570"/>
                    <a:pt x="2034" y="2437"/>
                  </a:cubicBezTo>
                  <a:cubicBezTo>
                    <a:pt x="2115" y="2276"/>
                    <a:pt x="2141" y="2089"/>
                    <a:pt x="2168" y="1875"/>
                  </a:cubicBezTo>
                  <a:cubicBezTo>
                    <a:pt x="2222" y="1607"/>
                    <a:pt x="2249" y="1339"/>
                    <a:pt x="2275" y="1098"/>
                  </a:cubicBezTo>
                  <a:lnTo>
                    <a:pt x="2275" y="1072"/>
                  </a:lnTo>
                  <a:cubicBezTo>
                    <a:pt x="2382" y="777"/>
                    <a:pt x="2409" y="402"/>
                    <a:pt x="2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6"/>
            <p:cNvSpPr/>
            <p:nvPr/>
          </p:nvSpPr>
          <p:spPr>
            <a:xfrm>
              <a:off x="10284600" y="6236650"/>
              <a:ext cx="88350" cy="70275"/>
            </a:xfrm>
            <a:custGeom>
              <a:avLst/>
              <a:gdLst/>
              <a:ahLst/>
              <a:cxnLst/>
              <a:rect l="l" t="t" r="r" b="b"/>
              <a:pathLst>
                <a:path w="3534" h="2811" extrusionOk="0">
                  <a:moveTo>
                    <a:pt x="2543" y="0"/>
                  </a:moveTo>
                  <a:cubicBezTo>
                    <a:pt x="2409" y="0"/>
                    <a:pt x="2302" y="0"/>
                    <a:pt x="2195" y="27"/>
                  </a:cubicBezTo>
                  <a:cubicBezTo>
                    <a:pt x="2061" y="54"/>
                    <a:pt x="1927" y="54"/>
                    <a:pt x="1847" y="107"/>
                  </a:cubicBezTo>
                  <a:cubicBezTo>
                    <a:pt x="1713" y="134"/>
                    <a:pt x="1606" y="161"/>
                    <a:pt x="1472" y="241"/>
                  </a:cubicBezTo>
                  <a:cubicBezTo>
                    <a:pt x="1205" y="322"/>
                    <a:pt x="964" y="509"/>
                    <a:pt x="777" y="670"/>
                  </a:cubicBezTo>
                  <a:cubicBezTo>
                    <a:pt x="696" y="696"/>
                    <a:pt x="643" y="777"/>
                    <a:pt x="562" y="830"/>
                  </a:cubicBezTo>
                  <a:cubicBezTo>
                    <a:pt x="402" y="991"/>
                    <a:pt x="295" y="1178"/>
                    <a:pt x="188" y="1339"/>
                  </a:cubicBezTo>
                  <a:cubicBezTo>
                    <a:pt x="54" y="1580"/>
                    <a:pt x="0" y="1794"/>
                    <a:pt x="27" y="2035"/>
                  </a:cubicBezTo>
                  <a:cubicBezTo>
                    <a:pt x="27" y="2142"/>
                    <a:pt x="107" y="2275"/>
                    <a:pt x="161" y="2383"/>
                  </a:cubicBezTo>
                  <a:cubicBezTo>
                    <a:pt x="268" y="2516"/>
                    <a:pt x="402" y="2570"/>
                    <a:pt x="509" y="2650"/>
                  </a:cubicBezTo>
                  <a:lnTo>
                    <a:pt x="536" y="2677"/>
                  </a:lnTo>
                  <a:cubicBezTo>
                    <a:pt x="670" y="2731"/>
                    <a:pt x="803" y="2784"/>
                    <a:pt x="910" y="2811"/>
                  </a:cubicBezTo>
                  <a:lnTo>
                    <a:pt x="991" y="2811"/>
                  </a:lnTo>
                  <a:cubicBezTo>
                    <a:pt x="1098" y="2811"/>
                    <a:pt x="1205" y="2784"/>
                    <a:pt x="1339" y="2731"/>
                  </a:cubicBezTo>
                  <a:cubicBezTo>
                    <a:pt x="1472" y="2704"/>
                    <a:pt x="1580" y="2650"/>
                    <a:pt x="1713" y="2543"/>
                  </a:cubicBezTo>
                  <a:cubicBezTo>
                    <a:pt x="1847" y="2436"/>
                    <a:pt x="1981" y="2329"/>
                    <a:pt x="2061" y="2249"/>
                  </a:cubicBezTo>
                  <a:cubicBezTo>
                    <a:pt x="2195" y="2115"/>
                    <a:pt x="2302" y="1981"/>
                    <a:pt x="2436" y="1794"/>
                  </a:cubicBezTo>
                  <a:cubicBezTo>
                    <a:pt x="2597" y="1606"/>
                    <a:pt x="2730" y="1365"/>
                    <a:pt x="2918" y="1178"/>
                  </a:cubicBezTo>
                  <a:lnTo>
                    <a:pt x="2918" y="1125"/>
                  </a:lnTo>
                  <a:cubicBezTo>
                    <a:pt x="3105" y="857"/>
                    <a:pt x="3319" y="562"/>
                    <a:pt x="3533" y="268"/>
                  </a:cubicBezTo>
                  <a:lnTo>
                    <a:pt x="3533" y="241"/>
                  </a:lnTo>
                  <a:cubicBezTo>
                    <a:pt x="3507" y="188"/>
                    <a:pt x="3453" y="188"/>
                    <a:pt x="3400" y="161"/>
                  </a:cubicBezTo>
                  <a:cubicBezTo>
                    <a:pt x="3319" y="134"/>
                    <a:pt x="3212" y="81"/>
                    <a:pt x="3132" y="54"/>
                  </a:cubicBezTo>
                  <a:cubicBezTo>
                    <a:pt x="3052" y="27"/>
                    <a:pt x="2971" y="27"/>
                    <a:pt x="2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6"/>
            <p:cNvSpPr/>
            <p:nvPr/>
          </p:nvSpPr>
          <p:spPr>
            <a:xfrm>
              <a:off x="10287275" y="6324975"/>
              <a:ext cx="97725" cy="56225"/>
            </a:xfrm>
            <a:custGeom>
              <a:avLst/>
              <a:gdLst/>
              <a:ahLst/>
              <a:cxnLst/>
              <a:rect l="l" t="t" r="r" b="b"/>
              <a:pathLst>
                <a:path w="3909" h="2249" extrusionOk="0">
                  <a:moveTo>
                    <a:pt x="2035" y="0"/>
                  </a:moveTo>
                  <a:cubicBezTo>
                    <a:pt x="1767" y="0"/>
                    <a:pt x="1499" y="81"/>
                    <a:pt x="1232" y="134"/>
                  </a:cubicBezTo>
                  <a:cubicBezTo>
                    <a:pt x="1125" y="161"/>
                    <a:pt x="1018" y="215"/>
                    <a:pt x="964" y="241"/>
                  </a:cubicBezTo>
                  <a:cubicBezTo>
                    <a:pt x="750" y="348"/>
                    <a:pt x="589" y="429"/>
                    <a:pt x="429" y="563"/>
                  </a:cubicBezTo>
                  <a:cubicBezTo>
                    <a:pt x="188" y="750"/>
                    <a:pt x="54" y="937"/>
                    <a:pt x="27" y="1151"/>
                  </a:cubicBezTo>
                  <a:cubicBezTo>
                    <a:pt x="0" y="1232"/>
                    <a:pt x="0" y="1392"/>
                    <a:pt x="27" y="1499"/>
                  </a:cubicBezTo>
                  <a:cubicBezTo>
                    <a:pt x="54" y="1633"/>
                    <a:pt x="161" y="1767"/>
                    <a:pt x="215" y="1874"/>
                  </a:cubicBezTo>
                  <a:lnTo>
                    <a:pt x="241" y="1928"/>
                  </a:lnTo>
                  <a:cubicBezTo>
                    <a:pt x="348" y="2008"/>
                    <a:pt x="455" y="2115"/>
                    <a:pt x="563" y="2142"/>
                  </a:cubicBezTo>
                  <a:cubicBezTo>
                    <a:pt x="696" y="2222"/>
                    <a:pt x="830" y="2249"/>
                    <a:pt x="964" y="2249"/>
                  </a:cubicBezTo>
                  <a:lnTo>
                    <a:pt x="1018" y="2249"/>
                  </a:lnTo>
                  <a:cubicBezTo>
                    <a:pt x="1125" y="2249"/>
                    <a:pt x="1232" y="2249"/>
                    <a:pt x="1365" y="2222"/>
                  </a:cubicBezTo>
                  <a:cubicBezTo>
                    <a:pt x="1526" y="2168"/>
                    <a:pt x="1660" y="2115"/>
                    <a:pt x="1794" y="2061"/>
                  </a:cubicBezTo>
                  <a:cubicBezTo>
                    <a:pt x="1954" y="1981"/>
                    <a:pt x="2142" y="1928"/>
                    <a:pt x="2302" y="1794"/>
                  </a:cubicBezTo>
                  <a:cubicBezTo>
                    <a:pt x="2543" y="1660"/>
                    <a:pt x="2757" y="1473"/>
                    <a:pt x="2971" y="1339"/>
                  </a:cubicBezTo>
                  <a:lnTo>
                    <a:pt x="2998" y="1312"/>
                  </a:lnTo>
                  <a:cubicBezTo>
                    <a:pt x="3266" y="1151"/>
                    <a:pt x="3587" y="911"/>
                    <a:pt x="3908" y="750"/>
                  </a:cubicBezTo>
                  <a:lnTo>
                    <a:pt x="3908" y="723"/>
                  </a:lnTo>
                  <a:lnTo>
                    <a:pt x="3801" y="616"/>
                  </a:lnTo>
                  <a:cubicBezTo>
                    <a:pt x="3721" y="536"/>
                    <a:pt x="3667" y="482"/>
                    <a:pt x="3614" y="455"/>
                  </a:cubicBezTo>
                  <a:cubicBezTo>
                    <a:pt x="3534" y="375"/>
                    <a:pt x="3426" y="348"/>
                    <a:pt x="3373" y="322"/>
                  </a:cubicBezTo>
                  <a:cubicBezTo>
                    <a:pt x="3266" y="241"/>
                    <a:pt x="3159" y="215"/>
                    <a:pt x="3052" y="188"/>
                  </a:cubicBezTo>
                  <a:lnTo>
                    <a:pt x="2757" y="81"/>
                  </a:lnTo>
                  <a:cubicBezTo>
                    <a:pt x="2623" y="54"/>
                    <a:pt x="2490" y="0"/>
                    <a:pt x="2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6"/>
            <p:cNvSpPr/>
            <p:nvPr/>
          </p:nvSpPr>
          <p:spPr>
            <a:xfrm>
              <a:off x="10261850" y="6395900"/>
              <a:ext cx="99725" cy="51550"/>
            </a:xfrm>
            <a:custGeom>
              <a:avLst/>
              <a:gdLst/>
              <a:ahLst/>
              <a:cxnLst/>
              <a:rect l="l" t="t" r="r" b="b"/>
              <a:pathLst>
                <a:path w="3989" h="2062" extrusionOk="0">
                  <a:moveTo>
                    <a:pt x="1472" y="1"/>
                  </a:moveTo>
                  <a:cubicBezTo>
                    <a:pt x="1365" y="1"/>
                    <a:pt x="1285" y="54"/>
                    <a:pt x="1205" y="54"/>
                  </a:cubicBezTo>
                  <a:cubicBezTo>
                    <a:pt x="964" y="81"/>
                    <a:pt x="777" y="134"/>
                    <a:pt x="616" y="242"/>
                  </a:cubicBezTo>
                  <a:cubicBezTo>
                    <a:pt x="348" y="375"/>
                    <a:pt x="161" y="509"/>
                    <a:pt x="81" y="723"/>
                  </a:cubicBezTo>
                  <a:cubicBezTo>
                    <a:pt x="0" y="804"/>
                    <a:pt x="0" y="964"/>
                    <a:pt x="0" y="1044"/>
                  </a:cubicBezTo>
                  <a:cubicBezTo>
                    <a:pt x="0" y="1232"/>
                    <a:pt x="81" y="1339"/>
                    <a:pt x="107" y="1446"/>
                  </a:cubicBezTo>
                  <a:lnTo>
                    <a:pt x="134" y="1500"/>
                  </a:lnTo>
                  <a:cubicBezTo>
                    <a:pt x="214" y="1633"/>
                    <a:pt x="268" y="1714"/>
                    <a:pt x="375" y="1794"/>
                  </a:cubicBezTo>
                  <a:cubicBezTo>
                    <a:pt x="482" y="1901"/>
                    <a:pt x="616" y="1955"/>
                    <a:pt x="750" y="1981"/>
                  </a:cubicBezTo>
                  <a:cubicBezTo>
                    <a:pt x="830" y="2035"/>
                    <a:pt x="1017" y="2062"/>
                    <a:pt x="1178" y="2062"/>
                  </a:cubicBezTo>
                  <a:cubicBezTo>
                    <a:pt x="1339" y="2062"/>
                    <a:pt x="1472" y="2035"/>
                    <a:pt x="1633" y="2035"/>
                  </a:cubicBezTo>
                  <a:cubicBezTo>
                    <a:pt x="1820" y="1981"/>
                    <a:pt x="1981" y="1955"/>
                    <a:pt x="2222" y="1901"/>
                  </a:cubicBezTo>
                  <a:cubicBezTo>
                    <a:pt x="2490" y="1794"/>
                    <a:pt x="2757" y="1687"/>
                    <a:pt x="2971" y="1633"/>
                  </a:cubicBezTo>
                  <a:cubicBezTo>
                    <a:pt x="3319" y="1500"/>
                    <a:pt x="3640" y="1392"/>
                    <a:pt x="3988" y="1259"/>
                  </a:cubicBezTo>
                  <a:lnTo>
                    <a:pt x="3988" y="1232"/>
                  </a:lnTo>
                  <a:cubicBezTo>
                    <a:pt x="3962" y="1178"/>
                    <a:pt x="3962" y="1152"/>
                    <a:pt x="3908" y="1098"/>
                  </a:cubicBezTo>
                  <a:cubicBezTo>
                    <a:pt x="3855" y="991"/>
                    <a:pt x="3774" y="911"/>
                    <a:pt x="3748" y="857"/>
                  </a:cubicBezTo>
                  <a:cubicBezTo>
                    <a:pt x="3694" y="777"/>
                    <a:pt x="3640" y="723"/>
                    <a:pt x="3560" y="643"/>
                  </a:cubicBezTo>
                  <a:cubicBezTo>
                    <a:pt x="3453" y="589"/>
                    <a:pt x="3373" y="509"/>
                    <a:pt x="3293" y="456"/>
                  </a:cubicBezTo>
                  <a:cubicBezTo>
                    <a:pt x="3185" y="375"/>
                    <a:pt x="3105" y="349"/>
                    <a:pt x="3025" y="295"/>
                  </a:cubicBezTo>
                  <a:cubicBezTo>
                    <a:pt x="2891" y="215"/>
                    <a:pt x="2784" y="188"/>
                    <a:pt x="2677" y="161"/>
                  </a:cubicBezTo>
                  <a:cubicBezTo>
                    <a:pt x="2543" y="108"/>
                    <a:pt x="2436" y="81"/>
                    <a:pt x="2302" y="54"/>
                  </a:cubicBezTo>
                  <a:cubicBezTo>
                    <a:pt x="2115" y="54"/>
                    <a:pt x="1874" y="1"/>
                    <a:pt x="1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6"/>
            <p:cNvSpPr/>
            <p:nvPr/>
          </p:nvSpPr>
          <p:spPr>
            <a:xfrm>
              <a:off x="10203625" y="6436725"/>
              <a:ext cx="91700" cy="60250"/>
            </a:xfrm>
            <a:custGeom>
              <a:avLst/>
              <a:gdLst/>
              <a:ahLst/>
              <a:cxnLst/>
              <a:rect l="l" t="t" r="r" b="b"/>
              <a:pathLst>
                <a:path w="3668" h="2410" extrusionOk="0">
                  <a:moveTo>
                    <a:pt x="991" y="0"/>
                  </a:moveTo>
                  <a:cubicBezTo>
                    <a:pt x="697" y="0"/>
                    <a:pt x="456" y="54"/>
                    <a:pt x="295" y="188"/>
                  </a:cubicBezTo>
                  <a:cubicBezTo>
                    <a:pt x="188" y="268"/>
                    <a:pt x="135" y="348"/>
                    <a:pt x="54" y="455"/>
                  </a:cubicBezTo>
                  <a:cubicBezTo>
                    <a:pt x="1" y="589"/>
                    <a:pt x="1" y="750"/>
                    <a:pt x="1" y="857"/>
                  </a:cubicBezTo>
                  <a:lnTo>
                    <a:pt x="1" y="884"/>
                  </a:lnTo>
                  <a:cubicBezTo>
                    <a:pt x="1" y="1017"/>
                    <a:pt x="27" y="1151"/>
                    <a:pt x="81" y="1285"/>
                  </a:cubicBezTo>
                  <a:cubicBezTo>
                    <a:pt x="161" y="1419"/>
                    <a:pt x="215" y="1526"/>
                    <a:pt x="349" y="1660"/>
                  </a:cubicBezTo>
                  <a:cubicBezTo>
                    <a:pt x="456" y="1767"/>
                    <a:pt x="563" y="1820"/>
                    <a:pt x="723" y="1901"/>
                  </a:cubicBezTo>
                  <a:cubicBezTo>
                    <a:pt x="857" y="1954"/>
                    <a:pt x="1018" y="2035"/>
                    <a:pt x="1152" y="2061"/>
                  </a:cubicBezTo>
                  <a:cubicBezTo>
                    <a:pt x="1312" y="2088"/>
                    <a:pt x="1500" y="2168"/>
                    <a:pt x="1714" y="2195"/>
                  </a:cubicBezTo>
                  <a:cubicBezTo>
                    <a:pt x="1955" y="2222"/>
                    <a:pt x="2196" y="2275"/>
                    <a:pt x="2463" y="2275"/>
                  </a:cubicBezTo>
                  <a:lnTo>
                    <a:pt x="2570" y="2275"/>
                  </a:lnTo>
                  <a:cubicBezTo>
                    <a:pt x="2891" y="2302"/>
                    <a:pt x="3266" y="2329"/>
                    <a:pt x="3641" y="2409"/>
                  </a:cubicBezTo>
                  <a:lnTo>
                    <a:pt x="3668" y="2356"/>
                  </a:lnTo>
                  <a:lnTo>
                    <a:pt x="3668" y="2222"/>
                  </a:lnTo>
                  <a:cubicBezTo>
                    <a:pt x="3668" y="2142"/>
                    <a:pt x="3641" y="2035"/>
                    <a:pt x="3587" y="1954"/>
                  </a:cubicBezTo>
                  <a:cubicBezTo>
                    <a:pt x="3561" y="1874"/>
                    <a:pt x="3534" y="1794"/>
                    <a:pt x="3507" y="1687"/>
                  </a:cubicBezTo>
                  <a:cubicBezTo>
                    <a:pt x="3480" y="1606"/>
                    <a:pt x="3400" y="1499"/>
                    <a:pt x="3373" y="1392"/>
                  </a:cubicBezTo>
                  <a:cubicBezTo>
                    <a:pt x="3293" y="1285"/>
                    <a:pt x="3266" y="1232"/>
                    <a:pt x="3186" y="1124"/>
                  </a:cubicBezTo>
                  <a:cubicBezTo>
                    <a:pt x="3132" y="1017"/>
                    <a:pt x="3025" y="937"/>
                    <a:pt x="2972" y="857"/>
                  </a:cubicBezTo>
                  <a:cubicBezTo>
                    <a:pt x="2865" y="750"/>
                    <a:pt x="2758" y="696"/>
                    <a:pt x="2704" y="616"/>
                  </a:cubicBezTo>
                  <a:cubicBezTo>
                    <a:pt x="2463" y="455"/>
                    <a:pt x="2222" y="322"/>
                    <a:pt x="1955" y="214"/>
                  </a:cubicBezTo>
                  <a:cubicBezTo>
                    <a:pt x="1901" y="188"/>
                    <a:pt x="1794" y="161"/>
                    <a:pt x="1687" y="134"/>
                  </a:cubicBezTo>
                  <a:cubicBezTo>
                    <a:pt x="1393" y="27"/>
                    <a:pt x="1205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6"/>
            <p:cNvSpPr/>
            <p:nvPr/>
          </p:nvSpPr>
          <p:spPr>
            <a:xfrm>
              <a:off x="10202950" y="6436725"/>
              <a:ext cx="90375" cy="56900"/>
            </a:xfrm>
            <a:custGeom>
              <a:avLst/>
              <a:gdLst/>
              <a:ahLst/>
              <a:cxnLst/>
              <a:rect l="l" t="t" r="r" b="b"/>
              <a:pathLst>
                <a:path w="3615" h="2276" extrusionOk="0">
                  <a:moveTo>
                    <a:pt x="991" y="0"/>
                  </a:moveTo>
                  <a:cubicBezTo>
                    <a:pt x="724" y="0"/>
                    <a:pt x="483" y="54"/>
                    <a:pt x="322" y="188"/>
                  </a:cubicBezTo>
                  <a:cubicBezTo>
                    <a:pt x="215" y="268"/>
                    <a:pt x="162" y="348"/>
                    <a:pt x="81" y="455"/>
                  </a:cubicBezTo>
                  <a:cubicBezTo>
                    <a:pt x="1" y="589"/>
                    <a:pt x="1" y="750"/>
                    <a:pt x="1" y="857"/>
                  </a:cubicBezTo>
                  <a:lnTo>
                    <a:pt x="1" y="884"/>
                  </a:lnTo>
                  <a:cubicBezTo>
                    <a:pt x="54" y="964"/>
                    <a:pt x="81" y="991"/>
                    <a:pt x="108" y="1017"/>
                  </a:cubicBezTo>
                  <a:cubicBezTo>
                    <a:pt x="188" y="1098"/>
                    <a:pt x="242" y="1124"/>
                    <a:pt x="322" y="1151"/>
                  </a:cubicBezTo>
                  <a:cubicBezTo>
                    <a:pt x="456" y="1232"/>
                    <a:pt x="617" y="1285"/>
                    <a:pt x="777" y="1339"/>
                  </a:cubicBezTo>
                  <a:cubicBezTo>
                    <a:pt x="938" y="1365"/>
                    <a:pt x="1152" y="1392"/>
                    <a:pt x="1339" y="1419"/>
                  </a:cubicBezTo>
                  <a:cubicBezTo>
                    <a:pt x="1420" y="1419"/>
                    <a:pt x="1527" y="1472"/>
                    <a:pt x="1580" y="1472"/>
                  </a:cubicBezTo>
                  <a:cubicBezTo>
                    <a:pt x="1714" y="1499"/>
                    <a:pt x="1901" y="1499"/>
                    <a:pt x="2008" y="1526"/>
                  </a:cubicBezTo>
                  <a:cubicBezTo>
                    <a:pt x="2330" y="1606"/>
                    <a:pt x="2624" y="1687"/>
                    <a:pt x="2892" y="1820"/>
                  </a:cubicBezTo>
                  <a:lnTo>
                    <a:pt x="3293" y="2035"/>
                  </a:lnTo>
                  <a:cubicBezTo>
                    <a:pt x="3400" y="2088"/>
                    <a:pt x="3534" y="2168"/>
                    <a:pt x="3614" y="2275"/>
                  </a:cubicBezTo>
                  <a:lnTo>
                    <a:pt x="3614" y="2195"/>
                  </a:lnTo>
                  <a:cubicBezTo>
                    <a:pt x="3614" y="2088"/>
                    <a:pt x="3588" y="2008"/>
                    <a:pt x="3561" y="1927"/>
                  </a:cubicBezTo>
                  <a:cubicBezTo>
                    <a:pt x="3534" y="1874"/>
                    <a:pt x="3534" y="1767"/>
                    <a:pt x="3454" y="1660"/>
                  </a:cubicBezTo>
                  <a:cubicBezTo>
                    <a:pt x="3427" y="1553"/>
                    <a:pt x="3347" y="1472"/>
                    <a:pt x="3320" y="1365"/>
                  </a:cubicBezTo>
                  <a:cubicBezTo>
                    <a:pt x="3293" y="1285"/>
                    <a:pt x="3213" y="1205"/>
                    <a:pt x="3159" y="1098"/>
                  </a:cubicBezTo>
                  <a:cubicBezTo>
                    <a:pt x="3079" y="991"/>
                    <a:pt x="2999" y="884"/>
                    <a:pt x="2918" y="803"/>
                  </a:cubicBezTo>
                  <a:cubicBezTo>
                    <a:pt x="2811" y="696"/>
                    <a:pt x="2731" y="616"/>
                    <a:pt x="2624" y="562"/>
                  </a:cubicBezTo>
                  <a:cubicBezTo>
                    <a:pt x="2383" y="402"/>
                    <a:pt x="2142" y="268"/>
                    <a:pt x="1875" y="161"/>
                  </a:cubicBezTo>
                  <a:cubicBezTo>
                    <a:pt x="1821" y="134"/>
                    <a:pt x="1714" y="81"/>
                    <a:pt x="1607" y="54"/>
                  </a:cubicBezTo>
                  <a:cubicBezTo>
                    <a:pt x="1420" y="27"/>
                    <a:pt x="1232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6"/>
            <p:cNvSpPr/>
            <p:nvPr/>
          </p:nvSpPr>
          <p:spPr>
            <a:xfrm>
              <a:off x="10223700" y="647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6"/>
            <p:cNvSpPr/>
            <p:nvPr/>
          </p:nvSpPr>
          <p:spPr>
            <a:xfrm>
              <a:off x="10261850" y="6394575"/>
              <a:ext cx="99725" cy="38150"/>
            </a:xfrm>
            <a:custGeom>
              <a:avLst/>
              <a:gdLst/>
              <a:ahLst/>
              <a:cxnLst/>
              <a:rect l="l" t="t" r="r" b="b"/>
              <a:pathLst>
                <a:path w="3989" h="1526" extrusionOk="0">
                  <a:moveTo>
                    <a:pt x="1713" y="0"/>
                  </a:moveTo>
                  <a:cubicBezTo>
                    <a:pt x="1606" y="54"/>
                    <a:pt x="1553" y="54"/>
                    <a:pt x="1472" y="54"/>
                  </a:cubicBezTo>
                  <a:cubicBezTo>
                    <a:pt x="1365" y="54"/>
                    <a:pt x="1285" y="107"/>
                    <a:pt x="1205" y="107"/>
                  </a:cubicBezTo>
                  <a:cubicBezTo>
                    <a:pt x="964" y="134"/>
                    <a:pt x="777" y="187"/>
                    <a:pt x="616" y="295"/>
                  </a:cubicBezTo>
                  <a:cubicBezTo>
                    <a:pt x="348" y="428"/>
                    <a:pt x="161" y="562"/>
                    <a:pt x="81" y="776"/>
                  </a:cubicBezTo>
                  <a:cubicBezTo>
                    <a:pt x="27" y="830"/>
                    <a:pt x="0" y="937"/>
                    <a:pt x="0" y="1017"/>
                  </a:cubicBezTo>
                  <a:cubicBezTo>
                    <a:pt x="27" y="1071"/>
                    <a:pt x="27" y="1097"/>
                    <a:pt x="81" y="1178"/>
                  </a:cubicBezTo>
                  <a:cubicBezTo>
                    <a:pt x="107" y="1231"/>
                    <a:pt x="134" y="1285"/>
                    <a:pt x="214" y="1312"/>
                  </a:cubicBezTo>
                  <a:cubicBezTo>
                    <a:pt x="241" y="1338"/>
                    <a:pt x="295" y="1365"/>
                    <a:pt x="348" y="1392"/>
                  </a:cubicBezTo>
                  <a:cubicBezTo>
                    <a:pt x="402" y="1445"/>
                    <a:pt x="509" y="1472"/>
                    <a:pt x="616" y="1499"/>
                  </a:cubicBezTo>
                  <a:cubicBezTo>
                    <a:pt x="777" y="1526"/>
                    <a:pt x="937" y="1526"/>
                    <a:pt x="1098" y="1526"/>
                  </a:cubicBezTo>
                  <a:cubicBezTo>
                    <a:pt x="1419" y="1526"/>
                    <a:pt x="1713" y="1499"/>
                    <a:pt x="1981" y="1445"/>
                  </a:cubicBezTo>
                  <a:cubicBezTo>
                    <a:pt x="2275" y="1365"/>
                    <a:pt x="2570" y="1338"/>
                    <a:pt x="2891" y="1285"/>
                  </a:cubicBezTo>
                  <a:cubicBezTo>
                    <a:pt x="3025" y="1231"/>
                    <a:pt x="3159" y="1205"/>
                    <a:pt x="3319" y="1205"/>
                  </a:cubicBezTo>
                  <a:cubicBezTo>
                    <a:pt x="3453" y="1178"/>
                    <a:pt x="3560" y="1178"/>
                    <a:pt x="3694" y="1178"/>
                  </a:cubicBezTo>
                  <a:lnTo>
                    <a:pt x="3988" y="1178"/>
                  </a:lnTo>
                  <a:cubicBezTo>
                    <a:pt x="3988" y="1124"/>
                    <a:pt x="3962" y="1124"/>
                    <a:pt x="3962" y="1097"/>
                  </a:cubicBezTo>
                  <a:cubicBezTo>
                    <a:pt x="3881" y="990"/>
                    <a:pt x="3828" y="937"/>
                    <a:pt x="3774" y="857"/>
                  </a:cubicBezTo>
                  <a:cubicBezTo>
                    <a:pt x="3721" y="803"/>
                    <a:pt x="3694" y="723"/>
                    <a:pt x="3587" y="669"/>
                  </a:cubicBezTo>
                  <a:cubicBezTo>
                    <a:pt x="3480" y="589"/>
                    <a:pt x="3426" y="535"/>
                    <a:pt x="3319" y="455"/>
                  </a:cubicBezTo>
                  <a:cubicBezTo>
                    <a:pt x="3212" y="402"/>
                    <a:pt x="3159" y="375"/>
                    <a:pt x="3052" y="295"/>
                  </a:cubicBezTo>
                  <a:cubicBezTo>
                    <a:pt x="2918" y="241"/>
                    <a:pt x="2811" y="187"/>
                    <a:pt x="2704" y="161"/>
                  </a:cubicBezTo>
                  <a:cubicBezTo>
                    <a:pt x="2570" y="134"/>
                    <a:pt x="2490" y="107"/>
                    <a:pt x="2356" y="54"/>
                  </a:cubicBezTo>
                  <a:cubicBezTo>
                    <a:pt x="2142" y="27"/>
                    <a:pt x="1901" y="0"/>
                    <a:pt x="1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6"/>
            <p:cNvSpPr/>
            <p:nvPr/>
          </p:nvSpPr>
          <p:spPr>
            <a:xfrm>
              <a:off x="10285925" y="6324975"/>
              <a:ext cx="97050" cy="40850"/>
            </a:xfrm>
            <a:custGeom>
              <a:avLst/>
              <a:gdLst/>
              <a:ahLst/>
              <a:cxnLst/>
              <a:rect l="l" t="t" r="r" b="b"/>
              <a:pathLst>
                <a:path w="3882" h="1634" extrusionOk="0">
                  <a:moveTo>
                    <a:pt x="2062" y="0"/>
                  </a:moveTo>
                  <a:cubicBezTo>
                    <a:pt x="1794" y="0"/>
                    <a:pt x="1473" y="81"/>
                    <a:pt x="1259" y="134"/>
                  </a:cubicBezTo>
                  <a:cubicBezTo>
                    <a:pt x="1152" y="161"/>
                    <a:pt x="1072" y="215"/>
                    <a:pt x="991" y="241"/>
                  </a:cubicBezTo>
                  <a:cubicBezTo>
                    <a:pt x="777" y="348"/>
                    <a:pt x="617" y="429"/>
                    <a:pt x="456" y="563"/>
                  </a:cubicBezTo>
                  <a:cubicBezTo>
                    <a:pt x="215" y="750"/>
                    <a:pt x="81" y="937"/>
                    <a:pt x="54" y="1151"/>
                  </a:cubicBezTo>
                  <a:cubicBezTo>
                    <a:pt x="54" y="1178"/>
                    <a:pt x="1" y="1232"/>
                    <a:pt x="1" y="1285"/>
                  </a:cubicBezTo>
                  <a:cubicBezTo>
                    <a:pt x="54" y="1312"/>
                    <a:pt x="54" y="1339"/>
                    <a:pt x="81" y="1366"/>
                  </a:cubicBezTo>
                  <a:cubicBezTo>
                    <a:pt x="135" y="1419"/>
                    <a:pt x="188" y="1473"/>
                    <a:pt x="242" y="1499"/>
                  </a:cubicBezTo>
                  <a:cubicBezTo>
                    <a:pt x="322" y="1553"/>
                    <a:pt x="402" y="1580"/>
                    <a:pt x="483" y="1606"/>
                  </a:cubicBezTo>
                  <a:cubicBezTo>
                    <a:pt x="617" y="1633"/>
                    <a:pt x="777" y="1633"/>
                    <a:pt x="911" y="1633"/>
                  </a:cubicBezTo>
                  <a:cubicBezTo>
                    <a:pt x="1125" y="1633"/>
                    <a:pt x="1339" y="1606"/>
                    <a:pt x="1553" y="1553"/>
                  </a:cubicBezTo>
                  <a:cubicBezTo>
                    <a:pt x="1660" y="1499"/>
                    <a:pt x="1741" y="1473"/>
                    <a:pt x="1821" y="1446"/>
                  </a:cubicBezTo>
                  <a:cubicBezTo>
                    <a:pt x="1955" y="1419"/>
                    <a:pt x="2062" y="1339"/>
                    <a:pt x="2196" y="1285"/>
                  </a:cubicBezTo>
                  <a:cubicBezTo>
                    <a:pt x="2410" y="1178"/>
                    <a:pt x="2624" y="1044"/>
                    <a:pt x="2865" y="964"/>
                  </a:cubicBezTo>
                  <a:cubicBezTo>
                    <a:pt x="2945" y="937"/>
                    <a:pt x="3079" y="884"/>
                    <a:pt x="3186" y="830"/>
                  </a:cubicBezTo>
                  <a:cubicBezTo>
                    <a:pt x="3293" y="803"/>
                    <a:pt x="3427" y="777"/>
                    <a:pt x="3534" y="777"/>
                  </a:cubicBezTo>
                  <a:cubicBezTo>
                    <a:pt x="3614" y="777"/>
                    <a:pt x="3721" y="750"/>
                    <a:pt x="3828" y="750"/>
                  </a:cubicBezTo>
                  <a:lnTo>
                    <a:pt x="3882" y="750"/>
                  </a:lnTo>
                  <a:lnTo>
                    <a:pt x="3828" y="670"/>
                  </a:lnTo>
                  <a:cubicBezTo>
                    <a:pt x="3748" y="616"/>
                    <a:pt x="3695" y="536"/>
                    <a:pt x="3614" y="509"/>
                  </a:cubicBezTo>
                  <a:cubicBezTo>
                    <a:pt x="3561" y="429"/>
                    <a:pt x="3454" y="402"/>
                    <a:pt x="3400" y="375"/>
                  </a:cubicBezTo>
                  <a:cubicBezTo>
                    <a:pt x="3293" y="295"/>
                    <a:pt x="3186" y="268"/>
                    <a:pt x="3079" y="241"/>
                  </a:cubicBezTo>
                  <a:lnTo>
                    <a:pt x="2785" y="134"/>
                  </a:lnTo>
                  <a:cubicBezTo>
                    <a:pt x="2651" y="108"/>
                    <a:pt x="2517" y="81"/>
                    <a:pt x="2410" y="81"/>
                  </a:cubicBezTo>
                  <a:lnTo>
                    <a:pt x="2115" y="81"/>
                  </a:lnTo>
                  <a:cubicBezTo>
                    <a:pt x="2115" y="0"/>
                    <a:pt x="2089" y="0"/>
                    <a:pt x="2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6"/>
            <p:cNvSpPr/>
            <p:nvPr/>
          </p:nvSpPr>
          <p:spPr>
            <a:xfrm>
              <a:off x="10291950" y="6362450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8" y="0"/>
                  </a:moveTo>
                  <a:lnTo>
                    <a:pt x="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6"/>
            <p:cNvSpPr/>
            <p:nvPr/>
          </p:nvSpPr>
          <p:spPr>
            <a:xfrm>
              <a:off x="10284600" y="6236650"/>
              <a:ext cx="86350" cy="57575"/>
            </a:xfrm>
            <a:custGeom>
              <a:avLst/>
              <a:gdLst/>
              <a:ahLst/>
              <a:cxnLst/>
              <a:rect l="l" t="t" r="r" b="b"/>
              <a:pathLst>
                <a:path w="3454" h="2303" extrusionOk="0">
                  <a:moveTo>
                    <a:pt x="2543" y="0"/>
                  </a:moveTo>
                  <a:cubicBezTo>
                    <a:pt x="2436" y="0"/>
                    <a:pt x="2302" y="0"/>
                    <a:pt x="2195" y="27"/>
                  </a:cubicBezTo>
                  <a:cubicBezTo>
                    <a:pt x="2061" y="54"/>
                    <a:pt x="1927" y="54"/>
                    <a:pt x="1847" y="107"/>
                  </a:cubicBezTo>
                  <a:cubicBezTo>
                    <a:pt x="1713" y="134"/>
                    <a:pt x="1606" y="161"/>
                    <a:pt x="1472" y="241"/>
                  </a:cubicBezTo>
                  <a:cubicBezTo>
                    <a:pt x="1205" y="322"/>
                    <a:pt x="964" y="509"/>
                    <a:pt x="777" y="670"/>
                  </a:cubicBezTo>
                  <a:cubicBezTo>
                    <a:pt x="696" y="723"/>
                    <a:pt x="643" y="777"/>
                    <a:pt x="562" y="830"/>
                  </a:cubicBezTo>
                  <a:cubicBezTo>
                    <a:pt x="402" y="991"/>
                    <a:pt x="295" y="1178"/>
                    <a:pt x="188" y="1339"/>
                  </a:cubicBezTo>
                  <a:cubicBezTo>
                    <a:pt x="54" y="1580"/>
                    <a:pt x="0" y="1794"/>
                    <a:pt x="27" y="2035"/>
                  </a:cubicBezTo>
                  <a:lnTo>
                    <a:pt x="107" y="2115"/>
                  </a:lnTo>
                  <a:cubicBezTo>
                    <a:pt x="134" y="2142"/>
                    <a:pt x="188" y="2168"/>
                    <a:pt x="241" y="2195"/>
                  </a:cubicBezTo>
                  <a:cubicBezTo>
                    <a:pt x="295" y="2249"/>
                    <a:pt x="375" y="2275"/>
                    <a:pt x="402" y="2275"/>
                  </a:cubicBezTo>
                  <a:cubicBezTo>
                    <a:pt x="509" y="2302"/>
                    <a:pt x="562" y="2302"/>
                    <a:pt x="670" y="2302"/>
                  </a:cubicBezTo>
                  <a:cubicBezTo>
                    <a:pt x="803" y="2302"/>
                    <a:pt x="937" y="2275"/>
                    <a:pt x="1044" y="2249"/>
                  </a:cubicBezTo>
                  <a:cubicBezTo>
                    <a:pt x="1205" y="2168"/>
                    <a:pt x="1365" y="2115"/>
                    <a:pt x="1499" y="2035"/>
                  </a:cubicBezTo>
                  <a:cubicBezTo>
                    <a:pt x="1633" y="1981"/>
                    <a:pt x="1740" y="1874"/>
                    <a:pt x="1874" y="1767"/>
                  </a:cubicBezTo>
                  <a:cubicBezTo>
                    <a:pt x="1901" y="1740"/>
                    <a:pt x="1927" y="1713"/>
                    <a:pt x="1981" y="1633"/>
                  </a:cubicBezTo>
                  <a:cubicBezTo>
                    <a:pt x="2008" y="1606"/>
                    <a:pt x="2035" y="1526"/>
                    <a:pt x="2061" y="1499"/>
                  </a:cubicBezTo>
                  <a:cubicBezTo>
                    <a:pt x="2142" y="1392"/>
                    <a:pt x="2195" y="1339"/>
                    <a:pt x="2275" y="1232"/>
                  </a:cubicBezTo>
                  <a:cubicBezTo>
                    <a:pt x="2409" y="1071"/>
                    <a:pt x="2543" y="910"/>
                    <a:pt x="2677" y="777"/>
                  </a:cubicBezTo>
                  <a:lnTo>
                    <a:pt x="2918" y="536"/>
                  </a:lnTo>
                  <a:cubicBezTo>
                    <a:pt x="2971" y="455"/>
                    <a:pt x="3078" y="402"/>
                    <a:pt x="3185" y="375"/>
                  </a:cubicBezTo>
                  <a:cubicBezTo>
                    <a:pt x="3266" y="295"/>
                    <a:pt x="3346" y="268"/>
                    <a:pt x="3453" y="241"/>
                  </a:cubicBezTo>
                  <a:cubicBezTo>
                    <a:pt x="3400" y="241"/>
                    <a:pt x="3400" y="188"/>
                    <a:pt x="3373" y="188"/>
                  </a:cubicBezTo>
                  <a:cubicBezTo>
                    <a:pt x="3266" y="161"/>
                    <a:pt x="3185" y="134"/>
                    <a:pt x="3105" y="107"/>
                  </a:cubicBezTo>
                  <a:cubicBezTo>
                    <a:pt x="2998" y="54"/>
                    <a:pt x="2945" y="54"/>
                    <a:pt x="2838" y="27"/>
                  </a:cubicBezTo>
                  <a:cubicBezTo>
                    <a:pt x="2730" y="0"/>
                    <a:pt x="2650" y="0"/>
                    <a:pt x="2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6"/>
            <p:cNvSpPr/>
            <p:nvPr/>
          </p:nvSpPr>
          <p:spPr>
            <a:xfrm>
              <a:off x="10245125" y="6129575"/>
              <a:ext cx="59575" cy="85025"/>
            </a:xfrm>
            <a:custGeom>
              <a:avLst/>
              <a:gdLst/>
              <a:ahLst/>
              <a:cxnLst/>
              <a:rect l="l" t="t" r="r" b="b"/>
              <a:pathLst>
                <a:path w="2383" h="3401" extrusionOk="0">
                  <a:moveTo>
                    <a:pt x="2382" y="1"/>
                  </a:moveTo>
                  <a:lnTo>
                    <a:pt x="2382" y="1"/>
                  </a:lnTo>
                  <a:cubicBezTo>
                    <a:pt x="2356" y="1"/>
                    <a:pt x="2302" y="28"/>
                    <a:pt x="2302" y="28"/>
                  </a:cubicBezTo>
                  <a:cubicBezTo>
                    <a:pt x="2222" y="28"/>
                    <a:pt x="2115" y="54"/>
                    <a:pt x="2034" y="54"/>
                  </a:cubicBezTo>
                  <a:cubicBezTo>
                    <a:pt x="1954" y="108"/>
                    <a:pt x="1874" y="108"/>
                    <a:pt x="1767" y="135"/>
                  </a:cubicBezTo>
                  <a:cubicBezTo>
                    <a:pt x="1686" y="162"/>
                    <a:pt x="1579" y="242"/>
                    <a:pt x="1472" y="269"/>
                  </a:cubicBezTo>
                  <a:cubicBezTo>
                    <a:pt x="1365" y="295"/>
                    <a:pt x="1285" y="376"/>
                    <a:pt x="1205" y="429"/>
                  </a:cubicBezTo>
                  <a:cubicBezTo>
                    <a:pt x="1098" y="509"/>
                    <a:pt x="1017" y="590"/>
                    <a:pt x="910" y="670"/>
                  </a:cubicBezTo>
                  <a:lnTo>
                    <a:pt x="643" y="938"/>
                  </a:lnTo>
                  <a:cubicBezTo>
                    <a:pt x="482" y="1179"/>
                    <a:pt x="295" y="1393"/>
                    <a:pt x="214" y="1634"/>
                  </a:cubicBezTo>
                  <a:cubicBezTo>
                    <a:pt x="161" y="1741"/>
                    <a:pt x="134" y="1794"/>
                    <a:pt x="107" y="1901"/>
                  </a:cubicBezTo>
                  <a:cubicBezTo>
                    <a:pt x="27" y="2142"/>
                    <a:pt x="0" y="2330"/>
                    <a:pt x="0" y="2544"/>
                  </a:cubicBezTo>
                  <a:cubicBezTo>
                    <a:pt x="0" y="2811"/>
                    <a:pt x="27" y="3052"/>
                    <a:pt x="161" y="3240"/>
                  </a:cubicBezTo>
                  <a:cubicBezTo>
                    <a:pt x="214" y="3266"/>
                    <a:pt x="241" y="3347"/>
                    <a:pt x="268" y="3373"/>
                  </a:cubicBezTo>
                  <a:lnTo>
                    <a:pt x="295" y="3373"/>
                  </a:lnTo>
                  <a:cubicBezTo>
                    <a:pt x="321" y="3373"/>
                    <a:pt x="375" y="3373"/>
                    <a:pt x="402" y="3400"/>
                  </a:cubicBezTo>
                  <a:lnTo>
                    <a:pt x="562" y="3400"/>
                  </a:lnTo>
                  <a:cubicBezTo>
                    <a:pt x="589" y="3400"/>
                    <a:pt x="643" y="3400"/>
                    <a:pt x="643" y="3373"/>
                  </a:cubicBezTo>
                  <a:cubicBezTo>
                    <a:pt x="669" y="3373"/>
                    <a:pt x="696" y="3347"/>
                    <a:pt x="776" y="3347"/>
                  </a:cubicBezTo>
                  <a:cubicBezTo>
                    <a:pt x="803" y="3293"/>
                    <a:pt x="830" y="3293"/>
                    <a:pt x="910" y="3266"/>
                  </a:cubicBezTo>
                  <a:cubicBezTo>
                    <a:pt x="964" y="3240"/>
                    <a:pt x="1017" y="3213"/>
                    <a:pt x="1071" y="3132"/>
                  </a:cubicBezTo>
                  <a:lnTo>
                    <a:pt x="1205" y="2999"/>
                  </a:lnTo>
                  <a:lnTo>
                    <a:pt x="1499" y="2597"/>
                  </a:lnTo>
                  <a:cubicBezTo>
                    <a:pt x="1553" y="2544"/>
                    <a:pt x="1579" y="2437"/>
                    <a:pt x="1606" y="2356"/>
                  </a:cubicBezTo>
                  <a:cubicBezTo>
                    <a:pt x="1633" y="2276"/>
                    <a:pt x="1686" y="2196"/>
                    <a:pt x="1686" y="2089"/>
                  </a:cubicBezTo>
                  <a:cubicBezTo>
                    <a:pt x="1740" y="1901"/>
                    <a:pt x="1767" y="1660"/>
                    <a:pt x="1820" y="1473"/>
                  </a:cubicBezTo>
                  <a:cubicBezTo>
                    <a:pt x="1847" y="1259"/>
                    <a:pt x="1874" y="1072"/>
                    <a:pt x="1954" y="857"/>
                  </a:cubicBezTo>
                  <a:cubicBezTo>
                    <a:pt x="2008" y="670"/>
                    <a:pt x="2088" y="456"/>
                    <a:pt x="2168" y="295"/>
                  </a:cubicBezTo>
                  <a:cubicBezTo>
                    <a:pt x="2222" y="188"/>
                    <a:pt x="2275" y="135"/>
                    <a:pt x="2356" y="28"/>
                  </a:cubicBezTo>
                  <a:cubicBezTo>
                    <a:pt x="2356" y="28"/>
                    <a:pt x="2356" y="1"/>
                    <a:pt x="2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6"/>
            <p:cNvSpPr/>
            <p:nvPr/>
          </p:nvSpPr>
          <p:spPr>
            <a:xfrm>
              <a:off x="9991525" y="5590250"/>
              <a:ext cx="133175" cy="174675"/>
            </a:xfrm>
            <a:custGeom>
              <a:avLst/>
              <a:gdLst/>
              <a:ahLst/>
              <a:cxnLst/>
              <a:rect l="l" t="t" r="r" b="b"/>
              <a:pathLst>
                <a:path w="5327" h="6987" extrusionOk="0">
                  <a:moveTo>
                    <a:pt x="2810" y="1"/>
                  </a:moveTo>
                  <a:cubicBezTo>
                    <a:pt x="2623" y="1"/>
                    <a:pt x="2382" y="1"/>
                    <a:pt x="2168" y="28"/>
                  </a:cubicBezTo>
                  <a:cubicBezTo>
                    <a:pt x="1767" y="81"/>
                    <a:pt x="1419" y="188"/>
                    <a:pt x="1071" y="349"/>
                  </a:cubicBezTo>
                  <a:cubicBezTo>
                    <a:pt x="723" y="536"/>
                    <a:pt x="402" y="804"/>
                    <a:pt x="241" y="1071"/>
                  </a:cubicBezTo>
                  <a:cubicBezTo>
                    <a:pt x="134" y="1205"/>
                    <a:pt x="80" y="1339"/>
                    <a:pt x="54" y="1473"/>
                  </a:cubicBezTo>
                  <a:cubicBezTo>
                    <a:pt x="0" y="1526"/>
                    <a:pt x="0" y="1553"/>
                    <a:pt x="0" y="1634"/>
                  </a:cubicBezTo>
                  <a:cubicBezTo>
                    <a:pt x="0" y="1687"/>
                    <a:pt x="0" y="1741"/>
                    <a:pt x="54" y="1794"/>
                  </a:cubicBezTo>
                  <a:cubicBezTo>
                    <a:pt x="80" y="1874"/>
                    <a:pt x="134" y="1928"/>
                    <a:pt x="214" y="2008"/>
                  </a:cubicBezTo>
                  <a:cubicBezTo>
                    <a:pt x="268" y="2035"/>
                    <a:pt x="321" y="2035"/>
                    <a:pt x="402" y="2035"/>
                  </a:cubicBezTo>
                  <a:lnTo>
                    <a:pt x="482" y="2035"/>
                  </a:lnTo>
                  <a:cubicBezTo>
                    <a:pt x="589" y="2035"/>
                    <a:pt x="669" y="2008"/>
                    <a:pt x="803" y="1955"/>
                  </a:cubicBezTo>
                  <a:cubicBezTo>
                    <a:pt x="937" y="1928"/>
                    <a:pt x="1044" y="1874"/>
                    <a:pt x="1151" y="1821"/>
                  </a:cubicBezTo>
                  <a:cubicBezTo>
                    <a:pt x="1392" y="1741"/>
                    <a:pt x="1606" y="1634"/>
                    <a:pt x="1874" y="1473"/>
                  </a:cubicBezTo>
                  <a:cubicBezTo>
                    <a:pt x="2115" y="1339"/>
                    <a:pt x="2329" y="1205"/>
                    <a:pt x="2489" y="1098"/>
                  </a:cubicBezTo>
                  <a:cubicBezTo>
                    <a:pt x="2543" y="1018"/>
                    <a:pt x="2650" y="964"/>
                    <a:pt x="2730" y="884"/>
                  </a:cubicBezTo>
                  <a:cubicBezTo>
                    <a:pt x="2784" y="831"/>
                    <a:pt x="2864" y="804"/>
                    <a:pt x="2891" y="723"/>
                  </a:cubicBezTo>
                  <a:cubicBezTo>
                    <a:pt x="2944" y="697"/>
                    <a:pt x="2998" y="616"/>
                    <a:pt x="3051" y="590"/>
                  </a:cubicBezTo>
                  <a:lnTo>
                    <a:pt x="3132" y="723"/>
                  </a:lnTo>
                  <a:cubicBezTo>
                    <a:pt x="3185" y="831"/>
                    <a:pt x="3265" y="938"/>
                    <a:pt x="3292" y="1018"/>
                  </a:cubicBezTo>
                  <a:cubicBezTo>
                    <a:pt x="3426" y="1232"/>
                    <a:pt x="3533" y="1419"/>
                    <a:pt x="3613" y="1634"/>
                  </a:cubicBezTo>
                  <a:cubicBezTo>
                    <a:pt x="3854" y="2062"/>
                    <a:pt x="4068" y="2490"/>
                    <a:pt x="4256" y="2892"/>
                  </a:cubicBezTo>
                  <a:lnTo>
                    <a:pt x="4256" y="2865"/>
                  </a:lnTo>
                  <a:cubicBezTo>
                    <a:pt x="4630" y="3748"/>
                    <a:pt x="4871" y="4605"/>
                    <a:pt x="5005" y="5488"/>
                  </a:cubicBezTo>
                  <a:cubicBezTo>
                    <a:pt x="5059" y="5970"/>
                    <a:pt x="5085" y="6451"/>
                    <a:pt x="5059" y="6880"/>
                  </a:cubicBezTo>
                  <a:cubicBezTo>
                    <a:pt x="5059" y="6906"/>
                    <a:pt x="5059" y="6960"/>
                    <a:pt x="5085" y="6960"/>
                  </a:cubicBezTo>
                  <a:cubicBezTo>
                    <a:pt x="5139" y="6987"/>
                    <a:pt x="5166" y="6987"/>
                    <a:pt x="5166" y="6987"/>
                  </a:cubicBezTo>
                  <a:cubicBezTo>
                    <a:pt x="5219" y="6987"/>
                    <a:pt x="5273" y="6960"/>
                    <a:pt x="5273" y="6880"/>
                  </a:cubicBezTo>
                  <a:cubicBezTo>
                    <a:pt x="5326" y="5889"/>
                    <a:pt x="5219" y="4819"/>
                    <a:pt x="5005" y="3694"/>
                  </a:cubicBezTo>
                  <a:cubicBezTo>
                    <a:pt x="4871" y="3159"/>
                    <a:pt x="4738" y="2624"/>
                    <a:pt x="4523" y="2142"/>
                  </a:cubicBezTo>
                  <a:cubicBezTo>
                    <a:pt x="4336" y="1607"/>
                    <a:pt x="4095" y="1098"/>
                    <a:pt x="3828" y="670"/>
                  </a:cubicBezTo>
                  <a:cubicBezTo>
                    <a:pt x="3747" y="563"/>
                    <a:pt x="3720" y="483"/>
                    <a:pt x="3667" y="402"/>
                  </a:cubicBezTo>
                  <a:cubicBezTo>
                    <a:pt x="3587" y="322"/>
                    <a:pt x="3560" y="268"/>
                    <a:pt x="3480" y="161"/>
                  </a:cubicBezTo>
                  <a:lnTo>
                    <a:pt x="3426" y="81"/>
                  </a:lnTo>
                  <a:lnTo>
                    <a:pt x="3346" y="28"/>
                  </a:lnTo>
                  <a:cubicBezTo>
                    <a:pt x="3346" y="1"/>
                    <a:pt x="3319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6"/>
            <p:cNvSpPr/>
            <p:nvPr/>
          </p:nvSpPr>
          <p:spPr>
            <a:xfrm>
              <a:off x="10069800" y="5590925"/>
              <a:ext cx="5375" cy="3375"/>
            </a:xfrm>
            <a:custGeom>
              <a:avLst/>
              <a:gdLst/>
              <a:ahLst/>
              <a:cxnLst/>
              <a:rect l="l" t="t" r="r" b="b"/>
              <a:pathLst>
                <a:path w="215" h="135" extrusionOk="0">
                  <a:moveTo>
                    <a:pt x="54" y="1"/>
                  </a:moveTo>
                  <a:cubicBezTo>
                    <a:pt x="1" y="1"/>
                    <a:pt x="1" y="1"/>
                    <a:pt x="1" y="27"/>
                  </a:cubicBezTo>
                  <a:cubicBezTo>
                    <a:pt x="1" y="54"/>
                    <a:pt x="1" y="54"/>
                    <a:pt x="27" y="108"/>
                  </a:cubicBezTo>
                  <a:cubicBezTo>
                    <a:pt x="54" y="108"/>
                    <a:pt x="134" y="108"/>
                    <a:pt x="161" y="134"/>
                  </a:cubicBezTo>
                  <a:cubicBezTo>
                    <a:pt x="188" y="134"/>
                    <a:pt x="188" y="134"/>
                    <a:pt x="215" y="108"/>
                  </a:cubicBezTo>
                  <a:cubicBezTo>
                    <a:pt x="215" y="54"/>
                    <a:pt x="215" y="54"/>
                    <a:pt x="188" y="27"/>
                  </a:cubicBezTo>
                  <a:cubicBezTo>
                    <a:pt x="161" y="27"/>
                    <a:pt x="81" y="27"/>
                    <a:pt x="54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6"/>
            <p:cNvSpPr/>
            <p:nvPr/>
          </p:nvSpPr>
          <p:spPr>
            <a:xfrm>
              <a:off x="10070475" y="5590925"/>
              <a:ext cx="4025" cy="2700"/>
            </a:xfrm>
            <a:custGeom>
              <a:avLst/>
              <a:gdLst/>
              <a:ahLst/>
              <a:cxnLst/>
              <a:rect l="l" t="t" r="r" b="b"/>
              <a:pathLst>
                <a:path w="161" h="108" extrusionOk="0">
                  <a:moveTo>
                    <a:pt x="54" y="1"/>
                  </a:moveTo>
                  <a:cubicBezTo>
                    <a:pt x="27" y="1"/>
                    <a:pt x="27" y="27"/>
                    <a:pt x="0" y="27"/>
                  </a:cubicBezTo>
                  <a:cubicBezTo>
                    <a:pt x="0" y="54"/>
                    <a:pt x="0" y="54"/>
                    <a:pt x="27" y="108"/>
                  </a:cubicBezTo>
                  <a:lnTo>
                    <a:pt x="107" y="108"/>
                  </a:lnTo>
                  <a:cubicBezTo>
                    <a:pt x="134" y="108"/>
                    <a:pt x="134" y="108"/>
                    <a:pt x="161" y="54"/>
                  </a:cubicBezTo>
                  <a:cubicBezTo>
                    <a:pt x="161" y="27"/>
                    <a:pt x="161" y="27"/>
                    <a:pt x="134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6"/>
            <p:cNvSpPr/>
            <p:nvPr/>
          </p:nvSpPr>
          <p:spPr>
            <a:xfrm>
              <a:off x="10067125" y="5590250"/>
              <a:ext cx="8050" cy="4050"/>
            </a:xfrm>
            <a:custGeom>
              <a:avLst/>
              <a:gdLst/>
              <a:ahLst/>
              <a:cxnLst/>
              <a:rect l="l" t="t" r="r" b="b"/>
              <a:pathLst>
                <a:path w="322" h="162" extrusionOk="0">
                  <a:moveTo>
                    <a:pt x="54" y="1"/>
                  </a:moveTo>
                  <a:cubicBezTo>
                    <a:pt x="27" y="1"/>
                    <a:pt x="1" y="28"/>
                    <a:pt x="1" y="54"/>
                  </a:cubicBezTo>
                  <a:cubicBezTo>
                    <a:pt x="1" y="81"/>
                    <a:pt x="27" y="135"/>
                    <a:pt x="54" y="135"/>
                  </a:cubicBezTo>
                  <a:cubicBezTo>
                    <a:pt x="134" y="135"/>
                    <a:pt x="188" y="161"/>
                    <a:pt x="268" y="161"/>
                  </a:cubicBezTo>
                  <a:cubicBezTo>
                    <a:pt x="295" y="161"/>
                    <a:pt x="322" y="135"/>
                    <a:pt x="322" y="81"/>
                  </a:cubicBezTo>
                  <a:cubicBezTo>
                    <a:pt x="322" y="54"/>
                    <a:pt x="295" y="28"/>
                    <a:pt x="268" y="28"/>
                  </a:cubicBezTo>
                  <a:cubicBezTo>
                    <a:pt x="188" y="28"/>
                    <a:pt x="134" y="1"/>
                    <a:pt x="54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6"/>
            <p:cNvSpPr/>
            <p:nvPr/>
          </p:nvSpPr>
          <p:spPr>
            <a:xfrm>
              <a:off x="10066450" y="5589250"/>
              <a:ext cx="10075" cy="6950"/>
            </a:xfrm>
            <a:custGeom>
              <a:avLst/>
              <a:gdLst/>
              <a:ahLst/>
              <a:cxnLst/>
              <a:rect l="l" t="t" r="r" b="b"/>
              <a:pathLst>
                <a:path w="403" h="278" extrusionOk="0">
                  <a:moveTo>
                    <a:pt x="54" y="1"/>
                  </a:moveTo>
                  <a:cubicBezTo>
                    <a:pt x="48" y="1"/>
                    <a:pt x="41" y="14"/>
                    <a:pt x="28" y="41"/>
                  </a:cubicBezTo>
                  <a:cubicBezTo>
                    <a:pt x="1" y="41"/>
                    <a:pt x="1" y="68"/>
                    <a:pt x="1" y="94"/>
                  </a:cubicBezTo>
                  <a:cubicBezTo>
                    <a:pt x="1" y="121"/>
                    <a:pt x="28" y="201"/>
                    <a:pt x="54" y="201"/>
                  </a:cubicBezTo>
                  <a:cubicBezTo>
                    <a:pt x="81" y="201"/>
                    <a:pt x="135" y="201"/>
                    <a:pt x="188" y="228"/>
                  </a:cubicBezTo>
                  <a:cubicBezTo>
                    <a:pt x="188" y="228"/>
                    <a:pt x="215" y="228"/>
                    <a:pt x="215" y="255"/>
                  </a:cubicBezTo>
                  <a:cubicBezTo>
                    <a:pt x="231" y="272"/>
                    <a:pt x="248" y="278"/>
                    <a:pt x="264" y="278"/>
                  </a:cubicBezTo>
                  <a:cubicBezTo>
                    <a:pt x="299" y="278"/>
                    <a:pt x="330" y="247"/>
                    <a:pt x="349" y="228"/>
                  </a:cubicBezTo>
                  <a:cubicBezTo>
                    <a:pt x="402" y="201"/>
                    <a:pt x="349" y="121"/>
                    <a:pt x="322" y="94"/>
                  </a:cubicBezTo>
                  <a:cubicBezTo>
                    <a:pt x="295" y="94"/>
                    <a:pt x="268" y="68"/>
                    <a:pt x="215" y="68"/>
                  </a:cubicBezTo>
                  <a:cubicBezTo>
                    <a:pt x="188" y="68"/>
                    <a:pt x="135" y="41"/>
                    <a:pt x="81" y="41"/>
                  </a:cubicBezTo>
                  <a:cubicBezTo>
                    <a:pt x="68" y="14"/>
                    <a:pt x="61" y="1"/>
                    <a:pt x="54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6"/>
            <p:cNvSpPr/>
            <p:nvPr/>
          </p:nvSpPr>
          <p:spPr>
            <a:xfrm>
              <a:off x="10055075" y="5590425"/>
              <a:ext cx="20100" cy="3875"/>
            </a:xfrm>
            <a:custGeom>
              <a:avLst/>
              <a:gdLst/>
              <a:ahLst/>
              <a:cxnLst/>
              <a:rect l="l" t="t" r="r" b="b"/>
              <a:pathLst>
                <a:path w="804" h="155" extrusionOk="0">
                  <a:moveTo>
                    <a:pt x="198" y="1"/>
                  </a:moveTo>
                  <a:cubicBezTo>
                    <a:pt x="141" y="1"/>
                    <a:pt x="94" y="7"/>
                    <a:pt x="54" y="21"/>
                  </a:cubicBezTo>
                  <a:cubicBezTo>
                    <a:pt x="1" y="21"/>
                    <a:pt x="1" y="47"/>
                    <a:pt x="1" y="74"/>
                  </a:cubicBezTo>
                  <a:cubicBezTo>
                    <a:pt x="1" y="128"/>
                    <a:pt x="54" y="128"/>
                    <a:pt x="81" y="128"/>
                  </a:cubicBezTo>
                  <a:lnTo>
                    <a:pt x="616" y="128"/>
                  </a:lnTo>
                  <a:cubicBezTo>
                    <a:pt x="643" y="128"/>
                    <a:pt x="723" y="128"/>
                    <a:pt x="750" y="154"/>
                  </a:cubicBezTo>
                  <a:cubicBezTo>
                    <a:pt x="777" y="154"/>
                    <a:pt x="804" y="154"/>
                    <a:pt x="804" y="128"/>
                  </a:cubicBezTo>
                  <a:cubicBezTo>
                    <a:pt x="804" y="74"/>
                    <a:pt x="804" y="47"/>
                    <a:pt x="777" y="47"/>
                  </a:cubicBezTo>
                  <a:cubicBezTo>
                    <a:pt x="723" y="47"/>
                    <a:pt x="670" y="21"/>
                    <a:pt x="616" y="21"/>
                  </a:cubicBezTo>
                  <a:lnTo>
                    <a:pt x="402" y="21"/>
                  </a:lnTo>
                  <a:cubicBezTo>
                    <a:pt x="322" y="7"/>
                    <a:pt x="255" y="1"/>
                    <a:pt x="198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6"/>
            <p:cNvSpPr/>
            <p:nvPr/>
          </p:nvSpPr>
          <p:spPr>
            <a:xfrm>
              <a:off x="10052400" y="5588925"/>
              <a:ext cx="18775" cy="4025"/>
            </a:xfrm>
            <a:custGeom>
              <a:avLst/>
              <a:gdLst/>
              <a:ahLst/>
              <a:cxnLst/>
              <a:rect l="l" t="t" r="r" b="b"/>
              <a:pathLst>
                <a:path w="751" h="161" extrusionOk="0">
                  <a:moveTo>
                    <a:pt x="349" y="0"/>
                  </a:moveTo>
                  <a:cubicBezTo>
                    <a:pt x="295" y="54"/>
                    <a:pt x="188" y="54"/>
                    <a:pt x="81" y="54"/>
                  </a:cubicBezTo>
                  <a:cubicBezTo>
                    <a:pt x="54" y="54"/>
                    <a:pt x="1" y="81"/>
                    <a:pt x="1" y="107"/>
                  </a:cubicBezTo>
                  <a:cubicBezTo>
                    <a:pt x="1" y="134"/>
                    <a:pt x="54" y="161"/>
                    <a:pt x="81" y="161"/>
                  </a:cubicBezTo>
                  <a:cubicBezTo>
                    <a:pt x="215" y="161"/>
                    <a:pt x="349" y="134"/>
                    <a:pt x="482" y="134"/>
                  </a:cubicBezTo>
                  <a:cubicBezTo>
                    <a:pt x="563" y="134"/>
                    <a:pt x="616" y="134"/>
                    <a:pt x="670" y="161"/>
                  </a:cubicBezTo>
                  <a:cubicBezTo>
                    <a:pt x="723" y="161"/>
                    <a:pt x="750" y="134"/>
                    <a:pt x="750" y="107"/>
                  </a:cubicBezTo>
                  <a:cubicBezTo>
                    <a:pt x="750" y="81"/>
                    <a:pt x="723" y="54"/>
                    <a:pt x="670" y="54"/>
                  </a:cubicBezTo>
                  <a:cubicBezTo>
                    <a:pt x="616" y="54"/>
                    <a:pt x="590" y="0"/>
                    <a:pt x="509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6"/>
            <p:cNvSpPr/>
            <p:nvPr/>
          </p:nvSpPr>
          <p:spPr>
            <a:xfrm>
              <a:off x="10053750" y="5589600"/>
              <a:ext cx="19425" cy="3350"/>
            </a:xfrm>
            <a:custGeom>
              <a:avLst/>
              <a:gdLst/>
              <a:ahLst/>
              <a:cxnLst/>
              <a:rect l="l" t="t" r="r" b="b"/>
              <a:pathLst>
                <a:path w="777" h="134" extrusionOk="0">
                  <a:moveTo>
                    <a:pt x="402" y="0"/>
                  </a:moveTo>
                  <a:lnTo>
                    <a:pt x="54" y="27"/>
                  </a:lnTo>
                  <a:cubicBezTo>
                    <a:pt x="27" y="27"/>
                    <a:pt x="0" y="54"/>
                    <a:pt x="0" y="80"/>
                  </a:cubicBezTo>
                  <a:cubicBezTo>
                    <a:pt x="0" y="107"/>
                    <a:pt x="27" y="134"/>
                    <a:pt x="54" y="134"/>
                  </a:cubicBezTo>
                  <a:cubicBezTo>
                    <a:pt x="134" y="134"/>
                    <a:pt x="188" y="107"/>
                    <a:pt x="295" y="107"/>
                  </a:cubicBezTo>
                  <a:lnTo>
                    <a:pt x="509" y="107"/>
                  </a:lnTo>
                  <a:cubicBezTo>
                    <a:pt x="562" y="107"/>
                    <a:pt x="643" y="107"/>
                    <a:pt x="696" y="134"/>
                  </a:cubicBezTo>
                  <a:cubicBezTo>
                    <a:pt x="723" y="134"/>
                    <a:pt x="776" y="134"/>
                    <a:pt x="776" y="107"/>
                  </a:cubicBezTo>
                  <a:cubicBezTo>
                    <a:pt x="776" y="80"/>
                    <a:pt x="776" y="54"/>
                    <a:pt x="723" y="54"/>
                  </a:cubicBezTo>
                  <a:cubicBezTo>
                    <a:pt x="669" y="54"/>
                    <a:pt x="643" y="0"/>
                    <a:pt x="562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6"/>
            <p:cNvSpPr/>
            <p:nvPr/>
          </p:nvSpPr>
          <p:spPr>
            <a:xfrm>
              <a:off x="10060425" y="5588925"/>
              <a:ext cx="12750" cy="4700"/>
            </a:xfrm>
            <a:custGeom>
              <a:avLst/>
              <a:gdLst/>
              <a:ahLst/>
              <a:cxnLst/>
              <a:rect l="l" t="t" r="r" b="b"/>
              <a:pathLst>
                <a:path w="510" h="188" extrusionOk="0">
                  <a:moveTo>
                    <a:pt x="54" y="0"/>
                  </a:moveTo>
                  <a:cubicBezTo>
                    <a:pt x="28" y="0"/>
                    <a:pt x="1" y="54"/>
                    <a:pt x="1" y="81"/>
                  </a:cubicBezTo>
                  <a:cubicBezTo>
                    <a:pt x="1" y="107"/>
                    <a:pt x="28" y="134"/>
                    <a:pt x="54" y="134"/>
                  </a:cubicBezTo>
                  <a:lnTo>
                    <a:pt x="269" y="134"/>
                  </a:lnTo>
                  <a:cubicBezTo>
                    <a:pt x="322" y="134"/>
                    <a:pt x="402" y="134"/>
                    <a:pt x="429" y="188"/>
                  </a:cubicBezTo>
                  <a:cubicBezTo>
                    <a:pt x="456" y="188"/>
                    <a:pt x="509" y="134"/>
                    <a:pt x="509" y="107"/>
                  </a:cubicBezTo>
                  <a:cubicBezTo>
                    <a:pt x="509" y="81"/>
                    <a:pt x="456" y="54"/>
                    <a:pt x="429" y="54"/>
                  </a:cubicBezTo>
                  <a:cubicBezTo>
                    <a:pt x="349" y="0"/>
                    <a:pt x="295" y="0"/>
                    <a:pt x="242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6"/>
            <p:cNvSpPr/>
            <p:nvPr/>
          </p:nvSpPr>
          <p:spPr>
            <a:xfrm>
              <a:off x="10053750" y="5589675"/>
              <a:ext cx="19425" cy="4625"/>
            </a:xfrm>
            <a:custGeom>
              <a:avLst/>
              <a:gdLst/>
              <a:ahLst/>
              <a:cxnLst/>
              <a:rect l="l" t="t" r="r" b="b"/>
              <a:pathLst>
                <a:path w="777" h="185" extrusionOk="0">
                  <a:moveTo>
                    <a:pt x="302" y="0"/>
                  </a:moveTo>
                  <a:cubicBezTo>
                    <a:pt x="220" y="0"/>
                    <a:pt x="143" y="24"/>
                    <a:pt x="54" y="24"/>
                  </a:cubicBezTo>
                  <a:cubicBezTo>
                    <a:pt x="27" y="24"/>
                    <a:pt x="0" y="51"/>
                    <a:pt x="0" y="77"/>
                  </a:cubicBezTo>
                  <a:cubicBezTo>
                    <a:pt x="0" y="104"/>
                    <a:pt x="27" y="131"/>
                    <a:pt x="54" y="131"/>
                  </a:cubicBezTo>
                  <a:cubicBezTo>
                    <a:pt x="143" y="131"/>
                    <a:pt x="256" y="119"/>
                    <a:pt x="361" y="119"/>
                  </a:cubicBezTo>
                  <a:cubicBezTo>
                    <a:pt x="414" y="119"/>
                    <a:pt x="464" y="122"/>
                    <a:pt x="509" y="131"/>
                  </a:cubicBezTo>
                  <a:cubicBezTo>
                    <a:pt x="562" y="131"/>
                    <a:pt x="643" y="131"/>
                    <a:pt x="696" y="184"/>
                  </a:cubicBezTo>
                  <a:cubicBezTo>
                    <a:pt x="723" y="184"/>
                    <a:pt x="776" y="184"/>
                    <a:pt x="776" y="104"/>
                  </a:cubicBezTo>
                  <a:cubicBezTo>
                    <a:pt x="776" y="77"/>
                    <a:pt x="723" y="51"/>
                    <a:pt x="723" y="51"/>
                  </a:cubicBezTo>
                  <a:cubicBezTo>
                    <a:pt x="643" y="24"/>
                    <a:pt x="536" y="24"/>
                    <a:pt x="428" y="24"/>
                  </a:cubicBezTo>
                  <a:cubicBezTo>
                    <a:pt x="384" y="6"/>
                    <a:pt x="342" y="0"/>
                    <a:pt x="302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6"/>
            <p:cNvSpPr/>
            <p:nvPr/>
          </p:nvSpPr>
          <p:spPr>
            <a:xfrm>
              <a:off x="10046375" y="5590250"/>
              <a:ext cx="23450" cy="3375"/>
            </a:xfrm>
            <a:custGeom>
              <a:avLst/>
              <a:gdLst/>
              <a:ahLst/>
              <a:cxnLst/>
              <a:rect l="l" t="t" r="r" b="b"/>
              <a:pathLst>
                <a:path w="938" h="135" extrusionOk="0">
                  <a:moveTo>
                    <a:pt x="456" y="1"/>
                  </a:moveTo>
                  <a:cubicBezTo>
                    <a:pt x="322" y="1"/>
                    <a:pt x="161" y="28"/>
                    <a:pt x="28" y="54"/>
                  </a:cubicBezTo>
                  <a:cubicBezTo>
                    <a:pt x="1" y="54"/>
                    <a:pt x="1" y="81"/>
                    <a:pt x="1" y="81"/>
                  </a:cubicBezTo>
                  <a:cubicBezTo>
                    <a:pt x="1" y="135"/>
                    <a:pt x="28" y="135"/>
                    <a:pt x="28" y="135"/>
                  </a:cubicBezTo>
                  <a:cubicBezTo>
                    <a:pt x="135" y="135"/>
                    <a:pt x="215" y="81"/>
                    <a:pt x="322" y="81"/>
                  </a:cubicBezTo>
                  <a:lnTo>
                    <a:pt x="723" y="81"/>
                  </a:lnTo>
                  <a:cubicBezTo>
                    <a:pt x="750" y="81"/>
                    <a:pt x="804" y="81"/>
                    <a:pt x="857" y="135"/>
                  </a:cubicBezTo>
                  <a:cubicBezTo>
                    <a:pt x="884" y="135"/>
                    <a:pt x="884" y="135"/>
                    <a:pt x="938" y="81"/>
                  </a:cubicBezTo>
                  <a:cubicBezTo>
                    <a:pt x="938" y="54"/>
                    <a:pt x="938" y="54"/>
                    <a:pt x="884" y="28"/>
                  </a:cubicBezTo>
                  <a:cubicBezTo>
                    <a:pt x="857" y="28"/>
                    <a:pt x="831" y="28"/>
                    <a:pt x="804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6"/>
            <p:cNvSpPr/>
            <p:nvPr/>
          </p:nvSpPr>
          <p:spPr>
            <a:xfrm>
              <a:off x="10040350" y="5588250"/>
              <a:ext cx="31475" cy="6725"/>
            </a:xfrm>
            <a:custGeom>
              <a:avLst/>
              <a:gdLst/>
              <a:ahLst/>
              <a:cxnLst/>
              <a:rect l="l" t="t" r="r" b="b"/>
              <a:pathLst>
                <a:path w="1259" h="269" extrusionOk="0">
                  <a:moveTo>
                    <a:pt x="804" y="1"/>
                  </a:moveTo>
                  <a:cubicBezTo>
                    <a:pt x="697" y="81"/>
                    <a:pt x="643" y="81"/>
                    <a:pt x="590" y="81"/>
                  </a:cubicBezTo>
                  <a:cubicBezTo>
                    <a:pt x="402" y="81"/>
                    <a:pt x="242" y="108"/>
                    <a:pt x="28" y="161"/>
                  </a:cubicBezTo>
                  <a:lnTo>
                    <a:pt x="1" y="215"/>
                  </a:lnTo>
                  <a:lnTo>
                    <a:pt x="1" y="241"/>
                  </a:lnTo>
                  <a:cubicBezTo>
                    <a:pt x="1" y="241"/>
                    <a:pt x="1" y="268"/>
                    <a:pt x="28" y="268"/>
                  </a:cubicBezTo>
                  <a:lnTo>
                    <a:pt x="54" y="268"/>
                  </a:lnTo>
                  <a:cubicBezTo>
                    <a:pt x="81" y="268"/>
                    <a:pt x="135" y="268"/>
                    <a:pt x="162" y="241"/>
                  </a:cubicBezTo>
                  <a:cubicBezTo>
                    <a:pt x="269" y="215"/>
                    <a:pt x="402" y="215"/>
                    <a:pt x="536" y="161"/>
                  </a:cubicBezTo>
                  <a:cubicBezTo>
                    <a:pt x="670" y="134"/>
                    <a:pt x="804" y="134"/>
                    <a:pt x="938" y="134"/>
                  </a:cubicBezTo>
                  <a:cubicBezTo>
                    <a:pt x="1018" y="134"/>
                    <a:pt x="1098" y="161"/>
                    <a:pt x="1205" y="161"/>
                  </a:cubicBezTo>
                  <a:cubicBezTo>
                    <a:pt x="1232" y="161"/>
                    <a:pt x="1232" y="161"/>
                    <a:pt x="1259" y="134"/>
                  </a:cubicBezTo>
                  <a:cubicBezTo>
                    <a:pt x="1259" y="108"/>
                    <a:pt x="1259" y="108"/>
                    <a:pt x="1232" y="81"/>
                  </a:cubicBezTo>
                  <a:cubicBezTo>
                    <a:pt x="1205" y="81"/>
                    <a:pt x="1152" y="27"/>
                    <a:pt x="1098" y="27"/>
                  </a:cubicBezTo>
                  <a:cubicBezTo>
                    <a:pt x="1018" y="27"/>
                    <a:pt x="991" y="27"/>
                    <a:pt x="938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6"/>
            <p:cNvSpPr/>
            <p:nvPr/>
          </p:nvSpPr>
          <p:spPr>
            <a:xfrm>
              <a:off x="10040350" y="5589700"/>
              <a:ext cx="30825" cy="5275"/>
            </a:xfrm>
            <a:custGeom>
              <a:avLst/>
              <a:gdLst/>
              <a:ahLst/>
              <a:cxnLst/>
              <a:rect l="l" t="t" r="r" b="b"/>
              <a:pathLst>
                <a:path w="1233" h="211" extrusionOk="0">
                  <a:moveTo>
                    <a:pt x="560" y="1"/>
                  </a:moveTo>
                  <a:cubicBezTo>
                    <a:pt x="382" y="1"/>
                    <a:pt x="198" y="38"/>
                    <a:pt x="28" y="76"/>
                  </a:cubicBezTo>
                  <a:cubicBezTo>
                    <a:pt x="1" y="76"/>
                    <a:pt x="1" y="103"/>
                    <a:pt x="1" y="103"/>
                  </a:cubicBezTo>
                  <a:lnTo>
                    <a:pt x="1" y="183"/>
                  </a:lnTo>
                  <a:lnTo>
                    <a:pt x="28" y="210"/>
                  </a:lnTo>
                  <a:lnTo>
                    <a:pt x="135" y="210"/>
                  </a:lnTo>
                  <a:cubicBezTo>
                    <a:pt x="269" y="183"/>
                    <a:pt x="402" y="183"/>
                    <a:pt x="536" y="157"/>
                  </a:cubicBezTo>
                  <a:cubicBezTo>
                    <a:pt x="625" y="157"/>
                    <a:pt x="703" y="133"/>
                    <a:pt x="784" y="133"/>
                  </a:cubicBezTo>
                  <a:cubicBezTo>
                    <a:pt x="825" y="133"/>
                    <a:pt x="866" y="139"/>
                    <a:pt x="911" y="157"/>
                  </a:cubicBezTo>
                  <a:cubicBezTo>
                    <a:pt x="991" y="157"/>
                    <a:pt x="1072" y="157"/>
                    <a:pt x="1179" y="183"/>
                  </a:cubicBezTo>
                  <a:cubicBezTo>
                    <a:pt x="1205" y="183"/>
                    <a:pt x="1232" y="157"/>
                    <a:pt x="1232" y="103"/>
                  </a:cubicBezTo>
                  <a:cubicBezTo>
                    <a:pt x="1232" y="76"/>
                    <a:pt x="1205" y="50"/>
                    <a:pt x="1179" y="50"/>
                  </a:cubicBezTo>
                  <a:cubicBezTo>
                    <a:pt x="1045" y="23"/>
                    <a:pt x="911" y="23"/>
                    <a:pt x="777" y="23"/>
                  </a:cubicBezTo>
                  <a:cubicBezTo>
                    <a:pt x="707" y="7"/>
                    <a:pt x="634" y="1"/>
                    <a:pt x="560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6"/>
            <p:cNvSpPr/>
            <p:nvPr/>
          </p:nvSpPr>
          <p:spPr>
            <a:xfrm>
              <a:off x="10036350" y="5588925"/>
              <a:ext cx="34150" cy="6700"/>
            </a:xfrm>
            <a:custGeom>
              <a:avLst/>
              <a:gdLst/>
              <a:ahLst/>
              <a:cxnLst/>
              <a:rect l="l" t="t" r="r" b="b"/>
              <a:pathLst>
                <a:path w="1366" h="268" extrusionOk="0">
                  <a:moveTo>
                    <a:pt x="1017" y="0"/>
                  </a:moveTo>
                  <a:cubicBezTo>
                    <a:pt x="884" y="54"/>
                    <a:pt x="750" y="54"/>
                    <a:pt x="669" y="54"/>
                  </a:cubicBezTo>
                  <a:cubicBezTo>
                    <a:pt x="455" y="81"/>
                    <a:pt x="214" y="107"/>
                    <a:pt x="27" y="161"/>
                  </a:cubicBezTo>
                  <a:cubicBezTo>
                    <a:pt x="0" y="161"/>
                    <a:pt x="0" y="214"/>
                    <a:pt x="0" y="241"/>
                  </a:cubicBezTo>
                  <a:cubicBezTo>
                    <a:pt x="0" y="241"/>
                    <a:pt x="0" y="268"/>
                    <a:pt x="27" y="268"/>
                  </a:cubicBezTo>
                  <a:lnTo>
                    <a:pt x="54" y="268"/>
                  </a:lnTo>
                  <a:cubicBezTo>
                    <a:pt x="161" y="241"/>
                    <a:pt x="214" y="241"/>
                    <a:pt x="322" y="214"/>
                  </a:cubicBezTo>
                  <a:cubicBezTo>
                    <a:pt x="455" y="161"/>
                    <a:pt x="589" y="134"/>
                    <a:pt x="723" y="134"/>
                  </a:cubicBezTo>
                  <a:cubicBezTo>
                    <a:pt x="812" y="134"/>
                    <a:pt x="901" y="122"/>
                    <a:pt x="991" y="122"/>
                  </a:cubicBezTo>
                  <a:cubicBezTo>
                    <a:pt x="1035" y="122"/>
                    <a:pt x="1080" y="125"/>
                    <a:pt x="1124" y="134"/>
                  </a:cubicBezTo>
                  <a:lnTo>
                    <a:pt x="1285" y="134"/>
                  </a:lnTo>
                  <a:cubicBezTo>
                    <a:pt x="1312" y="134"/>
                    <a:pt x="1365" y="134"/>
                    <a:pt x="1365" y="107"/>
                  </a:cubicBezTo>
                  <a:cubicBezTo>
                    <a:pt x="1365" y="81"/>
                    <a:pt x="1365" y="54"/>
                    <a:pt x="1339" y="54"/>
                  </a:cubicBezTo>
                  <a:cubicBezTo>
                    <a:pt x="1232" y="54"/>
                    <a:pt x="1124" y="0"/>
                    <a:pt x="1071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6"/>
            <p:cNvSpPr/>
            <p:nvPr/>
          </p:nvSpPr>
          <p:spPr>
            <a:xfrm>
              <a:off x="10056425" y="5588925"/>
              <a:ext cx="16750" cy="3375"/>
            </a:xfrm>
            <a:custGeom>
              <a:avLst/>
              <a:gdLst/>
              <a:ahLst/>
              <a:cxnLst/>
              <a:rect l="l" t="t" r="r" b="b"/>
              <a:pathLst>
                <a:path w="670" h="135" extrusionOk="0">
                  <a:moveTo>
                    <a:pt x="295" y="0"/>
                  </a:moveTo>
                  <a:cubicBezTo>
                    <a:pt x="241" y="54"/>
                    <a:pt x="214" y="54"/>
                    <a:pt x="188" y="54"/>
                  </a:cubicBezTo>
                  <a:cubicBezTo>
                    <a:pt x="134" y="54"/>
                    <a:pt x="81" y="54"/>
                    <a:pt x="27" y="81"/>
                  </a:cubicBezTo>
                  <a:cubicBezTo>
                    <a:pt x="0" y="81"/>
                    <a:pt x="0" y="107"/>
                    <a:pt x="0" y="107"/>
                  </a:cubicBezTo>
                  <a:cubicBezTo>
                    <a:pt x="0" y="134"/>
                    <a:pt x="27" y="134"/>
                    <a:pt x="27" y="134"/>
                  </a:cubicBezTo>
                  <a:cubicBezTo>
                    <a:pt x="81" y="134"/>
                    <a:pt x="134" y="134"/>
                    <a:pt x="188" y="107"/>
                  </a:cubicBezTo>
                  <a:lnTo>
                    <a:pt x="455" y="107"/>
                  </a:lnTo>
                  <a:cubicBezTo>
                    <a:pt x="482" y="107"/>
                    <a:pt x="562" y="107"/>
                    <a:pt x="589" y="134"/>
                  </a:cubicBezTo>
                  <a:cubicBezTo>
                    <a:pt x="616" y="134"/>
                    <a:pt x="616" y="134"/>
                    <a:pt x="669" y="107"/>
                  </a:cubicBezTo>
                  <a:cubicBezTo>
                    <a:pt x="669" y="81"/>
                    <a:pt x="669" y="81"/>
                    <a:pt x="616" y="54"/>
                  </a:cubicBezTo>
                  <a:cubicBezTo>
                    <a:pt x="536" y="0"/>
                    <a:pt x="455" y="0"/>
                    <a:pt x="348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6"/>
            <p:cNvSpPr/>
            <p:nvPr/>
          </p:nvSpPr>
          <p:spPr>
            <a:xfrm>
              <a:off x="10051075" y="5588925"/>
              <a:ext cx="22100" cy="3950"/>
            </a:xfrm>
            <a:custGeom>
              <a:avLst/>
              <a:gdLst/>
              <a:ahLst/>
              <a:cxnLst/>
              <a:rect l="l" t="t" r="r" b="b"/>
              <a:pathLst>
                <a:path w="884" h="158" extrusionOk="0">
                  <a:moveTo>
                    <a:pt x="402" y="0"/>
                  </a:moveTo>
                  <a:cubicBezTo>
                    <a:pt x="268" y="0"/>
                    <a:pt x="134" y="0"/>
                    <a:pt x="27" y="54"/>
                  </a:cubicBezTo>
                  <a:cubicBezTo>
                    <a:pt x="27" y="54"/>
                    <a:pt x="0" y="54"/>
                    <a:pt x="0" y="81"/>
                  </a:cubicBezTo>
                  <a:lnTo>
                    <a:pt x="0" y="107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27" y="134"/>
                    <a:pt x="39" y="158"/>
                    <a:pt x="47" y="158"/>
                  </a:cubicBezTo>
                  <a:cubicBezTo>
                    <a:pt x="51" y="158"/>
                    <a:pt x="54" y="152"/>
                    <a:pt x="54" y="134"/>
                  </a:cubicBezTo>
                  <a:cubicBezTo>
                    <a:pt x="134" y="134"/>
                    <a:pt x="214" y="107"/>
                    <a:pt x="295" y="107"/>
                  </a:cubicBezTo>
                  <a:lnTo>
                    <a:pt x="535" y="107"/>
                  </a:lnTo>
                  <a:cubicBezTo>
                    <a:pt x="643" y="107"/>
                    <a:pt x="723" y="134"/>
                    <a:pt x="803" y="134"/>
                  </a:cubicBezTo>
                  <a:cubicBezTo>
                    <a:pt x="830" y="134"/>
                    <a:pt x="830" y="134"/>
                    <a:pt x="883" y="107"/>
                  </a:cubicBezTo>
                  <a:cubicBezTo>
                    <a:pt x="883" y="81"/>
                    <a:pt x="883" y="81"/>
                    <a:pt x="830" y="54"/>
                  </a:cubicBezTo>
                  <a:cubicBezTo>
                    <a:pt x="776" y="54"/>
                    <a:pt x="696" y="0"/>
                    <a:pt x="643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6"/>
            <p:cNvSpPr/>
            <p:nvPr/>
          </p:nvSpPr>
          <p:spPr>
            <a:xfrm>
              <a:off x="10050400" y="5589400"/>
              <a:ext cx="21425" cy="3550"/>
            </a:xfrm>
            <a:custGeom>
              <a:avLst/>
              <a:gdLst/>
              <a:ahLst/>
              <a:cxnLst/>
              <a:rect l="l" t="t" r="r" b="b"/>
              <a:pathLst>
                <a:path w="857" h="142" extrusionOk="0">
                  <a:moveTo>
                    <a:pt x="362" y="1"/>
                  </a:moveTo>
                  <a:cubicBezTo>
                    <a:pt x="242" y="1"/>
                    <a:pt x="140" y="35"/>
                    <a:pt x="54" y="35"/>
                  </a:cubicBezTo>
                  <a:cubicBezTo>
                    <a:pt x="27" y="35"/>
                    <a:pt x="0" y="62"/>
                    <a:pt x="0" y="88"/>
                  </a:cubicBezTo>
                  <a:cubicBezTo>
                    <a:pt x="0" y="115"/>
                    <a:pt x="27" y="142"/>
                    <a:pt x="54" y="142"/>
                  </a:cubicBezTo>
                  <a:cubicBezTo>
                    <a:pt x="134" y="142"/>
                    <a:pt x="241" y="115"/>
                    <a:pt x="295" y="115"/>
                  </a:cubicBezTo>
                  <a:lnTo>
                    <a:pt x="562" y="115"/>
                  </a:lnTo>
                  <a:cubicBezTo>
                    <a:pt x="643" y="115"/>
                    <a:pt x="723" y="115"/>
                    <a:pt x="803" y="142"/>
                  </a:cubicBezTo>
                  <a:cubicBezTo>
                    <a:pt x="830" y="142"/>
                    <a:pt x="857" y="142"/>
                    <a:pt x="857" y="115"/>
                  </a:cubicBezTo>
                  <a:cubicBezTo>
                    <a:pt x="857" y="88"/>
                    <a:pt x="857" y="62"/>
                    <a:pt x="830" y="62"/>
                  </a:cubicBezTo>
                  <a:cubicBezTo>
                    <a:pt x="777" y="62"/>
                    <a:pt x="723" y="8"/>
                    <a:pt x="670" y="8"/>
                  </a:cubicBezTo>
                  <a:lnTo>
                    <a:pt x="455" y="8"/>
                  </a:lnTo>
                  <a:cubicBezTo>
                    <a:pt x="423" y="3"/>
                    <a:pt x="392" y="1"/>
                    <a:pt x="362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6"/>
            <p:cNvSpPr/>
            <p:nvPr/>
          </p:nvSpPr>
          <p:spPr>
            <a:xfrm>
              <a:off x="10056425" y="5588925"/>
              <a:ext cx="15400" cy="4700"/>
            </a:xfrm>
            <a:custGeom>
              <a:avLst/>
              <a:gdLst/>
              <a:ahLst/>
              <a:cxnLst/>
              <a:rect l="l" t="t" r="r" b="b"/>
              <a:pathLst>
                <a:path w="616" h="188" extrusionOk="0">
                  <a:moveTo>
                    <a:pt x="54" y="0"/>
                  </a:moveTo>
                  <a:cubicBezTo>
                    <a:pt x="27" y="0"/>
                    <a:pt x="0" y="54"/>
                    <a:pt x="0" y="81"/>
                  </a:cubicBezTo>
                  <a:cubicBezTo>
                    <a:pt x="0" y="107"/>
                    <a:pt x="27" y="134"/>
                    <a:pt x="54" y="134"/>
                  </a:cubicBezTo>
                  <a:lnTo>
                    <a:pt x="429" y="134"/>
                  </a:lnTo>
                  <a:cubicBezTo>
                    <a:pt x="455" y="134"/>
                    <a:pt x="536" y="134"/>
                    <a:pt x="562" y="188"/>
                  </a:cubicBezTo>
                  <a:cubicBezTo>
                    <a:pt x="589" y="188"/>
                    <a:pt x="616" y="188"/>
                    <a:pt x="616" y="134"/>
                  </a:cubicBezTo>
                  <a:cubicBezTo>
                    <a:pt x="616" y="107"/>
                    <a:pt x="616" y="81"/>
                    <a:pt x="589" y="81"/>
                  </a:cubicBezTo>
                  <a:cubicBezTo>
                    <a:pt x="536" y="54"/>
                    <a:pt x="429" y="54"/>
                    <a:pt x="348" y="54"/>
                  </a:cubicBezTo>
                  <a:lnTo>
                    <a:pt x="295" y="54"/>
                  </a:lnTo>
                  <a:cubicBezTo>
                    <a:pt x="214" y="0"/>
                    <a:pt x="188" y="0"/>
                    <a:pt x="188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6"/>
            <p:cNvSpPr/>
            <p:nvPr/>
          </p:nvSpPr>
          <p:spPr>
            <a:xfrm>
              <a:off x="10051725" y="5588250"/>
              <a:ext cx="22125" cy="5375"/>
            </a:xfrm>
            <a:custGeom>
              <a:avLst/>
              <a:gdLst/>
              <a:ahLst/>
              <a:cxnLst/>
              <a:rect l="l" t="t" r="r" b="b"/>
              <a:pathLst>
                <a:path w="885" h="215" extrusionOk="0">
                  <a:moveTo>
                    <a:pt x="483" y="1"/>
                  </a:moveTo>
                  <a:cubicBezTo>
                    <a:pt x="322" y="1"/>
                    <a:pt x="188" y="27"/>
                    <a:pt x="81" y="27"/>
                  </a:cubicBezTo>
                  <a:cubicBezTo>
                    <a:pt x="54" y="27"/>
                    <a:pt x="1" y="81"/>
                    <a:pt x="1" y="134"/>
                  </a:cubicBezTo>
                  <a:cubicBezTo>
                    <a:pt x="1" y="161"/>
                    <a:pt x="28" y="215"/>
                    <a:pt x="108" y="215"/>
                  </a:cubicBezTo>
                  <a:cubicBezTo>
                    <a:pt x="242" y="215"/>
                    <a:pt x="402" y="161"/>
                    <a:pt x="536" y="161"/>
                  </a:cubicBezTo>
                  <a:cubicBezTo>
                    <a:pt x="617" y="161"/>
                    <a:pt x="697" y="215"/>
                    <a:pt x="777" y="215"/>
                  </a:cubicBezTo>
                  <a:cubicBezTo>
                    <a:pt x="804" y="215"/>
                    <a:pt x="884" y="161"/>
                    <a:pt x="884" y="134"/>
                  </a:cubicBezTo>
                  <a:cubicBezTo>
                    <a:pt x="884" y="108"/>
                    <a:pt x="857" y="27"/>
                    <a:pt x="804" y="27"/>
                  </a:cubicBezTo>
                  <a:cubicBezTo>
                    <a:pt x="697" y="1"/>
                    <a:pt x="563" y="1"/>
                    <a:pt x="483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6"/>
            <p:cNvSpPr/>
            <p:nvPr/>
          </p:nvSpPr>
          <p:spPr>
            <a:xfrm>
              <a:off x="10035000" y="5588925"/>
              <a:ext cx="32825" cy="6700"/>
            </a:xfrm>
            <a:custGeom>
              <a:avLst/>
              <a:gdLst/>
              <a:ahLst/>
              <a:cxnLst/>
              <a:rect l="l" t="t" r="r" b="b"/>
              <a:pathLst>
                <a:path w="1313" h="268" extrusionOk="0">
                  <a:moveTo>
                    <a:pt x="911" y="0"/>
                  </a:moveTo>
                  <a:cubicBezTo>
                    <a:pt x="804" y="0"/>
                    <a:pt x="723" y="54"/>
                    <a:pt x="616" y="54"/>
                  </a:cubicBezTo>
                  <a:cubicBezTo>
                    <a:pt x="509" y="54"/>
                    <a:pt x="402" y="81"/>
                    <a:pt x="295" y="107"/>
                  </a:cubicBezTo>
                  <a:cubicBezTo>
                    <a:pt x="215" y="134"/>
                    <a:pt x="108" y="134"/>
                    <a:pt x="28" y="188"/>
                  </a:cubicBezTo>
                  <a:cubicBezTo>
                    <a:pt x="1" y="188"/>
                    <a:pt x="1" y="214"/>
                    <a:pt x="1" y="241"/>
                  </a:cubicBezTo>
                  <a:cubicBezTo>
                    <a:pt x="1" y="241"/>
                    <a:pt x="1" y="268"/>
                    <a:pt x="28" y="268"/>
                  </a:cubicBezTo>
                  <a:lnTo>
                    <a:pt x="81" y="268"/>
                  </a:lnTo>
                  <a:cubicBezTo>
                    <a:pt x="135" y="268"/>
                    <a:pt x="161" y="241"/>
                    <a:pt x="242" y="241"/>
                  </a:cubicBezTo>
                  <a:cubicBezTo>
                    <a:pt x="402" y="214"/>
                    <a:pt x="536" y="188"/>
                    <a:pt x="697" y="188"/>
                  </a:cubicBezTo>
                  <a:cubicBezTo>
                    <a:pt x="790" y="161"/>
                    <a:pt x="877" y="148"/>
                    <a:pt x="961" y="148"/>
                  </a:cubicBezTo>
                  <a:cubicBezTo>
                    <a:pt x="1045" y="148"/>
                    <a:pt x="1125" y="161"/>
                    <a:pt x="1205" y="188"/>
                  </a:cubicBezTo>
                  <a:lnTo>
                    <a:pt x="1286" y="188"/>
                  </a:lnTo>
                  <a:lnTo>
                    <a:pt x="1312" y="134"/>
                  </a:lnTo>
                  <a:lnTo>
                    <a:pt x="1312" y="107"/>
                  </a:lnTo>
                  <a:lnTo>
                    <a:pt x="1286" y="81"/>
                  </a:lnTo>
                  <a:lnTo>
                    <a:pt x="1071" y="81"/>
                  </a:lnTo>
                  <a:cubicBezTo>
                    <a:pt x="1018" y="0"/>
                    <a:pt x="938" y="0"/>
                    <a:pt x="911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6"/>
            <p:cNvSpPr/>
            <p:nvPr/>
          </p:nvSpPr>
          <p:spPr>
            <a:xfrm>
              <a:off x="10023625" y="5986400"/>
              <a:ext cx="36825" cy="35150"/>
            </a:xfrm>
            <a:custGeom>
              <a:avLst/>
              <a:gdLst/>
              <a:ahLst/>
              <a:cxnLst/>
              <a:rect l="l" t="t" r="r" b="b"/>
              <a:pathLst>
                <a:path w="1473" h="1406" extrusionOk="0">
                  <a:moveTo>
                    <a:pt x="135" y="0"/>
                  </a:moveTo>
                  <a:cubicBezTo>
                    <a:pt x="108" y="27"/>
                    <a:pt x="54" y="27"/>
                    <a:pt x="54" y="80"/>
                  </a:cubicBezTo>
                  <a:cubicBezTo>
                    <a:pt x="1" y="241"/>
                    <a:pt x="1" y="402"/>
                    <a:pt x="1" y="562"/>
                  </a:cubicBezTo>
                  <a:cubicBezTo>
                    <a:pt x="1" y="642"/>
                    <a:pt x="1" y="696"/>
                    <a:pt x="28" y="776"/>
                  </a:cubicBezTo>
                  <a:cubicBezTo>
                    <a:pt x="28" y="830"/>
                    <a:pt x="54" y="910"/>
                    <a:pt x="81" y="964"/>
                  </a:cubicBezTo>
                  <a:cubicBezTo>
                    <a:pt x="188" y="1178"/>
                    <a:pt x="349" y="1338"/>
                    <a:pt x="563" y="1365"/>
                  </a:cubicBezTo>
                  <a:cubicBezTo>
                    <a:pt x="616" y="1392"/>
                    <a:pt x="663" y="1405"/>
                    <a:pt x="710" y="1405"/>
                  </a:cubicBezTo>
                  <a:cubicBezTo>
                    <a:pt x="757" y="1405"/>
                    <a:pt x="804" y="1392"/>
                    <a:pt x="857" y="1365"/>
                  </a:cubicBezTo>
                  <a:lnTo>
                    <a:pt x="884" y="1365"/>
                  </a:lnTo>
                  <a:cubicBezTo>
                    <a:pt x="991" y="1338"/>
                    <a:pt x="1071" y="1285"/>
                    <a:pt x="1152" y="1205"/>
                  </a:cubicBezTo>
                  <a:cubicBezTo>
                    <a:pt x="1232" y="1151"/>
                    <a:pt x="1339" y="1017"/>
                    <a:pt x="1366" y="883"/>
                  </a:cubicBezTo>
                  <a:cubicBezTo>
                    <a:pt x="1419" y="750"/>
                    <a:pt x="1473" y="562"/>
                    <a:pt x="1473" y="402"/>
                  </a:cubicBezTo>
                  <a:lnTo>
                    <a:pt x="1473" y="214"/>
                  </a:lnTo>
                  <a:cubicBezTo>
                    <a:pt x="1473" y="161"/>
                    <a:pt x="1419" y="107"/>
                    <a:pt x="1366" y="107"/>
                  </a:cubicBezTo>
                  <a:lnTo>
                    <a:pt x="1339" y="107"/>
                  </a:lnTo>
                  <a:cubicBezTo>
                    <a:pt x="1312" y="107"/>
                    <a:pt x="1259" y="134"/>
                    <a:pt x="1259" y="161"/>
                  </a:cubicBezTo>
                  <a:lnTo>
                    <a:pt x="1259" y="535"/>
                  </a:lnTo>
                  <a:cubicBezTo>
                    <a:pt x="1259" y="642"/>
                    <a:pt x="1232" y="750"/>
                    <a:pt x="1205" y="830"/>
                  </a:cubicBezTo>
                  <a:cubicBezTo>
                    <a:pt x="1152" y="910"/>
                    <a:pt x="1125" y="964"/>
                    <a:pt x="1098" y="1017"/>
                  </a:cubicBezTo>
                  <a:lnTo>
                    <a:pt x="991" y="1097"/>
                  </a:lnTo>
                  <a:cubicBezTo>
                    <a:pt x="964" y="1151"/>
                    <a:pt x="938" y="1178"/>
                    <a:pt x="857" y="1178"/>
                  </a:cubicBezTo>
                  <a:lnTo>
                    <a:pt x="831" y="1178"/>
                  </a:lnTo>
                  <a:cubicBezTo>
                    <a:pt x="804" y="1178"/>
                    <a:pt x="750" y="1205"/>
                    <a:pt x="723" y="1205"/>
                  </a:cubicBezTo>
                  <a:lnTo>
                    <a:pt x="643" y="1205"/>
                  </a:lnTo>
                  <a:cubicBezTo>
                    <a:pt x="590" y="1205"/>
                    <a:pt x="563" y="1205"/>
                    <a:pt x="483" y="1178"/>
                  </a:cubicBezTo>
                  <a:cubicBezTo>
                    <a:pt x="456" y="1178"/>
                    <a:pt x="429" y="1151"/>
                    <a:pt x="402" y="1097"/>
                  </a:cubicBezTo>
                  <a:lnTo>
                    <a:pt x="295" y="1017"/>
                  </a:lnTo>
                  <a:cubicBezTo>
                    <a:pt x="268" y="964"/>
                    <a:pt x="215" y="937"/>
                    <a:pt x="215" y="883"/>
                  </a:cubicBezTo>
                  <a:cubicBezTo>
                    <a:pt x="188" y="803"/>
                    <a:pt x="188" y="750"/>
                    <a:pt x="161" y="669"/>
                  </a:cubicBezTo>
                  <a:lnTo>
                    <a:pt x="161" y="402"/>
                  </a:lnTo>
                  <a:cubicBezTo>
                    <a:pt x="161" y="294"/>
                    <a:pt x="188" y="214"/>
                    <a:pt x="215" y="107"/>
                  </a:cubicBezTo>
                  <a:lnTo>
                    <a:pt x="215" y="27"/>
                  </a:lnTo>
                  <a:cubicBezTo>
                    <a:pt x="215" y="0"/>
                    <a:pt x="188" y="0"/>
                    <a:pt x="16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6"/>
            <p:cNvSpPr/>
            <p:nvPr/>
          </p:nvSpPr>
          <p:spPr>
            <a:xfrm>
              <a:off x="10023625" y="5986400"/>
              <a:ext cx="36825" cy="35150"/>
            </a:xfrm>
            <a:custGeom>
              <a:avLst/>
              <a:gdLst/>
              <a:ahLst/>
              <a:cxnLst/>
              <a:rect l="l" t="t" r="r" b="b"/>
              <a:pathLst>
                <a:path w="1473" h="1406" extrusionOk="0">
                  <a:moveTo>
                    <a:pt x="135" y="0"/>
                  </a:moveTo>
                  <a:cubicBezTo>
                    <a:pt x="108" y="27"/>
                    <a:pt x="54" y="27"/>
                    <a:pt x="54" y="80"/>
                  </a:cubicBezTo>
                  <a:cubicBezTo>
                    <a:pt x="1" y="241"/>
                    <a:pt x="1" y="402"/>
                    <a:pt x="1" y="562"/>
                  </a:cubicBezTo>
                  <a:cubicBezTo>
                    <a:pt x="1" y="642"/>
                    <a:pt x="1" y="696"/>
                    <a:pt x="28" y="776"/>
                  </a:cubicBezTo>
                  <a:cubicBezTo>
                    <a:pt x="28" y="830"/>
                    <a:pt x="54" y="910"/>
                    <a:pt x="81" y="964"/>
                  </a:cubicBezTo>
                  <a:cubicBezTo>
                    <a:pt x="188" y="1178"/>
                    <a:pt x="349" y="1338"/>
                    <a:pt x="563" y="1365"/>
                  </a:cubicBezTo>
                  <a:cubicBezTo>
                    <a:pt x="616" y="1392"/>
                    <a:pt x="663" y="1405"/>
                    <a:pt x="710" y="1405"/>
                  </a:cubicBezTo>
                  <a:cubicBezTo>
                    <a:pt x="757" y="1405"/>
                    <a:pt x="804" y="1392"/>
                    <a:pt x="857" y="1365"/>
                  </a:cubicBezTo>
                  <a:lnTo>
                    <a:pt x="884" y="1365"/>
                  </a:lnTo>
                  <a:cubicBezTo>
                    <a:pt x="991" y="1338"/>
                    <a:pt x="1071" y="1285"/>
                    <a:pt x="1152" y="1205"/>
                  </a:cubicBezTo>
                  <a:cubicBezTo>
                    <a:pt x="1232" y="1151"/>
                    <a:pt x="1339" y="1017"/>
                    <a:pt x="1366" y="883"/>
                  </a:cubicBezTo>
                  <a:cubicBezTo>
                    <a:pt x="1419" y="750"/>
                    <a:pt x="1473" y="562"/>
                    <a:pt x="1473" y="402"/>
                  </a:cubicBezTo>
                  <a:lnTo>
                    <a:pt x="1473" y="214"/>
                  </a:lnTo>
                  <a:cubicBezTo>
                    <a:pt x="1473" y="161"/>
                    <a:pt x="1419" y="107"/>
                    <a:pt x="1366" y="107"/>
                  </a:cubicBezTo>
                  <a:lnTo>
                    <a:pt x="1339" y="107"/>
                  </a:lnTo>
                  <a:cubicBezTo>
                    <a:pt x="1312" y="107"/>
                    <a:pt x="1259" y="134"/>
                    <a:pt x="1259" y="161"/>
                  </a:cubicBezTo>
                  <a:lnTo>
                    <a:pt x="1259" y="535"/>
                  </a:lnTo>
                  <a:cubicBezTo>
                    <a:pt x="1259" y="642"/>
                    <a:pt x="1232" y="750"/>
                    <a:pt x="1205" y="830"/>
                  </a:cubicBezTo>
                  <a:cubicBezTo>
                    <a:pt x="1152" y="910"/>
                    <a:pt x="1125" y="964"/>
                    <a:pt x="1098" y="1017"/>
                  </a:cubicBezTo>
                  <a:lnTo>
                    <a:pt x="991" y="1097"/>
                  </a:lnTo>
                  <a:cubicBezTo>
                    <a:pt x="964" y="1151"/>
                    <a:pt x="938" y="1178"/>
                    <a:pt x="857" y="1178"/>
                  </a:cubicBezTo>
                  <a:lnTo>
                    <a:pt x="831" y="1178"/>
                  </a:lnTo>
                  <a:cubicBezTo>
                    <a:pt x="804" y="1178"/>
                    <a:pt x="750" y="1205"/>
                    <a:pt x="723" y="1205"/>
                  </a:cubicBezTo>
                  <a:lnTo>
                    <a:pt x="643" y="1205"/>
                  </a:lnTo>
                  <a:cubicBezTo>
                    <a:pt x="590" y="1205"/>
                    <a:pt x="563" y="1205"/>
                    <a:pt x="483" y="1178"/>
                  </a:cubicBezTo>
                  <a:cubicBezTo>
                    <a:pt x="456" y="1178"/>
                    <a:pt x="429" y="1151"/>
                    <a:pt x="402" y="1097"/>
                  </a:cubicBezTo>
                  <a:lnTo>
                    <a:pt x="295" y="1017"/>
                  </a:lnTo>
                  <a:cubicBezTo>
                    <a:pt x="268" y="964"/>
                    <a:pt x="215" y="937"/>
                    <a:pt x="215" y="883"/>
                  </a:cubicBezTo>
                  <a:cubicBezTo>
                    <a:pt x="188" y="803"/>
                    <a:pt x="188" y="750"/>
                    <a:pt x="161" y="669"/>
                  </a:cubicBezTo>
                  <a:lnTo>
                    <a:pt x="161" y="402"/>
                  </a:lnTo>
                  <a:cubicBezTo>
                    <a:pt x="161" y="294"/>
                    <a:pt x="188" y="214"/>
                    <a:pt x="215" y="107"/>
                  </a:cubicBezTo>
                  <a:lnTo>
                    <a:pt x="215" y="27"/>
                  </a:lnTo>
                  <a:cubicBezTo>
                    <a:pt x="215" y="0"/>
                    <a:pt x="188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6"/>
            <p:cNvSpPr/>
            <p:nvPr/>
          </p:nvSpPr>
          <p:spPr>
            <a:xfrm>
              <a:off x="10106600" y="5948550"/>
              <a:ext cx="72300" cy="61950"/>
            </a:xfrm>
            <a:custGeom>
              <a:avLst/>
              <a:gdLst/>
              <a:ahLst/>
              <a:cxnLst/>
              <a:rect l="l" t="t" r="r" b="b"/>
              <a:pathLst>
                <a:path w="2892" h="2478" extrusionOk="0">
                  <a:moveTo>
                    <a:pt x="1686" y="1"/>
                  </a:moveTo>
                  <a:cubicBezTo>
                    <a:pt x="1588" y="1"/>
                    <a:pt x="1489" y="14"/>
                    <a:pt x="1393" y="42"/>
                  </a:cubicBezTo>
                  <a:lnTo>
                    <a:pt x="1339" y="42"/>
                  </a:lnTo>
                  <a:cubicBezTo>
                    <a:pt x="1125" y="122"/>
                    <a:pt x="991" y="176"/>
                    <a:pt x="857" y="310"/>
                  </a:cubicBezTo>
                  <a:cubicBezTo>
                    <a:pt x="723" y="417"/>
                    <a:pt x="616" y="577"/>
                    <a:pt x="482" y="738"/>
                  </a:cubicBezTo>
                  <a:cubicBezTo>
                    <a:pt x="402" y="925"/>
                    <a:pt x="295" y="1113"/>
                    <a:pt x="188" y="1380"/>
                  </a:cubicBezTo>
                  <a:cubicBezTo>
                    <a:pt x="135" y="1541"/>
                    <a:pt x="54" y="1755"/>
                    <a:pt x="27" y="1969"/>
                  </a:cubicBezTo>
                  <a:cubicBezTo>
                    <a:pt x="1" y="2049"/>
                    <a:pt x="54" y="2103"/>
                    <a:pt x="135" y="2156"/>
                  </a:cubicBezTo>
                  <a:lnTo>
                    <a:pt x="188" y="2156"/>
                  </a:lnTo>
                  <a:cubicBezTo>
                    <a:pt x="215" y="2156"/>
                    <a:pt x="268" y="2103"/>
                    <a:pt x="295" y="2049"/>
                  </a:cubicBezTo>
                  <a:cubicBezTo>
                    <a:pt x="349" y="1755"/>
                    <a:pt x="456" y="1487"/>
                    <a:pt x="563" y="1220"/>
                  </a:cubicBezTo>
                  <a:lnTo>
                    <a:pt x="563" y="1166"/>
                  </a:lnTo>
                  <a:cubicBezTo>
                    <a:pt x="670" y="979"/>
                    <a:pt x="750" y="818"/>
                    <a:pt x="884" y="631"/>
                  </a:cubicBezTo>
                  <a:cubicBezTo>
                    <a:pt x="964" y="551"/>
                    <a:pt x="1071" y="470"/>
                    <a:pt x="1125" y="417"/>
                  </a:cubicBezTo>
                  <a:cubicBezTo>
                    <a:pt x="1205" y="363"/>
                    <a:pt x="1259" y="310"/>
                    <a:pt x="1339" y="283"/>
                  </a:cubicBezTo>
                  <a:lnTo>
                    <a:pt x="1366" y="283"/>
                  </a:lnTo>
                  <a:cubicBezTo>
                    <a:pt x="1393" y="283"/>
                    <a:pt x="1446" y="229"/>
                    <a:pt x="1526" y="229"/>
                  </a:cubicBezTo>
                  <a:lnTo>
                    <a:pt x="1794" y="229"/>
                  </a:lnTo>
                  <a:cubicBezTo>
                    <a:pt x="1901" y="229"/>
                    <a:pt x="1955" y="283"/>
                    <a:pt x="2035" y="310"/>
                  </a:cubicBezTo>
                  <a:cubicBezTo>
                    <a:pt x="2088" y="336"/>
                    <a:pt x="2169" y="390"/>
                    <a:pt x="2195" y="417"/>
                  </a:cubicBezTo>
                  <a:cubicBezTo>
                    <a:pt x="2249" y="443"/>
                    <a:pt x="2303" y="497"/>
                    <a:pt x="2356" y="577"/>
                  </a:cubicBezTo>
                  <a:cubicBezTo>
                    <a:pt x="2436" y="684"/>
                    <a:pt x="2463" y="738"/>
                    <a:pt x="2517" y="845"/>
                  </a:cubicBezTo>
                  <a:cubicBezTo>
                    <a:pt x="2597" y="1006"/>
                    <a:pt x="2624" y="1220"/>
                    <a:pt x="2677" y="1407"/>
                  </a:cubicBezTo>
                  <a:lnTo>
                    <a:pt x="2677" y="1434"/>
                  </a:lnTo>
                  <a:lnTo>
                    <a:pt x="2677" y="1835"/>
                  </a:lnTo>
                  <a:lnTo>
                    <a:pt x="2677" y="2049"/>
                  </a:lnTo>
                  <a:cubicBezTo>
                    <a:pt x="2677" y="2156"/>
                    <a:pt x="2677" y="2210"/>
                    <a:pt x="2624" y="2317"/>
                  </a:cubicBezTo>
                  <a:lnTo>
                    <a:pt x="2624" y="2344"/>
                  </a:lnTo>
                  <a:cubicBezTo>
                    <a:pt x="2624" y="2397"/>
                    <a:pt x="2624" y="2424"/>
                    <a:pt x="2677" y="2451"/>
                  </a:cubicBezTo>
                  <a:cubicBezTo>
                    <a:pt x="2704" y="2478"/>
                    <a:pt x="2731" y="2478"/>
                    <a:pt x="2758" y="2478"/>
                  </a:cubicBezTo>
                  <a:lnTo>
                    <a:pt x="2784" y="2478"/>
                  </a:lnTo>
                  <a:cubicBezTo>
                    <a:pt x="2838" y="2478"/>
                    <a:pt x="2838" y="2478"/>
                    <a:pt x="2865" y="2451"/>
                  </a:cubicBezTo>
                  <a:cubicBezTo>
                    <a:pt x="2891" y="2424"/>
                    <a:pt x="2891" y="2371"/>
                    <a:pt x="2891" y="2344"/>
                  </a:cubicBezTo>
                  <a:lnTo>
                    <a:pt x="2891" y="2317"/>
                  </a:lnTo>
                  <a:lnTo>
                    <a:pt x="2891" y="2290"/>
                  </a:lnTo>
                  <a:lnTo>
                    <a:pt x="2891" y="2183"/>
                  </a:lnTo>
                  <a:lnTo>
                    <a:pt x="2891" y="2076"/>
                  </a:lnTo>
                  <a:lnTo>
                    <a:pt x="2891" y="2049"/>
                  </a:lnTo>
                  <a:lnTo>
                    <a:pt x="2891" y="1782"/>
                  </a:lnTo>
                  <a:cubicBezTo>
                    <a:pt x="2891" y="1621"/>
                    <a:pt x="2891" y="1407"/>
                    <a:pt x="2865" y="1246"/>
                  </a:cubicBezTo>
                  <a:cubicBezTo>
                    <a:pt x="2784" y="845"/>
                    <a:pt x="2677" y="497"/>
                    <a:pt x="2436" y="310"/>
                  </a:cubicBezTo>
                  <a:cubicBezTo>
                    <a:pt x="2238" y="111"/>
                    <a:pt x="1966" y="1"/>
                    <a:pt x="1686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6"/>
            <p:cNvSpPr/>
            <p:nvPr/>
          </p:nvSpPr>
          <p:spPr>
            <a:xfrm>
              <a:off x="9933975" y="5932850"/>
              <a:ext cx="60250" cy="56900"/>
            </a:xfrm>
            <a:custGeom>
              <a:avLst/>
              <a:gdLst/>
              <a:ahLst/>
              <a:cxnLst/>
              <a:rect l="l" t="t" r="r" b="b"/>
              <a:pathLst>
                <a:path w="2410" h="2276" extrusionOk="0">
                  <a:moveTo>
                    <a:pt x="1338" y="1"/>
                  </a:moveTo>
                  <a:cubicBezTo>
                    <a:pt x="1231" y="1"/>
                    <a:pt x="1178" y="1"/>
                    <a:pt x="1044" y="28"/>
                  </a:cubicBezTo>
                  <a:cubicBezTo>
                    <a:pt x="776" y="135"/>
                    <a:pt x="509" y="402"/>
                    <a:pt x="295" y="804"/>
                  </a:cubicBezTo>
                  <a:cubicBezTo>
                    <a:pt x="134" y="1125"/>
                    <a:pt x="27" y="1500"/>
                    <a:pt x="0" y="1874"/>
                  </a:cubicBezTo>
                  <a:cubicBezTo>
                    <a:pt x="0" y="1901"/>
                    <a:pt x="0" y="1955"/>
                    <a:pt x="27" y="1981"/>
                  </a:cubicBezTo>
                  <a:cubicBezTo>
                    <a:pt x="54" y="2008"/>
                    <a:pt x="107" y="2008"/>
                    <a:pt x="134" y="2008"/>
                  </a:cubicBezTo>
                  <a:lnTo>
                    <a:pt x="161" y="2008"/>
                  </a:lnTo>
                  <a:cubicBezTo>
                    <a:pt x="241" y="2008"/>
                    <a:pt x="268" y="1928"/>
                    <a:pt x="268" y="1874"/>
                  </a:cubicBezTo>
                  <a:cubicBezTo>
                    <a:pt x="268" y="1794"/>
                    <a:pt x="268" y="1741"/>
                    <a:pt x="295" y="1714"/>
                  </a:cubicBezTo>
                  <a:cubicBezTo>
                    <a:pt x="321" y="1446"/>
                    <a:pt x="428" y="1205"/>
                    <a:pt x="535" y="964"/>
                  </a:cubicBezTo>
                  <a:cubicBezTo>
                    <a:pt x="589" y="804"/>
                    <a:pt x="669" y="697"/>
                    <a:pt x="776" y="563"/>
                  </a:cubicBezTo>
                  <a:cubicBezTo>
                    <a:pt x="830" y="509"/>
                    <a:pt x="857" y="429"/>
                    <a:pt x="937" y="402"/>
                  </a:cubicBezTo>
                  <a:lnTo>
                    <a:pt x="964" y="376"/>
                  </a:lnTo>
                  <a:cubicBezTo>
                    <a:pt x="991" y="322"/>
                    <a:pt x="1044" y="322"/>
                    <a:pt x="1071" y="295"/>
                  </a:cubicBezTo>
                  <a:lnTo>
                    <a:pt x="1098" y="295"/>
                  </a:lnTo>
                  <a:cubicBezTo>
                    <a:pt x="1124" y="295"/>
                    <a:pt x="1178" y="268"/>
                    <a:pt x="1231" y="268"/>
                  </a:cubicBezTo>
                  <a:lnTo>
                    <a:pt x="1392" y="268"/>
                  </a:lnTo>
                  <a:cubicBezTo>
                    <a:pt x="1472" y="268"/>
                    <a:pt x="1499" y="295"/>
                    <a:pt x="1579" y="295"/>
                  </a:cubicBezTo>
                  <a:cubicBezTo>
                    <a:pt x="1606" y="322"/>
                    <a:pt x="1660" y="376"/>
                    <a:pt x="1713" y="376"/>
                  </a:cubicBezTo>
                  <a:lnTo>
                    <a:pt x="1847" y="509"/>
                  </a:lnTo>
                  <a:cubicBezTo>
                    <a:pt x="1901" y="590"/>
                    <a:pt x="1927" y="697"/>
                    <a:pt x="2008" y="804"/>
                  </a:cubicBezTo>
                  <a:cubicBezTo>
                    <a:pt x="2061" y="991"/>
                    <a:pt x="2115" y="1205"/>
                    <a:pt x="2141" y="1473"/>
                  </a:cubicBezTo>
                  <a:lnTo>
                    <a:pt x="2141" y="1500"/>
                  </a:lnTo>
                  <a:lnTo>
                    <a:pt x="2141" y="1580"/>
                  </a:lnTo>
                  <a:lnTo>
                    <a:pt x="2141" y="1794"/>
                  </a:lnTo>
                  <a:lnTo>
                    <a:pt x="2141" y="1981"/>
                  </a:lnTo>
                  <a:lnTo>
                    <a:pt x="2141" y="2035"/>
                  </a:lnTo>
                  <a:lnTo>
                    <a:pt x="2141" y="2142"/>
                  </a:lnTo>
                  <a:cubicBezTo>
                    <a:pt x="2141" y="2222"/>
                    <a:pt x="2195" y="2276"/>
                    <a:pt x="2275" y="2276"/>
                  </a:cubicBezTo>
                  <a:lnTo>
                    <a:pt x="2302" y="2276"/>
                  </a:lnTo>
                  <a:cubicBezTo>
                    <a:pt x="2329" y="2276"/>
                    <a:pt x="2409" y="2196"/>
                    <a:pt x="2409" y="2142"/>
                  </a:cubicBezTo>
                  <a:lnTo>
                    <a:pt x="2409" y="2008"/>
                  </a:lnTo>
                  <a:lnTo>
                    <a:pt x="2409" y="1928"/>
                  </a:lnTo>
                  <a:lnTo>
                    <a:pt x="2409" y="1714"/>
                  </a:lnTo>
                  <a:cubicBezTo>
                    <a:pt x="2409" y="1526"/>
                    <a:pt x="2382" y="1366"/>
                    <a:pt x="2329" y="1205"/>
                  </a:cubicBezTo>
                  <a:cubicBezTo>
                    <a:pt x="2275" y="804"/>
                    <a:pt x="2141" y="509"/>
                    <a:pt x="1981" y="295"/>
                  </a:cubicBezTo>
                  <a:cubicBezTo>
                    <a:pt x="1874" y="161"/>
                    <a:pt x="1740" y="108"/>
                    <a:pt x="1579" y="28"/>
                  </a:cubicBezTo>
                  <a:cubicBezTo>
                    <a:pt x="1499" y="1"/>
                    <a:pt x="1446" y="1"/>
                    <a:pt x="133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46"/>
            <p:cNvSpPr/>
            <p:nvPr/>
          </p:nvSpPr>
          <p:spPr>
            <a:xfrm>
              <a:off x="10106600" y="5948550"/>
              <a:ext cx="72300" cy="61950"/>
            </a:xfrm>
            <a:custGeom>
              <a:avLst/>
              <a:gdLst/>
              <a:ahLst/>
              <a:cxnLst/>
              <a:rect l="l" t="t" r="r" b="b"/>
              <a:pathLst>
                <a:path w="2892" h="2478" extrusionOk="0">
                  <a:moveTo>
                    <a:pt x="1686" y="1"/>
                  </a:moveTo>
                  <a:cubicBezTo>
                    <a:pt x="1588" y="1"/>
                    <a:pt x="1489" y="14"/>
                    <a:pt x="1393" y="42"/>
                  </a:cubicBezTo>
                  <a:lnTo>
                    <a:pt x="1339" y="42"/>
                  </a:lnTo>
                  <a:cubicBezTo>
                    <a:pt x="1125" y="122"/>
                    <a:pt x="991" y="176"/>
                    <a:pt x="857" y="310"/>
                  </a:cubicBezTo>
                  <a:cubicBezTo>
                    <a:pt x="723" y="417"/>
                    <a:pt x="616" y="577"/>
                    <a:pt x="482" y="738"/>
                  </a:cubicBezTo>
                  <a:cubicBezTo>
                    <a:pt x="402" y="925"/>
                    <a:pt x="295" y="1113"/>
                    <a:pt x="188" y="1380"/>
                  </a:cubicBezTo>
                  <a:cubicBezTo>
                    <a:pt x="135" y="1541"/>
                    <a:pt x="54" y="1755"/>
                    <a:pt x="27" y="1969"/>
                  </a:cubicBezTo>
                  <a:cubicBezTo>
                    <a:pt x="1" y="2049"/>
                    <a:pt x="54" y="2103"/>
                    <a:pt x="135" y="2156"/>
                  </a:cubicBezTo>
                  <a:lnTo>
                    <a:pt x="188" y="2156"/>
                  </a:lnTo>
                  <a:cubicBezTo>
                    <a:pt x="215" y="2156"/>
                    <a:pt x="268" y="2103"/>
                    <a:pt x="295" y="2049"/>
                  </a:cubicBezTo>
                  <a:cubicBezTo>
                    <a:pt x="349" y="1755"/>
                    <a:pt x="456" y="1487"/>
                    <a:pt x="563" y="1220"/>
                  </a:cubicBezTo>
                  <a:lnTo>
                    <a:pt x="563" y="1166"/>
                  </a:lnTo>
                  <a:cubicBezTo>
                    <a:pt x="670" y="979"/>
                    <a:pt x="750" y="818"/>
                    <a:pt x="884" y="631"/>
                  </a:cubicBezTo>
                  <a:cubicBezTo>
                    <a:pt x="964" y="551"/>
                    <a:pt x="1071" y="470"/>
                    <a:pt x="1125" y="417"/>
                  </a:cubicBezTo>
                  <a:cubicBezTo>
                    <a:pt x="1205" y="363"/>
                    <a:pt x="1259" y="310"/>
                    <a:pt x="1339" y="283"/>
                  </a:cubicBezTo>
                  <a:lnTo>
                    <a:pt x="1366" y="283"/>
                  </a:lnTo>
                  <a:cubicBezTo>
                    <a:pt x="1393" y="283"/>
                    <a:pt x="1446" y="229"/>
                    <a:pt x="1526" y="229"/>
                  </a:cubicBezTo>
                  <a:lnTo>
                    <a:pt x="1794" y="229"/>
                  </a:lnTo>
                  <a:cubicBezTo>
                    <a:pt x="1901" y="229"/>
                    <a:pt x="1955" y="283"/>
                    <a:pt x="2035" y="310"/>
                  </a:cubicBezTo>
                  <a:cubicBezTo>
                    <a:pt x="2088" y="336"/>
                    <a:pt x="2169" y="390"/>
                    <a:pt x="2195" y="417"/>
                  </a:cubicBezTo>
                  <a:cubicBezTo>
                    <a:pt x="2249" y="443"/>
                    <a:pt x="2303" y="497"/>
                    <a:pt x="2356" y="577"/>
                  </a:cubicBezTo>
                  <a:cubicBezTo>
                    <a:pt x="2436" y="684"/>
                    <a:pt x="2463" y="738"/>
                    <a:pt x="2517" y="845"/>
                  </a:cubicBezTo>
                  <a:cubicBezTo>
                    <a:pt x="2597" y="1006"/>
                    <a:pt x="2624" y="1220"/>
                    <a:pt x="2677" y="1407"/>
                  </a:cubicBezTo>
                  <a:lnTo>
                    <a:pt x="2677" y="1434"/>
                  </a:lnTo>
                  <a:lnTo>
                    <a:pt x="2677" y="1835"/>
                  </a:lnTo>
                  <a:lnTo>
                    <a:pt x="2677" y="2049"/>
                  </a:lnTo>
                  <a:cubicBezTo>
                    <a:pt x="2677" y="2156"/>
                    <a:pt x="2677" y="2210"/>
                    <a:pt x="2624" y="2317"/>
                  </a:cubicBezTo>
                  <a:lnTo>
                    <a:pt x="2624" y="2344"/>
                  </a:lnTo>
                  <a:cubicBezTo>
                    <a:pt x="2624" y="2397"/>
                    <a:pt x="2624" y="2424"/>
                    <a:pt x="2677" y="2451"/>
                  </a:cubicBezTo>
                  <a:cubicBezTo>
                    <a:pt x="2704" y="2478"/>
                    <a:pt x="2731" y="2478"/>
                    <a:pt x="2758" y="2478"/>
                  </a:cubicBezTo>
                  <a:lnTo>
                    <a:pt x="2784" y="2478"/>
                  </a:lnTo>
                  <a:cubicBezTo>
                    <a:pt x="2838" y="2478"/>
                    <a:pt x="2838" y="2478"/>
                    <a:pt x="2865" y="2451"/>
                  </a:cubicBezTo>
                  <a:cubicBezTo>
                    <a:pt x="2891" y="2424"/>
                    <a:pt x="2891" y="2371"/>
                    <a:pt x="2891" y="2344"/>
                  </a:cubicBezTo>
                  <a:lnTo>
                    <a:pt x="2891" y="2317"/>
                  </a:lnTo>
                  <a:lnTo>
                    <a:pt x="2891" y="2290"/>
                  </a:lnTo>
                  <a:lnTo>
                    <a:pt x="2891" y="2183"/>
                  </a:lnTo>
                  <a:lnTo>
                    <a:pt x="2891" y="2076"/>
                  </a:lnTo>
                  <a:lnTo>
                    <a:pt x="2891" y="2049"/>
                  </a:lnTo>
                  <a:lnTo>
                    <a:pt x="2891" y="1782"/>
                  </a:lnTo>
                  <a:cubicBezTo>
                    <a:pt x="2891" y="1621"/>
                    <a:pt x="2891" y="1407"/>
                    <a:pt x="2865" y="1246"/>
                  </a:cubicBezTo>
                  <a:cubicBezTo>
                    <a:pt x="2784" y="845"/>
                    <a:pt x="2677" y="497"/>
                    <a:pt x="2436" y="310"/>
                  </a:cubicBezTo>
                  <a:cubicBezTo>
                    <a:pt x="2238" y="111"/>
                    <a:pt x="1966" y="1"/>
                    <a:pt x="168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46"/>
            <p:cNvSpPr/>
            <p:nvPr/>
          </p:nvSpPr>
          <p:spPr>
            <a:xfrm>
              <a:off x="9933975" y="5932850"/>
              <a:ext cx="60250" cy="56900"/>
            </a:xfrm>
            <a:custGeom>
              <a:avLst/>
              <a:gdLst/>
              <a:ahLst/>
              <a:cxnLst/>
              <a:rect l="l" t="t" r="r" b="b"/>
              <a:pathLst>
                <a:path w="2410" h="2276" extrusionOk="0">
                  <a:moveTo>
                    <a:pt x="1338" y="1"/>
                  </a:moveTo>
                  <a:cubicBezTo>
                    <a:pt x="1231" y="1"/>
                    <a:pt x="1178" y="1"/>
                    <a:pt x="1044" y="28"/>
                  </a:cubicBezTo>
                  <a:cubicBezTo>
                    <a:pt x="776" y="135"/>
                    <a:pt x="509" y="402"/>
                    <a:pt x="295" y="804"/>
                  </a:cubicBezTo>
                  <a:cubicBezTo>
                    <a:pt x="134" y="1125"/>
                    <a:pt x="27" y="1500"/>
                    <a:pt x="0" y="1874"/>
                  </a:cubicBezTo>
                  <a:cubicBezTo>
                    <a:pt x="0" y="1901"/>
                    <a:pt x="0" y="1955"/>
                    <a:pt x="27" y="1981"/>
                  </a:cubicBezTo>
                  <a:cubicBezTo>
                    <a:pt x="54" y="2008"/>
                    <a:pt x="107" y="2008"/>
                    <a:pt x="134" y="2008"/>
                  </a:cubicBezTo>
                  <a:lnTo>
                    <a:pt x="161" y="2008"/>
                  </a:lnTo>
                  <a:cubicBezTo>
                    <a:pt x="241" y="2008"/>
                    <a:pt x="268" y="1928"/>
                    <a:pt x="268" y="1874"/>
                  </a:cubicBezTo>
                  <a:cubicBezTo>
                    <a:pt x="268" y="1794"/>
                    <a:pt x="268" y="1741"/>
                    <a:pt x="295" y="1714"/>
                  </a:cubicBezTo>
                  <a:cubicBezTo>
                    <a:pt x="321" y="1446"/>
                    <a:pt x="428" y="1205"/>
                    <a:pt x="535" y="964"/>
                  </a:cubicBezTo>
                  <a:cubicBezTo>
                    <a:pt x="589" y="804"/>
                    <a:pt x="669" y="697"/>
                    <a:pt x="776" y="563"/>
                  </a:cubicBezTo>
                  <a:cubicBezTo>
                    <a:pt x="830" y="509"/>
                    <a:pt x="857" y="429"/>
                    <a:pt x="937" y="402"/>
                  </a:cubicBezTo>
                  <a:lnTo>
                    <a:pt x="964" y="376"/>
                  </a:lnTo>
                  <a:cubicBezTo>
                    <a:pt x="991" y="322"/>
                    <a:pt x="1044" y="322"/>
                    <a:pt x="1071" y="295"/>
                  </a:cubicBezTo>
                  <a:lnTo>
                    <a:pt x="1098" y="295"/>
                  </a:lnTo>
                  <a:cubicBezTo>
                    <a:pt x="1124" y="295"/>
                    <a:pt x="1178" y="268"/>
                    <a:pt x="1231" y="268"/>
                  </a:cubicBezTo>
                  <a:lnTo>
                    <a:pt x="1392" y="268"/>
                  </a:lnTo>
                  <a:cubicBezTo>
                    <a:pt x="1472" y="268"/>
                    <a:pt x="1499" y="295"/>
                    <a:pt x="1579" y="295"/>
                  </a:cubicBezTo>
                  <a:cubicBezTo>
                    <a:pt x="1606" y="322"/>
                    <a:pt x="1660" y="376"/>
                    <a:pt x="1713" y="376"/>
                  </a:cubicBezTo>
                  <a:lnTo>
                    <a:pt x="1847" y="509"/>
                  </a:lnTo>
                  <a:cubicBezTo>
                    <a:pt x="1901" y="590"/>
                    <a:pt x="1927" y="697"/>
                    <a:pt x="2008" y="804"/>
                  </a:cubicBezTo>
                  <a:cubicBezTo>
                    <a:pt x="2061" y="964"/>
                    <a:pt x="2115" y="1125"/>
                    <a:pt x="2141" y="1339"/>
                  </a:cubicBezTo>
                  <a:lnTo>
                    <a:pt x="2141" y="1473"/>
                  </a:lnTo>
                  <a:lnTo>
                    <a:pt x="2141" y="1500"/>
                  </a:lnTo>
                  <a:lnTo>
                    <a:pt x="2141" y="1580"/>
                  </a:lnTo>
                  <a:lnTo>
                    <a:pt x="2141" y="1794"/>
                  </a:lnTo>
                  <a:lnTo>
                    <a:pt x="2141" y="1981"/>
                  </a:lnTo>
                  <a:lnTo>
                    <a:pt x="2141" y="2035"/>
                  </a:lnTo>
                  <a:lnTo>
                    <a:pt x="2141" y="2142"/>
                  </a:lnTo>
                  <a:cubicBezTo>
                    <a:pt x="2141" y="2222"/>
                    <a:pt x="2195" y="2276"/>
                    <a:pt x="2275" y="2276"/>
                  </a:cubicBezTo>
                  <a:lnTo>
                    <a:pt x="2302" y="2276"/>
                  </a:lnTo>
                  <a:cubicBezTo>
                    <a:pt x="2329" y="2276"/>
                    <a:pt x="2409" y="2196"/>
                    <a:pt x="2409" y="2142"/>
                  </a:cubicBezTo>
                  <a:lnTo>
                    <a:pt x="2409" y="2008"/>
                  </a:lnTo>
                  <a:lnTo>
                    <a:pt x="2409" y="1928"/>
                  </a:lnTo>
                  <a:lnTo>
                    <a:pt x="2409" y="1714"/>
                  </a:lnTo>
                  <a:cubicBezTo>
                    <a:pt x="2409" y="1526"/>
                    <a:pt x="2382" y="1366"/>
                    <a:pt x="2329" y="1205"/>
                  </a:cubicBezTo>
                  <a:cubicBezTo>
                    <a:pt x="2275" y="804"/>
                    <a:pt x="2141" y="509"/>
                    <a:pt x="1981" y="295"/>
                  </a:cubicBezTo>
                  <a:cubicBezTo>
                    <a:pt x="1874" y="161"/>
                    <a:pt x="1740" y="108"/>
                    <a:pt x="1579" y="28"/>
                  </a:cubicBezTo>
                  <a:cubicBezTo>
                    <a:pt x="1499" y="1"/>
                    <a:pt x="1446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46"/>
            <p:cNvSpPr/>
            <p:nvPr/>
          </p:nvSpPr>
          <p:spPr>
            <a:xfrm>
              <a:off x="10106600" y="5948550"/>
              <a:ext cx="72300" cy="61950"/>
            </a:xfrm>
            <a:custGeom>
              <a:avLst/>
              <a:gdLst/>
              <a:ahLst/>
              <a:cxnLst/>
              <a:rect l="l" t="t" r="r" b="b"/>
              <a:pathLst>
                <a:path w="2892" h="2478" extrusionOk="0">
                  <a:moveTo>
                    <a:pt x="1686" y="1"/>
                  </a:moveTo>
                  <a:cubicBezTo>
                    <a:pt x="1588" y="1"/>
                    <a:pt x="1489" y="14"/>
                    <a:pt x="1393" y="42"/>
                  </a:cubicBezTo>
                  <a:lnTo>
                    <a:pt x="1339" y="42"/>
                  </a:lnTo>
                  <a:cubicBezTo>
                    <a:pt x="1125" y="122"/>
                    <a:pt x="991" y="176"/>
                    <a:pt x="857" y="310"/>
                  </a:cubicBezTo>
                  <a:cubicBezTo>
                    <a:pt x="723" y="417"/>
                    <a:pt x="616" y="577"/>
                    <a:pt x="482" y="738"/>
                  </a:cubicBezTo>
                  <a:cubicBezTo>
                    <a:pt x="402" y="925"/>
                    <a:pt x="295" y="1113"/>
                    <a:pt x="188" y="1380"/>
                  </a:cubicBezTo>
                  <a:cubicBezTo>
                    <a:pt x="135" y="1541"/>
                    <a:pt x="54" y="1755"/>
                    <a:pt x="27" y="1969"/>
                  </a:cubicBezTo>
                  <a:cubicBezTo>
                    <a:pt x="1" y="2049"/>
                    <a:pt x="54" y="2103"/>
                    <a:pt x="135" y="2156"/>
                  </a:cubicBezTo>
                  <a:lnTo>
                    <a:pt x="188" y="2156"/>
                  </a:lnTo>
                  <a:cubicBezTo>
                    <a:pt x="215" y="2156"/>
                    <a:pt x="268" y="2103"/>
                    <a:pt x="295" y="2049"/>
                  </a:cubicBezTo>
                  <a:cubicBezTo>
                    <a:pt x="349" y="1755"/>
                    <a:pt x="456" y="1487"/>
                    <a:pt x="563" y="1220"/>
                  </a:cubicBezTo>
                  <a:lnTo>
                    <a:pt x="563" y="1166"/>
                  </a:lnTo>
                  <a:cubicBezTo>
                    <a:pt x="670" y="979"/>
                    <a:pt x="750" y="818"/>
                    <a:pt x="884" y="631"/>
                  </a:cubicBezTo>
                  <a:cubicBezTo>
                    <a:pt x="964" y="551"/>
                    <a:pt x="1071" y="470"/>
                    <a:pt x="1125" y="417"/>
                  </a:cubicBezTo>
                  <a:cubicBezTo>
                    <a:pt x="1205" y="363"/>
                    <a:pt x="1259" y="310"/>
                    <a:pt x="1339" y="283"/>
                  </a:cubicBezTo>
                  <a:lnTo>
                    <a:pt x="1366" y="283"/>
                  </a:lnTo>
                  <a:cubicBezTo>
                    <a:pt x="1393" y="283"/>
                    <a:pt x="1446" y="229"/>
                    <a:pt x="1526" y="229"/>
                  </a:cubicBezTo>
                  <a:lnTo>
                    <a:pt x="1794" y="229"/>
                  </a:lnTo>
                  <a:cubicBezTo>
                    <a:pt x="1901" y="229"/>
                    <a:pt x="1955" y="283"/>
                    <a:pt x="2035" y="310"/>
                  </a:cubicBezTo>
                  <a:cubicBezTo>
                    <a:pt x="2088" y="336"/>
                    <a:pt x="2169" y="390"/>
                    <a:pt x="2195" y="417"/>
                  </a:cubicBezTo>
                  <a:cubicBezTo>
                    <a:pt x="2249" y="443"/>
                    <a:pt x="2303" y="497"/>
                    <a:pt x="2356" y="577"/>
                  </a:cubicBezTo>
                  <a:cubicBezTo>
                    <a:pt x="2436" y="684"/>
                    <a:pt x="2463" y="738"/>
                    <a:pt x="2517" y="845"/>
                  </a:cubicBezTo>
                  <a:cubicBezTo>
                    <a:pt x="2597" y="1006"/>
                    <a:pt x="2624" y="1220"/>
                    <a:pt x="2677" y="1407"/>
                  </a:cubicBezTo>
                  <a:lnTo>
                    <a:pt x="2677" y="1434"/>
                  </a:lnTo>
                  <a:lnTo>
                    <a:pt x="2677" y="1835"/>
                  </a:lnTo>
                  <a:lnTo>
                    <a:pt x="2677" y="2049"/>
                  </a:lnTo>
                  <a:cubicBezTo>
                    <a:pt x="2677" y="2156"/>
                    <a:pt x="2677" y="2210"/>
                    <a:pt x="2624" y="2317"/>
                  </a:cubicBezTo>
                  <a:lnTo>
                    <a:pt x="2624" y="2344"/>
                  </a:lnTo>
                  <a:cubicBezTo>
                    <a:pt x="2624" y="2397"/>
                    <a:pt x="2624" y="2424"/>
                    <a:pt x="2677" y="2451"/>
                  </a:cubicBezTo>
                  <a:cubicBezTo>
                    <a:pt x="2704" y="2478"/>
                    <a:pt x="2731" y="2478"/>
                    <a:pt x="2758" y="2478"/>
                  </a:cubicBezTo>
                  <a:lnTo>
                    <a:pt x="2784" y="2478"/>
                  </a:lnTo>
                  <a:cubicBezTo>
                    <a:pt x="2838" y="2478"/>
                    <a:pt x="2838" y="2478"/>
                    <a:pt x="2865" y="2451"/>
                  </a:cubicBezTo>
                  <a:cubicBezTo>
                    <a:pt x="2891" y="2424"/>
                    <a:pt x="2891" y="2371"/>
                    <a:pt x="2891" y="2344"/>
                  </a:cubicBezTo>
                  <a:lnTo>
                    <a:pt x="2891" y="2317"/>
                  </a:lnTo>
                  <a:lnTo>
                    <a:pt x="2891" y="2290"/>
                  </a:lnTo>
                  <a:lnTo>
                    <a:pt x="2891" y="2183"/>
                  </a:lnTo>
                  <a:lnTo>
                    <a:pt x="2891" y="2076"/>
                  </a:lnTo>
                  <a:lnTo>
                    <a:pt x="2891" y="2049"/>
                  </a:lnTo>
                  <a:lnTo>
                    <a:pt x="2891" y="1782"/>
                  </a:lnTo>
                  <a:cubicBezTo>
                    <a:pt x="2891" y="1621"/>
                    <a:pt x="2891" y="1407"/>
                    <a:pt x="2865" y="1246"/>
                  </a:cubicBezTo>
                  <a:cubicBezTo>
                    <a:pt x="2784" y="845"/>
                    <a:pt x="2677" y="497"/>
                    <a:pt x="2436" y="310"/>
                  </a:cubicBezTo>
                  <a:cubicBezTo>
                    <a:pt x="2238" y="111"/>
                    <a:pt x="1966" y="1"/>
                    <a:pt x="1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6"/>
            <p:cNvSpPr/>
            <p:nvPr/>
          </p:nvSpPr>
          <p:spPr>
            <a:xfrm>
              <a:off x="10127350" y="5871975"/>
              <a:ext cx="79650" cy="50200"/>
            </a:xfrm>
            <a:custGeom>
              <a:avLst/>
              <a:gdLst/>
              <a:ahLst/>
              <a:cxnLst/>
              <a:rect l="l" t="t" r="r" b="b"/>
              <a:pathLst>
                <a:path w="3186" h="2008" extrusionOk="0">
                  <a:moveTo>
                    <a:pt x="696" y="0"/>
                  </a:moveTo>
                  <a:cubicBezTo>
                    <a:pt x="563" y="0"/>
                    <a:pt x="455" y="0"/>
                    <a:pt x="375" y="27"/>
                  </a:cubicBezTo>
                  <a:cubicBezTo>
                    <a:pt x="241" y="54"/>
                    <a:pt x="161" y="134"/>
                    <a:pt x="108" y="241"/>
                  </a:cubicBezTo>
                  <a:cubicBezTo>
                    <a:pt x="0" y="402"/>
                    <a:pt x="54" y="669"/>
                    <a:pt x="295" y="937"/>
                  </a:cubicBezTo>
                  <a:cubicBezTo>
                    <a:pt x="509" y="1205"/>
                    <a:pt x="857" y="1472"/>
                    <a:pt x="1232" y="1660"/>
                  </a:cubicBezTo>
                  <a:cubicBezTo>
                    <a:pt x="1660" y="1901"/>
                    <a:pt x="2088" y="2008"/>
                    <a:pt x="2463" y="2008"/>
                  </a:cubicBezTo>
                  <a:cubicBezTo>
                    <a:pt x="2597" y="2008"/>
                    <a:pt x="2704" y="2008"/>
                    <a:pt x="2811" y="1981"/>
                  </a:cubicBezTo>
                  <a:cubicBezTo>
                    <a:pt x="2945" y="1927"/>
                    <a:pt x="2998" y="1874"/>
                    <a:pt x="3078" y="1767"/>
                  </a:cubicBezTo>
                  <a:cubicBezTo>
                    <a:pt x="3186" y="1606"/>
                    <a:pt x="3105" y="1338"/>
                    <a:pt x="2864" y="1071"/>
                  </a:cubicBezTo>
                  <a:cubicBezTo>
                    <a:pt x="2650" y="803"/>
                    <a:pt x="2302" y="535"/>
                    <a:pt x="1928" y="321"/>
                  </a:cubicBezTo>
                  <a:cubicBezTo>
                    <a:pt x="1499" y="134"/>
                    <a:pt x="1071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46"/>
            <p:cNvSpPr/>
            <p:nvPr/>
          </p:nvSpPr>
          <p:spPr>
            <a:xfrm>
              <a:off x="9926600" y="5853225"/>
              <a:ext cx="85000" cy="42850"/>
            </a:xfrm>
            <a:custGeom>
              <a:avLst/>
              <a:gdLst/>
              <a:ahLst/>
              <a:cxnLst/>
              <a:rect l="l" t="t" r="r" b="b"/>
              <a:pathLst>
                <a:path w="3400" h="1714" extrusionOk="0">
                  <a:moveTo>
                    <a:pt x="2410" y="1"/>
                  </a:moveTo>
                  <a:cubicBezTo>
                    <a:pt x="2142" y="1"/>
                    <a:pt x="1794" y="54"/>
                    <a:pt x="1500" y="135"/>
                  </a:cubicBezTo>
                  <a:cubicBezTo>
                    <a:pt x="1419" y="188"/>
                    <a:pt x="1393" y="188"/>
                    <a:pt x="1339" y="215"/>
                  </a:cubicBezTo>
                  <a:cubicBezTo>
                    <a:pt x="536" y="482"/>
                    <a:pt x="1" y="964"/>
                    <a:pt x="81" y="1312"/>
                  </a:cubicBezTo>
                  <a:cubicBezTo>
                    <a:pt x="161" y="1526"/>
                    <a:pt x="349" y="1633"/>
                    <a:pt x="697" y="1687"/>
                  </a:cubicBezTo>
                  <a:cubicBezTo>
                    <a:pt x="804" y="1687"/>
                    <a:pt x="884" y="1714"/>
                    <a:pt x="991" y="1714"/>
                  </a:cubicBezTo>
                  <a:cubicBezTo>
                    <a:pt x="1259" y="1714"/>
                    <a:pt x="1607" y="1687"/>
                    <a:pt x="1901" y="1580"/>
                  </a:cubicBezTo>
                  <a:cubicBezTo>
                    <a:pt x="1981" y="1580"/>
                    <a:pt x="2008" y="1553"/>
                    <a:pt x="2062" y="1553"/>
                  </a:cubicBezTo>
                  <a:cubicBezTo>
                    <a:pt x="2865" y="1285"/>
                    <a:pt x="3400" y="777"/>
                    <a:pt x="3320" y="402"/>
                  </a:cubicBezTo>
                  <a:cubicBezTo>
                    <a:pt x="3239" y="215"/>
                    <a:pt x="3052" y="81"/>
                    <a:pt x="2704" y="54"/>
                  </a:cubicBezTo>
                  <a:cubicBezTo>
                    <a:pt x="2597" y="1"/>
                    <a:pt x="2517" y="1"/>
                    <a:pt x="2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9" name="Google Shape;6939;p46"/>
          <p:cNvGrpSpPr/>
          <p:nvPr/>
        </p:nvGrpSpPr>
        <p:grpSpPr>
          <a:xfrm flipH="1">
            <a:off x="416332" y="4051134"/>
            <a:ext cx="991228" cy="825126"/>
            <a:chOff x="348525" y="8752625"/>
            <a:chExt cx="1114150" cy="927450"/>
          </a:xfrm>
        </p:grpSpPr>
        <p:sp>
          <p:nvSpPr>
            <p:cNvPr id="6940" name="Google Shape;6940;p46"/>
            <p:cNvSpPr/>
            <p:nvPr/>
          </p:nvSpPr>
          <p:spPr>
            <a:xfrm>
              <a:off x="348525" y="8752625"/>
              <a:ext cx="1114150" cy="927450"/>
            </a:xfrm>
            <a:custGeom>
              <a:avLst/>
              <a:gdLst/>
              <a:ahLst/>
              <a:cxnLst/>
              <a:rect l="l" t="t" r="r" b="b"/>
              <a:pathLst>
                <a:path w="44566" h="37098" extrusionOk="0">
                  <a:moveTo>
                    <a:pt x="13303" y="0"/>
                  </a:moveTo>
                  <a:cubicBezTo>
                    <a:pt x="11884" y="0"/>
                    <a:pt x="10573" y="643"/>
                    <a:pt x="9663" y="1767"/>
                  </a:cubicBezTo>
                  <a:cubicBezTo>
                    <a:pt x="9502" y="2008"/>
                    <a:pt x="9342" y="2248"/>
                    <a:pt x="9208" y="2516"/>
                  </a:cubicBezTo>
                  <a:cubicBezTo>
                    <a:pt x="8887" y="1981"/>
                    <a:pt x="8485" y="1499"/>
                    <a:pt x="8003" y="1098"/>
                  </a:cubicBezTo>
                  <a:cubicBezTo>
                    <a:pt x="7200" y="455"/>
                    <a:pt x="6183" y="134"/>
                    <a:pt x="5193" y="134"/>
                  </a:cubicBezTo>
                  <a:cubicBezTo>
                    <a:pt x="3748" y="134"/>
                    <a:pt x="2436" y="776"/>
                    <a:pt x="1526" y="1901"/>
                  </a:cubicBezTo>
                  <a:cubicBezTo>
                    <a:pt x="0" y="3908"/>
                    <a:pt x="322" y="6799"/>
                    <a:pt x="2329" y="8351"/>
                  </a:cubicBezTo>
                  <a:cubicBezTo>
                    <a:pt x="2704" y="8672"/>
                    <a:pt x="3132" y="8886"/>
                    <a:pt x="3587" y="9074"/>
                  </a:cubicBezTo>
                  <a:cubicBezTo>
                    <a:pt x="2463" y="10305"/>
                    <a:pt x="1874" y="11938"/>
                    <a:pt x="1874" y="13784"/>
                  </a:cubicBezTo>
                  <a:cubicBezTo>
                    <a:pt x="1874" y="16354"/>
                    <a:pt x="3052" y="19031"/>
                    <a:pt x="4925" y="20744"/>
                  </a:cubicBezTo>
                  <a:cubicBezTo>
                    <a:pt x="6424" y="22109"/>
                    <a:pt x="6424" y="25320"/>
                    <a:pt x="6424" y="27033"/>
                  </a:cubicBezTo>
                  <a:cubicBezTo>
                    <a:pt x="6424" y="28211"/>
                    <a:pt x="6611" y="30513"/>
                    <a:pt x="7869" y="32654"/>
                  </a:cubicBezTo>
                  <a:cubicBezTo>
                    <a:pt x="9234" y="34983"/>
                    <a:pt x="11483" y="36375"/>
                    <a:pt x="14159" y="36482"/>
                  </a:cubicBezTo>
                  <a:cubicBezTo>
                    <a:pt x="14481" y="36482"/>
                    <a:pt x="14775" y="36535"/>
                    <a:pt x="15123" y="36535"/>
                  </a:cubicBezTo>
                  <a:cubicBezTo>
                    <a:pt x="17773" y="36535"/>
                    <a:pt x="19593" y="35946"/>
                    <a:pt x="20797" y="35598"/>
                  </a:cubicBezTo>
                  <a:cubicBezTo>
                    <a:pt x="21172" y="35491"/>
                    <a:pt x="21573" y="35358"/>
                    <a:pt x="21814" y="35331"/>
                  </a:cubicBezTo>
                  <a:cubicBezTo>
                    <a:pt x="22002" y="35384"/>
                    <a:pt x="22457" y="35625"/>
                    <a:pt x="22724" y="35786"/>
                  </a:cubicBezTo>
                  <a:cubicBezTo>
                    <a:pt x="23688" y="36321"/>
                    <a:pt x="25026" y="37097"/>
                    <a:pt x="26686" y="37097"/>
                  </a:cubicBezTo>
                  <a:cubicBezTo>
                    <a:pt x="28399" y="37097"/>
                    <a:pt x="29683" y="36455"/>
                    <a:pt x="30567" y="36027"/>
                  </a:cubicBezTo>
                  <a:cubicBezTo>
                    <a:pt x="31022" y="35813"/>
                    <a:pt x="31370" y="35625"/>
                    <a:pt x="31637" y="35598"/>
                  </a:cubicBezTo>
                  <a:cubicBezTo>
                    <a:pt x="31691" y="35598"/>
                    <a:pt x="31771" y="35572"/>
                    <a:pt x="31905" y="35572"/>
                  </a:cubicBezTo>
                  <a:cubicBezTo>
                    <a:pt x="32306" y="35572"/>
                    <a:pt x="32815" y="35625"/>
                    <a:pt x="33350" y="35732"/>
                  </a:cubicBezTo>
                  <a:cubicBezTo>
                    <a:pt x="34019" y="35813"/>
                    <a:pt x="34715" y="35973"/>
                    <a:pt x="35465" y="35973"/>
                  </a:cubicBezTo>
                  <a:cubicBezTo>
                    <a:pt x="35759" y="35973"/>
                    <a:pt x="36054" y="35920"/>
                    <a:pt x="36321" y="35893"/>
                  </a:cubicBezTo>
                  <a:cubicBezTo>
                    <a:pt x="38409" y="35598"/>
                    <a:pt x="39399" y="33885"/>
                    <a:pt x="39935" y="32975"/>
                  </a:cubicBezTo>
                  <a:cubicBezTo>
                    <a:pt x="40015" y="32842"/>
                    <a:pt x="40122" y="32681"/>
                    <a:pt x="40202" y="32547"/>
                  </a:cubicBezTo>
                  <a:cubicBezTo>
                    <a:pt x="41755" y="31584"/>
                    <a:pt x="44565" y="29416"/>
                    <a:pt x="43816" y="26659"/>
                  </a:cubicBezTo>
                  <a:cubicBezTo>
                    <a:pt x="43521" y="25535"/>
                    <a:pt x="42772" y="24865"/>
                    <a:pt x="41889" y="24410"/>
                  </a:cubicBezTo>
                  <a:cubicBezTo>
                    <a:pt x="42397" y="22885"/>
                    <a:pt x="42558" y="21279"/>
                    <a:pt x="42397" y="19646"/>
                  </a:cubicBezTo>
                  <a:cubicBezTo>
                    <a:pt x="41674" y="12205"/>
                    <a:pt x="35518" y="6611"/>
                    <a:pt x="28104" y="6611"/>
                  </a:cubicBezTo>
                  <a:cubicBezTo>
                    <a:pt x="27622" y="6611"/>
                    <a:pt x="27167" y="6665"/>
                    <a:pt x="26686" y="6692"/>
                  </a:cubicBezTo>
                  <a:cubicBezTo>
                    <a:pt x="23313" y="7013"/>
                    <a:pt x="20182" y="8324"/>
                    <a:pt x="17585" y="10439"/>
                  </a:cubicBezTo>
                  <a:cubicBezTo>
                    <a:pt x="17452" y="10171"/>
                    <a:pt x="17291" y="9930"/>
                    <a:pt x="17130" y="9689"/>
                  </a:cubicBezTo>
                  <a:cubicBezTo>
                    <a:pt x="16756" y="9208"/>
                    <a:pt x="16354" y="8753"/>
                    <a:pt x="15926" y="8351"/>
                  </a:cubicBezTo>
                  <a:cubicBezTo>
                    <a:pt x="16301" y="8083"/>
                    <a:pt x="16649" y="7762"/>
                    <a:pt x="16916" y="7387"/>
                  </a:cubicBezTo>
                  <a:cubicBezTo>
                    <a:pt x="17692" y="6424"/>
                    <a:pt x="17987" y="5219"/>
                    <a:pt x="17853" y="4015"/>
                  </a:cubicBezTo>
                  <a:cubicBezTo>
                    <a:pt x="17692" y="2811"/>
                    <a:pt x="17104" y="1713"/>
                    <a:pt x="16113" y="964"/>
                  </a:cubicBezTo>
                  <a:cubicBezTo>
                    <a:pt x="15310" y="321"/>
                    <a:pt x="14320" y="0"/>
                    <a:pt x="13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6"/>
            <p:cNvSpPr/>
            <p:nvPr/>
          </p:nvSpPr>
          <p:spPr>
            <a:xfrm>
              <a:off x="432825" y="8832250"/>
              <a:ext cx="79000" cy="78300"/>
            </a:xfrm>
            <a:custGeom>
              <a:avLst/>
              <a:gdLst/>
              <a:ahLst/>
              <a:cxnLst/>
              <a:rect l="l" t="t" r="r" b="b"/>
              <a:pathLst>
                <a:path w="3160" h="3132" extrusionOk="0">
                  <a:moveTo>
                    <a:pt x="1580" y="0"/>
                  </a:moveTo>
                  <a:cubicBezTo>
                    <a:pt x="723" y="0"/>
                    <a:pt x="1" y="696"/>
                    <a:pt x="1" y="1553"/>
                  </a:cubicBezTo>
                  <a:cubicBezTo>
                    <a:pt x="1" y="2436"/>
                    <a:pt x="723" y="3132"/>
                    <a:pt x="1580" y="3132"/>
                  </a:cubicBezTo>
                  <a:cubicBezTo>
                    <a:pt x="2436" y="3132"/>
                    <a:pt x="3159" y="2436"/>
                    <a:pt x="3159" y="1553"/>
                  </a:cubicBezTo>
                  <a:cubicBezTo>
                    <a:pt x="3159" y="696"/>
                    <a:pt x="2436" y="0"/>
                    <a:pt x="1580" y="0"/>
                  </a:cubicBezTo>
                  <a:close/>
                </a:path>
              </a:pathLst>
            </a:custGeom>
            <a:solidFill>
              <a:srgbClr val="FFB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6"/>
            <p:cNvSpPr/>
            <p:nvPr/>
          </p:nvSpPr>
          <p:spPr>
            <a:xfrm>
              <a:off x="636250" y="8832250"/>
              <a:ext cx="78325" cy="78300"/>
            </a:xfrm>
            <a:custGeom>
              <a:avLst/>
              <a:gdLst/>
              <a:ahLst/>
              <a:cxnLst/>
              <a:rect l="l" t="t" r="r" b="b"/>
              <a:pathLst>
                <a:path w="3133" h="3132" extrusionOk="0">
                  <a:moveTo>
                    <a:pt x="1580" y="0"/>
                  </a:moveTo>
                  <a:cubicBezTo>
                    <a:pt x="696" y="0"/>
                    <a:pt x="1" y="696"/>
                    <a:pt x="1" y="1553"/>
                  </a:cubicBezTo>
                  <a:cubicBezTo>
                    <a:pt x="1" y="2436"/>
                    <a:pt x="696" y="3132"/>
                    <a:pt x="1580" y="3132"/>
                  </a:cubicBezTo>
                  <a:cubicBezTo>
                    <a:pt x="2436" y="3132"/>
                    <a:pt x="3132" y="2436"/>
                    <a:pt x="3132" y="1553"/>
                  </a:cubicBezTo>
                  <a:cubicBezTo>
                    <a:pt x="3132" y="696"/>
                    <a:pt x="2436" y="0"/>
                    <a:pt x="1580" y="0"/>
                  </a:cubicBezTo>
                  <a:close/>
                </a:path>
              </a:pathLst>
            </a:custGeom>
            <a:solidFill>
              <a:srgbClr val="FFB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6"/>
            <p:cNvSpPr/>
            <p:nvPr/>
          </p:nvSpPr>
          <p:spPr>
            <a:xfrm>
              <a:off x="422125" y="8818650"/>
              <a:ext cx="1026675" cy="793825"/>
            </a:xfrm>
            <a:custGeom>
              <a:avLst/>
              <a:gdLst/>
              <a:ahLst/>
              <a:cxnLst/>
              <a:rect l="l" t="t" r="r" b="b"/>
              <a:pathLst>
                <a:path w="41067" h="31753" extrusionOk="0">
                  <a:moveTo>
                    <a:pt x="10169" y="896"/>
                  </a:moveTo>
                  <a:cubicBezTo>
                    <a:pt x="10432" y="896"/>
                    <a:pt x="10697" y="981"/>
                    <a:pt x="10921" y="1160"/>
                  </a:cubicBezTo>
                  <a:cubicBezTo>
                    <a:pt x="11456" y="1561"/>
                    <a:pt x="11537" y="2338"/>
                    <a:pt x="11108" y="2873"/>
                  </a:cubicBezTo>
                  <a:cubicBezTo>
                    <a:pt x="10872" y="3172"/>
                    <a:pt x="10507" y="3332"/>
                    <a:pt x="10138" y="3332"/>
                  </a:cubicBezTo>
                  <a:cubicBezTo>
                    <a:pt x="9878" y="3332"/>
                    <a:pt x="9616" y="3253"/>
                    <a:pt x="9395" y="3087"/>
                  </a:cubicBezTo>
                  <a:cubicBezTo>
                    <a:pt x="8860" y="2686"/>
                    <a:pt x="8780" y="1909"/>
                    <a:pt x="9208" y="1374"/>
                  </a:cubicBezTo>
                  <a:cubicBezTo>
                    <a:pt x="9442" y="1062"/>
                    <a:pt x="9803" y="896"/>
                    <a:pt x="10169" y="896"/>
                  </a:cubicBezTo>
                  <a:close/>
                  <a:moveTo>
                    <a:pt x="2033" y="1029"/>
                  </a:moveTo>
                  <a:cubicBezTo>
                    <a:pt x="2295" y="1029"/>
                    <a:pt x="2561" y="1115"/>
                    <a:pt x="2784" y="1294"/>
                  </a:cubicBezTo>
                  <a:cubicBezTo>
                    <a:pt x="3319" y="1695"/>
                    <a:pt x="3400" y="2471"/>
                    <a:pt x="2972" y="3007"/>
                  </a:cubicBezTo>
                  <a:cubicBezTo>
                    <a:pt x="2738" y="3319"/>
                    <a:pt x="2386" y="3485"/>
                    <a:pt x="2027" y="3485"/>
                  </a:cubicBezTo>
                  <a:cubicBezTo>
                    <a:pt x="1770" y="3485"/>
                    <a:pt x="1509" y="3400"/>
                    <a:pt x="1285" y="3221"/>
                  </a:cubicBezTo>
                  <a:cubicBezTo>
                    <a:pt x="750" y="2819"/>
                    <a:pt x="643" y="2043"/>
                    <a:pt x="1071" y="1508"/>
                  </a:cubicBezTo>
                  <a:cubicBezTo>
                    <a:pt x="1305" y="1196"/>
                    <a:pt x="1666" y="1029"/>
                    <a:pt x="2033" y="1029"/>
                  </a:cubicBezTo>
                  <a:close/>
                  <a:moveTo>
                    <a:pt x="10343" y="1"/>
                  </a:moveTo>
                  <a:cubicBezTo>
                    <a:pt x="9769" y="1"/>
                    <a:pt x="9197" y="248"/>
                    <a:pt x="8806" y="732"/>
                  </a:cubicBezTo>
                  <a:cubicBezTo>
                    <a:pt x="8164" y="1561"/>
                    <a:pt x="8298" y="2766"/>
                    <a:pt x="9128" y="3435"/>
                  </a:cubicBezTo>
                  <a:cubicBezTo>
                    <a:pt x="8673" y="4184"/>
                    <a:pt x="8191" y="5175"/>
                    <a:pt x="7977" y="6379"/>
                  </a:cubicBezTo>
                  <a:cubicBezTo>
                    <a:pt x="7762" y="6362"/>
                    <a:pt x="7546" y="6354"/>
                    <a:pt x="7330" y="6354"/>
                  </a:cubicBezTo>
                  <a:cubicBezTo>
                    <a:pt x="6524" y="6354"/>
                    <a:pt x="5718" y="6474"/>
                    <a:pt x="4979" y="6727"/>
                  </a:cubicBezTo>
                  <a:cubicBezTo>
                    <a:pt x="4765" y="5282"/>
                    <a:pt x="4176" y="4104"/>
                    <a:pt x="3641" y="3274"/>
                  </a:cubicBezTo>
                  <a:lnTo>
                    <a:pt x="3694" y="3248"/>
                  </a:lnTo>
                  <a:cubicBezTo>
                    <a:pt x="4310" y="2391"/>
                    <a:pt x="4176" y="1187"/>
                    <a:pt x="3346" y="518"/>
                  </a:cubicBezTo>
                  <a:cubicBezTo>
                    <a:pt x="3000" y="261"/>
                    <a:pt x="2589" y="134"/>
                    <a:pt x="2179" y="134"/>
                  </a:cubicBezTo>
                  <a:cubicBezTo>
                    <a:pt x="1605" y="134"/>
                    <a:pt x="1033" y="382"/>
                    <a:pt x="643" y="865"/>
                  </a:cubicBezTo>
                  <a:cubicBezTo>
                    <a:pt x="1" y="1695"/>
                    <a:pt x="134" y="2900"/>
                    <a:pt x="964" y="3569"/>
                  </a:cubicBezTo>
                  <a:cubicBezTo>
                    <a:pt x="1320" y="3850"/>
                    <a:pt x="1732" y="3984"/>
                    <a:pt x="2144" y="3984"/>
                  </a:cubicBezTo>
                  <a:cubicBezTo>
                    <a:pt x="2475" y="3984"/>
                    <a:pt x="2806" y="3897"/>
                    <a:pt x="3105" y="3729"/>
                  </a:cubicBezTo>
                  <a:cubicBezTo>
                    <a:pt x="3748" y="4827"/>
                    <a:pt x="4122" y="6058"/>
                    <a:pt x="4310" y="6995"/>
                  </a:cubicBezTo>
                  <a:cubicBezTo>
                    <a:pt x="3748" y="7236"/>
                    <a:pt x="3239" y="7557"/>
                    <a:pt x="2838" y="7932"/>
                  </a:cubicBezTo>
                  <a:cubicBezTo>
                    <a:pt x="670" y="9885"/>
                    <a:pt x="1473" y="14034"/>
                    <a:pt x="3748" y="16095"/>
                  </a:cubicBezTo>
                  <a:cubicBezTo>
                    <a:pt x="6023" y="18156"/>
                    <a:pt x="6130" y="21796"/>
                    <a:pt x="6130" y="24366"/>
                  </a:cubicBezTo>
                  <a:cubicBezTo>
                    <a:pt x="6130" y="26935"/>
                    <a:pt x="7227" y="30950"/>
                    <a:pt x="11322" y="31137"/>
                  </a:cubicBezTo>
                  <a:cubicBezTo>
                    <a:pt x="11634" y="31154"/>
                    <a:pt x="11933" y="31161"/>
                    <a:pt x="12220" y="31161"/>
                  </a:cubicBezTo>
                  <a:cubicBezTo>
                    <a:pt x="15676" y="31161"/>
                    <a:pt x="17383" y="30059"/>
                    <a:pt x="18817" y="29960"/>
                  </a:cubicBezTo>
                  <a:cubicBezTo>
                    <a:pt x="18848" y="29958"/>
                    <a:pt x="18880" y="29957"/>
                    <a:pt x="18911" y="29957"/>
                  </a:cubicBezTo>
                  <a:cubicBezTo>
                    <a:pt x="20382" y="29957"/>
                    <a:pt x="21934" y="31753"/>
                    <a:pt x="23768" y="31753"/>
                  </a:cubicBezTo>
                  <a:cubicBezTo>
                    <a:pt x="25642" y="31753"/>
                    <a:pt x="26632" y="30575"/>
                    <a:pt x="28212" y="30281"/>
                  </a:cubicBezTo>
                  <a:cubicBezTo>
                    <a:pt x="28480" y="30226"/>
                    <a:pt x="28758" y="30204"/>
                    <a:pt x="29041" y="30204"/>
                  </a:cubicBezTo>
                  <a:cubicBezTo>
                    <a:pt x="30243" y="30204"/>
                    <a:pt x="31535" y="30604"/>
                    <a:pt x="32583" y="30604"/>
                  </a:cubicBezTo>
                  <a:cubicBezTo>
                    <a:pt x="32737" y="30604"/>
                    <a:pt x="32886" y="30595"/>
                    <a:pt x="33029" y="30575"/>
                  </a:cubicBezTo>
                  <a:cubicBezTo>
                    <a:pt x="34394" y="30361"/>
                    <a:pt x="34742" y="28300"/>
                    <a:pt x="35679" y="27738"/>
                  </a:cubicBezTo>
                  <a:cubicBezTo>
                    <a:pt x="37186" y="26840"/>
                    <a:pt x="41066" y="23775"/>
                    <a:pt x="35161" y="23775"/>
                  </a:cubicBezTo>
                  <a:cubicBezTo>
                    <a:pt x="35086" y="23775"/>
                    <a:pt x="35009" y="23776"/>
                    <a:pt x="34930" y="23777"/>
                  </a:cubicBezTo>
                  <a:cubicBezTo>
                    <a:pt x="32263" y="23816"/>
                    <a:pt x="29003" y="24163"/>
                    <a:pt x="25808" y="24163"/>
                  </a:cubicBezTo>
                  <a:cubicBezTo>
                    <a:pt x="20313" y="24163"/>
                    <a:pt x="15010" y="23137"/>
                    <a:pt x="13250" y="17755"/>
                  </a:cubicBezTo>
                  <a:cubicBezTo>
                    <a:pt x="13250" y="17755"/>
                    <a:pt x="14213" y="11652"/>
                    <a:pt x="12018" y="8601"/>
                  </a:cubicBezTo>
                  <a:cubicBezTo>
                    <a:pt x="11189" y="7450"/>
                    <a:pt x="10011" y="6781"/>
                    <a:pt x="8726" y="6513"/>
                  </a:cubicBezTo>
                  <a:cubicBezTo>
                    <a:pt x="8940" y="5657"/>
                    <a:pt x="9261" y="4639"/>
                    <a:pt x="9797" y="3783"/>
                  </a:cubicBezTo>
                  <a:cubicBezTo>
                    <a:pt x="9963" y="3824"/>
                    <a:pt x="10133" y="3845"/>
                    <a:pt x="10303" y="3845"/>
                  </a:cubicBezTo>
                  <a:cubicBezTo>
                    <a:pt x="10897" y="3845"/>
                    <a:pt x="11483" y="3593"/>
                    <a:pt x="11858" y="3114"/>
                  </a:cubicBezTo>
                  <a:cubicBezTo>
                    <a:pt x="12473" y="2284"/>
                    <a:pt x="12340" y="1053"/>
                    <a:pt x="11510" y="384"/>
                  </a:cubicBezTo>
                  <a:cubicBezTo>
                    <a:pt x="11164" y="127"/>
                    <a:pt x="10753" y="1"/>
                    <a:pt x="10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6"/>
            <p:cNvSpPr/>
            <p:nvPr/>
          </p:nvSpPr>
          <p:spPr>
            <a:xfrm>
              <a:off x="683750" y="8983575"/>
              <a:ext cx="670525" cy="520750"/>
            </a:xfrm>
            <a:custGeom>
              <a:avLst/>
              <a:gdLst/>
              <a:ahLst/>
              <a:cxnLst/>
              <a:rect l="l" t="t" r="r" b="b"/>
              <a:pathLst>
                <a:path w="26821" h="20830" extrusionOk="0">
                  <a:moveTo>
                    <a:pt x="14659" y="0"/>
                  </a:moveTo>
                  <a:cubicBezTo>
                    <a:pt x="14299" y="0"/>
                    <a:pt x="13936" y="16"/>
                    <a:pt x="13571" y="50"/>
                  </a:cubicBezTo>
                  <a:cubicBezTo>
                    <a:pt x="5541" y="826"/>
                    <a:pt x="1" y="7946"/>
                    <a:pt x="402" y="16029"/>
                  </a:cubicBezTo>
                  <a:cubicBezTo>
                    <a:pt x="590" y="19535"/>
                    <a:pt x="7038" y="20044"/>
                    <a:pt x="13835" y="20044"/>
                  </a:cubicBezTo>
                  <a:lnTo>
                    <a:pt x="13835" y="20044"/>
                  </a:lnTo>
                  <a:cubicBezTo>
                    <a:pt x="14844" y="20548"/>
                    <a:pt x="15978" y="20829"/>
                    <a:pt x="17168" y="20829"/>
                  </a:cubicBezTo>
                  <a:cubicBezTo>
                    <a:pt x="17412" y="20829"/>
                    <a:pt x="17659" y="20817"/>
                    <a:pt x="17907" y="20793"/>
                  </a:cubicBezTo>
                  <a:cubicBezTo>
                    <a:pt x="23073" y="20311"/>
                    <a:pt x="26820" y="15708"/>
                    <a:pt x="26338" y="10596"/>
                  </a:cubicBezTo>
                  <a:cubicBezTo>
                    <a:pt x="25732" y="4536"/>
                    <a:pt x="20648" y="0"/>
                    <a:pt x="14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6"/>
            <p:cNvSpPr/>
            <p:nvPr/>
          </p:nvSpPr>
          <p:spPr>
            <a:xfrm>
              <a:off x="692450" y="9384950"/>
              <a:ext cx="335950" cy="115375"/>
            </a:xfrm>
            <a:custGeom>
              <a:avLst/>
              <a:gdLst/>
              <a:ahLst/>
              <a:cxnLst/>
              <a:rect l="l" t="t" r="r" b="b"/>
              <a:pathLst>
                <a:path w="13438" h="4615" extrusionOk="0">
                  <a:moveTo>
                    <a:pt x="54" y="1"/>
                  </a:moveTo>
                  <a:cubicBezTo>
                    <a:pt x="1" y="322"/>
                    <a:pt x="1" y="670"/>
                    <a:pt x="28" y="991"/>
                  </a:cubicBezTo>
                  <a:cubicBezTo>
                    <a:pt x="108" y="1339"/>
                    <a:pt x="269" y="1660"/>
                    <a:pt x="456" y="1981"/>
                  </a:cubicBezTo>
                  <a:cubicBezTo>
                    <a:pt x="911" y="2543"/>
                    <a:pt x="1473" y="2972"/>
                    <a:pt x="2062" y="3320"/>
                  </a:cubicBezTo>
                  <a:cubicBezTo>
                    <a:pt x="3266" y="3935"/>
                    <a:pt x="4578" y="4256"/>
                    <a:pt x="5863" y="4444"/>
                  </a:cubicBezTo>
                  <a:cubicBezTo>
                    <a:pt x="6731" y="4555"/>
                    <a:pt x="7612" y="4615"/>
                    <a:pt x="8489" y="4615"/>
                  </a:cubicBezTo>
                  <a:cubicBezTo>
                    <a:pt x="8882" y="4615"/>
                    <a:pt x="9274" y="4602"/>
                    <a:pt x="9663" y="4578"/>
                  </a:cubicBezTo>
                  <a:cubicBezTo>
                    <a:pt x="10948" y="4524"/>
                    <a:pt x="12206" y="4337"/>
                    <a:pt x="13437" y="3989"/>
                  </a:cubicBezTo>
                  <a:cubicBezTo>
                    <a:pt x="12206" y="3614"/>
                    <a:pt x="10975" y="3400"/>
                    <a:pt x="9744" y="3239"/>
                  </a:cubicBezTo>
                  <a:cubicBezTo>
                    <a:pt x="8486" y="3052"/>
                    <a:pt x="7281" y="2918"/>
                    <a:pt x="6077" y="2731"/>
                  </a:cubicBezTo>
                  <a:cubicBezTo>
                    <a:pt x="4872" y="2570"/>
                    <a:pt x="3695" y="2410"/>
                    <a:pt x="2597" y="2062"/>
                  </a:cubicBezTo>
                  <a:cubicBezTo>
                    <a:pt x="2062" y="1901"/>
                    <a:pt x="1553" y="1660"/>
                    <a:pt x="1098" y="1366"/>
                  </a:cubicBezTo>
                  <a:cubicBezTo>
                    <a:pt x="911" y="1232"/>
                    <a:pt x="670" y="1045"/>
                    <a:pt x="509" y="804"/>
                  </a:cubicBezTo>
                  <a:cubicBezTo>
                    <a:pt x="322" y="563"/>
                    <a:pt x="161" y="295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6"/>
            <p:cNvSpPr/>
            <p:nvPr/>
          </p:nvSpPr>
          <p:spPr>
            <a:xfrm>
              <a:off x="1000275" y="9235600"/>
              <a:ext cx="198075" cy="169625"/>
            </a:xfrm>
            <a:custGeom>
              <a:avLst/>
              <a:gdLst/>
              <a:ahLst/>
              <a:cxnLst/>
              <a:rect l="l" t="t" r="r" b="b"/>
              <a:pathLst>
                <a:path w="7923" h="6785" extrusionOk="0">
                  <a:moveTo>
                    <a:pt x="2867" y="1"/>
                  </a:moveTo>
                  <a:cubicBezTo>
                    <a:pt x="2812" y="1"/>
                    <a:pt x="2757" y="3"/>
                    <a:pt x="2703" y="6"/>
                  </a:cubicBezTo>
                  <a:cubicBezTo>
                    <a:pt x="2222" y="59"/>
                    <a:pt x="1793" y="220"/>
                    <a:pt x="1392" y="488"/>
                  </a:cubicBezTo>
                  <a:cubicBezTo>
                    <a:pt x="589" y="1023"/>
                    <a:pt x="54" y="1960"/>
                    <a:pt x="27" y="2923"/>
                  </a:cubicBezTo>
                  <a:cubicBezTo>
                    <a:pt x="0" y="3887"/>
                    <a:pt x="348" y="4824"/>
                    <a:pt x="990" y="5546"/>
                  </a:cubicBezTo>
                  <a:cubicBezTo>
                    <a:pt x="1633" y="6242"/>
                    <a:pt x="2543" y="6697"/>
                    <a:pt x="3480" y="6778"/>
                  </a:cubicBezTo>
                  <a:cubicBezTo>
                    <a:pt x="3567" y="6782"/>
                    <a:pt x="3652" y="6784"/>
                    <a:pt x="3735" y="6784"/>
                  </a:cubicBezTo>
                  <a:cubicBezTo>
                    <a:pt x="4135" y="6784"/>
                    <a:pt x="4490" y="6733"/>
                    <a:pt x="4845" y="6644"/>
                  </a:cubicBezTo>
                  <a:cubicBezTo>
                    <a:pt x="5273" y="6537"/>
                    <a:pt x="5674" y="6349"/>
                    <a:pt x="6049" y="6109"/>
                  </a:cubicBezTo>
                  <a:cubicBezTo>
                    <a:pt x="6799" y="5627"/>
                    <a:pt x="7307" y="4931"/>
                    <a:pt x="7628" y="4155"/>
                  </a:cubicBezTo>
                  <a:cubicBezTo>
                    <a:pt x="7923" y="3405"/>
                    <a:pt x="7923" y="2549"/>
                    <a:pt x="7682" y="1826"/>
                  </a:cubicBezTo>
                  <a:lnTo>
                    <a:pt x="7682" y="1826"/>
                  </a:lnTo>
                  <a:cubicBezTo>
                    <a:pt x="7494" y="3352"/>
                    <a:pt x="6558" y="4503"/>
                    <a:pt x="5407" y="4958"/>
                  </a:cubicBezTo>
                  <a:cubicBezTo>
                    <a:pt x="5139" y="5065"/>
                    <a:pt x="4845" y="5172"/>
                    <a:pt x="4550" y="5198"/>
                  </a:cubicBezTo>
                  <a:cubicBezTo>
                    <a:pt x="4403" y="5212"/>
                    <a:pt x="4262" y="5219"/>
                    <a:pt x="4125" y="5219"/>
                  </a:cubicBezTo>
                  <a:cubicBezTo>
                    <a:pt x="3988" y="5219"/>
                    <a:pt x="3854" y="5212"/>
                    <a:pt x="3720" y="5198"/>
                  </a:cubicBezTo>
                  <a:cubicBezTo>
                    <a:pt x="3132" y="5091"/>
                    <a:pt x="2677" y="4824"/>
                    <a:pt x="2302" y="4422"/>
                  </a:cubicBezTo>
                  <a:cubicBezTo>
                    <a:pt x="1981" y="4074"/>
                    <a:pt x="1740" y="3485"/>
                    <a:pt x="1713" y="3004"/>
                  </a:cubicBezTo>
                  <a:cubicBezTo>
                    <a:pt x="1660" y="2495"/>
                    <a:pt x="1874" y="1960"/>
                    <a:pt x="2275" y="1585"/>
                  </a:cubicBezTo>
                  <a:cubicBezTo>
                    <a:pt x="2590" y="1248"/>
                    <a:pt x="3055" y="1024"/>
                    <a:pt x="3529" y="1024"/>
                  </a:cubicBezTo>
                  <a:cubicBezTo>
                    <a:pt x="3619" y="1024"/>
                    <a:pt x="3710" y="1033"/>
                    <a:pt x="3801" y="1050"/>
                  </a:cubicBezTo>
                  <a:cubicBezTo>
                    <a:pt x="4416" y="1157"/>
                    <a:pt x="4978" y="1585"/>
                    <a:pt x="5246" y="2335"/>
                  </a:cubicBezTo>
                  <a:cubicBezTo>
                    <a:pt x="5380" y="1558"/>
                    <a:pt x="4925" y="648"/>
                    <a:pt x="4042" y="247"/>
                  </a:cubicBezTo>
                  <a:cubicBezTo>
                    <a:pt x="3690" y="83"/>
                    <a:pt x="3257" y="1"/>
                    <a:pt x="2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6"/>
            <p:cNvSpPr/>
            <p:nvPr/>
          </p:nvSpPr>
          <p:spPr>
            <a:xfrm>
              <a:off x="901225" y="9171700"/>
              <a:ext cx="226200" cy="339475"/>
            </a:xfrm>
            <a:custGeom>
              <a:avLst/>
              <a:gdLst/>
              <a:ahLst/>
              <a:cxnLst/>
              <a:rect l="l" t="t" r="r" b="b"/>
              <a:pathLst>
                <a:path w="9048" h="13579" extrusionOk="0">
                  <a:moveTo>
                    <a:pt x="5847" y="1"/>
                  </a:moveTo>
                  <a:cubicBezTo>
                    <a:pt x="5070" y="1"/>
                    <a:pt x="4287" y="187"/>
                    <a:pt x="3561" y="528"/>
                  </a:cubicBezTo>
                  <a:cubicBezTo>
                    <a:pt x="2677" y="902"/>
                    <a:pt x="1928" y="1545"/>
                    <a:pt x="1312" y="2294"/>
                  </a:cubicBezTo>
                  <a:cubicBezTo>
                    <a:pt x="750" y="3097"/>
                    <a:pt x="322" y="4034"/>
                    <a:pt x="135" y="5024"/>
                  </a:cubicBezTo>
                  <a:cubicBezTo>
                    <a:pt x="81" y="5239"/>
                    <a:pt x="81" y="5506"/>
                    <a:pt x="54" y="5747"/>
                  </a:cubicBezTo>
                  <a:cubicBezTo>
                    <a:pt x="1" y="5988"/>
                    <a:pt x="54" y="6229"/>
                    <a:pt x="54" y="6497"/>
                  </a:cubicBezTo>
                  <a:cubicBezTo>
                    <a:pt x="54" y="6764"/>
                    <a:pt x="108" y="6978"/>
                    <a:pt x="135" y="7219"/>
                  </a:cubicBezTo>
                  <a:cubicBezTo>
                    <a:pt x="135" y="7487"/>
                    <a:pt x="215" y="7728"/>
                    <a:pt x="268" y="7969"/>
                  </a:cubicBezTo>
                  <a:cubicBezTo>
                    <a:pt x="750" y="9869"/>
                    <a:pt x="1981" y="11582"/>
                    <a:pt x="3668" y="12546"/>
                  </a:cubicBezTo>
                  <a:cubicBezTo>
                    <a:pt x="4771" y="13215"/>
                    <a:pt x="6046" y="13579"/>
                    <a:pt x="7294" y="13579"/>
                  </a:cubicBezTo>
                  <a:cubicBezTo>
                    <a:pt x="7892" y="13579"/>
                    <a:pt x="8484" y="13495"/>
                    <a:pt x="9048" y="13322"/>
                  </a:cubicBezTo>
                  <a:cubicBezTo>
                    <a:pt x="7281" y="13108"/>
                    <a:pt x="5675" y="12465"/>
                    <a:pt x="4417" y="11448"/>
                  </a:cubicBezTo>
                  <a:cubicBezTo>
                    <a:pt x="3186" y="10431"/>
                    <a:pt x="2329" y="9039"/>
                    <a:pt x="1928" y="7514"/>
                  </a:cubicBezTo>
                  <a:cubicBezTo>
                    <a:pt x="1848" y="7326"/>
                    <a:pt x="1821" y="7166"/>
                    <a:pt x="1794" y="6952"/>
                  </a:cubicBezTo>
                  <a:cubicBezTo>
                    <a:pt x="1794" y="6791"/>
                    <a:pt x="1714" y="6577"/>
                    <a:pt x="1714" y="6389"/>
                  </a:cubicBezTo>
                  <a:cubicBezTo>
                    <a:pt x="1687" y="6015"/>
                    <a:pt x="1687" y="5613"/>
                    <a:pt x="1714" y="5239"/>
                  </a:cubicBezTo>
                  <a:cubicBezTo>
                    <a:pt x="1794" y="4489"/>
                    <a:pt x="2062" y="3740"/>
                    <a:pt x="2410" y="3044"/>
                  </a:cubicBezTo>
                  <a:cubicBezTo>
                    <a:pt x="3186" y="1679"/>
                    <a:pt x="4551" y="555"/>
                    <a:pt x="6264" y="19"/>
                  </a:cubicBezTo>
                  <a:cubicBezTo>
                    <a:pt x="6125" y="7"/>
                    <a:pt x="5986" y="1"/>
                    <a:pt x="58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6"/>
            <p:cNvSpPr/>
            <p:nvPr/>
          </p:nvSpPr>
          <p:spPr>
            <a:xfrm>
              <a:off x="545250" y="9141800"/>
              <a:ext cx="49550" cy="30100"/>
            </a:xfrm>
            <a:custGeom>
              <a:avLst/>
              <a:gdLst/>
              <a:ahLst/>
              <a:cxnLst/>
              <a:rect l="l" t="t" r="r" b="b"/>
              <a:pathLst>
                <a:path w="1982" h="1204" extrusionOk="0">
                  <a:moveTo>
                    <a:pt x="927" y="1"/>
                  </a:moveTo>
                  <a:cubicBezTo>
                    <a:pt x="765" y="1"/>
                    <a:pt x="629" y="31"/>
                    <a:pt x="509" y="91"/>
                  </a:cubicBezTo>
                  <a:cubicBezTo>
                    <a:pt x="375" y="118"/>
                    <a:pt x="241" y="225"/>
                    <a:pt x="134" y="332"/>
                  </a:cubicBezTo>
                  <a:cubicBezTo>
                    <a:pt x="107" y="359"/>
                    <a:pt x="107" y="385"/>
                    <a:pt x="54" y="412"/>
                  </a:cubicBezTo>
                  <a:cubicBezTo>
                    <a:pt x="54" y="466"/>
                    <a:pt x="27" y="493"/>
                    <a:pt x="27" y="519"/>
                  </a:cubicBezTo>
                  <a:cubicBezTo>
                    <a:pt x="0" y="600"/>
                    <a:pt x="0" y="653"/>
                    <a:pt x="0" y="733"/>
                  </a:cubicBezTo>
                  <a:cubicBezTo>
                    <a:pt x="27" y="787"/>
                    <a:pt x="54" y="867"/>
                    <a:pt x="107" y="894"/>
                  </a:cubicBezTo>
                  <a:cubicBezTo>
                    <a:pt x="134" y="948"/>
                    <a:pt x="161" y="1001"/>
                    <a:pt x="241" y="1028"/>
                  </a:cubicBezTo>
                  <a:cubicBezTo>
                    <a:pt x="268" y="1028"/>
                    <a:pt x="268" y="1055"/>
                    <a:pt x="295" y="1055"/>
                  </a:cubicBezTo>
                  <a:cubicBezTo>
                    <a:pt x="402" y="1135"/>
                    <a:pt x="536" y="1162"/>
                    <a:pt x="643" y="1188"/>
                  </a:cubicBezTo>
                  <a:cubicBezTo>
                    <a:pt x="699" y="1199"/>
                    <a:pt x="755" y="1204"/>
                    <a:pt x="809" y="1204"/>
                  </a:cubicBezTo>
                  <a:cubicBezTo>
                    <a:pt x="1326" y="1204"/>
                    <a:pt x="1758" y="768"/>
                    <a:pt x="1928" y="332"/>
                  </a:cubicBezTo>
                  <a:cubicBezTo>
                    <a:pt x="1981" y="252"/>
                    <a:pt x="1928" y="225"/>
                    <a:pt x="1901" y="198"/>
                  </a:cubicBezTo>
                  <a:lnTo>
                    <a:pt x="1740" y="198"/>
                  </a:lnTo>
                  <a:cubicBezTo>
                    <a:pt x="1633" y="118"/>
                    <a:pt x="1499" y="91"/>
                    <a:pt x="1365" y="64"/>
                  </a:cubicBezTo>
                  <a:cubicBezTo>
                    <a:pt x="1258" y="64"/>
                    <a:pt x="1205" y="11"/>
                    <a:pt x="1098" y="11"/>
                  </a:cubicBezTo>
                  <a:cubicBezTo>
                    <a:pt x="1038" y="4"/>
                    <a:pt x="981" y="1"/>
                    <a:pt x="927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6"/>
            <p:cNvSpPr/>
            <p:nvPr/>
          </p:nvSpPr>
          <p:spPr>
            <a:xfrm>
              <a:off x="539225" y="9113275"/>
              <a:ext cx="64925" cy="58925"/>
            </a:xfrm>
            <a:custGeom>
              <a:avLst/>
              <a:gdLst/>
              <a:ahLst/>
              <a:cxnLst/>
              <a:rect l="l" t="t" r="r" b="b"/>
              <a:pathLst>
                <a:path w="2597" h="2357" extrusionOk="0">
                  <a:moveTo>
                    <a:pt x="1446" y="1205"/>
                  </a:moveTo>
                  <a:cubicBezTo>
                    <a:pt x="1580" y="1232"/>
                    <a:pt x="1687" y="1259"/>
                    <a:pt x="1821" y="1286"/>
                  </a:cubicBezTo>
                  <a:cubicBezTo>
                    <a:pt x="1874" y="1339"/>
                    <a:pt x="1981" y="1366"/>
                    <a:pt x="2088" y="1419"/>
                  </a:cubicBezTo>
                  <a:cubicBezTo>
                    <a:pt x="2035" y="1553"/>
                    <a:pt x="1981" y="1634"/>
                    <a:pt x="1901" y="1741"/>
                  </a:cubicBezTo>
                  <a:cubicBezTo>
                    <a:pt x="1847" y="1874"/>
                    <a:pt x="1740" y="1955"/>
                    <a:pt x="1633" y="2035"/>
                  </a:cubicBezTo>
                  <a:cubicBezTo>
                    <a:pt x="1580" y="2089"/>
                    <a:pt x="1473" y="2142"/>
                    <a:pt x="1419" y="2169"/>
                  </a:cubicBezTo>
                  <a:cubicBezTo>
                    <a:pt x="1312" y="2196"/>
                    <a:pt x="1232" y="2222"/>
                    <a:pt x="1178" y="2222"/>
                  </a:cubicBezTo>
                  <a:lnTo>
                    <a:pt x="937" y="2222"/>
                  </a:lnTo>
                  <a:cubicBezTo>
                    <a:pt x="830" y="2196"/>
                    <a:pt x="777" y="2196"/>
                    <a:pt x="696" y="2169"/>
                  </a:cubicBezTo>
                  <a:cubicBezTo>
                    <a:pt x="670" y="2169"/>
                    <a:pt x="670" y="2142"/>
                    <a:pt x="643" y="2142"/>
                  </a:cubicBezTo>
                  <a:cubicBezTo>
                    <a:pt x="616" y="2089"/>
                    <a:pt x="563" y="2089"/>
                    <a:pt x="536" y="2062"/>
                  </a:cubicBezTo>
                  <a:cubicBezTo>
                    <a:pt x="482" y="2008"/>
                    <a:pt x="402" y="1955"/>
                    <a:pt x="375" y="1901"/>
                  </a:cubicBezTo>
                  <a:cubicBezTo>
                    <a:pt x="375" y="1874"/>
                    <a:pt x="348" y="1874"/>
                    <a:pt x="348" y="1821"/>
                  </a:cubicBezTo>
                  <a:lnTo>
                    <a:pt x="348" y="1794"/>
                  </a:lnTo>
                  <a:lnTo>
                    <a:pt x="375" y="1741"/>
                  </a:lnTo>
                  <a:lnTo>
                    <a:pt x="402" y="1660"/>
                  </a:lnTo>
                  <a:lnTo>
                    <a:pt x="402" y="1687"/>
                  </a:lnTo>
                  <a:cubicBezTo>
                    <a:pt x="482" y="1607"/>
                    <a:pt x="536" y="1500"/>
                    <a:pt x="643" y="1419"/>
                  </a:cubicBezTo>
                  <a:cubicBezTo>
                    <a:pt x="696" y="1366"/>
                    <a:pt x="777" y="1286"/>
                    <a:pt x="884" y="1259"/>
                  </a:cubicBezTo>
                  <a:cubicBezTo>
                    <a:pt x="964" y="1232"/>
                    <a:pt x="1044" y="1232"/>
                    <a:pt x="1151" y="1205"/>
                  </a:cubicBezTo>
                  <a:close/>
                  <a:moveTo>
                    <a:pt x="108" y="1"/>
                  </a:moveTo>
                  <a:lnTo>
                    <a:pt x="54" y="54"/>
                  </a:lnTo>
                  <a:cubicBezTo>
                    <a:pt x="54" y="161"/>
                    <a:pt x="27" y="269"/>
                    <a:pt x="27" y="349"/>
                  </a:cubicBezTo>
                  <a:cubicBezTo>
                    <a:pt x="1" y="483"/>
                    <a:pt x="1" y="590"/>
                    <a:pt x="1" y="697"/>
                  </a:cubicBezTo>
                  <a:cubicBezTo>
                    <a:pt x="1" y="884"/>
                    <a:pt x="1" y="1098"/>
                    <a:pt x="27" y="1259"/>
                  </a:cubicBezTo>
                  <a:cubicBezTo>
                    <a:pt x="54" y="1393"/>
                    <a:pt x="54" y="1473"/>
                    <a:pt x="108" y="1553"/>
                  </a:cubicBezTo>
                  <a:cubicBezTo>
                    <a:pt x="134" y="1660"/>
                    <a:pt x="161" y="1767"/>
                    <a:pt x="188" y="1821"/>
                  </a:cubicBezTo>
                  <a:cubicBezTo>
                    <a:pt x="295" y="2035"/>
                    <a:pt x="429" y="2169"/>
                    <a:pt x="563" y="2222"/>
                  </a:cubicBezTo>
                  <a:cubicBezTo>
                    <a:pt x="670" y="2303"/>
                    <a:pt x="830" y="2356"/>
                    <a:pt x="964" y="2356"/>
                  </a:cubicBezTo>
                  <a:cubicBezTo>
                    <a:pt x="1098" y="2356"/>
                    <a:pt x="1232" y="2356"/>
                    <a:pt x="1339" y="2329"/>
                  </a:cubicBezTo>
                  <a:cubicBezTo>
                    <a:pt x="1473" y="2303"/>
                    <a:pt x="1580" y="2222"/>
                    <a:pt x="1687" y="2169"/>
                  </a:cubicBezTo>
                  <a:cubicBezTo>
                    <a:pt x="1767" y="2089"/>
                    <a:pt x="1874" y="2035"/>
                    <a:pt x="1954" y="1928"/>
                  </a:cubicBezTo>
                  <a:cubicBezTo>
                    <a:pt x="2115" y="1741"/>
                    <a:pt x="2249" y="1526"/>
                    <a:pt x="2356" y="1259"/>
                  </a:cubicBezTo>
                  <a:cubicBezTo>
                    <a:pt x="2436" y="1018"/>
                    <a:pt x="2517" y="804"/>
                    <a:pt x="2597" y="590"/>
                  </a:cubicBezTo>
                  <a:lnTo>
                    <a:pt x="2035" y="590"/>
                  </a:lnTo>
                  <a:cubicBezTo>
                    <a:pt x="1767" y="590"/>
                    <a:pt x="1526" y="563"/>
                    <a:pt x="1259" y="483"/>
                  </a:cubicBezTo>
                  <a:cubicBezTo>
                    <a:pt x="1044" y="429"/>
                    <a:pt x="777" y="349"/>
                    <a:pt x="563" y="269"/>
                  </a:cubicBezTo>
                  <a:cubicBezTo>
                    <a:pt x="456" y="215"/>
                    <a:pt x="375" y="161"/>
                    <a:pt x="295" y="135"/>
                  </a:cubicBezTo>
                  <a:cubicBezTo>
                    <a:pt x="268" y="81"/>
                    <a:pt x="241" y="81"/>
                    <a:pt x="188" y="54"/>
                  </a:cubicBezTo>
                  <a:cubicBezTo>
                    <a:pt x="161" y="28"/>
                    <a:pt x="134" y="28"/>
                    <a:pt x="10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6"/>
            <p:cNvSpPr/>
            <p:nvPr/>
          </p:nvSpPr>
          <p:spPr>
            <a:xfrm>
              <a:off x="454250" y="8854200"/>
              <a:ext cx="27450" cy="42475"/>
            </a:xfrm>
            <a:custGeom>
              <a:avLst/>
              <a:gdLst/>
              <a:ahLst/>
              <a:cxnLst/>
              <a:rect l="l" t="t" r="r" b="b"/>
              <a:pathLst>
                <a:path w="1098" h="1699" extrusionOk="0">
                  <a:moveTo>
                    <a:pt x="698" y="0"/>
                  </a:moveTo>
                  <a:cubicBezTo>
                    <a:pt x="581" y="0"/>
                    <a:pt x="465" y="76"/>
                    <a:pt x="348" y="193"/>
                  </a:cubicBezTo>
                  <a:cubicBezTo>
                    <a:pt x="214" y="327"/>
                    <a:pt x="134" y="514"/>
                    <a:pt x="81" y="755"/>
                  </a:cubicBezTo>
                  <a:cubicBezTo>
                    <a:pt x="0" y="1156"/>
                    <a:pt x="81" y="1531"/>
                    <a:pt x="295" y="1665"/>
                  </a:cubicBezTo>
                  <a:cubicBezTo>
                    <a:pt x="295" y="1665"/>
                    <a:pt x="321" y="1692"/>
                    <a:pt x="348" y="1692"/>
                  </a:cubicBezTo>
                  <a:cubicBezTo>
                    <a:pt x="371" y="1696"/>
                    <a:pt x="393" y="1698"/>
                    <a:pt x="415" y="1698"/>
                  </a:cubicBezTo>
                  <a:cubicBezTo>
                    <a:pt x="527" y="1698"/>
                    <a:pt x="638" y="1643"/>
                    <a:pt x="750" y="1531"/>
                  </a:cubicBezTo>
                  <a:cubicBezTo>
                    <a:pt x="884" y="1397"/>
                    <a:pt x="991" y="1183"/>
                    <a:pt x="1017" y="942"/>
                  </a:cubicBezTo>
                  <a:cubicBezTo>
                    <a:pt x="1098" y="514"/>
                    <a:pt x="1017" y="139"/>
                    <a:pt x="830" y="59"/>
                  </a:cubicBezTo>
                  <a:cubicBezTo>
                    <a:pt x="830" y="59"/>
                    <a:pt x="803" y="6"/>
                    <a:pt x="750" y="6"/>
                  </a:cubicBezTo>
                  <a:cubicBezTo>
                    <a:pt x="732" y="2"/>
                    <a:pt x="715" y="0"/>
                    <a:pt x="69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6"/>
            <p:cNvSpPr/>
            <p:nvPr/>
          </p:nvSpPr>
          <p:spPr>
            <a:xfrm>
              <a:off x="662350" y="8853500"/>
              <a:ext cx="27450" cy="42475"/>
            </a:xfrm>
            <a:custGeom>
              <a:avLst/>
              <a:gdLst/>
              <a:ahLst/>
              <a:cxnLst/>
              <a:rect l="l" t="t" r="r" b="b"/>
              <a:pathLst>
                <a:path w="1098" h="1699" extrusionOk="0">
                  <a:moveTo>
                    <a:pt x="683" y="0"/>
                  </a:moveTo>
                  <a:cubicBezTo>
                    <a:pt x="571" y="0"/>
                    <a:pt x="460" y="56"/>
                    <a:pt x="348" y="167"/>
                  </a:cubicBezTo>
                  <a:cubicBezTo>
                    <a:pt x="215" y="301"/>
                    <a:pt x="134" y="515"/>
                    <a:pt x="81" y="756"/>
                  </a:cubicBezTo>
                  <a:cubicBezTo>
                    <a:pt x="0" y="1158"/>
                    <a:pt x="81" y="1506"/>
                    <a:pt x="295" y="1639"/>
                  </a:cubicBezTo>
                  <a:cubicBezTo>
                    <a:pt x="295" y="1639"/>
                    <a:pt x="322" y="1693"/>
                    <a:pt x="375" y="1693"/>
                  </a:cubicBezTo>
                  <a:cubicBezTo>
                    <a:pt x="392" y="1696"/>
                    <a:pt x="410" y="1698"/>
                    <a:pt x="427" y="1698"/>
                  </a:cubicBezTo>
                  <a:cubicBezTo>
                    <a:pt x="544" y="1698"/>
                    <a:pt x="660" y="1622"/>
                    <a:pt x="777" y="1506"/>
                  </a:cubicBezTo>
                  <a:cubicBezTo>
                    <a:pt x="910" y="1372"/>
                    <a:pt x="991" y="1184"/>
                    <a:pt x="1044" y="944"/>
                  </a:cubicBezTo>
                  <a:cubicBezTo>
                    <a:pt x="1098" y="542"/>
                    <a:pt x="991" y="141"/>
                    <a:pt x="830" y="34"/>
                  </a:cubicBezTo>
                  <a:cubicBezTo>
                    <a:pt x="830" y="34"/>
                    <a:pt x="803" y="7"/>
                    <a:pt x="750" y="7"/>
                  </a:cubicBezTo>
                  <a:cubicBezTo>
                    <a:pt x="728" y="2"/>
                    <a:pt x="705" y="0"/>
                    <a:pt x="683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2" name="Google Shape;6952;p46"/>
          <p:cNvGrpSpPr/>
          <p:nvPr/>
        </p:nvGrpSpPr>
        <p:grpSpPr>
          <a:xfrm>
            <a:off x="6897162" y="487451"/>
            <a:ext cx="1172771" cy="978883"/>
            <a:chOff x="7350012" y="1346743"/>
            <a:chExt cx="994601" cy="830169"/>
          </a:xfrm>
        </p:grpSpPr>
        <p:grpSp>
          <p:nvGrpSpPr>
            <p:cNvPr id="6953" name="Google Shape;6953;p46"/>
            <p:cNvGrpSpPr/>
            <p:nvPr/>
          </p:nvGrpSpPr>
          <p:grpSpPr>
            <a:xfrm flipH="1">
              <a:off x="7350012" y="1346743"/>
              <a:ext cx="994601" cy="830169"/>
              <a:chOff x="3290600" y="504850"/>
              <a:chExt cx="1503100" cy="1254600"/>
            </a:xfrm>
          </p:grpSpPr>
          <p:sp>
            <p:nvSpPr>
              <p:cNvPr id="6954" name="Google Shape;6954;p46"/>
              <p:cNvSpPr/>
              <p:nvPr/>
            </p:nvSpPr>
            <p:spPr>
              <a:xfrm>
                <a:off x="3290600" y="504850"/>
                <a:ext cx="1503100" cy="1254600"/>
              </a:xfrm>
              <a:custGeom>
                <a:avLst/>
                <a:gdLst/>
                <a:ahLst/>
                <a:cxnLst/>
                <a:rect l="l" t="t" r="r" b="b"/>
                <a:pathLst>
                  <a:path w="60124" h="50184" extrusionOk="0">
                    <a:moveTo>
                      <a:pt x="32737" y="1"/>
                    </a:moveTo>
                    <a:cubicBezTo>
                      <a:pt x="29545" y="1"/>
                      <a:pt x="26718" y="2068"/>
                      <a:pt x="24986" y="5624"/>
                    </a:cubicBezTo>
                    <a:cubicBezTo>
                      <a:pt x="24165" y="7265"/>
                      <a:pt x="23162" y="9241"/>
                      <a:pt x="22433" y="9910"/>
                    </a:cubicBezTo>
                    <a:cubicBezTo>
                      <a:pt x="22250" y="10123"/>
                      <a:pt x="22159" y="10183"/>
                      <a:pt x="21308" y="10183"/>
                    </a:cubicBezTo>
                    <a:cubicBezTo>
                      <a:pt x="20791" y="10183"/>
                      <a:pt x="20153" y="10153"/>
                      <a:pt x="19393" y="10123"/>
                    </a:cubicBezTo>
                    <a:lnTo>
                      <a:pt x="18664" y="10062"/>
                    </a:lnTo>
                    <a:cubicBezTo>
                      <a:pt x="18451" y="10062"/>
                      <a:pt x="18208" y="10031"/>
                      <a:pt x="17995" y="10031"/>
                    </a:cubicBezTo>
                    <a:cubicBezTo>
                      <a:pt x="14499" y="10031"/>
                      <a:pt x="11521" y="11703"/>
                      <a:pt x="10092" y="14530"/>
                    </a:cubicBezTo>
                    <a:cubicBezTo>
                      <a:pt x="9150" y="16384"/>
                      <a:pt x="8998" y="18481"/>
                      <a:pt x="9545" y="20548"/>
                    </a:cubicBezTo>
                    <a:cubicBezTo>
                      <a:pt x="9514" y="20548"/>
                      <a:pt x="9484" y="20548"/>
                      <a:pt x="9484" y="20609"/>
                    </a:cubicBezTo>
                    <a:cubicBezTo>
                      <a:pt x="3922" y="21126"/>
                      <a:pt x="1034" y="24864"/>
                      <a:pt x="639" y="28360"/>
                    </a:cubicBezTo>
                    <a:cubicBezTo>
                      <a:pt x="1" y="33466"/>
                      <a:pt x="4165" y="37175"/>
                      <a:pt x="8542" y="38542"/>
                    </a:cubicBezTo>
                    <a:cubicBezTo>
                      <a:pt x="12220" y="39667"/>
                      <a:pt x="17356" y="40913"/>
                      <a:pt x="22007" y="41977"/>
                    </a:cubicBezTo>
                    <a:cubicBezTo>
                      <a:pt x="22007" y="42099"/>
                      <a:pt x="21977" y="42190"/>
                      <a:pt x="21977" y="42281"/>
                    </a:cubicBezTo>
                    <a:lnTo>
                      <a:pt x="21977" y="42555"/>
                    </a:lnTo>
                    <a:lnTo>
                      <a:pt x="21977" y="43011"/>
                    </a:lnTo>
                    <a:cubicBezTo>
                      <a:pt x="21977" y="43102"/>
                      <a:pt x="21977" y="43193"/>
                      <a:pt x="22007" y="43284"/>
                    </a:cubicBezTo>
                    <a:cubicBezTo>
                      <a:pt x="22068" y="43436"/>
                      <a:pt x="22068" y="43618"/>
                      <a:pt x="22098" y="43740"/>
                    </a:cubicBezTo>
                    <a:cubicBezTo>
                      <a:pt x="22098" y="43801"/>
                      <a:pt x="22129" y="43892"/>
                      <a:pt x="22129" y="43953"/>
                    </a:cubicBezTo>
                    <a:cubicBezTo>
                      <a:pt x="22220" y="44196"/>
                      <a:pt x="22250" y="44409"/>
                      <a:pt x="22372" y="44652"/>
                    </a:cubicBezTo>
                    <a:cubicBezTo>
                      <a:pt x="22372" y="44652"/>
                      <a:pt x="22402" y="44713"/>
                      <a:pt x="22402" y="44773"/>
                    </a:cubicBezTo>
                    <a:cubicBezTo>
                      <a:pt x="22463" y="44956"/>
                      <a:pt x="22554" y="45108"/>
                      <a:pt x="22676" y="45290"/>
                    </a:cubicBezTo>
                    <a:cubicBezTo>
                      <a:pt x="22706" y="45381"/>
                      <a:pt x="22737" y="45412"/>
                      <a:pt x="22767" y="45473"/>
                    </a:cubicBezTo>
                    <a:cubicBezTo>
                      <a:pt x="22858" y="45625"/>
                      <a:pt x="22919" y="45746"/>
                      <a:pt x="23040" y="45898"/>
                    </a:cubicBezTo>
                    <a:cubicBezTo>
                      <a:pt x="23071" y="45989"/>
                      <a:pt x="23162" y="46050"/>
                      <a:pt x="23192" y="46111"/>
                    </a:cubicBezTo>
                    <a:cubicBezTo>
                      <a:pt x="23284" y="46232"/>
                      <a:pt x="23375" y="46354"/>
                      <a:pt x="23496" y="46506"/>
                    </a:cubicBezTo>
                    <a:cubicBezTo>
                      <a:pt x="23527" y="46536"/>
                      <a:pt x="23588" y="46628"/>
                      <a:pt x="23648" y="46658"/>
                    </a:cubicBezTo>
                    <a:cubicBezTo>
                      <a:pt x="23770" y="46780"/>
                      <a:pt x="23892" y="46932"/>
                      <a:pt x="24044" y="47053"/>
                    </a:cubicBezTo>
                    <a:lnTo>
                      <a:pt x="24135" y="47144"/>
                    </a:lnTo>
                    <a:cubicBezTo>
                      <a:pt x="24287" y="47296"/>
                      <a:pt x="24499" y="47448"/>
                      <a:pt x="24682" y="47600"/>
                    </a:cubicBezTo>
                    <a:cubicBezTo>
                      <a:pt x="24712" y="47631"/>
                      <a:pt x="24803" y="47691"/>
                      <a:pt x="24834" y="47722"/>
                    </a:cubicBezTo>
                    <a:cubicBezTo>
                      <a:pt x="24986" y="47843"/>
                      <a:pt x="25107" y="47904"/>
                      <a:pt x="25259" y="48026"/>
                    </a:cubicBezTo>
                    <a:cubicBezTo>
                      <a:pt x="25320" y="48056"/>
                      <a:pt x="25411" y="48087"/>
                      <a:pt x="25472" y="48178"/>
                    </a:cubicBezTo>
                    <a:cubicBezTo>
                      <a:pt x="25624" y="48269"/>
                      <a:pt x="25746" y="48330"/>
                      <a:pt x="25898" y="48451"/>
                    </a:cubicBezTo>
                    <a:lnTo>
                      <a:pt x="26110" y="48573"/>
                    </a:lnTo>
                    <a:cubicBezTo>
                      <a:pt x="26262" y="48634"/>
                      <a:pt x="26475" y="48725"/>
                      <a:pt x="26658" y="48816"/>
                    </a:cubicBezTo>
                    <a:cubicBezTo>
                      <a:pt x="26688" y="48846"/>
                      <a:pt x="26779" y="48846"/>
                      <a:pt x="26840" y="48907"/>
                    </a:cubicBezTo>
                    <a:cubicBezTo>
                      <a:pt x="27083" y="49029"/>
                      <a:pt x="27296" y="49090"/>
                      <a:pt x="27569" y="49211"/>
                    </a:cubicBezTo>
                    <a:cubicBezTo>
                      <a:pt x="27600" y="49211"/>
                      <a:pt x="27691" y="49242"/>
                      <a:pt x="27721" y="49242"/>
                    </a:cubicBezTo>
                    <a:cubicBezTo>
                      <a:pt x="27904" y="49302"/>
                      <a:pt x="28147" y="49394"/>
                      <a:pt x="28329" y="49424"/>
                    </a:cubicBezTo>
                    <a:cubicBezTo>
                      <a:pt x="28390" y="49454"/>
                      <a:pt x="28603" y="49515"/>
                      <a:pt x="28603" y="49515"/>
                    </a:cubicBezTo>
                    <a:cubicBezTo>
                      <a:pt x="28785" y="49546"/>
                      <a:pt x="28968" y="49606"/>
                      <a:pt x="29120" y="49667"/>
                    </a:cubicBezTo>
                    <a:cubicBezTo>
                      <a:pt x="29241" y="49698"/>
                      <a:pt x="29302" y="49698"/>
                      <a:pt x="29424" y="49728"/>
                    </a:cubicBezTo>
                    <a:cubicBezTo>
                      <a:pt x="29606" y="49758"/>
                      <a:pt x="29819" y="49819"/>
                      <a:pt x="30031" y="49850"/>
                    </a:cubicBezTo>
                    <a:cubicBezTo>
                      <a:pt x="30031" y="49850"/>
                      <a:pt x="30214" y="49880"/>
                      <a:pt x="30305" y="49880"/>
                    </a:cubicBezTo>
                    <a:cubicBezTo>
                      <a:pt x="30609" y="49910"/>
                      <a:pt x="30883" y="50002"/>
                      <a:pt x="31187" y="50032"/>
                    </a:cubicBezTo>
                    <a:lnTo>
                      <a:pt x="31217" y="50032"/>
                    </a:lnTo>
                    <a:cubicBezTo>
                      <a:pt x="31855" y="50123"/>
                      <a:pt x="32494" y="50184"/>
                      <a:pt x="33162" y="50184"/>
                    </a:cubicBezTo>
                    <a:lnTo>
                      <a:pt x="33405" y="50184"/>
                    </a:lnTo>
                    <a:cubicBezTo>
                      <a:pt x="36567" y="50154"/>
                      <a:pt x="39545" y="49029"/>
                      <a:pt x="42281" y="46840"/>
                    </a:cubicBezTo>
                    <a:cubicBezTo>
                      <a:pt x="42676" y="46506"/>
                      <a:pt x="43132" y="46111"/>
                      <a:pt x="43558" y="45746"/>
                    </a:cubicBezTo>
                    <a:cubicBezTo>
                      <a:pt x="45381" y="44044"/>
                      <a:pt x="46749" y="42099"/>
                      <a:pt x="47631" y="40700"/>
                    </a:cubicBezTo>
                    <a:cubicBezTo>
                      <a:pt x="50397" y="40275"/>
                      <a:pt x="52555" y="37995"/>
                      <a:pt x="52707" y="35108"/>
                    </a:cubicBezTo>
                    <a:cubicBezTo>
                      <a:pt x="52798" y="34044"/>
                      <a:pt x="52555" y="33010"/>
                      <a:pt x="52099" y="32099"/>
                    </a:cubicBezTo>
                    <a:cubicBezTo>
                      <a:pt x="52524" y="31308"/>
                      <a:pt x="53163" y="30518"/>
                      <a:pt x="54196" y="29940"/>
                    </a:cubicBezTo>
                    <a:cubicBezTo>
                      <a:pt x="54622" y="30123"/>
                      <a:pt x="55078" y="30244"/>
                      <a:pt x="55564" y="30244"/>
                    </a:cubicBezTo>
                    <a:lnTo>
                      <a:pt x="55807" y="30244"/>
                    </a:lnTo>
                    <a:cubicBezTo>
                      <a:pt x="57965" y="30244"/>
                      <a:pt x="59758" y="28573"/>
                      <a:pt x="59850" y="26415"/>
                    </a:cubicBezTo>
                    <a:cubicBezTo>
                      <a:pt x="60123" y="24165"/>
                      <a:pt x="58421" y="22281"/>
                      <a:pt x="56172" y="22129"/>
                    </a:cubicBezTo>
                    <a:lnTo>
                      <a:pt x="55959" y="22129"/>
                    </a:lnTo>
                    <a:cubicBezTo>
                      <a:pt x="55442" y="22129"/>
                      <a:pt x="54986" y="22190"/>
                      <a:pt x="54530" y="22342"/>
                    </a:cubicBezTo>
                    <a:cubicBezTo>
                      <a:pt x="54622" y="22068"/>
                      <a:pt x="54652" y="21825"/>
                      <a:pt x="54682" y="21521"/>
                    </a:cubicBezTo>
                    <a:cubicBezTo>
                      <a:pt x="54774" y="20396"/>
                      <a:pt x="54378" y="19363"/>
                      <a:pt x="53679" y="18542"/>
                    </a:cubicBezTo>
                    <a:cubicBezTo>
                      <a:pt x="52950" y="17752"/>
                      <a:pt x="51947" y="17265"/>
                      <a:pt x="50853" y="17174"/>
                    </a:cubicBezTo>
                    <a:lnTo>
                      <a:pt x="50640" y="17174"/>
                    </a:lnTo>
                    <a:cubicBezTo>
                      <a:pt x="50366" y="17174"/>
                      <a:pt x="50062" y="17205"/>
                      <a:pt x="49819" y="17265"/>
                    </a:cubicBezTo>
                    <a:cubicBezTo>
                      <a:pt x="50001" y="14013"/>
                      <a:pt x="49789" y="11855"/>
                      <a:pt x="49515" y="10639"/>
                    </a:cubicBezTo>
                    <a:cubicBezTo>
                      <a:pt x="48330" y="4591"/>
                      <a:pt x="44014" y="730"/>
                      <a:pt x="38421" y="730"/>
                    </a:cubicBezTo>
                    <a:cubicBezTo>
                      <a:pt x="37722" y="730"/>
                      <a:pt x="36992" y="791"/>
                      <a:pt x="36293" y="913"/>
                    </a:cubicBezTo>
                    <a:cubicBezTo>
                      <a:pt x="35168" y="305"/>
                      <a:pt x="33953" y="1"/>
                      <a:pt x="327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5" name="Google Shape;6955;p46"/>
              <p:cNvSpPr/>
              <p:nvPr/>
            </p:nvSpPr>
            <p:spPr>
              <a:xfrm>
                <a:off x="3307325" y="1093000"/>
                <a:ext cx="914925" cy="455200"/>
              </a:xfrm>
              <a:custGeom>
                <a:avLst/>
                <a:gdLst/>
                <a:ahLst/>
                <a:cxnLst/>
                <a:rect l="l" t="t" r="r" b="b"/>
                <a:pathLst>
                  <a:path w="36597" h="18208" extrusionOk="0">
                    <a:moveTo>
                      <a:pt x="10213" y="1"/>
                    </a:moveTo>
                    <a:cubicBezTo>
                      <a:pt x="1611" y="1"/>
                      <a:pt x="0" y="9332"/>
                      <a:pt x="8785" y="12068"/>
                    </a:cubicBezTo>
                    <a:cubicBezTo>
                      <a:pt x="17539" y="14804"/>
                      <a:pt x="35077" y="18208"/>
                      <a:pt x="35077" y="18208"/>
                    </a:cubicBezTo>
                    <a:lnTo>
                      <a:pt x="36597" y="17782"/>
                    </a:lnTo>
                    <a:cubicBezTo>
                      <a:pt x="36597" y="17782"/>
                      <a:pt x="18815" y="1"/>
                      <a:pt x="10213" y="1"/>
                    </a:cubicBezTo>
                    <a:close/>
                  </a:path>
                </a:pathLst>
              </a:custGeom>
              <a:solidFill>
                <a:srgbClr val="DBB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6" name="Google Shape;6956;p46"/>
              <p:cNvSpPr/>
              <p:nvPr/>
            </p:nvSpPr>
            <p:spPr>
              <a:xfrm>
                <a:off x="3550225" y="580675"/>
                <a:ext cx="784500" cy="923000"/>
              </a:xfrm>
              <a:custGeom>
                <a:avLst/>
                <a:gdLst/>
                <a:ahLst/>
                <a:cxnLst/>
                <a:rect l="l" t="t" r="r" b="b"/>
                <a:pathLst>
                  <a:path w="31380" h="36920" extrusionOk="0">
                    <a:moveTo>
                      <a:pt x="22330" y="0"/>
                    </a:moveTo>
                    <a:cubicBezTo>
                      <a:pt x="20447" y="0"/>
                      <a:pt x="18602" y="1277"/>
                      <a:pt x="17306" y="3928"/>
                    </a:cubicBezTo>
                    <a:cubicBezTo>
                      <a:pt x="14698" y="9263"/>
                      <a:pt x="13680" y="10178"/>
                      <a:pt x="10921" y="10178"/>
                    </a:cubicBezTo>
                    <a:cubicBezTo>
                      <a:pt x="10143" y="10178"/>
                      <a:pt x="9226" y="10105"/>
                      <a:pt x="8096" y="10038"/>
                    </a:cubicBezTo>
                    <a:cubicBezTo>
                      <a:pt x="7936" y="10028"/>
                      <a:pt x="7778" y="10024"/>
                      <a:pt x="7622" y="10024"/>
                    </a:cubicBezTo>
                    <a:cubicBezTo>
                      <a:pt x="2829" y="10024"/>
                      <a:pt x="0" y="14479"/>
                      <a:pt x="3415" y="19248"/>
                    </a:cubicBezTo>
                    <a:cubicBezTo>
                      <a:pt x="6971" y="24141"/>
                      <a:pt x="22838" y="36421"/>
                      <a:pt x="24601" y="36877"/>
                    </a:cubicBezTo>
                    <a:cubicBezTo>
                      <a:pt x="24718" y="36906"/>
                      <a:pt x="24843" y="36919"/>
                      <a:pt x="24977" y="36919"/>
                    </a:cubicBezTo>
                    <a:cubicBezTo>
                      <a:pt x="26824" y="36919"/>
                      <a:pt x="30103" y="34354"/>
                      <a:pt x="30103" y="34354"/>
                    </a:cubicBezTo>
                    <a:cubicBezTo>
                      <a:pt x="30103" y="34354"/>
                      <a:pt x="31379" y="18944"/>
                      <a:pt x="29525" y="9156"/>
                    </a:cubicBezTo>
                    <a:cubicBezTo>
                      <a:pt x="28371" y="3183"/>
                      <a:pt x="25303" y="0"/>
                      <a:pt x="223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7" name="Google Shape;6957;p46"/>
              <p:cNvSpPr/>
              <p:nvPr/>
            </p:nvSpPr>
            <p:spPr>
              <a:xfrm>
                <a:off x="3379375" y="1080625"/>
                <a:ext cx="883150" cy="43902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17561" extrusionOk="0">
                    <a:moveTo>
                      <a:pt x="9938" y="0"/>
                    </a:moveTo>
                    <a:cubicBezTo>
                      <a:pt x="3597" y="0"/>
                      <a:pt x="1" y="5457"/>
                      <a:pt x="3562" y="9523"/>
                    </a:cubicBezTo>
                    <a:cubicBezTo>
                      <a:pt x="7095" y="13556"/>
                      <a:pt x="28388" y="17561"/>
                      <a:pt x="32240" y="17561"/>
                    </a:cubicBezTo>
                    <a:cubicBezTo>
                      <a:pt x="32366" y="17561"/>
                      <a:pt x="32472" y="17557"/>
                      <a:pt x="32560" y="17548"/>
                    </a:cubicBezTo>
                    <a:cubicBezTo>
                      <a:pt x="35326" y="17274"/>
                      <a:pt x="34505" y="16606"/>
                      <a:pt x="34505" y="16606"/>
                    </a:cubicBezTo>
                    <a:cubicBezTo>
                      <a:pt x="34505" y="16606"/>
                      <a:pt x="17027" y="253"/>
                      <a:pt x="10401" y="10"/>
                    </a:cubicBezTo>
                    <a:cubicBezTo>
                      <a:pt x="10245" y="3"/>
                      <a:pt x="10091" y="0"/>
                      <a:pt x="99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8" name="Google Shape;6958;p46"/>
              <p:cNvSpPr/>
              <p:nvPr/>
            </p:nvSpPr>
            <p:spPr>
              <a:xfrm>
                <a:off x="3471450" y="1169550"/>
                <a:ext cx="557025" cy="2684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10739" extrusionOk="0">
                    <a:moveTo>
                      <a:pt x="5382" y="0"/>
                    </a:moveTo>
                    <a:cubicBezTo>
                      <a:pt x="4891" y="0"/>
                      <a:pt x="4459" y="98"/>
                      <a:pt x="4104" y="313"/>
                    </a:cubicBezTo>
                    <a:cubicBezTo>
                      <a:pt x="1" y="2775"/>
                      <a:pt x="1946" y="5571"/>
                      <a:pt x="7934" y="7699"/>
                    </a:cubicBezTo>
                    <a:cubicBezTo>
                      <a:pt x="13922" y="9857"/>
                      <a:pt x="22281" y="10739"/>
                      <a:pt x="22281" y="10739"/>
                    </a:cubicBezTo>
                    <a:cubicBezTo>
                      <a:pt x="22281" y="10739"/>
                      <a:pt x="10529" y="0"/>
                      <a:pt x="53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9" name="Google Shape;6959;p46"/>
              <p:cNvSpPr/>
              <p:nvPr/>
            </p:nvSpPr>
            <p:spPr>
              <a:xfrm>
                <a:off x="3498050" y="1169700"/>
                <a:ext cx="529675" cy="268325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10733" extrusionOk="0">
                    <a:moveTo>
                      <a:pt x="4304" y="1"/>
                    </a:moveTo>
                    <a:cubicBezTo>
                      <a:pt x="3819" y="1"/>
                      <a:pt x="3392" y="97"/>
                      <a:pt x="3040" y="307"/>
                    </a:cubicBezTo>
                    <a:cubicBezTo>
                      <a:pt x="1" y="2131"/>
                      <a:pt x="305" y="4137"/>
                      <a:pt x="3131" y="5930"/>
                    </a:cubicBezTo>
                    <a:cubicBezTo>
                      <a:pt x="2219" y="4593"/>
                      <a:pt x="2706" y="3225"/>
                      <a:pt x="4833" y="1948"/>
                    </a:cubicBezTo>
                    <a:cubicBezTo>
                      <a:pt x="5191" y="1732"/>
                      <a:pt x="5625" y="1633"/>
                      <a:pt x="6119" y="1633"/>
                    </a:cubicBezTo>
                    <a:cubicBezTo>
                      <a:pt x="9997" y="1633"/>
                      <a:pt x="17594" y="7713"/>
                      <a:pt x="21126" y="10733"/>
                    </a:cubicBezTo>
                    <a:lnTo>
                      <a:pt x="21186" y="10733"/>
                    </a:lnTo>
                    <a:cubicBezTo>
                      <a:pt x="21186" y="10733"/>
                      <a:pt x="9440" y="1"/>
                      <a:pt x="4304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0" name="Google Shape;6960;p46"/>
              <p:cNvSpPr/>
              <p:nvPr/>
            </p:nvSpPr>
            <p:spPr>
              <a:xfrm>
                <a:off x="3614250" y="599500"/>
                <a:ext cx="886875" cy="909050"/>
              </a:xfrm>
              <a:custGeom>
                <a:avLst/>
                <a:gdLst/>
                <a:ahLst/>
                <a:cxnLst/>
                <a:rect l="l" t="t" r="r" b="b"/>
                <a:pathLst>
                  <a:path w="35475" h="36362" extrusionOk="0">
                    <a:moveTo>
                      <a:pt x="25473" y="0"/>
                    </a:moveTo>
                    <a:cubicBezTo>
                      <a:pt x="22289" y="0"/>
                      <a:pt x="19054" y="1812"/>
                      <a:pt x="17481" y="5030"/>
                    </a:cubicBezTo>
                    <a:cubicBezTo>
                      <a:pt x="14955" y="10195"/>
                      <a:pt x="13262" y="11095"/>
                      <a:pt x="10384" y="11095"/>
                    </a:cubicBezTo>
                    <a:cubicBezTo>
                      <a:pt x="9452" y="11095"/>
                      <a:pt x="8395" y="11001"/>
                      <a:pt x="7146" y="10926"/>
                    </a:cubicBezTo>
                    <a:cubicBezTo>
                      <a:pt x="6975" y="10916"/>
                      <a:pt x="6806" y="10911"/>
                      <a:pt x="6641" y="10911"/>
                    </a:cubicBezTo>
                    <a:cubicBezTo>
                      <a:pt x="1901" y="10911"/>
                      <a:pt x="0" y="15073"/>
                      <a:pt x="3407" y="19802"/>
                    </a:cubicBezTo>
                    <a:cubicBezTo>
                      <a:pt x="6933" y="24695"/>
                      <a:pt x="22374" y="35851"/>
                      <a:pt x="24107" y="36307"/>
                    </a:cubicBezTo>
                    <a:cubicBezTo>
                      <a:pt x="24249" y="36344"/>
                      <a:pt x="24398" y="36361"/>
                      <a:pt x="24552" y="36361"/>
                    </a:cubicBezTo>
                    <a:cubicBezTo>
                      <a:pt x="26274" y="36361"/>
                      <a:pt x="28605" y="34209"/>
                      <a:pt x="28605" y="34209"/>
                    </a:cubicBezTo>
                    <a:cubicBezTo>
                      <a:pt x="28605" y="34209"/>
                      <a:pt x="35475" y="17218"/>
                      <a:pt x="33590" y="7461"/>
                    </a:cubicBezTo>
                    <a:cubicBezTo>
                      <a:pt x="32576" y="2295"/>
                      <a:pt x="29057" y="0"/>
                      <a:pt x="25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1" name="Google Shape;6961;p46"/>
              <p:cNvSpPr/>
              <p:nvPr/>
            </p:nvSpPr>
            <p:spPr>
              <a:xfrm>
                <a:off x="4034525" y="959275"/>
                <a:ext cx="7222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88" extrusionOk="0">
                    <a:moveTo>
                      <a:pt x="1460" y="0"/>
                    </a:moveTo>
                    <a:cubicBezTo>
                      <a:pt x="670" y="0"/>
                      <a:pt x="1" y="639"/>
                      <a:pt x="1" y="1429"/>
                    </a:cubicBezTo>
                    <a:cubicBezTo>
                      <a:pt x="1" y="2219"/>
                      <a:pt x="670" y="2888"/>
                      <a:pt x="1460" y="2888"/>
                    </a:cubicBezTo>
                    <a:cubicBezTo>
                      <a:pt x="2250" y="2888"/>
                      <a:pt x="2889" y="2219"/>
                      <a:pt x="2889" y="1429"/>
                    </a:cubicBezTo>
                    <a:cubicBezTo>
                      <a:pt x="2889" y="639"/>
                      <a:pt x="2250" y="0"/>
                      <a:pt x="1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2" name="Google Shape;6962;p46"/>
              <p:cNvSpPr/>
              <p:nvPr/>
            </p:nvSpPr>
            <p:spPr>
              <a:xfrm>
                <a:off x="4102175" y="858200"/>
                <a:ext cx="570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81" extrusionOk="0">
                    <a:moveTo>
                      <a:pt x="1125" y="1"/>
                    </a:moveTo>
                    <a:cubicBezTo>
                      <a:pt x="517" y="1"/>
                      <a:pt x="0" y="517"/>
                      <a:pt x="0" y="1125"/>
                    </a:cubicBezTo>
                    <a:cubicBezTo>
                      <a:pt x="0" y="1764"/>
                      <a:pt x="517" y="2280"/>
                      <a:pt x="1125" y="2280"/>
                    </a:cubicBezTo>
                    <a:cubicBezTo>
                      <a:pt x="1763" y="2280"/>
                      <a:pt x="2280" y="1764"/>
                      <a:pt x="2280" y="1125"/>
                    </a:cubicBezTo>
                    <a:cubicBezTo>
                      <a:pt x="2280" y="517"/>
                      <a:pt x="1763" y="1"/>
                      <a:pt x="1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3" name="Google Shape;6963;p46"/>
              <p:cNvSpPr/>
              <p:nvPr/>
            </p:nvSpPr>
            <p:spPr>
              <a:xfrm>
                <a:off x="4117375" y="1033750"/>
                <a:ext cx="5700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80" extrusionOk="0">
                    <a:moveTo>
                      <a:pt x="1125" y="0"/>
                    </a:moveTo>
                    <a:cubicBezTo>
                      <a:pt x="517" y="0"/>
                      <a:pt x="0" y="517"/>
                      <a:pt x="0" y="1155"/>
                    </a:cubicBezTo>
                    <a:cubicBezTo>
                      <a:pt x="0" y="1763"/>
                      <a:pt x="517" y="2280"/>
                      <a:pt x="1125" y="2280"/>
                    </a:cubicBezTo>
                    <a:cubicBezTo>
                      <a:pt x="1763" y="2280"/>
                      <a:pt x="2280" y="1763"/>
                      <a:pt x="2280" y="1155"/>
                    </a:cubicBezTo>
                    <a:cubicBezTo>
                      <a:pt x="2280" y="517"/>
                      <a:pt x="1763" y="0"/>
                      <a:pt x="1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4" name="Google Shape;6964;p46"/>
              <p:cNvSpPr/>
              <p:nvPr/>
            </p:nvSpPr>
            <p:spPr>
              <a:xfrm>
                <a:off x="4105200" y="693300"/>
                <a:ext cx="91225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649" extrusionOk="0">
                    <a:moveTo>
                      <a:pt x="1824" y="1"/>
                    </a:moveTo>
                    <a:cubicBezTo>
                      <a:pt x="821" y="1"/>
                      <a:pt x="1" y="791"/>
                      <a:pt x="1" y="1825"/>
                    </a:cubicBezTo>
                    <a:cubicBezTo>
                      <a:pt x="1" y="2828"/>
                      <a:pt x="821" y="3648"/>
                      <a:pt x="1824" y="3648"/>
                    </a:cubicBezTo>
                    <a:cubicBezTo>
                      <a:pt x="2828" y="3648"/>
                      <a:pt x="3648" y="2828"/>
                      <a:pt x="3648" y="1825"/>
                    </a:cubicBezTo>
                    <a:cubicBezTo>
                      <a:pt x="3648" y="791"/>
                      <a:pt x="2828" y="1"/>
                      <a:pt x="18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5" name="Google Shape;6965;p46"/>
              <p:cNvSpPr/>
              <p:nvPr/>
            </p:nvSpPr>
            <p:spPr>
              <a:xfrm>
                <a:off x="4227550" y="621125"/>
                <a:ext cx="4790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885" extrusionOk="0">
                    <a:moveTo>
                      <a:pt x="943" y="0"/>
                    </a:moveTo>
                    <a:cubicBezTo>
                      <a:pt x="426" y="0"/>
                      <a:pt x="0" y="395"/>
                      <a:pt x="0" y="943"/>
                    </a:cubicBezTo>
                    <a:cubicBezTo>
                      <a:pt x="0" y="1459"/>
                      <a:pt x="426" y="1885"/>
                      <a:pt x="943" y="1885"/>
                    </a:cubicBezTo>
                    <a:cubicBezTo>
                      <a:pt x="1490" y="1885"/>
                      <a:pt x="1915" y="1459"/>
                      <a:pt x="1915" y="943"/>
                    </a:cubicBezTo>
                    <a:cubicBezTo>
                      <a:pt x="1915" y="395"/>
                      <a:pt x="1490" y="0"/>
                      <a:pt x="9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6" name="Google Shape;6966;p46"/>
              <p:cNvSpPr/>
              <p:nvPr/>
            </p:nvSpPr>
            <p:spPr>
              <a:xfrm>
                <a:off x="3979075" y="869600"/>
                <a:ext cx="69925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828" extrusionOk="0">
                    <a:moveTo>
                      <a:pt x="1398" y="1"/>
                    </a:moveTo>
                    <a:cubicBezTo>
                      <a:pt x="608" y="1"/>
                      <a:pt x="0" y="639"/>
                      <a:pt x="0" y="1399"/>
                    </a:cubicBezTo>
                    <a:cubicBezTo>
                      <a:pt x="0" y="2220"/>
                      <a:pt x="638" y="2827"/>
                      <a:pt x="1398" y="2827"/>
                    </a:cubicBezTo>
                    <a:cubicBezTo>
                      <a:pt x="2189" y="2827"/>
                      <a:pt x="2796" y="2159"/>
                      <a:pt x="2796" y="1399"/>
                    </a:cubicBezTo>
                    <a:cubicBezTo>
                      <a:pt x="2796" y="639"/>
                      <a:pt x="2189" y="31"/>
                      <a:pt x="1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7" name="Google Shape;6967;p46"/>
              <p:cNvSpPr/>
              <p:nvPr/>
            </p:nvSpPr>
            <p:spPr>
              <a:xfrm>
                <a:off x="3885600" y="884800"/>
                <a:ext cx="5322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129" extrusionOk="0">
                    <a:moveTo>
                      <a:pt x="1064" y="1"/>
                    </a:moveTo>
                    <a:cubicBezTo>
                      <a:pt x="456" y="1"/>
                      <a:pt x="0" y="457"/>
                      <a:pt x="0" y="1064"/>
                    </a:cubicBezTo>
                    <a:cubicBezTo>
                      <a:pt x="0" y="1672"/>
                      <a:pt x="487" y="2128"/>
                      <a:pt x="1064" y="2128"/>
                    </a:cubicBezTo>
                    <a:cubicBezTo>
                      <a:pt x="1672" y="2128"/>
                      <a:pt x="2128" y="1642"/>
                      <a:pt x="2128" y="106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8" name="Google Shape;6968;p46"/>
              <p:cNvSpPr/>
              <p:nvPr/>
            </p:nvSpPr>
            <p:spPr>
              <a:xfrm>
                <a:off x="4193700" y="683250"/>
                <a:ext cx="288425" cy="653700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26148" extrusionOk="0">
                    <a:moveTo>
                      <a:pt x="3609" y="1"/>
                    </a:moveTo>
                    <a:cubicBezTo>
                      <a:pt x="1322" y="1"/>
                      <a:pt x="1" y="2775"/>
                      <a:pt x="443" y="7911"/>
                    </a:cubicBezTo>
                    <a:cubicBezTo>
                      <a:pt x="1050" y="15327"/>
                      <a:pt x="5488" y="26148"/>
                      <a:pt x="5488" y="26148"/>
                    </a:cubicBezTo>
                    <a:cubicBezTo>
                      <a:pt x="5488" y="26148"/>
                      <a:pt x="11537" y="5357"/>
                      <a:pt x="7160" y="1680"/>
                    </a:cubicBezTo>
                    <a:cubicBezTo>
                      <a:pt x="5832" y="548"/>
                      <a:pt x="4626" y="1"/>
                      <a:pt x="3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9" name="Google Shape;6969;p46"/>
              <p:cNvSpPr/>
              <p:nvPr/>
            </p:nvSpPr>
            <p:spPr>
              <a:xfrm>
                <a:off x="4204000" y="684150"/>
                <a:ext cx="274350" cy="652050"/>
              </a:xfrm>
              <a:custGeom>
                <a:avLst/>
                <a:gdLst/>
                <a:ahLst/>
                <a:cxnLst/>
                <a:rect l="l" t="t" r="r" b="b"/>
                <a:pathLst>
                  <a:path w="10974" h="26082" extrusionOk="0">
                    <a:moveTo>
                      <a:pt x="3184" y="0"/>
                    </a:moveTo>
                    <a:cubicBezTo>
                      <a:pt x="1438" y="0"/>
                      <a:pt x="269" y="1615"/>
                      <a:pt x="0" y="4653"/>
                    </a:cubicBezTo>
                    <a:cubicBezTo>
                      <a:pt x="557" y="3615"/>
                      <a:pt x="1373" y="3083"/>
                      <a:pt x="2373" y="3083"/>
                    </a:cubicBezTo>
                    <a:cubicBezTo>
                      <a:pt x="3395" y="3083"/>
                      <a:pt x="4607" y="3638"/>
                      <a:pt x="5927" y="4774"/>
                    </a:cubicBezTo>
                    <a:cubicBezTo>
                      <a:pt x="9240" y="7540"/>
                      <a:pt x="6566" y="20124"/>
                      <a:pt x="5076" y="26082"/>
                    </a:cubicBezTo>
                    <a:cubicBezTo>
                      <a:pt x="5441" y="24866"/>
                      <a:pt x="10973" y="5261"/>
                      <a:pt x="6748" y="1674"/>
                    </a:cubicBezTo>
                    <a:cubicBezTo>
                      <a:pt x="5407" y="546"/>
                      <a:pt x="4198" y="0"/>
                      <a:pt x="3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0" name="Google Shape;6970;p46"/>
              <p:cNvSpPr/>
              <p:nvPr/>
            </p:nvSpPr>
            <p:spPr>
              <a:xfrm>
                <a:off x="3647750" y="940225"/>
                <a:ext cx="582100" cy="431700"/>
              </a:xfrm>
              <a:custGeom>
                <a:avLst/>
                <a:gdLst/>
                <a:ahLst/>
                <a:cxnLst/>
                <a:rect l="l" t="t" r="r" b="b"/>
                <a:pathLst>
                  <a:path w="23284" h="17268" extrusionOk="0">
                    <a:moveTo>
                      <a:pt x="7798" y="0"/>
                    </a:moveTo>
                    <a:cubicBezTo>
                      <a:pt x="7558" y="0"/>
                      <a:pt x="7319" y="21"/>
                      <a:pt x="7083" y="63"/>
                    </a:cubicBezTo>
                    <a:cubicBezTo>
                      <a:pt x="1" y="1370"/>
                      <a:pt x="7964" y="9638"/>
                      <a:pt x="14560" y="13255"/>
                    </a:cubicBezTo>
                    <a:cubicBezTo>
                      <a:pt x="21217" y="16902"/>
                      <a:pt x="23284" y="17267"/>
                      <a:pt x="23284" y="17267"/>
                    </a:cubicBezTo>
                    <a:cubicBezTo>
                      <a:pt x="23284" y="17267"/>
                      <a:pt x="14764" y="0"/>
                      <a:pt x="77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1" name="Google Shape;6971;p46"/>
              <p:cNvSpPr/>
              <p:nvPr/>
            </p:nvSpPr>
            <p:spPr>
              <a:xfrm>
                <a:off x="3732850" y="940900"/>
                <a:ext cx="4840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16298" extrusionOk="0">
                    <a:moveTo>
                      <a:pt x="4406" y="1"/>
                    </a:moveTo>
                    <a:cubicBezTo>
                      <a:pt x="4162" y="1"/>
                      <a:pt x="3919" y="22"/>
                      <a:pt x="3679" y="67"/>
                    </a:cubicBezTo>
                    <a:cubicBezTo>
                      <a:pt x="1" y="766"/>
                      <a:pt x="366" y="3319"/>
                      <a:pt x="2493" y="6115"/>
                    </a:cubicBezTo>
                    <a:cubicBezTo>
                      <a:pt x="2037" y="4444"/>
                      <a:pt x="2706" y="3167"/>
                      <a:pt x="5138" y="2711"/>
                    </a:cubicBezTo>
                    <a:cubicBezTo>
                      <a:pt x="5386" y="2663"/>
                      <a:pt x="5636" y="2640"/>
                      <a:pt x="5889" y="2640"/>
                    </a:cubicBezTo>
                    <a:cubicBezTo>
                      <a:pt x="10777" y="2640"/>
                      <a:pt x="16444" y="11269"/>
                      <a:pt x="19363" y="16298"/>
                    </a:cubicBezTo>
                    <a:cubicBezTo>
                      <a:pt x="17465" y="12678"/>
                      <a:pt x="10352" y="1"/>
                      <a:pt x="4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2" name="Google Shape;6972;p46"/>
              <p:cNvSpPr/>
              <p:nvPr/>
            </p:nvSpPr>
            <p:spPr>
              <a:xfrm>
                <a:off x="3859925" y="1382525"/>
                <a:ext cx="587250" cy="302150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12086" extrusionOk="0">
                    <a:moveTo>
                      <a:pt x="21727" y="1"/>
                    </a:moveTo>
                    <a:cubicBezTo>
                      <a:pt x="21727" y="1"/>
                      <a:pt x="16806" y="4580"/>
                      <a:pt x="9975" y="4580"/>
                    </a:cubicBezTo>
                    <a:cubicBezTo>
                      <a:pt x="9465" y="4580"/>
                      <a:pt x="8944" y="4554"/>
                      <a:pt x="8414" y="4499"/>
                    </a:cubicBezTo>
                    <a:cubicBezTo>
                      <a:pt x="7989" y="4454"/>
                      <a:pt x="7585" y="4432"/>
                      <a:pt x="7201" y="4432"/>
                    </a:cubicBezTo>
                    <a:cubicBezTo>
                      <a:pt x="645" y="4432"/>
                      <a:pt x="1" y="10713"/>
                      <a:pt x="8930" y="11977"/>
                    </a:cubicBezTo>
                    <a:cubicBezTo>
                      <a:pt x="9459" y="12051"/>
                      <a:pt x="9974" y="12086"/>
                      <a:pt x="10474" y="12086"/>
                    </a:cubicBezTo>
                    <a:cubicBezTo>
                      <a:pt x="18989" y="12086"/>
                      <a:pt x="23490" y="1946"/>
                      <a:pt x="23490" y="1946"/>
                    </a:cubicBezTo>
                    <a:lnTo>
                      <a:pt x="217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3" name="Google Shape;6973;p46"/>
              <p:cNvSpPr/>
              <p:nvPr/>
            </p:nvSpPr>
            <p:spPr>
              <a:xfrm>
                <a:off x="3874950" y="1409875"/>
                <a:ext cx="572225" cy="274800"/>
              </a:xfrm>
              <a:custGeom>
                <a:avLst/>
                <a:gdLst/>
                <a:ahLst/>
                <a:cxnLst/>
                <a:rect l="l" t="t" r="r" b="b"/>
                <a:pathLst>
                  <a:path w="22889" h="10992" extrusionOk="0">
                    <a:moveTo>
                      <a:pt x="22129" y="1"/>
                    </a:moveTo>
                    <a:cubicBezTo>
                      <a:pt x="20835" y="2358"/>
                      <a:pt x="17122" y="7869"/>
                      <a:pt x="11195" y="7869"/>
                    </a:cubicBezTo>
                    <a:cubicBezTo>
                      <a:pt x="10855" y="7869"/>
                      <a:pt x="10508" y="7851"/>
                      <a:pt x="10153" y="7813"/>
                    </a:cubicBezTo>
                    <a:cubicBezTo>
                      <a:pt x="5381" y="7265"/>
                      <a:pt x="4256" y="5259"/>
                      <a:pt x="4195" y="3648"/>
                    </a:cubicBezTo>
                    <a:lnTo>
                      <a:pt x="4195" y="3648"/>
                    </a:lnTo>
                    <a:cubicBezTo>
                      <a:pt x="1" y="4986"/>
                      <a:pt x="609" y="9788"/>
                      <a:pt x="8329" y="10883"/>
                    </a:cubicBezTo>
                    <a:cubicBezTo>
                      <a:pt x="8854" y="10957"/>
                      <a:pt x="9366" y="10992"/>
                      <a:pt x="9864" y="10992"/>
                    </a:cubicBezTo>
                    <a:cubicBezTo>
                      <a:pt x="18334" y="10992"/>
                      <a:pt x="22889" y="852"/>
                      <a:pt x="22889" y="852"/>
                    </a:cubicBezTo>
                    <a:lnTo>
                      <a:pt x="22129" y="1"/>
                    </a:ln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4" name="Google Shape;6974;p46"/>
              <p:cNvSpPr/>
              <p:nvPr/>
            </p:nvSpPr>
            <p:spPr>
              <a:xfrm>
                <a:off x="4501100" y="1133900"/>
                <a:ext cx="215075" cy="213700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8548" extrusionOk="0">
                    <a:moveTo>
                      <a:pt x="7466" y="1"/>
                    </a:moveTo>
                    <a:cubicBezTo>
                      <a:pt x="6935" y="1"/>
                      <a:pt x="6504" y="436"/>
                      <a:pt x="6475" y="979"/>
                    </a:cubicBezTo>
                    <a:lnTo>
                      <a:pt x="6475" y="1101"/>
                    </a:lnTo>
                    <a:cubicBezTo>
                      <a:pt x="426" y="2803"/>
                      <a:pt x="31" y="8335"/>
                      <a:pt x="1" y="8426"/>
                    </a:cubicBezTo>
                    <a:cubicBezTo>
                      <a:pt x="1" y="8456"/>
                      <a:pt x="31" y="8547"/>
                      <a:pt x="92" y="8547"/>
                    </a:cubicBezTo>
                    <a:cubicBezTo>
                      <a:pt x="122" y="8547"/>
                      <a:pt x="183" y="8487"/>
                      <a:pt x="183" y="8456"/>
                    </a:cubicBezTo>
                    <a:cubicBezTo>
                      <a:pt x="183" y="8396"/>
                      <a:pt x="578" y="2985"/>
                      <a:pt x="6475" y="1313"/>
                    </a:cubicBezTo>
                    <a:cubicBezTo>
                      <a:pt x="6566" y="1739"/>
                      <a:pt x="6962" y="2073"/>
                      <a:pt x="7417" y="2104"/>
                    </a:cubicBezTo>
                    <a:cubicBezTo>
                      <a:pt x="7452" y="2107"/>
                      <a:pt x="7487" y="2109"/>
                      <a:pt x="7521" y="2109"/>
                    </a:cubicBezTo>
                    <a:cubicBezTo>
                      <a:pt x="8052" y="2109"/>
                      <a:pt x="8483" y="1674"/>
                      <a:pt x="8512" y="1131"/>
                    </a:cubicBezTo>
                    <a:cubicBezTo>
                      <a:pt x="8603" y="523"/>
                      <a:pt x="8147" y="37"/>
                      <a:pt x="7569" y="6"/>
                    </a:cubicBezTo>
                    <a:cubicBezTo>
                      <a:pt x="7535" y="3"/>
                      <a:pt x="7500" y="1"/>
                      <a:pt x="74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5" name="Google Shape;6975;p46"/>
              <p:cNvSpPr/>
              <p:nvPr/>
            </p:nvSpPr>
            <p:spPr>
              <a:xfrm>
                <a:off x="4385600" y="1301025"/>
                <a:ext cx="152000" cy="14707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5883" extrusionOk="0">
                    <a:moveTo>
                      <a:pt x="3002" y="0"/>
                    </a:moveTo>
                    <a:cubicBezTo>
                      <a:pt x="1460" y="0"/>
                      <a:pt x="208" y="1207"/>
                      <a:pt x="92" y="2774"/>
                    </a:cubicBezTo>
                    <a:cubicBezTo>
                      <a:pt x="1" y="4385"/>
                      <a:pt x="1247" y="5784"/>
                      <a:pt x="2888" y="5875"/>
                    </a:cubicBezTo>
                    <a:cubicBezTo>
                      <a:pt x="2961" y="5880"/>
                      <a:pt x="3033" y="5883"/>
                      <a:pt x="3105" y="5883"/>
                    </a:cubicBezTo>
                    <a:cubicBezTo>
                      <a:pt x="4620" y="5883"/>
                      <a:pt x="5873" y="4676"/>
                      <a:pt x="5989" y="3109"/>
                    </a:cubicBezTo>
                    <a:cubicBezTo>
                      <a:pt x="6080" y="1467"/>
                      <a:pt x="4803" y="69"/>
                      <a:pt x="3223" y="8"/>
                    </a:cubicBezTo>
                    <a:cubicBezTo>
                      <a:pt x="3149" y="3"/>
                      <a:pt x="3075" y="0"/>
                      <a:pt x="30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6" name="Google Shape;6976;p46"/>
              <p:cNvSpPr/>
              <p:nvPr/>
            </p:nvSpPr>
            <p:spPr>
              <a:xfrm>
                <a:off x="4409175" y="1039175"/>
                <a:ext cx="141350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11577" extrusionOk="0">
                    <a:moveTo>
                      <a:pt x="5513" y="0"/>
                    </a:moveTo>
                    <a:cubicBezTo>
                      <a:pt x="5496" y="0"/>
                      <a:pt x="5481" y="7"/>
                      <a:pt x="5471" y="26"/>
                    </a:cubicBezTo>
                    <a:cubicBezTo>
                      <a:pt x="0" y="3400"/>
                      <a:pt x="1125" y="11425"/>
                      <a:pt x="1125" y="11485"/>
                    </a:cubicBezTo>
                    <a:cubicBezTo>
                      <a:pt x="1125" y="11546"/>
                      <a:pt x="1185" y="11577"/>
                      <a:pt x="1216" y="11577"/>
                    </a:cubicBezTo>
                    <a:cubicBezTo>
                      <a:pt x="1277" y="11577"/>
                      <a:pt x="1337" y="11546"/>
                      <a:pt x="1337" y="11485"/>
                    </a:cubicBezTo>
                    <a:cubicBezTo>
                      <a:pt x="1337" y="11425"/>
                      <a:pt x="213" y="3552"/>
                      <a:pt x="5562" y="209"/>
                    </a:cubicBezTo>
                    <a:cubicBezTo>
                      <a:pt x="5623" y="178"/>
                      <a:pt x="5654" y="87"/>
                      <a:pt x="5623" y="57"/>
                    </a:cubicBezTo>
                    <a:cubicBezTo>
                      <a:pt x="5602" y="36"/>
                      <a:pt x="5552" y="0"/>
                      <a:pt x="55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7" name="Google Shape;6977;p46"/>
              <p:cNvSpPr/>
              <p:nvPr/>
            </p:nvSpPr>
            <p:spPr>
              <a:xfrm>
                <a:off x="4435000" y="1328450"/>
                <a:ext cx="58525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287" extrusionOk="0">
                    <a:moveTo>
                      <a:pt x="1139" y="0"/>
                    </a:moveTo>
                    <a:cubicBezTo>
                      <a:pt x="548" y="0"/>
                      <a:pt x="60" y="467"/>
                      <a:pt x="31" y="1069"/>
                    </a:cubicBezTo>
                    <a:cubicBezTo>
                      <a:pt x="0" y="1708"/>
                      <a:pt x="456" y="2255"/>
                      <a:pt x="1095" y="2285"/>
                    </a:cubicBezTo>
                    <a:cubicBezTo>
                      <a:pt x="1115" y="2286"/>
                      <a:pt x="1135" y="2287"/>
                      <a:pt x="1155" y="2287"/>
                    </a:cubicBezTo>
                    <a:cubicBezTo>
                      <a:pt x="1765" y="2287"/>
                      <a:pt x="2252" y="1840"/>
                      <a:pt x="2311" y="1221"/>
                    </a:cubicBezTo>
                    <a:cubicBezTo>
                      <a:pt x="2341" y="583"/>
                      <a:pt x="1855" y="36"/>
                      <a:pt x="1247" y="6"/>
                    </a:cubicBezTo>
                    <a:cubicBezTo>
                      <a:pt x="1210" y="2"/>
                      <a:pt x="1175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8" name="Google Shape;6978;p46"/>
            <p:cNvSpPr/>
            <p:nvPr/>
          </p:nvSpPr>
          <p:spPr>
            <a:xfrm>
              <a:off x="7485350" y="1681150"/>
              <a:ext cx="35100" cy="3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2825998" y="487451"/>
            <a:ext cx="3515232" cy="777995"/>
          </a:xfrm>
          <a:prstGeom prst="wedgeRoundRectCallout">
            <a:avLst>
              <a:gd name="adj1" fmla="val 57649"/>
              <a:gd name="adj2" fmla="val 40737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Trò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chơi</a:t>
            </a:r>
            <a:r>
              <a:rPr lang="en-US" sz="2000" b="1" dirty="0" smtClean="0">
                <a:solidFill>
                  <a:schemeClr val="bg1"/>
                </a:solidFill>
              </a:rPr>
              <a:t> “</a:t>
            </a:r>
            <a:r>
              <a:rPr lang="en-US" sz="2000" b="1" dirty="0" err="1" smtClean="0">
                <a:solidFill>
                  <a:schemeClr val="bg1"/>
                </a:solidFill>
              </a:rPr>
              <a:t>Đúng</a:t>
            </a:r>
            <a:r>
              <a:rPr lang="en-US" sz="2000" b="1" dirty="0" smtClean="0">
                <a:solidFill>
                  <a:schemeClr val="bg1"/>
                </a:solidFill>
              </a:rPr>
              <a:t> hay </a:t>
            </a:r>
            <a:r>
              <a:rPr lang="en-US" sz="2000" b="1" dirty="0" err="1" smtClean="0">
                <a:solidFill>
                  <a:schemeClr val="bg1"/>
                </a:solidFill>
              </a:rPr>
              <a:t>sai</a:t>
            </a:r>
            <a:r>
              <a:rPr lang="en-US" sz="2000" b="1" dirty="0" smtClean="0">
                <a:solidFill>
                  <a:schemeClr val="bg1"/>
                </a:solidFill>
              </a:rPr>
              <a:t>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6398" y="1437686"/>
            <a:ext cx="602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u="sng" dirty="0" smtClean="0">
                <a:solidFill>
                  <a:schemeClr val="accent4"/>
                </a:solidFill>
              </a:rPr>
              <a:t>Hướng dẫn:</a:t>
            </a:r>
          </a:p>
          <a:p>
            <a:pPr algn="just">
              <a:lnSpc>
                <a:spcPct val="150000"/>
              </a:lnSpc>
            </a:pPr>
            <a:r>
              <a:rPr lang="nl-NL" sz="2000" dirty="0" smtClean="0"/>
              <a:t>Giáo viên đọc </a:t>
            </a:r>
            <a:r>
              <a:rPr lang="nl-NL" sz="2000" dirty="0"/>
              <a:t>câu hỏi, </a:t>
            </a:r>
            <a:r>
              <a:rPr lang="nl-NL" sz="2000" dirty="0" smtClean="0"/>
              <a:t>hô </a:t>
            </a:r>
            <a:r>
              <a:rPr lang="nl-NL" sz="2000" dirty="0"/>
              <a:t>to: </a:t>
            </a:r>
            <a:r>
              <a:rPr lang="nl-NL" sz="2000" dirty="0" smtClean="0"/>
              <a:t>“Đúng </a:t>
            </a:r>
            <a:r>
              <a:rPr lang="nl-NL" sz="2000" dirty="0"/>
              <a:t>hay sai</a:t>
            </a:r>
            <a:r>
              <a:rPr lang="nl-NL" sz="2000" dirty="0" smtClean="0"/>
              <a:t>?” </a:t>
            </a:r>
            <a:r>
              <a:rPr lang="nl-NL" sz="2000" dirty="0"/>
              <a:t>thì HS sẽ đồng loạt giơ </a:t>
            </a:r>
            <a:r>
              <a:rPr lang="nl-NL" sz="2000" dirty="0" smtClean="0"/>
              <a:t>tay.</a:t>
            </a:r>
          </a:p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nl-NL" sz="2000" i="1" dirty="0" smtClean="0">
                <a:solidFill>
                  <a:schemeClr val="accent5">
                    <a:lumMod val="75000"/>
                  </a:schemeClr>
                </a:solidFill>
              </a:rPr>
              <a:t>uy </a:t>
            </a:r>
            <a:r>
              <a:rPr lang="nl-NL" sz="2000" i="1" dirty="0">
                <a:solidFill>
                  <a:schemeClr val="accent5">
                    <a:lumMod val="75000"/>
                  </a:schemeClr>
                </a:solidFill>
              </a:rPr>
              <a:t>ước: </a:t>
            </a:r>
            <a:r>
              <a:rPr lang="nl-NL" sz="2000" dirty="0" smtClean="0"/>
              <a:t>Xòe </a:t>
            </a:r>
            <a:r>
              <a:rPr lang="nl-NL" sz="2000" dirty="0"/>
              <a:t>bàn tay là đúng, nắm bàn tay là </a:t>
            </a:r>
            <a:r>
              <a:rPr lang="nl-NL" sz="2000" dirty="0" smtClean="0"/>
              <a:t>sai.</a:t>
            </a:r>
            <a:endParaRPr lang="en-US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0" name="Google Shape;7300;p51"/>
          <p:cNvGrpSpPr/>
          <p:nvPr/>
        </p:nvGrpSpPr>
        <p:grpSpPr>
          <a:xfrm>
            <a:off x="5205307" y="859734"/>
            <a:ext cx="1645890" cy="877283"/>
            <a:chOff x="5205307" y="859734"/>
            <a:chExt cx="1645890" cy="877283"/>
          </a:xfrm>
        </p:grpSpPr>
        <p:sp>
          <p:nvSpPr>
            <p:cNvPr id="7301" name="Google Shape;7301;p51"/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02" name="Google Shape;7302;p51"/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7303" name="Google Shape;7303;p51"/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304" name="Google Shape;7304;p51"/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5" name="Google Shape;7305;p51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6" name="Google Shape;7306;p51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7" name="Google Shape;7307;p51"/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8" name="Google Shape;7308;p51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9" name="Google Shape;7309;p51"/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0" name="Google Shape;7310;p51"/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1" name="Google Shape;7311;p51"/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2" name="Google Shape;7312;p51"/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3" name="Google Shape;7313;p51"/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4" name="Google Shape;7314;p51"/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5" name="Google Shape;7315;p51"/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6" name="Google Shape;7316;p51"/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7" name="Google Shape;7317;p51"/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8" name="Google Shape;7318;p51"/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9" name="Google Shape;7319;p51"/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0" name="Google Shape;7320;p51"/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1" name="Google Shape;7321;p51"/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2" name="Google Shape;7322;p51"/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3" name="Google Shape;7323;p51"/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4" name="Google Shape;7324;p51"/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5" name="Google Shape;7325;p51"/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6" name="Google Shape;7326;p51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7" name="Google Shape;7327;p51"/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8" name="Google Shape;7328;p51"/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29" name="Google Shape;7329;p51"/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7330" name="Google Shape;7330;p51"/>
          <p:cNvGrpSpPr/>
          <p:nvPr/>
        </p:nvGrpSpPr>
        <p:grpSpPr>
          <a:xfrm flipH="1">
            <a:off x="7516662" y="1731441"/>
            <a:ext cx="1111634" cy="592517"/>
            <a:chOff x="5205307" y="859734"/>
            <a:chExt cx="1645890" cy="877283"/>
          </a:xfrm>
        </p:grpSpPr>
        <p:sp>
          <p:nvSpPr>
            <p:cNvPr id="7331" name="Google Shape;7331;p51"/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2" name="Google Shape;7332;p51"/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7333" name="Google Shape;7333;p51"/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334" name="Google Shape;7334;p51"/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5" name="Google Shape;7335;p51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6" name="Google Shape;7336;p51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7" name="Google Shape;7337;p51"/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8" name="Google Shape;7338;p51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9" name="Google Shape;7339;p51"/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0" name="Google Shape;7340;p51"/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1" name="Google Shape;7341;p51"/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2" name="Google Shape;7342;p51"/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3" name="Google Shape;7343;p51"/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4" name="Google Shape;7344;p51"/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5" name="Google Shape;7345;p51"/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6" name="Google Shape;7346;p51"/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7" name="Google Shape;7347;p51"/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8" name="Google Shape;7348;p51"/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9" name="Google Shape;7349;p51"/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0" name="Google Shape;7350;p51"/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1" name="Google Shape;7351;p51"/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2" name="Google Shape;7352;p51"/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3" name="Google Shape;7353;p51"/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4" name="Google Shape;7354;p51"/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5" name="Google Shape;7355;p51"/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6" name="Google Shape;7356;p51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7" name="Google Shape;7357;p51"/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8" name="Google Shape;7358;p51"/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59" name="Google Shape;7359;p51"/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8" name="Rectangle 7"/>
          <p:cNvSpPr/>
          <p:nvPr/>
        </p:nvSpPr>
        <p:spPr>
          <a:xfrm>
            <a:off x="826958" y="466642"/>
            <a:ext cx="478528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Số 564 có 6 chục.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61150" y="1165938"/>
            <a:ext cx="1204675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Đúng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088918" y="1953856"/>
            <a:ext cx="5598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Câu</a:t>
            </a:r>
            <a:r>
              <a:rPr lang="en-US" sz="2000" b="1" dirty="0"/>
              <a:t> 2. </a:t>
            </a:r>
            <a:r>
              <a:rPr lang="en-US" sz="2000" dirty="0" err="1"/>
              <a:t>Số</a:t>
            </a:r>
            <a:r>
              <a:rPr lang="en-US" sz="2000" dirty="0"/>
              <a:t> 456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455. </a:t>
            </a:r>
            <a:r>
              <a:rPr lang="en-US" sz="2000" dirty="0" err="1"/>
              <a:t>Đúng</a:t>
            </a:r>
            <a:r>
              <a:rPr lang="en-US" sz="2000" dirty="0"/>
              <a:t> hay </a:t>
            </a:r>
            <a:r>
              <a:rPr lang="en-US" sz="2000" dirty="0" err="1"/>
              <a:t>sai</a:t>
            </a:r>
            <a:r>
              <a:rPr lang="en-US" sz="2000" dirty="0"/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219600" y="2618675"/>
            <a:ext cx="1204675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Đúng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390214" y="3344184"/>
            <a:ext cx="5637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3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Số 703 được viết là 703 = 700 + 30 + 0.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091192" y="4149531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Sai</a:t>
            </a:r>
            <a:endParaRPr lang="en-US" sz="2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77" grpId="0" animBg="1"/>
      <p:bldP spid="11" grpId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8" name="Google Shape;7758;p56"/>
          <p:cNvGrpSpPr/>
          <p:nvPr/>
        </p:nvGrpSpPr>
        <p:grpSpPr>
          <a:xfrm>
            <a:off x="8092126" y="776523"/>
            <a:ext cx="835443" cy="814299"/>
            <a:chOff x="6760900" y="5637775"/>
            <a:chExt cx="1057925" cy="1031150"/>
          </a:xfrm>
        </p:grpSpPr>
        <p:sp>
          <p:nvSpPr>
            <p:cNvPr id="7759" name="Google Shape;7759;p56"/>
            <p:cNvSpPr/>
            <p:nvPr/>
          </p:nvSpPr>
          <p:spPr>
            <a:xfrm>
              <a:off x="6760900" y="5637775"/>
              <a:ext cx="1057925" cy="1031150"/>
            </a:xfrm>
            <a:custGeom>
              <a:avLst/>
              <a:gdLst/>
              <a:ahLst/>
              <a:cxnLst/>
              <a:rect l="l" t="t" r="r" b="b"/>
              <a:pathLst>
                <a:path w="42317" h="41246" extrusionOk="0">
                  <a:moveTo>
                    <a:pt x="23581" y="0"/>
                  </a:moveTo>
                  <a:cubicBezTo>
                    <a:pt x="23206" y="0"/>
                    <a:pt x="22832" y="27"/>
                    <a:pt x="22484" y="134"/>
                  </a:cubicBezTo>
                  <a:cubicBezTo>
                    <a:pt x="22082" y="241"/>
                    <a:pt x="21627" y="402"/>
                    <a:pt x="21226" y="643"/>
                  </a:cubicBezTo>
                  <a:cubicBezTo>
                    <a:pt x="20931" y="803"/>
                    <a:pt x="20637" y="1044"/>
                    <a:pt x="20289" y="1312"/>
                  </a:cubicBezTo>
                  <a:cubicBezTo>
                    <a:pt x="19834" y="1713"/>
                    <a:pt x="19432" y="2168"/>
                    <a:pt x="19004" y="2784"/>
                  </a:cubicBezTo>
                  <a:cubicBezTo>
                    <a:pt x="18736" y="3132"/>
                    <a:pt x="18469" y="3587"/>
                    <a:pt x="18228" y="4015"/>
                  </a:cubicBezTo>
                  <a:cubicBezTo>
                    <a:pt x="18121" y="3988"/>
                    <a:pt x="18014" y="3908"/>
                    <a:pt x="17933" y="3881"/>
                  </a:cubicBezTo>
                  <a:cubicBezTo>
                    <a:pt x="17800" y="3801"/>
                    <a:pt x="17612" y="3747"/>
                    <a:pt x="17532" y="3721"/>
                  </a:cubicBezTo>
                  <a:cubicBezTo>
                    <a:pt x="17345" y="3640"/>
                    <a:pt x="17184" y="3587"/>
                    <a:pt x="16997" y="3533"/>
                  </a:cubicBezTo>
                  <a:cubicBezTo>
                    <a:pt x="16649" y="3453"/>
                    <a:pt x="16274" y="3373"/>
                    <a:pt x="15873" y="3346"/>
                  </a:cubicBezTo>
                  <a:cubicBezTo>
                    <a:pt x="15712" y="3319"/>
                    <a:pt x="15578" y="3319"/>
                    <a:pt x="15418" y="3319"/>
                  </a:cubicBezTo>
                  <a:cubicBezTo>
                    <a:pt x="14855" y="3319"/>
                    <a:pt x="14267" y="3399"/>
                    <a:pt x="13705" y="3533"/>
                  </a:cubicBezTo>
                  <a:cubicBezTo>
                    <a:pt x="13330" y="3640"/>
                    <a:pt x="12928" y="3774"/>
                    <a:pt x="12580" y="3988"/>
                  </a:cubicBezTo>
                  <a:cubicBezTo>
                    <a:pt x="12366" y="4069"/>
                    <a:pt x="12206" y="4176"/>
                    <a:pt x="12045" y="4283"/>
                  </a:cubicBezTo>
                  <a:cubicBezTo>
                    <a:pt x="11724" y="4122"/>
                    <a:pt x="11403" y="4015"/>
                    <a:pt x="11055" y="3988"/>
                  </a:cubicBezTo>
                  <a:cubicBezTo>
                    <a:pt x="10841" y="3935"/>
                    <a:pt x="10626" y="3935"/>
                    <a:pt x="10359" y="3908"/>
                  </a:cubicBezTo>
                  <a:lnTo>
                    <a:pt x="9422" y="3908"/>
                  </a:lnTo>
                  <a:cubicBezTo>
                    <a:pt x="9101" y="3908"/>
                    <a:pt x="8753" y="3988"/>
                    <a:pt x="8432" y="4042"/>
                  </a:cubicBezTo>
                  <a:cubicBezTo>
                    <a:pt x="8057" y="4122"/>
                    <a:pt x="7682" y="4202"/>
                    <a:pt x="7388" y="4336"/>
                  </a:cubicBezTo>
                  <a:cubicBezTo>
                    <a:pt x="6558" y="4684"/>
                    <a:pt x="5835" y="5246"/>
                    <a:pt x="5380" y="5915"/>
                  </a:cubicBezTo>
                  <a:cubicBezTo>
                    <a:pt x="4845" y="6665"/>
                    <a:pt x="4765" y="7387"/>
                    <a:pt x="4818" y="7869"/>
                  </a:cubicBezTo>
                  <a:cubicBezTo>
                    <a:pt x="4845" y="8886"/>
                    <a:pt x="5434" y="9796"/>
                    <a:pt x="6424" y="10305"/>
                  </a:cubicBezTo>
                  <a:cubicBezTo>
                    <a:pt x="6692" y="10439"/>
                    <a:pt x="6960" y="10492"/>
                    <a:pt x="7254" y="10573"/>
                  </a:cubicBezTo>
                  <a:cubicBezTo>
                    <a:pt x="7308" y="10599"/>
                    <a:pt x="7361" y="10599"/>
                    <a:pt x="7415" y="10599"/>
                  </a:cubicBezTo>
                  <a:cubicBezTo>
                    <a:pt x="7227" y="10706"/>
                    <a:pt x="7040" y="10840"/>
                    <a:pt x="6853" y="10947"/>
                  </a:cubicBezTo>
                  <a:cubicBezTo>
                    <a:pt x="6371" y="11242"/>
                    <a:pt x="5889" y="11563"/>
                    <a:pt x="5407" y="11964"/>
                  </a:cubicBezTo>
                  <a:cubicBezTo>
                    <a:pt x="4604" y="12634"/>
                    <a:pt x="3882" y="13490"/>
                    <a:pt x="3239" y="14427"/>
                  </a:cubicBezTo>
                  <a:cubicBezTo>
                    <a:pt x="2731" y="15123"/>
                    <a:pt x="2329" y="15926"/>
                    <a:pt x="2008" y="16755"/>
                  </a:cubicBezTo>
                  <a:cubicBezTo>
                    <a:pt x="1687" y="17103"/>
                    <a:pt x="1339" y="17451"/>
                    <a:pt x="1018" y="17933"/>
                  </a:cubicBezTo>
                  <a:cubicBezTo>
                    <a:pt x="750" y="18335"/>
                    <a:pt x="563" y="18736"/>
                    <a:pt x="402" y="19138"/>
                  </a:cubicBezTo>
                  <a:cubicBezTo>
                    <a:pt x="322" y="19378"/>
                    <a:pt x="268" y="19566"/>
                    <a:pt x="188" y="19807"/>
                  </a:cubicBezTo>
                  <a:cubicBezTo>
                    <a:pt x="134" y="20101"/>
                    <a:pt x="81" y="20369"/>
                    <a:pt x="54" y="20583"/>
                  </a:cubicBezTo>
                  <a:cubicBezTo>
                    <a:pt x="0" y="21065"/>
                    <a:pt x="27" y="21547"/>
                    <a:pt x="134" y="22109"/>
                  </a:cubicBezTo>
                  <a:cubicBezTo>
                    <a:pt x="188" y="22457"/>
                    <a:pt x="295" y="22778"/>
                    <a:pt x="402" y="23152"/>
                  </a:cubicBezTo>
                  <a:cubicBezTo>
                    <a:pt x="589" y="23795"/>
                    <a:pt x="857" y="24410"/>
                    <a:pt x="1232" y="25053"/>
                  </a:cubicBezTo>
                  <a:cubicBezTo>
                    <a:pt x="1526" y="25615"/>
                    <a:pt x="1901" y="26150"/>
                    <a:pt x="2356" y="26686"/>
                  </a:cubicBezTo>
                  <a:cubicBezTo>
                    <a:pt x="2597" y="27007"/>
                    <a:pt x="2864" y="27274"/>
                    <a:pt x="3132" y="27542"/>
                  </a:cubicBezTo>
                  <a:lnTo>
                    <a:pt x="3266" y="27676"/>
                  </a:lnTo>
                  <a:cubicBezTo>
                    <a:pt x="3400" y="27810"/>
                    <a:pt x="3534" y="27943"/>
                    <a:pt x="3694" y="28077"/>
                  </a:cubicBezTo>
                  <a:cubicBezTo>
                    <a:pt x="4444" y="28693"/>
                    <a:pt x="5247" y="29309"/>
                    <a:pt x="6157" y="29844"/>
                  </a:cubicBezTo>
                  <a:cubicBezTo>
                    <a:pt x="6076" y="29951"/>
                    <a:pt x="5969" y="30085"/>
                    <a:pt x="5916" y="30165"/>
                  </a:cubicBezTo>
                  <a:cubicBezTo>
                    <a:pt x="5300" y="31075"/>
                    <a:pt x="5032" y="32092"/>
                    <a:pt x="5220" y="33082"/>
                  </a:cubicBezTo>
                  <a:cubicBezTo>
                    <a:pt x="5273" y="33591"/>
                    <a:pt x="5487" y="34046"/>
                    <a:pt x="5782" y="34501"/>
                  </a:cubicBezTo>
                  <a:cubicBezTo>
                    <a:pt x="5809" y="34528"/>
                    <a:pt x="5889" y="34581"/>
                    <a:pt x="5916" y="34662"/>
                  </a:cubicBezTo>
                  <a:cubicBezTo>
                    <a:pt x="6237" y="35090"/>
                    <a:pt x="6719" y="35465"/>
                    <a:pt x="7254" y="35706"/>
                  </a:cubicBezTo>
                  <a:cubicBezTo>
                    <a:pt x="7682" y="35893"/>
                    <a:pt x="8191" y="36000"/>
                    <a:pt x="8726" y="36000"/>
                  </a:cubicBezTo>
                  <a:lnTo>
                    <a:pt x="8887" y="36000"/>
                  </a:lnTo>
                  <a:cubicBezTo>
                    <a:pt x="9368" y="36000"/>
                    <a:pt x="9823" y="35866"/>
                    <a:pt x="10252" y="35706"/>
                  </a:cubicBezTo>
                  <a:cubicBezTo>
                    <a:pt x="10439" y="35625"/>
                    <a:pt x="10600" y="35572"/>
                    <a:pt x="10760" y="35465"/>
                  </a:cubicBezTo>
                  <a:cubicBezTo>
                    <a:pt x="10867" y="35572"/>
                    <a:pt x="11001" y="35652"/>
                    <a:pt x="11108" y="35759"/>
                  </a:cubicBezTo>
                  <a:cubicBezTo>
                    <a:pt x="11135" y="36321"/>
                    <a:pt x="11269" y="36856"/>
                    <a:pt x="11456" y="37365"/>
                  </a:cubicBezTo>
                  <a:cubicBezTo>
                    <a:pt x="11563" y="37606"/>
                    <a:pt x="11670" y="37847"/>
                    <a:pt x="11804" y="38034"/>
                  </a:cubicBezTo>
                  <a:cubicBezTo>
                    <a:pt x="11858" y="38141"/>
                    <a:pt x="11911" y="38248"/>
                    <a:pt x="11965" y="38302"/>
                  </a:cubicBezTo>
                  <a:cubicBezTo>
                    <a:pt x="12339" y="38864"/>
                    <a:pt x="12875" y="39319"/>
                    <a:pt x="13464" y="39613"/>
                  </a:cubicBezTo>
                  <a:cubicBezTo>
                    <a:pt x="13945" y="39854"/>
                    <a:pt x="14481" y="39935"/>
                    <a:pt x="14989" y="39935"/>
                  </a:cubicBezTo>
                  <a:lnTo>
                    <a:pt x="15150" y="39935"/>
                  </a:lnTo>
                  <a:cubicBezTo>
                    <a:pt x="15712" y="39908"/>
                    <a:pt x="16274" y="39694"/>
                    <a:pt x="16783" y="39399"/>
                  </a:cubicBezTo>
                  <a:cubicBezTo>
                    <a:pt x="16890" y="39372"/>
                    <a:pt x="16943" y="39319"/>
                    <a:pt x="17050" y="39239"/>
                  </a:cubicBezTo>
                  <a:cubicBezTo>
                    <a:pt x="17398" y="39319"/>
                    <a:pt x="17693" y="39399"/>
                    <a:pt x="18014" y="39479"/>
                  </a:cubicBezTo>
                  <a:cubicBezTo>
                    <a:pt x="18522" y="39587"/>
                    <a:pt x="19031" y="39640"/>
                    <a:pt x="19486" y="39720"/>
                  </a:cubicBezTo>
                  <a:cubicBezTo>
                    <a:pt x="19593" y="39747"/>
                    <a:pt x="19646" y="39747"/>
                    <a:pt x="19754" y="39747"/>
                  </a:cubicBezTo>
                  <a:cubicBezTo>
                    <a:pt x="19861" y="39774"/>
                    <a:pt x="20021" y="39774"/>
                    <a:pt x="20021" y="39774"/>
                  </a:cubicBezTo>
                  <a:cubicBezTo>
                    <a:pt x="20503" y="39801"/>
                    <a:pt x="20904" y="39854"/>
                    <a:pt x="21252" y="39854"/>
                  </a:cubicBezTo>
                  <a:cubicBezTo>
                    <a:pt x="21627" y="39854"/>
                    <a:pt x="22029" y="39854"/>
                    <a:pt x="22430" y="39801"/>
                  </a:cubicBezTo>
                  <a:cubicBezTo>
                    <a:pt x="22510" y="39774"/>
                    <a:pt x="22591" y="39774"/>
                    <a:pt x="22671" y="39774"/>
                  </a:cubicBezTo>
                  <a:lnTo>
                    <a:pt x="22778" y="39881"/>
                  </a:lnTo>
                  <a:cubicBezTo>
                    <a:pt x="22832" y="39908"/>
                    <a:pt x="22858" y="39988"/>
                    <a:pt x="22939" y="40015"/>
                  </a:cubicBezTo>
                  <a:cubicBezTo>
                    <a:pt x="23126" y="40175"/>
                    <a:pt x="23367" y="40336"/>
                    <a:pt x="23635" y="40470"/>
                  </a:cubicBezTo>
                  <a:lnTo>
                    <a:pt x="23661" y="40470"/>
                  </a:lnTo>
                  <a:cubicBezTo>
                    <a:pt x="24116" y="40711"/>
                    <a:pt x="24571" y="40925"/>
                    <a:pt x="25000" y="41005"/>
                  </a:cubicBezTo>
                  <a:cubicBezTo>
                    <a:pt x="25374" y="41112"/>
                    <a:pt x="25749" y="41139"/>
                    <a:pt x="26097" y="41139"/>
                  </a:cubicBezTo>
                  <a:cubicBezTo>
                    <a:pt x="26177" y="41139"/>
                    <a:pt x="26258" y="41139"/>
                    <a:pt x="26284" y="41246"/>
                  </a:cubicBezTo>
                  <a:cubicBezTo>
                    <a:pt x="26445" y="41219"/>
                    <a:pt x="26579" y="41219"/>
                    <a:pt x="26766" y="41166"/>
                  </a:cubicBezTo>
                  <a:cubicBezTo>
                    <a:pt x="26900" y="41166"/>
                    <a:pt x="27034" y="41139"/>
                    <a:pt x="27114" y="41112"/>
                  </a:cubicBezTo>
                  <a:lnTo>
                    <a:pt x="27623" y="40898"/>
                  </a:lnTo>
                  <a:cubicBezTo>
                    <a:pt x="27730" y="40871"/>
                    <a:pt x="27837" y="40818"/>
                    <a:pt x="27890" y="40764"/>
                  </a:cubicBezTo>
                  <a:cubicBezTo>
                    <a:pt x="28372" y="40550"/>
                    <a:pt x="28774" y="40175"/>
                    <a:pt x="29068" y="39747"/>
                  </a:cubicBezTo>
                  <a:cubicBezTo>
                    <a:pt x="29095" y="39747"/>
                    <a:pt x="29095" y="39694"/>
                    <a:pt x="29095" y="39694"/>
                  </a:cubicBezTo>
                  <a:cubicBezTo>
                    <a:pt x="29122" y="39667"/>
                    <a:pt x="29175" y="39613"/>
                    <a:pt x="29202" y="39560"/>
                  </a:cubicBezTo>
                  <a:cubicBezTo>
                    <a:pt x="29469" y="39105"/>
                    <a:pt x="29657" y="38543"/>
                    <a:pt x="29710" y="37954"/>
                  </a:cubicBezTo>
                  <a:lnTo>
                    <a:pt x="29710" y="37927"/>
                  </a:lnTo>
                  <a:cubicBezTo>
                    <a:pt x="29710" y="37740"/>
                    <a:pt x="29710" y="37499"/>
                    <a:pt x="29657" y="37285"/>
                  </a:cubicBezTo>
                  <a:lnTo>
                    <a:pt x="30272" y="36803"/>
                  </a:lnTo>
                  <a:cubicBezTo>
                    <a:pt x="30380" y="36696"/>
                    <a:pt x="30460" y="36616"/>
                    <a:pt x="30567" y="36535"/>
                  </a:cubicBezTo>
                  <a:cubicBezTo>
                    <a:pt x="31263" y="36535"/>
                    <a:pt x="31932" y="36428"/>
                    <a:pt x="32574" y="36268"/>
                  </a:cubicBezTo>
                  <a:cubicBezTo>
                    <a:pt x="33458" y="36027"/>
                    <a:pt x="34261" y="35625"/>
                    <a:pt x="34930" y="35090"/>
                  </a:cubicBezTo>
                  <a:cubicBezTo>
                    <a:pt x="35411" y="34662"/>
                    <a:pt x="35786" y="34180"/>
                    <a:pt x="36027" y="33645"/>
                  </a:cubicBezTo>
                  <a:cubicBezTo>
                    <a:pt x="36161" y="33350"/>
                    <a:pt x="36268" y="33029"/>
                    <a:pt x="36295" y="32654"/>
                  </a:cubicBezTo>
                  <a:cubicBezTo>
                    <a:pt x="36348" y="32280"/>
                    <a:pt x="36321" y="31905"/>
                    <a:pt x="36268" y="31557"/>
                  </a:cubicBezTo>
                  <a:cubicBezTo>
                    <a:pt x="36214" y="31369"/>
                    <a:pt x="36188" y="31209"/>
                    <a:pt x="36134" y="31048"/>
                  </a:cubicBezTo>
                  <a:cubicBezTo>
                    <a:pt x="36081" y="30941"/>
                    <a:pt x="36054" y="30888"/>
                    <a:pt x="36027" y="30781"/>
                  </a:cubicBezTo>
                  <a:cubicBezTo>
                    <a:pt x="35866" y="30406"/>
                    <a:pt x="35652" y="30085"/>
                    <a:pt x="35385" y="29764"/>
                  </a:cubicBezTo>
                  <a:cubicBezTo>
                    <a:pt x="35117" y="29442"/>
                    <a:pt x="34823" y="29148"/>
                    <a:pt x="34528" y="28907"/>
                  </a:cubicBezTo>
                  <a:cubicBezTo>
                    <a:pt x="34528" y="28907"/>
                    <a:pt x="34073" y="28532"/>
                    <a:pt x="34020" y="28479"/>
                  </a:cubicBezTo>
                  <a:cubicBezTo>
                    <a:pt x="34020" y="28291"/>
                    <a:pt x="34020" y="28131"/>
                    <a:pt x="33993" y="27943"/>
                  </a:cubicBezTo>
                  <a:cubicBezTo>
                    <a:pt x="33939" y="27596"/>
                    <a:pt x="33886" y="27221"/>
                    <a:pt x="33806" y="26873"/>
                  </a:cubicBezTo>
                  <a:cubicBezTo>
                    <a:pt x="33725" y="26364"/>
                    <a:pt x="33591" y="25856"/>
                    <a:pt x="33404" y="25347"/>
                  </a:cubicBezTo>
                  <a:cubicBezTo>
                    <a:pt x="34475" y="24946"/>
                    <a:pt x="35519" y="24384"/>
                    <a:pt x="36429" y="23688"/>
                  </a:cubicBezTo>
                  <a:cubicBezTo>
                    <a:pt x="36937" y="23286"/>
                    <a:pt x="37392" y="22858"/>
                    <a:pt x="37874" y="22376"/>
                  </a:cubicBezTo>
                  <a:cubicBezTo>
                    <a:pt x="38356" y="21868"/>
                    <a:pt x="38811" y="21306"/>
                    <a:pt x="39212" y="20770"/>
                  </a:cubicBezTo>
                  <a:cubicBezTo>
                    <a:pt x="40015" y="19673"/>
                    <a:pt x="40631" y="18468"/>
                    <a:pt x="41139" y="17157"/>
                  </a:cubicBezTo>
                  <a:cubicBezTo>
                    <a:pt x="41621" y="15926"/>
                    <a:pt x="41969" y="14587"/>
                    <a:pt x="42156" y="13249"/>
                  </a:cubicBezTo>
                  <a:cubicBezTo>
                    <a:pt x="42237" y="12580"/>
                    <a:pt x="42290" y="11911"/>
                    <a:pt x="42317" y="11242"/>
                  </a:cubicBezTo>
                  <a:lnTo>
                    <a:pt x="42317" y="9957"/>
                  </a:lnTo>
                  <a:cubicBezTo>
                    <a:pt x="42317" y="9100"/>
                    <a:pt x="42290" y="8057"/>
                    <a:pt x="42049" y="6986"/>
                  </a:cubicBezTo>
                  <a:cubicBezTo>
                    <a:pt x="41915" y="6344"/>
                    <a:pt x="41755" y="5808"/>
                    <a:pt x="41514" y="5327"/>
                  </a:cubicBezTo>
                  <a:cubicBezTo>
                    <a:pt x="41220" y="4684"/>
                    <a:pt x="40872" y="4122"/>
                    <a:pt x="40443" y="3640"/>
                  </a:cubicBezTo>
                  <a:cubicBezTo>
                    <a:pt x="39935" y="3078"/>
                    <a:pt x="39346" y="2650"/>
                    <a:pt x="38677" y="2329"/>
                  </a:cubicBezTo>
                  <a:cubicBezTo>
                    <a:pt x="38329" y="2168"/>
                    <a:pt x="37954" y="2061"/>
                    <a:pt x="37553" y="1981"/>
                  </a:cubicBezTo>
                  <a:cubicBezTo>
                    <a:pt x="37151" y="1874"/>
                    <a:pt x="36803" y="1793"/>
                    <a:pt x="36429" y="1767"/>
                  </a:cubicBezTo>
                  <a:cubicBezTo>
                    <a:pt x="36295" y="1767"/>
                    <a:pt x="36161" y="1740"/>
                    <a:pt x="36000" y="1740"/>
                  </a:cubicBezTo>
                  <a:lnTo>
                    <a:pt x="35465" y="1740"/>
                  </a:lnTo>
                  <a:cubicBezTo>
                    <a:pt x="35063" y="1740"/>
                    <a:pt x="34608" y="1767"/>
                    <a:pt x="34207" y="1847"/>
                  </a:cubicBezTo>
                  <a:cubicBezTo>
                    <a:pt x="33511" y="1927"/>
                    <a:pt x="32842" y="2141"/>
                    <a:pt x="32173" y="2382"/>
                  </a:cubicBezTo>
                  <a:cubicBezTo>
                    <a:pt x="31049" y="2811"/>
                    <a:pt x="29924" y="3453"/>
                    <a:pt x="28907" y="4283"/>
                  </a:cubicBezTo>
                  <a:cubicBezTo>
                    <a:pt x="28774" y="3935"/>
                    <a:pt x="28586" y="3640"/>
                    <a:pt x="28426" y="3373"/>
                  </a:cubicBezTo>
                  <a:cubicBezTo>
                    <a:pt x="28104" y="2784"/>
                    <a:pt x="27730" y="2248"/>
                    <a:pt x="27301" y="1767"/>
                  </a:cubicBezTo>
                  <a:cubicBezTo>
                    <a:pt x="26713" y="1178"/>
                    <a:pt x="26124" y="723"/>
                    <a:pt x="25481" y="428"/>
                  </a:cubicBezTo>
                  <a:cubicBezTo>
                    <a:pt x="25241" y="295"/>
                    <a:pt x="25026" y="241"/>
                    <a:pt x="24785" y="161"/>
                  </a:cubicBezTo>
                  <a:cubicBezTo>
                    <a:pt x="24545" y="107"/>
                    <a:pt x="24277" y="54"/>
                    <a:pt x="23983" y="27"/>
                  </a:cubicBezTo>
                  <a:cubicBezTo>
                    <a:pt x="23849" y="0"/>
                    <a:pt x="23715" y="0"/>
                    <a:pt x="23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56"/>
            <p:cNvSpPr/>
            <p:nvPr/>
          </p:nvSpPr>
          <p:spPr>
            <a:xfrm>
              <a:off x="7237325" y="5702000"/>
              <a:ext cx="222175" cy="525300"/>
            </a:xfrm>
            <a:custGeom>
              <a:avLst/>
              <a:gdLst/>
              <a:ahLst/>
              <a:cxnLst/>
              <a:rect l="l" t="t" r="r" b="b"/>
              <a:pathLst>
                <a:path w="8887" h="21012" extrusionOk="0">
                  <a:moveTo>
                    <a:pt x="4685" y="1"/>
                  </a:moveTo>
                  <a:cubicBezTo>
                    <a:pt x="4658" y="27"/>
                    <a:pt x="4631" y="27"/>
                    <a:pt x="4551" y="27"/>
                  </a:cubicBezTo>
                  <a:cubicBezTo>
                    <a:pt x="4417" y="27"/>
                    <a:pt x="4256" y="81"/>
                    <a:pt x="4096" y="108"/>
                  </a:cubicBezTo>
                  <a:cubicBezTo>
                    <a:pt x="3908" y="135"/>
                    <a:pt x="3721" y="242"/>
                    <a:pt x="3507" y="322"/>
                  </a:cubicBezTo>
                  <a:cubicBezTo>
                    <a:pt x="3346" y="429"/>
                    <a:pt x="3186" y="563"/>
                    <a:pt x="2972" y="697"/>
                  </a:cubicBezTo>
                  <a:cubicBezTo>
                    <a:pt x="2677" y="964"/>
                    <a:pt x="2410" y="1285"/>
                    <a:pt x="2062" y="1714"/>
                  </a:cubicBezTo>
                  <a:cubicBezTo>
                    <a:pt x="1847" y="2035"/>
                    <a:pt x="1633" y="2410"/>
                    <a:pt x="1446" y="2784"/>
                  </a:cubicBezTo>
                  <a:cubicBezTo>
                    <a:pt x="1232" y="3159"/>
                    <a:pt x="1071" y="3587"/>
                    <a:pt x="911" y="4069"/>
                  </a:cubicBezTo>
                  <a:cubicBezTo>
                    <a:pt x="536" y="5086"/>
                    <a:pt x="295" y="6157"/>
                    <a:pt x="161" y="7388"/>
                  </a:cubicBezTo>
                  <a:cubicBezTo>
                    <a:pt x="27" y="8485"/>
                    <a:pt x="1" y="9636"/>
                    <a:pt x="54" y="10868"/>
                  </a:cubicBezTo>
                  <a:cubicBezTo>
                    <a:pt x="108" y="11965"/>
                    <a:pt x="242" y="13143"/>
                    <a:pt x="429" y="14427"/>
                  </a:cubicBezTo>
                  <a:cubicBezTo>
                    <a:pt x="589" y="15525"/>
                    <a:pt x="804" y="16622"/>
                    <a:pt x="1098" y="17853"/>
                  </a:cubicBezTo>
                  <a:cubicBezTo>
                    <a:pt x="1312" y="18710"/>
                    <a:pt x="1500" y="19566"/>
                    <a:pt x="1767" y="20530"/>
                  </a:cubicBezTo>
                  <a:cubicBezTo>
                    <a:pt x="1767" y="20583"/>
                    <a:pt x="1821" y="20637"/>
                    <a:pt x="1874" y="20637"/>
                  </a:cubicBezTo>
                  <a:lnTo>
                    <a:pt x="1767" y="20717"/>
                  </a:lnTo>
                  <a:lnTo>
                    <a:pt x="1687" y="20771"/>
                  </a:lnTo>
                  <a:cubicBezTo>
                    <a:pt x="1633" y="20824"/>
                    <a:pt x="1633" y="20851"/>
                    <a:pt x="1633" y="20878"/>
                  </a:cubicBezTo>
                  <a:cubicBezTo>
                    <a:pt x="1633" y="20905"/>
                    <a:pt x="1633" y="20958"/>
                    <a:pt x="1687" y="20985"/>
                  </a:cubicBezTo>
                  <a:cubicBezTo>
                    <a:pt x="1714" y="21012"/>
                    <a:pt x="1740" y="21012"/>
                    <a:pt x="1767" y="21012"/>
                  </a:cubicBezTo>
                  <a:cubicBezTo>
                    <a:pt x="1821" y="21012"/>
                    <a:pt x="1847" y="20985"/>
                    <a:pt x="1874" y="20985"/>
                  </a:cubicBezTo>
                  <a:cubicBezTo>
                    <a:pt x="4042" y="19272"/>
                    <a:pt x="5595" y="17693"/>
                    <a:pt x="6746" y="16060"/>
                  </a:cubicBezTo>
                  <a:cubicBezTo>
                    <a:pt x="7468" y="15043"/>
                    <a:pt x="8004" y="14053"/>
                    <a:pt x="8352" y="13036"/>
                  </a:cubicBezTo>
                  <a:cubicBezTo>
                    <a:pt x="8726" y="12018"/>
                    <a:pt x="8887" y="10868"/>
                    <a:pt x="8887" y="9502"/>
                  </a:cubicBezTo>
                  <a:cubicBezTo>
                    <a:pt x="8887" y="8352"/>
                    <a:pt x="8753" y="7147"/>
                    <a:pt x="8485" y="5862"/>
                  </a:cubicBezTo>
                  <a:cubicBezTo>
                    <a:pt x="8405" y="5381"/>
                    <a:pt x="8298" y="4952"/>
                    <a:pt x="8164" y="4578"/>
                  </a:cubicBezTo>
                  <a:cubicBezTo>
                    <a:pt x="8030" y="4149"/>
                    <a:pt x="7870" y="3748"/>
                    <a:pt x="7682" y="3320"/>
                  </a:cubicBezTo>
                  <a:cubicBezTo>
                    <a:pt x="7495" y="2838"/>
                    <a:pt x="7281" y="2410"/>
                    <a:pt x="7067" y="2008"/>
                  </a:cubicBezTo>
                  <a:cubicBezTo>
                    <a:pt x="6826" y="1580"/>
                    <a:pt x="6558" y="1205"/>
                    <a:pt x="6264" y="911"/>
                  </a:cubicBezTo>
                  <a:cubicBezTo>
                    <a:pt x="5943" y="563"/>
                    <a:pt x="5621" y="322"/>
                    <a:pt x="5327" y="161"/>
                  </a:cubicBezTo>
                  <a:lnTo>
                    <a:pt x="5033" y="54"/>
                  </a:lnTo>
                  <a:cubicBezTo>
                    <a:pt x="4926" y="27"/>
                    <a:pt x="4818" y="27"/>
                    <a:pt x="4685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56"/>
            <p:cNvSpPr/>
            <p:nvPr/>
          </p:nvSpPr>
          <p:spPr>
            <a:xfrm>
              <a:off x="7371150" y="5745775"/>
              <a:ext cx="381450" cy="474850"/>
            </a:xfrm>
            <a:custGeom>
              <a:avLst/>
              <a:gdLst/>
              <a:ahLst/>
              <a:cxnLst/>
              <a:rect l="l" t="t" r="r" b="b"/>
              <a:pathLst>
                <a:path w="15258" h="18994" extrusionOk="0">
                  <a:moveTo>
                    <a:pt x="10977" y="0"/>
                  </a:moveTo>
                  <a:cubicBezTo>
                    <a:pt x="10711" y="0"/>
                    <a:pt x="10463" y="19"/>
                    <a:pt x="10225" y="70"/>
                  </a:cubicBezTo>
                  <a:cubicBezTo>
                    <a:pt x="9743" y="123"/>
                    <a:pt x="9235" y="257"/>
                    <a:pt x="8753" y="418"/>
                  </a:cubicBezTo>
                  <a:cubicBezTo>
                    <a:pt x="7870" y="766"/>
                    <a:pt x="6987" y="1301"/>
                    <a:pt x="6130" y="1997"/>
                  </a:cubicBezTo>
                  <a:cubicBezTo>
                    <a:pt x="5354" y="2639"/>
                    <a:pt x="4604" y="3362"/>
                    <a:pt x="3909" y="4245"/>
                  </a:cubicBezTo>
                  <a:cubicBezTo>
                    <a:pt x="3186" y="5155"/>
                    <a:pt x="2517" y="6119"/>
                    <a:pt x="2008" y="7109"/>
                  </a:cubicBezTo>
                  <a:cubicBezTo>
                    <a:pt x="1500" y="8099"/>
                    <a:pt x="1098" y="9117"/>
                    <a:pt x="804" y="10241"/>
                  </a:cubicBezTo>
                  <a:cubicBezTo>
                    <a:pt x="509" y="11311"/>
                    <a:pt x="295" y="12409"/>
                    <a:pt x="161" y="13586"/>
                  </a:cubicBezTo>
                  <a:cubicBezTo>
                    <a:pt x="108" y="14122"/>
                    <a:pt x="54" y="14711"/>
                    <a:pt x="28" y="15326"/>
                  </a:cubicBezTo>
                  <a:cubicBezTo>
                    <a:pt x="1" y="16049"/>
                    <a:pt x="1" y="16718"/>
                    <a:pt x="28" y="17334"/>
                  </a:cubicBezTo>
                  <a:cubicBezTo>
                    <a:pt x="28" y="17387"/>
                    <a:pt x="108" y="17467"/>
                    <a:pt x="161" y="17467"/>
                  </a:cubicBezTo>
                  <a:lnTo>
                    <a:pt x="242" y="17467"/>
                  </a:lnTo>
                  <a:cubicBezTo>
                    <a:pt x="938" y="17949"/>
                    <a:pt x="1687" y="18351"/>
                    <a:pt x="2490" y="18618"/>
                  </a:cubicBezTo>
                  <a:cubicBezTo>
                    <a:pt x="3106" y="18832"/>
                    <a:pt x="3828" y="18966"/>
                    <a:pt x="4497" y="18993"/>
                  </a:cubicBezTo>
                  <a:lnTo>
                    <a:pt x="5059" y="18993"/>
                  </a:lnTo>
                  <a:cubicBezTo>
                    <a:pt x="5568" y="18993"/>
                    <a:pt x="6023" y="18940"/>
                    <a:pt x="6505" y="18859"/>
                  </a:cubicBezTo>
                  <a:cubicBezTo>
                    <a:pt x="6960" y="18806"/>
                    <a:pt x="7442" y="18672"/>
                    <a:pt x="7897" y="18484"/>
                  </a:cubicBezTo>
                  <a:cubicBezTo>
                    <a:pt x="8833" y="18190"/>
                    <a:pt x="9717" y="17735"/>
                    <a:pt x="10466" y="17119"/>
                  </a:cubicBezTo>
                  <a:cubicBezTo>
                    <a:pt x="10841" y="16825"/>
                    <a:pt x="11242" y="16477"/>
                    <a:pt x="11590" y="16129"/>
                  </a:cubicBezTo>
                  <a:cubicBezTo>
                    <a:pt x="11965" y="15674"/>
                    <a:pt x="12340" y="15246"/>
                    <a:pt x="12688" y="14791"/>
                  </a:cubicBezTo>
                  <a:cubicBezTo>
                    <a:pt x="13357" y="13881"/>
                    <a:pt x="13892" y="12837"/>
                    <a:pt x="14294" y="11766"/>
                  </a:cubicBezTo>
                  <a:cubicBezTo>
                    <a:pt x="14695" y="10696"/>
                    <a:pt x="14963" y="9598"/>
                    <a:pt x="15123" y="8447"/>
                  </a:cubicBezTo>
                  <a:cubicBezTo>
                    <a:pt x="15177" y="7885"/>
                    <a:pt x="15257" y="7323"/>
                    <a:pt x="15257" y="6761"/>
                  </a:cubicBezTo>
                  <a:lnTo>
                    <a:pt x="15257" y="5583"/>
                  </a:lnTo>
                  <a:cubicBezTo>
                    <a:pt x="15257" y="4834"/>
                    <a:pt x="15230" y="3978"/>
                    <a:pt x="15043" y="3148"/>
                  </a:cubicBezTo>
                  <a:cubicBezTo>
                    <a:pt x="14963" y="2693"/>
                    <a:pt x="14829" y="2345"/>
                    <a:pt x="14695" y="1997"/>
                  </a:cubicBezTo>
                  <a:cubicBezTo>
                    <a:pt x="14508" y="1622"/>
                    <a:pt x="14320" y="1328"/>
                    <a:pt x="14079" y="1060"/>
                  </a:cubicBezTo>
                  <a:cubicBezTo>
                    <a:pt x="13812" y="766"/>
                    <a:pt x="13491" y="552"/>
                    <a:pt x="13143" y="391"/>
                  </a:cubicBezTo>
                  <a:cubicBezTo>
                    <a:pt x="12982" y="337"/>
                    <a:pt x="12795" y="257"/>
                    <a:pt x="12554" y="204"/>
                  </a:cubicBezTo>
                  <a:cubicBezTo>
                    <a:pt x="12286" y="123"/>
                    <a:pt x="12019" y="97"/>
                    <a:pt x="11751" y="70"/>
                  </a:cubicBezTo>
                  <a:cubicBezTo>
                    <a:pt x="11644" y="16"/>
                    <a:pt x="11537" y="16"/>
                    <a:pt x="11456" y="16"/>
                  </a:cubicBezTo>
                  <a:cubicBezTo>
                    <a:pt x="11290" y="6"/>
                    <a:pt x="11131" y="0"/>
                    <a:pt x="10977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56"/>
            <p:cNvSpPr/>
            <p:nvPr/>
          </p:nvSpPr>
          <p:spPr>
            <a:xfrm>
              <a:off x="7487575" y="5840825"/>
              <a:ext cx="226875" cy="347675"/>
            </a:xfrm>
            <a:custGeom>
              <a:avLst/>
              <a:gdLst/>
              <a:ahLst/>
              <a:cxnLst/>
              <a:rect l="l" t="t" r="r" b="b"/>
              <a:pathLst>
                <a:path w="9075" h="13907" extrusionOk="0">
                  <a:moveTo>
                    <a:pt x="4524" y="11042"/>
                  </a:moveTo>
                  <a:cubicBezTo>
                    <a:pt x="4524" y="11042"/>
                    <a:pt x="4524" y="11069"/>
                    <a:pt x="4471" y="11069"/>
                  </a:cubicBezTo>
                  <a:lnTo>
                    <a:pt x="4524" y="11042"/>
                  </a:lnTo>
                  <a:close/>
                  <a:moveTo>
                    <a:pt x="8506" y="1"/>
                  </a:moveTo>
                  <a:cubicBezTo>
                    <a:pt x="8473" y="1"/>
                    <a:pt x="8440" y="5"/>
                    <a:pt x="8405" y="15"/>
                  </a:cubicBezTo>
                  <a:cubicBezTo>
                    <a:pt x="8218" y="15"/>
                    <a:pt x="8057" y="68"/>
                    <a:pt x="7924" y="176"/>
                  </a:cubicBezTo>
                  <a:cubicBezTo>
                    <a:pt x="7817" y="283"/>
                    <a:pt x="7736" y="443"/>
                    <a:pt x="7736" y="604"/>
                  </a:cubicBezTo>
                  <a:lnTo>
                    <a:pt x="7736" y="1567"/>
                  </a:lnTo>
                  <a:cubicBezTo>
                    <a:pt x="7683" y="1915"/>
                    <a:pt x="7683" y="2236"/>
                    <a:pt x="7656" y="2584"/>
                  </a:cubicBezTo>
                  <a:cubicBezTo>
                    <a:pt x="7602" y="3227"/>
                    <a:pt x="7522" y="3896"/>
                    <a:pt x="7388" y="4512"/>
                  </a:cubicBezTo>
                  <a:cubicBezTo>
                    <a:pt x="7254" y="5261"/>
                    <a:pt x="7067" y="5984"/>
                    <a:pt x="6826" y="6706"/>
                  </a:cubicBezTo>
                  <a:lnTo>
                    <a:pt x="6425" y="7804"/>
                  </a:lnTo>
                  <a:cubicBezTo>
                    <a:pt x="6291" y="8125"/>
                    <a:pt x="6104" y="8419"/>
                    <a:pt x="5970" y="8741"/>
                  </a:cubicBezTo>
                  <a:cubicBezTo>
                    <a:pt x="5568" y="9570"/>
                    <a:pt x="5086" y="10373"/>
                    <a:pt x="4444" y="11096"/>
                  </a:cubicBezTo>
                  <a:lnTo>
                    <a:pt x="4417" y="11149"/>
                  </a:lnTo>
                  <a:cubicBezTo>
                    <a:pt x="3962" y="11631"/>
                    <a:pt x="3481" y="12113"/>
                    <a:pt x="2892" y="12514"/>
                  </a:cubicBezTo>
                  <a:cubicBezTo>
                    <a:pt x="2356" y="12889"/>
                    <a:pt x="1794" y="13157"/>
                    <a:pt x="1205" y="13398"/>
                  </a:cubicBezTo>
                  <a:lnTo>
                    <a:pt x="1232" y="13398"/>
                  </a:lnTo>
                  <a:cubicBezTo>
                    <a:pt x="857" y="13478"/>
                    <a:pt x="510" y="13585"/>
                    <a:pt x="81" y="13639"/>
                  </a:cubicBezTo>
                  <a:cubicBezTo>
                    <a:pt x="28" y="13639"/>
                    <a:pt x="1" y="13746"/>
                    <a:pt x="1" y="13826"/>
                  </a:cubicBezTo>
                  <a:cubicBezTo>
                    <a:pt x="1" y="13880"/>
                    <a:pt x="81" y="13906"/>
                    <a:pt x="162" y="13906"/>
                  </a:cubicBezTo>
                  <a:cubicBezTo>
                    <a:pt x="804" y="13826"/>
                    <a:pt x="1473" y="13692"/>
                    <a:pt x="2062" y="13451"/>
                  </a:cubicBezTo>
                  <a:cubicBezTo>
                    <a:pt x="2330" y="13344"/>
                    <a:pt x="2651" y="13210"/>
                    <a:pt x="2918" y="13077"/>
                  </a:cubicBezTo>
                  <a:cubicBezTo>
                    <a:pt x="3186" y="12943"/>
                    <a:pt x="3454" y="12782"/>
                    <a:pt x="3721" y="12622"/>
                  </a:cubicBezTo>
                  <a:cubicBezTo>
                    <a:pt x="4819" y="11899"/>
                    <a:pt x="5729" y="10935"/>
                    <a:pt x="6452" y="9865"/>
                  </a:cubicBezTo>
                  <a:cubicBezTo>
                    <a:pt x="6692" y="9543"/>
                    <a:pt x="6880" y="9196"/>
                    <a:pt x="7094" y="8821"/>
                  </a:cubicBezTo>
                  <a:cubicBezTo>
                    <a:pt x="7281" y="8473"/>
                    <a:pt x="7495" y="8071"/>
                    <a:pt x="7656" y="7670"/>
                  </a:cubicBezTo>
                  <a:cubicBezTo>
                    <a:pt x="8031" y="6920"/>
                    <a:pt x="8298" y="6144"/>
                    <a:pt x="8486" y="5341"/>
                  </a:cubicBezTo>
                  <a:cubicBezTo>
                    <a:pt x="8700" y="4538"/>
                    <a:pt x="8860" y="3709"/>
                    <a:pt x="8967" y="2879"/>
                  </a:cubicBezTo>
                  <a:cubicBezTo>
                    <a:pt x="8994" y="2504"/>
                    <a:pt x="9021" y="2103"/>
                    <a:pt x="9021" y="1728"/>
                  </a:cubicBezTo>
                  <a:cubicBezTo>
                    <a:pt x="9075" y="1380"/>
                    <a:pt x="9021" y="1005"/>
                    <a:pt x="9021" y="631"/>
                  </a:cubicBezTo>
                  <a:cubicBezTo>
                    <a:pt x="9021" y="497"/>
                    <a:pt x="9021" y="390"/>
                    <a:pt x="8967" y="309"/>
                  </a:cubicBezTo>
                  <a:cubicBezTo>
                    <a:pt x="8941" y="256"/>
                    <a:pt x="8887" y="202"/>
                    <a:pt x="8860" y="176"/>
                  </a:cubicBezTo>
                  <a:cubicBezTo>
                    <a:pt x="8773" y="88"/>
                    <a:pt x="8650" y="1"/>
                    <a:pt x="850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56"/>
            <p:cNvSpPr/>
            <p:nvPr/>
          </p:nvSpPr>
          <p:spPr>
            <a:xfrm>
              <a:off x="7676275" y="5792975"/>
              <a:ext cx="32825" cy="32225"/>
            </a:xfrm>
            <a:custGeom>
              <a:avLst/>
              <a:gdLst/>
              <a:ahLst/>
              <a:cxnLst/>
              <a:rect l="l" t="t" r="r" b="b"/>
              <a:pathLst>
                <a:path w="1313" h="1289" extrusionOk="0">
                  <a:moveTo>
                    <a:pt x="680" y="0"/>
                  </a:moveTo>
                  <a:cubicBezTo>
                    <a:pt x="351" y="0"/>
                    <a:pt x="80" y="284"/>
                    <a:pt x="54" y="617"/>
                  </a:cubicBezTo>
                  <a:cubicBezTo>
                    <a:pt x="1" y="939"/>
                    <a:pt x="322" y="1260"/>
                    <a:pt x="643" y="1287"/>
                  </a:cubicBezTo>
                  <a:cubicBezTo>
                    <a:pt x="658" y="1288"/>
                    <a:pt x="673" y="1288"/>
                    <a:pt x="687" y="1288"/>
                  </a:cubicBezTo>
                  <a:cubicBezTo>
                    <a:pt x="1016" y="1288"/>
                    <a:pt x="1287" y="1004"/>
                    <a:pt x="1312" y="671"/>
                  </a:cubicBezTo>
                  <a:cubicBezTo>
                    <a:pt x="1312" y="350"/>
                    <a:pt x="1045" y="2"/>
                    <a:pt x="724" y="2"/>
                  </a:cubicBezTo>
                  <a:cubicBezTo>
                    <a:pt x="709" y="1"/>
                    <a:pt x="694" y="0"/>
                    <a:pt x="68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56"/>
            <p:cNvSpPr/>
            <p:nvPr/>
          </p:nvSpPr>
          <p:spPr>
            <a:xfrm>
              <a:off x="7498975" y="6015575"/>
              <a:ext cx="113775" cy="139725"/>
            </a:xfrm>
            <a:custGeom>
              <a:avLst/>
              <a:gdLst/>
              <a:ahLst/>
              <a:cxnLst/>
              <a:rect l="l" t="t" r="r" b="b"/>
              <a:pathLst>
                <a:path w="4551" h="5589" extrusionOk="0">
                  <a:moveTo>
                    <a:pt x="4446" y="1"/>
                  </a:moveTo>
                  <a:cubicBezTo>
                    <a:pt x="4405" y="1"/>
                    <a:pt x="4390" y="31"/>
                    <a:pt x="4390" y="91"/>
                  </a:cubicBezTo>
                  <a:cubicBezTo>
                    <a:pt x="4283" y="466"/>
                    <a:pt x="4175" y="760"/>
                    <a:pt x="4015" y="1108"/>
                  </a:cubicBezTo>
                  <a:cubicBezTo>
                    <a:pt x="3827" y="1483"/>
                    <a:pt x="3640" y="1804"/>
                    <a:pt x="3426" y="2152"/>
                  </a:cubicBezTo>
                  <a:cubicBezTo>
                    <a:pt x="3212" y="2446"/>
                    <a:pt x="2971" y="2741"/>
                    <a:pt x="2757" y="3009"/>
                  </a:cubicBezTo>
                  <a:cubicBezTo>
                    <a:pt x="2382" y="3437"/>
                    <a:pt x="1954" y="3811"/>
                    <a:pt x="1472" y="4159"/>
                  </a:cubicBezTo>
                  <a:cubicBezTo>
                    <a:pt x="1285" y="4293"/>
                    <a:pt x="1071" y="4427"/>
                    <a:pt x="883" y="4507"/>
                  </a:cubicBezTo>
                  <a:cubicBezTo>
                    <a:pt x="669" y="4614"/>
                    <a:pt x="455" y="4722"/>
                    <a:pt x="241" y="4775"/>
                  </a:cubicBezTo>
                  <a:cubicBezTo>
                    <a:pt x="134" y="4829"/>
                    <a:pt x="80" y="4936"/>
                    <a:pt x="54" y="5016"/>
                  </a:cubicBezTo>
                  <a:cubicBezTo>
                    <a:pt x="0" y="5123"/>
                    <a:pt x="0" y="5257"/>
                    <a:pt x="80" y="5364"/>
                  </a:cubicBezTo>
                  <a:cubicBezTo>
                    <a:pt x="107" y="5471"/>
                    <a:pt x="214" y="5524"/>
                    <a:pt x="321" y="5551"/>
                  </a:cubicBezTo>
                  <a:cubicBezTo>
                    <a:pt x="357" y="5575"/>
                    <a:pt x="404" y="5589"/>
                    <a:pt x="455" y="5589"/>
                  </a:cubicBezTo>
                  <a:cubicBezTo>
                    <a:pt x="516" y="5589"/>
                    <a:pt x="583" y="5569"/>
                    <a:pt x="642" y="5524"/>
                  </a:cubicBezTo>
                  <a:cubicBezTo>
                    <a:pt x="910" y="5364"/>
                    <a:pt x="1151" y="5150"/>
                    <a:pt x="1392" y="4989"/>
                  </a:cubicBezTo>
                  <a:cubicBezTo>
                    <a:pt x="1606" y="4775"/>
                    <a:pt x="1820" y="4614"/>
                    <a:pt x="2007" y="4427"/>
                  </a:cubicBezTo>
                  <a:cubicBezTo>
                    <a:pt x="2222" y="4213"/>
                    <a:pt x="2409" y="4026"/>
                    <a:pt x="2623" y="3785"/>
                  </a:cubicBezTo>
                  <a:cubicBezTo>
                    <a:pt x="2784" y="3571"/>
                    <a:pt x="2944" y="3383"/>
                    <a:pt x="3132" y="3142"/>
                  </a:cubicBezTo>
                  <a:cubicBezTo>
                    <a:pt x="3453" y="2714"/>
                    <a:pt x="3747" y="2206"/>
                    <a:pt x="3988" y="1670"/>
                  </a:cubicBezTo>
                  <a:cubicBezTo>
                    <a:pt x="4229" y="1215"/>
                    <a:pt x="4416" y="680"/>
                    <a:pt x="4550" y="145"/>
                  </a:cubicBezTo>
                  <a:cubicBezTo>
                    <a:pt x="4550" y="64"/>
                    <a:pt x="4523" y="38"/>
                    <a:pt x="4497" y="11"/>
                  </a:cubicBezTo>
                  <a:cubicBezTo>
                    <a:pt x="4477" y="4"/>
                    <a:pt x="4460" y="1"/>
                    <a:pt x="444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56"/>
            <p:cNvSpPr/>
            <p:nvPr/>
          </p:nvSpPr>
          <p:spPr>
            <a:xfrm>
              <a:off x="7485575" y="6369150"/>
              <a:ext cx="117125" cy="112425"/>
            </a:xfrm>
            <a:custGeom>
              <a:avLst/>
              <a:gdLst/>
              <a:ahLst/>
              <a:cxnLst/>
              <a:rect l="l" t="t" r="r" b="b"/>
              <a:pathLst>
                <a:path w="4685" h="4497" extrusionOk="0">
                  <a:moveTo>
                    <a:pt x="2088" y="0"/>
                  </a:moveTo>
                  <a:cubicBezTo>
                    <a:pt x="2035" y="0"/>
                    <a:pt x="2008" y="0"/>
                    <a:pt x="2008" y="54"/>
                  </a:cubicBezTo>
                  <a:cubicBezTo>
                    <a:pt x="2008" y="54"/>
                    <a:pt x="1981" y="54"/>
                    <a:pt x="1955" y="27"/>
                  </a:cubicBezTo>
                  <a:cubicBezTo>
                    <a:pt x="1928" y="27"/>
                    <a:pt x="1874" y="27"/>
                    <a:pt x="1874" y="54"/>
                  </a:cubicBezTo>
                  <a:cubicBezTo>
                    <a:pt x="1848" y="80"/>
                    <a:pt x="1821" y="107"/>
                    <a:pt x="1821" y="161"/>
                  </a:cubicBezTo>
                  <a:cubicBezTo>
                    <a:pt x="1740" y="642"/>
                    <a:pt x="1607" y="1231"/>
                    <a:pt x="1366" y="1847"/>
                  </a:cubicBezTo>
                  <a:cubicBezTo>
                    <a:pt x="1125" y="2516"/>
                    <a:pt x="804" y="3105"/>
                    <a:pt x="456" y="3587"/>
                  </a:cubicBezTo>
                  <a:cubicBezTo>
                    <a:pt x="322" y="3774"/>
                    <a:pt x="188" y="3935"/>
                    <a:pt x="27" y="4068"/>
                  </a:cubicBezTo>
                  <a:cubicBezTo>
                    <a:pt x="1" y="4095"/>
                    <a:pt x="1" y="4122"/>
                    <a:pt x="1" y="4175"/>
                  </a:cubicBezTo>
                  <a:cubicBezTo>
                    <a:pt x="1" y="4202"/>
                    <a:pt x="1" y="4229"/>
                    <a:pt x="27" y="4256"/>
                  </a:cubicBezTo>
                  <a:lnTo>
                    <a:pt x="81" y="4309"/>
                  </a:lnTo>
                  <a:cubicBezTo>
                    <a:pt x="108" y="4336"/>
                    <a:pt x="135" y="4363"/>
                    <a:pt x="161" y="4363"/>
                  </a:cubicBezTo>
                  <a:cubicBezTo>
                    <a:pt x="616" y="4470"/>
                    <a:pt x="1071" y="4497"/>
                    <a:pt x="1553" y="4497"/>
                  </a:cubicBezTo>
                  <a:cubicBezTo>
                    <a:pt x="2035" y="4497"/>
                    <a:pt x="2543" y="4416"/>
                    <a:pt x="2972" y="4336"/>
                  </a:cubicBezTo>
                  <a:cubicBezTo>
                    <a:pt x="3480" y="4202"/>
                    <a:pt x="3908" y="3988"/>
                    <a:pt x="4256" y="3694"/>
                  </a:cubicBezTo>
                  <a:cubicBezTo>
                    <a:pt x="4444" y="3533"/>
                    <a:pt x="4551" y="3399"/>
                    <a:pt x="4631" y="3239"/>
                  </a:cubicBezTo>
                  <a:cubicBezTo>
                    <a:pt x="4658" y="3158"/>
                    <a:pt x="4685" y="3105"/>
                    <a:pt x="4685" y="2998"/>
                  </a:cubicBezTo>
                  <a:lnTo>
                    <a:pt x="4685" y="2730"/>
                  </a:lnTo>
                  <a:cubicBezTo>
                    <a:pt x="4658" y="2516"/>
                    <a:pt x="4551" y="2355"/>
                    <a:pt x="4390" y="2168"/>
                  </a:cubicBezTo>
                  <a:cubicBezTo>
                    <a:pt x="4230" y="1954"/>
                    <a:pt x="3989" y="1740"/>
                    <a:pt x="3828" y="1579"/>
                  </a:cubicBezTo>
                  <a:cubicBezTo>
                    <a:pt x="3721" y="1526"/>
                    <a:pt x="3614" y="1419"/>
                    <a:pt x="3561" y="1338"/>
                  </a:cubicBezTo>
                  <a:cubicBezTo>
                    <a:pt x="3132" y="990"/>
                    <a:pt x="2650" y="589"/>
                    <a:pt x="2276" y="134"/>
                  </a:cubicBezTo>
                  <a:lnTo>
                    <a:pt x="2249" y="107"/>
                  </a:lnTo>
                  <a:lnTo>
                    <a:pt x="2222" y="80"/>
                  </a:lnTo>
                  <a:cubicBezTo>
                    <a:pt x="2169" y="54"/>
                    <a:pt x="2169" y="0"/>
                    <a:pt x="2115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56"/>
            <p:cNvSpPr/>
            <p:nvPr/>
          </p:nvSpPr>
          <p:spPr>
            <a:xfrm>
              <a:off x="7485575" y="6433375"/>
              <a:ext cx="117800" cy="47525"/>
            </a:xfrm>
            <a:custGeom>
              <a:avLst/>
              <a:gdLst/>
              <a:ahLst/>
              <a:cxnLst/>
              <a:rect l="l" t="t" r="r" b="b"/>
              <a:pathLst>
                <a:path w="4712" h="1901" extrusionOk="0">
                  <a:moveTo>
                    <a:pt x="4685" y="1"/>
                  </a:moveTo>
                  <a:cubicBezTo>
                    <a:pt x="4631" y="81"/>
                    <a:pt x="4551" y="134"/>
                    <a:pt x="4497" y="188"/>
                  </a:cubicBezTo>
                  <a:cubicBezTo>
                    <a:pt x="4256" y="402"/>
                    <a:pt x="3962" y="509"/>
                    <a:pt x="3668" y="643"/>
                  </a:cubicBezTo>
                  <a:cubicBezTo>
                    <a:pt x="3320" y="777"/>
                    <a:pt x="2945" y="857"/>
                    <a:pt x="2597" y="857"/>
                  </a:cubicBezTo>
                  <a:cubicBezTo>
                    <a:pt x="2222" y="857"/>
                    <a:pt x="1848" y="830"/>
                    <a:pt x="1500" y="723"/>
                  </a:cubicBezTo>
                  <a:cubicBezTo>
                    <a:pt x="1285" y="643"/>
                    <a:pt x="1045" y="563"/>
                    <a:pt x="804" y="429"/>
                  </a:cubicBezTo>
                  <a:cubicBezTo>
                    <a:pt x="697" y="616"/>
                    <a:pt x="563" y="830"/>
                    <a:pt x="429" y="991"/>
                  </a:cubicBezTo>
                  <a:cubicBezTo>
                    <a:pt x="295" y="1205"/>
                    <a:pt x="161" y="1339"/>
                    <a:pt x="27" y="1473"/>
                  </a:cubicBezTo>
                  <a:cubicBezTo>
                    <a:pt x="1" y="1499"/>
                    <a:pt x="1" y="1526"/>
                    <a:pt x="1" y="1553"/>
                  </a:cubicBezTo>
                  <a:cubicBezTo>
                    <a:pt x="1" y="1606"/>
                    <a:pt x="27" y="1633"/>
                    <a:pt x="27" y="1660"/>
                  </a:cubicBezTo>
                  <a:lnTo>
                    <a:pt x="81" y="1687"/>
                  </a:lnTo>
                  <a:cubicBezTo>
                    <a:pt x="108" y="1740"/>
                    <a:pt x="135" y="1767"/>
                    <a:pt x="161" y="1767"/>
                  </a:cubicBezTo>
                  <a:cubicBezTo>
                    <a:pt x="616" y="1847"/>
                    <a:pt x="1071" y="1901"/>
                    <a:pt x="1580" y="1901"/>
                  </a:cubicBezTo>
                  <a:cubicBezTo>
                    <a:pt x="2088" y="1901"/>
                    <a:pt x="2570" y="1821"/>
                    <a:pt x="3025" y="1740"/>
                  </a:cubicBezTo>
                  <a:cubicBezTo>
                    <a:pt x="3507" y="1606"/>
                    <a:pt x="3962" y="1392"/>
                    <a:pt x="4283" y="1098"/>
                  </a:cubicBezTo>
                  <a:cubicBezTo>
                    <a:pt x="4497" y="937"/>
                    <a:pt x="4578" y="803"/>
                    <a:pt x="4658" y="616"/>
                  </a:cubicBezTo>
                  <a:cubicBezTo>
                    <a:pt x="4685" y="563"/>
                    <a:pt x="4711" y="482"/>
                    <a:pt x="4711" y="402"/>
                  </a:cubicBezTo>
                  <a:lnTo>
                    <a:pt x="4711" y="134"/>
                  </a:lnTo>
                  <a:cubicBezTo>
                    <a:pt x="4711" y="81"/>
                    <a:pt x="4685" y="27"/>
                    <a:pt x="4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56"/>
            <p:cNvSpPr/>
            <p:nvPr/>
          </p:nvSpPr>
          <p:spPr>
            <a:xfrm>
              <a:off x="6956300" y="6397900"/>
              <a:ext cx="109750" cy="73650"/>
            </a:xfrm>
            <a:custGeom>
              <a:avLst/>
              <a:gdLst/>
              <a:ahLst/>
              <a:cxnLst/>
              <a:rect l="l" t="t" r="r" b="b"/>
              <a:pathLst>
                <a:path w="4390" h="2946" extrusionOk="0">
                  <a:moveTo>
                    <a:pt x="2810" y="1"/>
                  </a:moveTo>
                  <a:cubicBezTo>
                    <a:pt x="2302" y="28"/>
                    <a:pt x="1820" y="162"/>
                    <a:pt x="1419" y="376"/>
                  </a:cubicBezTo>
                  <a:cubicBezTo>
                    <a:pt x="964" y="563"/>
                    <a:pt x="616" y="911"/>
                    <a:pt x="348" y="1312"/>
                  </a:cubicBezTo>
                  <a:cubicBezTo>
                    <a:pt x="161" y="1553"/>
                    <a:pt x="0" y="1901"/>
                    <a:pt x="80" y="2276"/>
                  </a:cubicBezTo>
                  <a:cubicBezTo>
                    <a:pt x="107" y="2410"/>
                    <a:pt x="134" y="2517"/>
                    <a:pt x="214" y="2597"/>
                  </a:cubicBezTo>
                  <a:lnTo>
                    <a:pt x="241" y="2651"/>
                  </a:lnTo>
                  <a:cubicBezTo>
                    <a:pt x="294" y="2731"/>
                    <a:pt x="428" y="2811"/>
                    <a:pt x="562" y="2892"/>
                  </a:cubicBezTo>
                  <a:cubicBezTo>
                    <a:pt x="669" y="2918"/>
                    <a:pt x="803" y="2945"/>
                    <a:pt x="964" y="2945"/>
                  </a:cubicBezTo>
                  <a:lnTo>
                    <a:pt x="1017" y="2945"/>
                  </a:lnTo>
                  <a:cubicBezTo>
                    <a:pt x="1178" y="2945"/>
                    <a:pt x="1338" y="2918"/>
                    <a:pt x="1499" y="2838"/>
                  </a:cubicBezTo>
                  <a:cubicBezTo>
                    <a:pt x="1686" y="2785"/>
                    <a:pt x="1847" y="2677"/>
                    <a:pt x="2034" y="2517"/>
                  </a:cubicBezTo>
                  <a:cubicBezTo>
                    <a:pt x="2275" y="2356"/>
                    <a:pt x="2489" y="2142"/>
                    <a:pt x="2677" y="1955"/>
                  </a:cubicBezTo>
                  <a:cubicBezTo>
                    <a:pt x="2784" y="1875"/>
                    <a:pt x="2837" y="1767"/>
                    <a:pt x="2918" y="1714"/>
                  </a:cubicBezTo>
                  <a:lnTo>
                    <a:pt x="3025" y="1634"/>
                  </a:lnTo>
                  <a:cubicBezTo>
                    <a:pt x="3239" y="1393"/>
                    <a:pt x="3587" y="1098"/>
                    <a:pt x="3881" y="831"/>
                  </a:cubicBezTo>
                  <a:cubicBezTo>
                    <a:pt x="3988" y="750"/>
                    <a:pt x="4122" y="643"/>
                    <a:pt x="4229" y="536"/>
                  </a:cubicBezTo>
                  <a:lnTo>
                    <a:pt x="4256" y="509"/>
                  </a:lnTo>
                  <a:lnTo>
                    <a:pt x="4309" y="429"/>
                  </a:lnTo>
                  <a:cubicBezTo>
                    <a:pt x="4309" y="402"/>
                    <a:pt x="4363" y="402"/>
                    <a:pt x="4363" y="376"/>
                  </a:cubicBezTo>
                  <a:cubicBezTo>
                    <a:pt x="4363" y="322"/>
                    <a:pt x="4363" y="295"/>
                    <a:pt x="4390" y="295"/>
                  </a:cubicBezTo>
                  <a:lnTo>
                    <a:pt x="4390" y="269"/>
                  </a:lnTo>
                  <a:lnTo>
                    <a:pt x="4390" y="242"/>
                  </a:lnTo>
                  <a:lnTo>
                    <a:pt x="4390" y="188"/>
                  </a:lnTo>
                  <a:cubicBezTo>
                    <a:pt x="4363" y="162"/>
                    <a:pt x="4309" y="135"/>
                    <a:pt x="4283" y="135"/>
                  </a:cubicBezTo>
                  <a:cubicBezTo>
                    <a:pt x="3881" y="28"/>
                    <a:pt x="3506" y="1"/>
                    <a:pt x="310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56"/>
            <p:cNvSpPr/>
            <p:nvPr/>
          </p:nvSpPr>
          <p:spPr>
            <a:xfrm>
              <a:off x="6986400" y="6029225"/>
              <a:ext cx="558750" cy="536000"/>
            </a:xfrm>
            <a:custGeom>
              <a:avLst/>
              <a:gdLst/>
              <a:ahLst/>
              <a:cxnLst/>
              <a:rect l="l" t="t" r="r" b="b"/>
              <a:pathLst>
                <a:path w="22350" h="21440" extrusionOk="0">
                  <a:moveTo>
                    <a:pt x="11081" y="0"/>
                  </a:moveTo>
                  <a:cubicBezTo>
                    <a:pt x="11055" y="0"/>
                    <a:pt x="11001" y="0"/>
                    <a:pt x="10974" y="27"/>
                  </a:cubicBezTo>
                  <a:cubicBezTo>
                    <a:pt x="10948" y="54"/>
                    <a:pt x="10948" y="107"/>
                    <a:pt x="10948" y="134"/>
                  </a:cubicBezTo>
                  <a:cubicBezTo>
                    <a:pt x="10948" y="161"/>
                    <a:pt x="10948" y="187"/>
                    <a:pt x="10974" y="214"/>
                  </a:cubicBezTo>
                  <a:cubicBezTo>
                    <a:pt x="11269" y="535"/>
                    <a:pt x="11590" y="857"/>
                    <a:pt x="11911" y="1151"/>
                  </a:cubicBezTo>
                  <a:cubicBezTo>
                    <a:pt x="11724" y="1097"/>
                    <a:pt x="11456" y="1017"/>
                    <a:pt x="11215" y="990"/>
                  </a:cubicBezTo>
                  <a:cubicBezTo>
                    <a:pt x="10867" y="937"/>
                    <a:pt x="10466" y="883"/>
                    <a:pt x="10118" y="883"/>
                  </a:cubicBezTo>
                  <a:lnTo>
                    <a:pt x="9904" y="883"/>
                  </a:lnTo>
                  <a:cubicBezTo>
                    <a:pt x="9476" y="883"/>
                    <a:pt x="9047" y="964"/>
                    <a:pt x="8592" y="1017"/>
                  </a:cubicBezTo>
                  <a:cubicBezTo>
                    <a:pt x="7736" y="1205"/>
                    <a:pt x="6906" y="1526"/>
                    <a:pt x="6023" y="2007"/>
                  </a:cubicBezTo>
                  <a:cubicBezTo>
                    <a:pt x="5247" y="2436"/>
                    <a:pt x="4497" y="2998"/>
                    <a:pt x="3774" y="3694"/>
                  </a:cubicBezTo>
                  <a:cubicBezTo>
                    <a:pt x="3105" y="4336"/>
                    <a:pt x="2516" y="5086"/>
                    <a:pt x="1928" y="5889"/>
                  </a:cubicBezTo>
                  <a:cubicBezTo>
                    <a:pt x="1392" y="6638"/>
                    <a:pt x="964" y="7441"/>
                    <a:pt x="589" y="8297"/>
                  </a:cubicBezTo>
                  <a:cubicBezTo>
                    <a:pt x="482" y="8619"/>
                    <a:pt x="348" y="8967"/>
                    <a:pt x="268" y="9261"/>
                  </a:cubicBezTo>
                  <a:cubicBezTo>
                    <a:pt x="161" y="9582"/>
                    <a:pt x="108" y="9930"/>
                    <a:pt x="54" y="10305"/>
                  </a:cubicBezTo>
                  <a:cubicBezTo>
                    <a:pt x="1" y="10840"/>
                    <a:pt x="27" y="11375"/>
                    <a:pt x="134" y="11911"/>
                  </a:cubicBezTo>
                  <a:lnTo>
                    <a:pt x="108" y="11911"/>
                  </a:lnTo>
                  <a:cubicBezTo>
                    <a:pt x="27" y="11938"/>
                    <a:pt x="1" y="11991"/>
                    <a:pt x="1" y="12071"/>
                  </a:cubicBezTo>
                  <a:cubicBezTo>
                    <a:pt x="563" y="14186"/>
                    <a:pt x="1821" y="16140"/>
                    <a:pt x="3560" y="17826"/>
                  </a:cubicBezTo>
                  <a:cubicBezTo>
                    <a:pt x="4363" y="18602"/>
                    <a:pt x="5300" y="19298"/>
                    <a:pt x="6290" y="19860"/>
                  </a:cubicBezTo>
                  <a:cubicBezTo>
                    <a:pt x="6826" y="20155"/>
                    <a:pt x="7334" y="20449"/>
                    <a:pt x="7870" y="20636"/>
                  </a:cubicBezTo>
                  <a:cubicBezTo>
                    <a:pt x="8405" y="20824"/>
                    <a:pt x="8967" y="21038"/>
                    <a:pt x="9583" y="21172"/>
                  </a:cubicBezTo>
                  <a:cubicBezTo>
                    <a:pt x="10412" y="21359"/>
                    <a:pt x="11322" y="21439"/>
                    <a:pt x="12206" y="21439"/>
                  </a:cubicBezTo>
                  <a:cubicBezTo>
                    <a:pt x="12554" y="21439"/>
                    <a:pt x="12875" y="21439"/>
                    <a:pt x="13196" y="21413"/>
                  </a:cubicBezTo>
                  <a:cubicBezTo>
                    <a:pt x="14400" y="21306"/>
                    <a:pt x="15605" y="21038"/>
                    <a:pt x="16702" y="20636"/>
                  </a:cubicBezTo>
                  <a:cubicBezTo>
                    <a:pt x="17238" y="20422"/>
                    <a:pt x="17746" y="20208"/>
                    <a:pt x="18201" y="19887"/>
                  </a:cubicBezTo>
                  <a:cubicBezTo>
                    <a:pt x="18629" y="19619"/>
                    <a:pt x="19111" y="19298"/>
                    <a:pt x="19539" y="18923"/>
                  </a:cubicBezTo>
                  <a:cubicBezTo>
                    <a:pt x="20369" y="18201"/>
                    <a:pt x="21092" y="17317"/>
                    <a:pt x="21574" y="16354"/>
                  </a:cubicBezTo>
                  <a:cubicBezTo>
                    <a:pt x="21815" y="15872"/>
                    <a:pt x="22029" y="15337"/>
                    <a:pt x="22162" y="14855"/>
                  </a:cubicBezTo>
                  <a:cubicBezTo>
                    <a:pt x="22296" y="14320"/>
                    <a:pt x="22350" y="13784"/>
                    <a:pt x="22350" y="13249"/>
                  </a:cubicBezTo>
                  <a:cubicBezTo>
                    <a:pt x="22350" y="13008"/>
                    <a:pt x="22350" y="12741"/>
                    <a:pt x="22323" y="12393"/>
                  </a:cubicBezTo>
                  <a:cubicBezTo>
                    <a:pt x="22296" y="12125"/>
                    <a:pt x="22243" y="11857"/>
                    <a:pt x="22189" y="11563"/>
                  </a:cubicBezTo>
                  <a:cubicBezTo>
                    <a:pt x="22082" y="11054"/>
                    <a:pt x="21922" y="10519"/>
                    <a:pt x="21707" y="10037"/>
                  </a:cubicBezTo>
                  <a:cubicBezTo>
                    <a:pt x="21360" y="9100"/>
                    <a:pt x="20824" y="8164"/>
                    <a:pt x="20102" y="7280"/>
                  </a:cubicBezTo>
                  <a:cubicBezTo>
                    <a:pt x="19486" y="6477"/>
                    <a:pt x="18683" y="5755"/>
                    <a:pt x="17773" y="5032"/>
                  </a:cubicBezTo>
                  <a:cubicBezTo>
                    <a:pt x="17238" y="4631"/>
                    <a:pt x="16676" y="4229"/>
                    <a:pt x="16087" y="3881"/>
                  </a:cubicBezTo>
                  <a:lnTo>
                    <a:pt x="16033" y="3828"/>
                  </a:lnTo>
                  <a:cubicBezTo>
                    <a:pt x="15391" y="3426"/>
                    <a:pt x="14748" y="2998"/>
                    <a:pt x="14133" y="2543"/>
                  </a:cubicBezTo>
                  <a:lnTo>
                    <a:pt x="14160" y="2543"/>
                  </a:lnTo>
                  <a:cubicBezTo>
                    <a:pt x="13597" y="2141"/>
                    <a:pt x="13089" y="1740"/>
                    <a:pt x="12607" y="1365"/>
                  </a:cubicBezTo>
                  <a:cubicBezTo>
                    <a:pt x="12072" y="937"/>
                    <a:pt x="11617" y="455"/>
                    <a:pt x="11189" y="0"/>
                  </a:cubicBezTo>
                  <a:cubicBezTo>
                    <a:pt x="11189" y="9"/>
                    <a:pt x="11183" y="12"/>
                    <a:pt x="11173" y="12"/>
                  </a:cubicBezTo>
                  <a:cubicBezTo>
                    <a:pt x="11153" y="12"/>
                    <a:pt x="11117" y="0"/>
                    <a:pt x="11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56"/>
            <p:cNvSpPr/>
            <p:nvPr/>
          </p:nvSpPr>
          <p:spPr>
            <a:xfrm>
              <a:off x="7076075" y="6136275"/>
              <a:ext cx="438300" cy="427600"/>
            </a:xfrm>
            <a:custGeom>
              <a:avLst/>
              <a:gdLst/>
              <a:ahLst/>
              <a:cxnLst/>
              <a:rect l="l" t="t" r="r" b="b"/>
              <a:pathLst>
                <a:path w="17532" h="17104" extrusionOk="0">
                  <a:moveTo>
                    <a:pt x="13142" y="1"/>
                  </a:moveTo>
                  <a:lnTo>
                    <a:pt x="13276" y="402"/>
                  </a:lnTo>
                  <a:cubicBezTo>
                    <a:pt x="13356" y="696"/>
                    <a:pt x="13410" y="991"/>
                    <a:pt x="13490" y="1339"/>
                  </a:cubicBezTo>
                  <a:cubicBezTo>
                    <a:pt x="13570" y="1954"/>
                    <a:pt x="13570" y="2597"/>
                    <a:pt x="13517" y="3239"/>
                  </a:cubicBezTo>
                  <a:cubicBezTo>
                    <a:pt x="13436" y="3694"/>
                    <a:pt x="13383" y="4203"/>
                    <a:pt x="13249" y="4685"/>
                  </a:cubicBezTo>
                  <a:cubicBezTo>
                    <a:pt x="13115" y="5140"/>
                    <a:pt x="12955" y="5621"/>
                    <a:pt x="12767" y="6076"/>
                  </a:cubicBezTo>
                  <a:cubicBezTo>
                    <a:pt x="12366" y="6986"/>
                    <a:pt x="11884" y="7843"/>
                    <a:pt x="11268" y="8673"/>
                  </a:cubicBezTo>
                  <a:cubicBezTo>
                    <a:pt x="11001" y="8994"/>
                    <a:pt x="10733" y="9342"/>
                    <a:pt x="10439" y="9636"/>
                  </a:cubicBezTo>
                  <a:cubicBezTo>
                    <a:pt x="10144" y="9931"/>
                    <a:pt x="9823" y="10225"/>
                    <a:pt x="9502" y="10493"/>
                  </a:cubicBezTo>
                  <a:cubicBezTo>
                    <a:pt x="8833" y="11082"/>
                    <a:pt x="8137" y="11563"/>
                    <a:pt x="7361" y="12018"/>
                  </a:cubicBezTo>
                  <a:cubicBezTo>
                    <a:pt x="6584" y="12447"/>
                    <a:pt x="5781" y="12821"/>
                    <a:pt x="4952" y="13116"/>
                  </a:cubicBezTo>
                  <a:cubicBezTo>
                    <a:pt x="4122" y="13383"/>
                    <a:pt x="3266" y="13571"/>
                    <a:pt x="2409" y="13651"/>
                  </a:cubicBezTo>
                  <a:cubicBezTo>
                    <a:pt x="2166" y="13667"/>
                    <a:pt x="1923" y="13676"/>
                    <a:pt x="1680" y="13676"/>
                  </a:cubicBezTo>
                  <a:cubicBezTo>
                    <a:pt x="1120" y="13676"/>
                    <a:pt x="560" y="13629"/>
                    <a:pt x="0" y="13517"/>
                  </a:cubicBezTo>
                  <a:lnTo>
                    <a:pt x="0" y="13517"/>
                  </a:lnTo>
                  <a:lnTo>
                    <a:pt x="27" y="13544"/>
                  </a:lnTo>
                  <a:cubicBezTo>
                    <a:pt x="830" y="14320"/>
                    <a:pt x="1767" y="15016"/>
                    <a:pt x="2784" y="15578"/>
                  </a:cubicBezTo>
                  <a:cubicBezTo>
                    <a:pt x="3319" y="15899"/>
                    <a:pt x="3801" y="16167"/>
                    <a:pt x="4336" y="16354"/>
                  </a:cubicBezTo>
                  <a:cubicBezTo>
                    <a:pt x="4871" y="16568"/>
                    <a:pt x="5487" y="16756"/>
                    <a:pt x="6049" y="16890"/>
                  </a:cubicBezTo>
                  <a:cubicBezTo>
                    <a:pt x="6451" y="16997"/>
                    <a:pt x="6852" y="17050"/>
                    <a:pt x="7254" y="17104"/>
                  </a:cubicBezTo>
                  <a:cubicBezTo>
                    <a:pt x="8030" y="16970"/>
                    <a:pt x="8726" y="16729"/>
                    <a:pt x="9422" y="16435"/>
                  </a:cubicBezTo>
                  <a:cubicBezTo>
                    <a:pt x="10037" y="16167"/>
                    <a:pt x="10599" y="15846"/>
                    <a:pt x="11161" y="15498"/>
                  </a:cubicBezTo>
                  <a:cubicBezTo>
                    <a:pt x="11697" y="15150"/>
                    <a:pt x="12205" y="14775"/>
                    <a:pt x="12714" y="14374"/>
                  </a:cubicBezTo>
                  <a:cubicBezTo>
                    <a:pt x="13222" y="13972"/>
                    <a:pt x="13677" y="13544"/>
                    <a:pt x="14106" y="13089"/>
                  </a:cubicBezTo>
                  <a:cubicBezTo>
                    <a:pt x="14587" y="12580"/>
                    <a:pt x="15016" y="12072"/>
                    <a:pt x="15390" y="11537"/>
                  </a:cubicBezTo>
                  <a:cubicBezTo>
                    <a:pt x="16033" y="10627"/>
                    <a:pt x="16595" y="9690"/>
                    <a:pt x="16970" y="8673"/>
                  </a:cubicBezTo>
                  <a:cubicBezTo>
                    <a:pt x="17103" y="8298"/>
                    <a:pt x="17237" y="7950"/>
                    <a:pt x="17291" y="7602"/>
                  </a:cubicBezTo>
                  <a:cubicBezTo>
                    <a:pt x="17398" y="7227"/>
                    <a:pt x="17451" y="6853"/>
                    <a:pt x="17505" y="6478"/>
                  </a:cubicBezTo>
                  <a:cubicBezTo>
                    <a:pt x="17532" y="6210"/>
                    <a:pt x="17532" y="5916"/>
                    <a:pt x="17532" y="5648"/>
                  </a:cubicBezTo>
                  <a:cubicBezTo>
                    <a:pt x="17532" y="5380"/>
                    <a:pt x="17505" y="5113"/>
                    <a:pt x="17451" y="4845"/>
                  </a:cubicBezTo>
                  <a:cubicBezTo>
                    <a:pt x="17425" y="4604"/>
                    <a:pt x="17371" y="4337"/>
                    <a:pt x="17291" y="4122"/>
                  </a:cubicBezTo>
                  <a:cubicBezTo>
                    <a:pt x="17050" y="3748"/>
                    <a:pt x="16782" y="3346"/>
                    <a:pt x="16488" y="2972"/>
                  </a:cubicBezTo>
                  <a:cubicBezTo>
                    <a:pt x="15845" y="2169"/>
                    <a:pt x="15042" y="1446"/>
                    <a:pt x="14159" y="723"/>
                  </a:cubicBezTo>
                  <a:cubicBezTo>
                    <a:pt x="13811" y="456"/>
                    <a:pt x="13490" y="241"/>
                    <a:pt x="13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56"/>
            <p:cNvSpPr/>
            <p:nvPr/>
          </p:nvSpPr>
          <p:spPr>
            <a:xfrm>
              <a:off x="7514350" y="63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56"/>
            <p:cNvSpPr/>
            <p:nvPr/>
          </p:nvSpPr>
          <p:spPr>
            <a:xfrm>
              <a:off x="7460825" y="642667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8"/>
                  </a:moveTo>
                  <a:cubicBezTo>
                    <a:pt x="0" y="28"/>
                    <a:pt x="0" y="1"/>
                    <a:pt x="0" y="28"/>
                  </a:cubicBezTo>
                  <a:cubicBezTo>
                    <a:pt x="0" y="1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56"/>
            <p:cNvSpPr/>
            <p:nvPr/>
          </p:nvSpPr>
          <p:spPr>
            <a:xfrm>
              <a:off x="7075400" y="6466825"/>
              <a:ext cx="329900" cy="97725"/>
            </a:xfrm>
            <a:custGeom>
              <a:avLst/>
              <a:gdLst/>
              <a:ahLst/>
              <a:cxnLst/>
              <a:rect l="l" t="t" r="r" b="b"/>
              <a:pathLst>
                <a:path w="13196" h="3909" extrusionOk="0">
                  <a:moveTo>
                    <a:pt x="4577" y="1"/>
                  </a:moveTo>
                  <a:cubicBezTo>
                    <a:pt x="3828" y="268"/>
                    <a:pt x="3105" y="402"/>
                    <a:pt x="2409" y="456"/>
                  </a:cubicBezTo>
                  <a:cubicBezTo>
                    <a:pt x="2142" y="483"/>
                    <a:pt x="1874" y="483"/>
                    <a:pt x="1606" y="483"/>
                  </a:cubicBezTo>
                  <a:cubicBezTo>
                    <a:pt x="1017" y="483"/>
                    <a:pt x="482" y="429"/>
                    <a:pt x="0" y="322"/>
                  </a:cubicBezTo>
                  <a:lnTo>
                    <a:pt x="0" y="322"/>
                  </a:lnTo>
                  <a:lnTo>
                    <a:pt x="27" y="349"/>
                  </a:lnTo>
                  <a:cubicBezTo>
                    <a:pt x="830" y="1125"/>
                    <a:pt x="1767" y="1821"/>
                    <a:pt x="2757" y="2410"/>
                  </a:cubicBezTo>
                  <a:cubicBezTo>
                    <a:pt x="3293" y="2704"/>
                    <a:pt x="3801" y="2972"/>
                    <a:pt x="4336" y="3159"/>
                  </a:cubicBezTo>
                  <a:cubicBezTo>
                    <a:pt x="4872" y="3373"/>
                    <a:pt x="5487" y="3561"/>
                    <a:pt x="6049" y="3694"/>
                  </a:cubicBezTo>
                  <a:cubicBezTo>
                    <a:pt x="6451" y="3802"/>
                    <a:pt x="6852" y="3882"/>
                    <a:pt x="7254" y="3909"/>
                  </a:cubicBezTo>
                  <a:lnTo>
                    <a:pt x="7281" y="3909"/>
                  </a:lnTo>
                  <a:cubicBezTo>
                    <a:pt x="7414" y="3882"/>
                    <a:pt x="7521" y="3882"/>
                    <a:pt x="7655" y="3828"/>
                  </a:cubicBezTo>
                  <a:lnTo>
                    <a:pt x="7843" y="3828"/>
                  </a:lnTo>
                  <a:cubicBezTo>
                    <a:pt x="8378" y="3694"/>
                    <a:pt x="8887" y="3534"/>
                    <a:pt x="9502" y="3293"/>
                  </a:cubicBezTo>
                  <a:cubicBezTo>
                    <a:pt x="10091" y="3025"/>
                    <a:pt x="10653" y="2731"/>
                    <a:pt x="11242" y="2356"/>
                  </a:cubicBezTo>
                  <a:cubicBezTo>
                    <a:pt x="11777" y="2035"/>
                    <a:pt x="12313" y="1660"/>
                    <a:pt x="12768" y="1259"/>
                  </a:cubicBezTo>
                  <a:cubicBezTo>
                    <a:pt x="12928" y="1125"/>
                    <a:pt x="13062" y="1018"/>
                    <a:pt x="13196" y="884"/>
                  </a:cubicBezTo>
                  <a:lnTo>
                    <a:pt x="12768" y="884"/>
                  </a:lnTo>
                  <a:cubicBezTo>
                    <a:pt x="12446" y="884"/>
                    <a:pt x="12098" y="857"/>
                    <a:pt x="11777" y="831"/>
                  </a:cubicBezTo>
                  <a:cubicBezTo>
                    <a:pt x="11429" y="804"/>
                    <a:pt x="11108" y="750"/>
                    <a:pt x="10760" y="697"/>
                  </a:cubicBezTo>
                  <a:cubicBezTo>
                    <a:pt x="10439" y="616"/>
                    <a:pt x="10091" y="590"/>
                    <a:pt x="9770" y="536"/>
                  </a:cubicBezTo>
                  <a:cubicBezTo>
                    <a:pt x="9582" y="483"/>
                    <a:pt x="9422" y="483"/>
                    <a:pt x="9234" y="456"/>
                  </a:cubicBezTo>
                  <a:cubicBezTo>
                    <a:pt x="9047" y="429"/>
                    <a:pt x="8913" y="429"/>
                    <a:pt x="8753" y="429"/>
                  </a:cubicBezTo>
                  <a:cubicBezTo>
                    <a:pt x="8592" y="429"/>
                    <a:pt x="8458" y="429"/>
                    <a:pt x="8298" y="456"/>
                  </a:cubicBezTo>
                  <a:cubicBezTo>
                    <a:pt x="8217" y="456"/>
                    <a:pt x="8191" y="483"/>
                    <a:pt x="8110" y="483"/>
                  </a:cubicBezTo>
                  <a:cubicBezTo>
                    <a:pt x="8084" y="483"/>
                    <a:pt x="8084" y="536"/>
                    <a:pt x="8057" y="536"/>
                  </a:cubicBezTo>
                  <a:lnTo>
                    <a:pt x="8030" y="563"/>
                  </a:lnTo>
                  <a:cubicBezTo>
                    <a:pt x="8030" y="563"/>
                    <a:pt x="8030" y="590"/>
                    <a:pt x="7977" y="590"/>
                  </a:cubicBezTo>
                  <a:lnTo>
                    <a:pt x="7977" y="616"/>
                  </a:lnTo>
                  <a:lnTo>
                    <a:pt x="7977" y="697"/>
                  </a:lnTo>
                  <a:cubicBezTo>
                    <a:pt x="7977" y="723"/>
                    <a:pt x="8030" y="750"/>
                    <a:pt x="8030" y="804"/>
                  </a:cubicBezTo>
                  <a:cubicBezTo>
                    <a:pt x="8057" y="857"/>
                    <a:pt x="8084" y="938"/>
                    <a:pt x="8164" y="991"/>
                  </a:cubicBezTo>
                  <a:cubicBezTo>
                    <a:pt x="8298" y="1125"/>
                    <a:pt x="8432" y="1232"/>
                    <a:pt x="8565" y="1339"/>
                  </a:cubicBezTo>
                  <a:cubicBezTo>
                    <a:pt x="8726" y="1473"/>
                    <a:pt x="8913" y="1526"/>
                    <a:pt x="9127" y="1633"/>
                  </a:cubicBezTo>
                  <a:cubicBezTo>
                    <a:pt x="9154" y="1633"/>
                    <a:pt x="9154" y="1660"/>
                    <a:pt x="9154" y="1660"/>
                  </a:cubicBezTo>
                  <a:cubicBezTo>
                    <a:pt x="9154" y="1660"/>
                    <a:pt x="9154" y="1687"/>
                    <a:pt x="9127" y="1687"/>
                  </a:cubicBezTo>
                  <a:lnTo>
                    <a:pt x="9101" y="1687"/>
                  </a:lnTo>
                  <a:cubicBezTo>
                    <a:pt x="8833" y="1687"/>
                    <a:pt x="8512" y="1660"/>
                    <a:pt x="8244" y="1607"/>
                  </a:cubicBezTo>
                  <a:lnTo>
                    <a:pt x="7441" y="1393"/>
                  </a:lnTo>
                  <a:cubicBezTo>
                    <a:pt x="6906" y="1232"/>
                    <a:pt x="6424" y="1018"/>
                    <a:pt x="5916" y="750"/>
                  </a:cubicBezTo>
                  <a:cubicBezTo>
                    <a:pt x="5434" y="536"/>
                    <a:pt x="5006" y="295"/>
                    <a:pt x="4577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56"/>
            <p:cNvSpPr/>
            <p:nvPr/>
          </p:nvSpPr>
          <p:spPr>
            <a:xfrm>
              <a:off x="7274800" y="6484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56"/>
            <p:cNvSpPr/>
            <p:nvPr/>
          </p:nvSpPr>
          <p:spPr>
            <a:xfrm>
              <a:off x="7276150" y="648690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8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0" y="1"/>
                    <a:pt x="0" y="1"/>
                    <a:pt x="0" y="28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56"/>
            <p:cNvSpPr/>
            <p:nvPr/>
          </p:nvSpPr>
          <p:spPr>
            <a:xfrm>
              <a:off x="6987075" y="6204525"/>
              <a:ext cx="202775" cy="273700"/>
            </a:xfrm>
            <a:custGeom>
              <a:avLst/>
              <a:gdLst/>
              <a:ahLst/>
              <a:cxnLst/>
              <a:rect l="l" t="t" r="r" b="b"/>
              <a:pathLst>
                <a:path w="8111" h="10948" extrusionOk="0">
                  <a:moveTo>
                    <a:pt x="1205" y="1"/>
                  </a:moveTo>
                  <a:cubicBezTo>
                    <a:pt x="991" y="456"/>
                    <a:pt x="776" y="884"/>
                    <a:pt x="616" y="1285"/>
                  </a:cubicBezTo>
                  <a:cubicBezTo>
                    <a:pt x="482" y="1607"/>
                    <a:pt x="348" y="1955"/>
                    <a:pt x="268" y="2249"/>
                  </a:cubicBezTo>
                  <a:cubicBezTo>
                    <a:pt x="188" y="2597"/>
                    <a:pt x="107" y="2918"/>
                    <a:pt x="81" y="3293"/>
                  </a:cubicBezTo>
                  <a:cubicBezTo>
                    <a:pt x="0" y="3828"/>
                    <a:pt x="54" y="4363"/>
                    <a:pt x="134" y="4899"/>
                  </a:cubicBezTo>
                  <a:lnTo>
                    <a:pt x="107" y="4899"/>
                  </a:lnTo>
                  <a:cubicBezTo>
                    <a:pt x="54" y="4926"/>
                    <a:pt x="0" y="4979"/>
                    <a:pt x="0" y="5059"/>
                  </a:cubicBezTo>
                  <a:cubicBezTo>
                    <a:pt x="589" y="7147"/>
                    <a:pt x="1794" y="9101"/>
                    <a:pt x="3533" y="10787"/>
                  </a:cubicBezTo>
                  <a:cubicBezTo>
                    <a:pt x="4015" y="10894"/>
                    <a:pt x="4604" y="10948"/>
                    <a:pt x="5139" y="10948"/>
                  </a:cubicBezTo>
                  <a:cubicBezTo>
                    <a:pt x="5407" y="10948"/>
                    <a:pt x="5675" y="10948"/>
                    <a:pt x="5942" y="10921"/>
                  </a:cubicBezTo>
                  <a:cubicBezTo>
                    <a:pt x="6638" y="10841"/>
                    <a:pt x="7361" y="10707"/>
                    <a:pt x="8110" y="10493"/>
                  </a:cubicBezTo>
                  <a:cubicBezTo>
                    <a:pt x="7762" y="10279"/>
                    <a:pt x="7441" y="10038"/>
                    <a:pt x="7093" y="9824"/>
                  </a:cubicBezTo>
                  <a:cubicBezTo>
                    <a:pt x="6210" y="9155"/>
                    <a:pt x="5327" y="8405"/>
                    <a:pt x="4550" y="7602"/>
                  </a:cubicBezTo>
                  <a:cubicBezTo>
                    <a:pt x="4202" y="7201"/>
                    <a:pt x="3828" y="6772"/>
                    <a:pt x="3480" y="6344"/>
                  </a:cubicBezTo>
                  <a:cubicBezTo>
                    <a:pt x="3159" y="5889"/>
                    <a:pt x="2811" y="5434"/>
                    <a:pt x="2543" y="4926"/>
                  </a:cubicBezTo>
                  <a:cubicBezTo>
                    <a:pt x="2008" y="3989"/>
                    <a:pt x="1579" y="2998"/>
                    <a:pt x="1392" y="1928"/>
                  </a:cubicBezTo>
                  <a:cubicBezTo>
                    <a:pt x="1285" y="1392"/>
                    <a:pt x="1205" y="884"/>
                    <a:pt x="1205" y="349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56"/>
            <p:cNvSpPr/>
            <p:nvPr/>
          </p:nvSpPr>
          <p:spPr>
            <a:xfrm>
              <a:off x="7255400" y="6355075"/>
              <a:ext cx="289350" cy="211475"/>
            </a:xfrm>
            <a:custGeom>
              <a:avLst/>
              <a:gdLst/>
              <a:ahLst/>
              <a:cxnLst/>
              <a:rect l="l" t="t" r="r" b="b"/>
              <a:pathLst>
                <a:path w="11574" h="8459" extrusionOk="0">
                  <a:moveTo>
                    <a:pt x="11563" y="1"/>
                  </a:moveTo>
                  <a:lnTo>
                    <a:pt x="11563" y="229"/>
                  </a:lnTo>
                  <a:lnTo>
                    <a:pt x="11563" y="229"/>
                  </a:lnTo>
                  <a:cubicBezTo>
                    <a:pt x="11572" y="157"/>
                    <a:pt x="11573" y="83"/>
                    <a:pt x="11563" y="1"/>
                  </a:cubicBezTo>
                  <a:close/>
                  <a:moveTo>
                    <a:pt x="11563" y="229"/>
                  </a:moveTo>
                  <a:lnTo>
                    <a:pt x="11563" y="229"/>
                  </a:lnTo>
                  <a:cubicBezTo>
                    <a:pt x="11549" y="346"/>
                    <a:pt x="11516" y="457"/>
                    <a:pt x="11483" y="590"/>
                  </a:cubicBezTo>
                  <a:cubicBezTo>
                    <a:pt x="11429" y="884"/>
                    <a:pt x="11322" y="1179"/>
                    <a:pt x="11215" y="1473"/>
                  </a:cubicBezTo>
                  <a:cubicBezTo>
                    <a:pt x="11081" y="1794"/>
                    <a:pt x="10947" y="2089"/>
                    <a:pt x="10787" y="2356"/>
                  </a:cubicBezTo>
                  <a:cubicBezTo>
                    <a:pt x="10519" y="2811"/>
                    <a:pt x="10198" y="3213"/>
                    <a:pt x="9823" y="3614"/>
                  </a:cubicBezTo>
                  <a:cubicBezTo>
                    <a:pt x="9449" y="3989"/>
                    <a:pt x="9047" y="4283"/>
                    <a:pt x="8619" y="4551"/>
                  </a:cubicBezTo>
                  <a:cubicBezTo>
                    <a:pt x="8191" y="4819"/>
                    <a:pt x="7709" y="5033"/>
                    <a:pt x="7200" y="5167"/>
                  </a:cubicBezTo>
                  <a:cubicBezTo>
                    <a:pt x="6933" y="5220"/>
                    <a:pt x="6718" y="5301"/>
                    <a:pt x="6451" y="5327"/>
                  </a:cubicBezTo>
                  <a:cubicBezTo>
                    <a:pt x="6263" y="5354"/>
                    <a:pt x="6103" y="5354"/>
                    <a:pt x="5942" y="5354"/>
                  </a:cubicBezTo>
                  <a:cubicBezTo>
                    <a:pt x="5808" y="5488"/>
                    <a:pt x="5648" y="5595"/>
                    <a:pt x="5514" y="5729"/>
                  </a:cubicBezTo>
                  <a:cubicBezTo>
                    <a:pt x="5032" y="6130"/>
                    <a:pt x="4497" y="6505"/>
                    <a:pt x="3962" y="6826"/>
                  </a:cubicBezTo>
                  <a:cubicBezTo>
                    <a:pt x="3400" y="7201"/>
                    <a:pt x="2784" y="7495"/>
                    <a:pt x="2222" y="7763"/>
                  </a:cubicBezTo>
                  <a:cubicBezTo>
                    <a:pt x="1660" y="8004"/>
                    <a:pt x="1124" y="8191"/>
                    <a:pt x="589" y="8298"/>
                  </a:cubicBezTo>
                  <a:lnTo>
                    <a:pt x="375" y="8298"/>
                  </a:lnTo>
                  <a:cubicBezTo>
                    <a:pt x="241" y="8325"/>
                    <a:pt x="134" y="8325"/>
                    <a:pt x="0" y="8379"/>
                  </a:cubicBezTo>
                  <a:cubicBezTo>
                    <a:pt x="482" y="8432"/>
                    <a:pt x="937" y="8459"/>
                    <a:pt x="1419" y="8459"/>
                  </a:cubicBezTo>
                  <a:cubicBezTo>
                    <a:pt x="1767" y="8459"/>
                    <a:pt x="2061" y="8459"/>
                    <a:pt x="2382" y="8432"/>
                  </a:cubicBezTo>
                  <a:cubicBezTo>
                    <a:pt x="3587" y="8325"/>
                    <a:pt x="4791" y="8057"/>
                    <a:pt x="5889" y="7656"/>
                  </a:cubicBezTo>
                  <a:cubicBezTo>
                    <a:pt x="6451" y="7469"/>
                    <a:pt x="6933" y="7228"/>
                    <a:pt x="7414" y="6933"/>
                  </a:cubicBezTo>
                  <a:cubicBezTo>
                    <a:pt x="7843" y="6666"/>
                    <a:pt x="8324" y="6318"/>
                    <a:pt x="8753" y="5970"/>
                  </a:cubicBezTo>
                  <a:cubicBezTo>
                    <a:pt x="9582" y="5220"/>
                    <a:pt x="10278" y="4364"/>
                    <a:pt x="10787" y="3373"/>
                  </a:cubicBezTo>
                  <a:cubicBezTo>
                    <a:pt x="11028" y="2918"/>
                    <a:pt x="11215" y="2383"/>
                    <a:pt x="11349" y="1875"/>
                  </a:cubicBezTo>
                  <a:cubicBezTo>
                    <a:pt x="11483" y="1339"/>
                    <a:pt x="11563" y="804"/>
                    <a:pt x="11563" y="269"/>
                  </a:cubicBezTo>
                  <a:lnTo>
                    <a:pt x="11563" y="229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56"/>
            <p:cNvSpPr/>
            <p:nvPr/>
          </p:nvSpPr>
          <p:spPr>
            <a:xfrm>
              <a:off x="7104175" y="6448100"/>
              <a:ext cx="54900" cy="120475"/>
            </a:xfrm>
            <a:custGeom>
              <a:avLst/>
              <a:gdLst/>
              <a:ahLst/>
              <a:cxnLst/>
              <a:rect l="l" t="t" r="r" b="b"/>
              <a:pathLst>
                <a:path w="2196" h="4819" extrusionOk="0">
                  <a:moveTo>
                    <a:pt x="1606" y="0"/>
                  </a:moveTo>
                  <a:lnTo>
                    <a:pt x="1606" y="0"/>
                  </a:lnTo>
                  <a:cubicBezTo>
                    <a:pt x="1642" y="72"/>
                    <a:pt x="1654" y="84"/>
                    <a:pt x="1642" y="84"/>
                  </a:cubicBezTo>
                  <a:cubicBezTo>
                    <a:pt x="1636" y="84"/>
                    <a:pt x="1624" y="81"/>
                    <a:pt x="1606" y="81"/>
                  </a:cubicBezTo>
                  <a:cubicBezTo>
                    <a:pt x="1579" y="81"/>
                    <a:pt x="1553" y="107"/>
                    <a:pt x="1526" y="107"/>
                  </a:cubicBezTo>
                  <a:cubicBezTo>
                    <a:pt x="1151" y="429"/>
                    <a:pt x="857" y="803"/>
                    <a:pt x="589" y="1205"/>
                  </a:cubicBezTo>
                  <a:cubicBezTo>
                    <a:pt x="321" y="1633"/>
                    <a:pt x="134" y="2115"/>
                    <a:pt x="81" y="2570"/>
                  </a:cubicBezTo>
                  <a:cubicBezTo>
                    <a:pt x="0" y="3078"/>
                    <a:pt x="54" y="3560"/>
                    <a:pt x="214" y="3988"/>
                  </a:cubicBezTo>
                  <a:cubicBezTo>
                    <a:pt x="321" y="4256"/>
                    <a:pt x="509" y="4577"/>
                    <a:pt x="857" y="4765"/>
                  </a:cubicBezTo>
                  <a:cubicBezTo>
                    <a:pt x="937" y="4818"/>
                    <a:pt x="1071" y="4818"/>
                    <a:pt x="1205" y="4818"/>
                  </a:cubicBezTo>
                  <a:lnTo>
                    <a:pt x="1258" y="4818"/>
                  </a:lnTo>
                  <a:cubicBezTo>
                    <a:pt x="1392" y="4818"/>
                    <a:pt x="1526" y="4765"/>
                    <a:pt x="1606" y="4684"/>
                  </a:cubicBezTo>
                  <a:cubicBezTo>
                    <a:pt x="1713" y="4631"/>
                    <a:pt x="1820" y="4524"/>
                    <a:pt x="1927" y="4363"/>
                  </a:cubicBezTo>
                  <a:cubicBezTo>
                    <a:pt x="1981" y="4229"/>
                    <a:pt x="2061" y="4095"/>
                    <a:pt x="2115" y="3881"/>
                  </a:cubicBezTo>
                  <a:cubicBezTo>
                    <a:pt x="2142" y="3721"/>
                    <a:pt x="2195" y="3507"/>
                    <a:pt x="2142" y="3239"/>
                  </a:cubicBezTo>
                  <a:cubicBezTo>
                    <a:pt x="2142" y="2945"/>
                    <a:pt x="2088" y="2650"/>
                    <a:pt x="2061" y="2409"/>
                  </a:cubicBezTo>
                  <a:cubicBezTo>
                    <a:pt x="2008" y="2249"/>
                    <a:pt x="1981" y="2115"/>
                    <a:pt x="1981" y="1954"/>
                  </a:cubicBezTo>
                  <a:cubicBezTo>
                    <a:pt x="1927" y="1553"/>
                    <a:pt x="1847" y="1151"/>
                    <a:pt x="1820" y="750"/>
                  </a:cubicBezTo>
                  <a:cubicBezTo>
                    <a:pt x="1794" y="616"/>
                    <a:pt x="1794" y="429"/>
                    <a:pt x="1740" y="295"/>
                  </a:cubicBezTo>
                  <a:cubicBezTo>
                    <a:pt x="1740" y="241"/>
                    <a:pt x="1713" y="214"/>
                    <a:pt x="1713" y="134"/>
                  </a:cubicBezTo>
                  <a:cubicBezTo>
                    <a:pt x="1713" y="107"/>
                    <a:pt x="1687" y="107"/>
                    <a:pt x="1687" y="81"/>
                  </a:cubicBezTo>
                  <a:cubicBezTo>
                    <a:pt x="1687" y="27"/>
                    <a:pt x="1660" y="27"/>
                    <a:pt x="160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56"/>
            <p:cNvSpPr/>
            <p:nvPr/>
          </p:nvSpPr>
          <p:spPr>
            <a:xfrm>
              <a:off x="7340375" y="6512500"/>
              <a:ext cx="97050" cy="87650"/>
            </a:xfrm>
            <a:custGeom>
              <a:avLst/>
              <a:gdLst/>
              <a:ahLst/>
              <a:cxnLst/>
              <a:rect l="l" t="t" r="r" b="b"/>
              <a:pathLst>
                <a:path w="3882" h="3506" extrusionOk="0">
                  <a:moveTo>
                    <a:pt x="43" y="9"/>
                  </a:moveTo>
                  <a:cubicBezTo>
                    <a:pt x="40" y="10"/>
                    <a:pt x="35" y="13"/>
                    <a:pt x="27" y="21"/>
                  </a:cubicBezTo>
                  <a:cubicBezTo>
                    <a:pt x="32" y="16"/>
                    <a:pt x="37" y="12"/>
                    <a:pt x="43" y="9"/>
                  </a:cubicBezTo>
                  <a:close/>
                  <a:moveTo>
                    <a:pt x="74" y="1"/>
                  </a:moveTo>
                  <a:cubicBezTo>
                    <a:pt x="65" y="1"/>
                    <a:pt x="54" y="3"/>
                    <a:pt x="43" y="9"/>
                  </a:cubicBezTo>
                  <a:lnTo>
                    <a:pt x="43" y="9"/>
                  </a:lnTo>
                  <a:cubicBezTo>
                    <a:pt x="44" y="9"/>
                    <a:pt x="45" y="9"/>
                    <a:pt x="45" y="9"/>
                  </a:cubicBezTo>
                  <a:cubicBezTo>
                    <a:pt x="51" y="9"/>
                    <a:pt x="45" y="21"/>
                    <a:pt x="27" y="21"/>
                  </a:cubicBezTo>
                  <a:cubicBezTo>
                    <a:pt x="1" y="74"/>
                    <a:pt x="1" y="101"/>
                    <a:pt x="27" y="128"/>
                  </a:cubicBezTo>
                  <a:cubicBezTo>
                    <a:pt x="108" y="609"/>
                    <a:pt x="188" y="1064"/>
                    <a:pt x="402" y="1546"/>
                  </a:cubicBezTo>
                  <a:cubicBezTo>
                    <a:pt x="589" y="2001"/>
                    <a:pt x="911" y="2403"/>
                    <a:pt x="1232" y="2751"/>
                  </a:cubicBezTo>
                  <a:cubicBezTo>
                    <a:pt x="1606" y="3072"/>
                    <a:pt x="2008" y="3313"/>
                    <a:pt x="2463" y="3447"/>
                  </a:cubicBezTo>
                  <a:cubicBezTo>
                    <a:pt x="2578" y="3481"/>
                    <a:pt x="2717" y="3506"/>
                    <a:pt x="2866" y="3506"/>
                  </a:cubicBezTo>
                  <a:cubicBezTo>
                    <a:pt x="3065" y="3506"/>
                    <a:pt x="3281" y="3462"/>
                    <a:pt x="3480" y="3340"/>
                  </a:cubicBezTo>
                  <a:cubicBezTo>
                    <a:pt x="3587" y="3286"/>
                    <a:pt x="3667" y="3206"/>
                    <a:pt x="3748" y="3125"/>
                  </a:cubicBezTo>
                  <a:lnTo>
                    <a:pt x="3775" y="3072"/>
                  </a:lnTo>
                  <a:cubicBezTo>
                    <a:pt x="3855" y="2992"/>
                    <a:pt x="3882" y="2831"/>
                    <a:pt x="3882" y="2697"/>
                  </a:cubicBezTo>
                  <a:cubicBezTo>
                    <a:pt x="3882" y="2590"/>
                    <a:pt x="3855" y="2456"/>
                    <a:pt x="3801" y="2269"/>
                  </a:cubicBezTo>
                  <a:cubicBezTo>
                    <a:pt x="3748" y="2135"/>
                    <a:pt x="3667" y="2001"/>
                    <a:pt x="3534" y="1841"/>
                  </a:cubicBezTo>
                  <a:cubicBezTo>
                    <a:pt x="3400" y="1707"/>
                    <a:pt x="3266" y="1573"/>
                    <a:pt x="3052" y="1439"/>
                  </a:cubicBezTo>
                  <a:cubicBezTo>
                    <a:pt x="2811" y="1279"/>
                    <a:pt x="2543" y="1145"/>
                    <a:pt x="2302" y="1038"/>
                  </a:cubicBezTo>
                  <a:cubicBezTo>
                    <a:pt x="2169" y="957"/>
                    <a:pt x="2035" y="904"/>
                    <a:pt x="1874" y="824"/>
                  </a:cubicBezTo>
                  <a:cubicBezTo>
                    <a:pt x="1499" y="663"/>
                    <a:pt x="1125" y="502"/>
                    <a:pt x="804" y="288"/>
                  </a:cubicBezTo>
                  <a:lnTo>
                    <a:pt x="402" y="101"/>
                  </a:lnTo>
                  <a:cubicBezTo>
                    <a:pt x="322" y="74"/>
                    <a:pt x="295" y="74"/>
                    <a:pt x="241" y="21"/>
                  </a:cubicBezTo>
                  <a:lnTo>
                    <a:pt x="81" y="21"/>
                  </a:lnTo>
                  <a:cubicBezTo>
                    <a:pt x="94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56"/>
            <p:cNvSpPr/>
            <p:nvPr/>
          </p:nvSpPr>
          <p:spPr>
            <a:xfrm>
              <a:off x="7116225" y="6448775"/>
              <a:ext cx="44850" cy="120450"/>
            </a:xfrm>
            <a:custGeom>
              <a:avLst/>
              <a:gdLst/>
              <a:ahLst/>
              <a:cxnLst/>
              <a:rect l="l" t="t" r="r" b="b"/>
              <a:pathLst>
                <a:path w="1794" h="4818" extrusionOk="0">
                  <a:moveTo>
                    <a:pt x="1151" y="0"/>
                  </a:moveTo>
                  <a:lnTo>
                    <a:pt x="1178" y="134"/>
                  </a:lnTo>
                  <a:lnTo>
                    <a:pt x="1178" y="348"/>
                  </a:lnTo>
                  <a:lnTo>
                    <a:pt x="1178" y="910"/>
                  </a:lnTo>
                  <a:cubicBezTo>
                    <a:pt x="1178" y="1472"/>
                    <a:pt x="1205" y="2008"/>
                    <a:pt x="1178" y="2596"/>
                  </a:cubicBezTo>
                  <a:cubicBezTo>
                    <a:pt x="1178" y="2864"/>
                    <a:pt x="1124" y="3132"/>
                    <a:pt x="1097" y="3399"/>
                  </a:cubicBezTo>
                  <a:cubicBezTo>
                    <a:pt x="1071" y="3587"/>
                    <a:pt x="990" y="3828"/>
                    <a:pt x="937" y="4015"/>
                  </a:cubicBezTo>
                  <a:cubicBezTo>
                    <a:pt x="883" y="4095"/>
                    <a:pt x="830" y="4202"/>
                    <a:pt x="803" y="4256"/>
                  </a:cubicBezTo>
                  <a:cubicBezTo>
                    <a:pt x="723" y="4336"/>
                    <a:pt x="696" y="4363"/>
                    <a:pt x="642" y="4390"/>
                  </a:cubicBezTo>
                  <a:cubicBezTo>
                    <a:pt x="562" y="4416"/>
                    <a:pt x="509" y="4470"/>
                    <a:pt x="402" y="4470"/>
                  </a:cubicBezTo>
                  <a:cubicBezTo>
                    <a:pt x="294" y="4470"/>
                    <a:pt x="214" y="4470"/>
                    <a:pt x="134" y="4416"/>
                  </a:cubicBezTo>
                  <a:cubicBezTo>
                    <a:pt x="80" y="4390"/>
                    <a:pt x="27" y="4390"/>
                    <a:pt x="0" y="4363"/>
                  </a:cubicBezTo>
                  <a:lnTo>
                    <a:pt x="0" y="4363"/>
                  </a:lnTo>
                  <a:cubicBezTo>
                    <a:pt x="80" y="4524"/>
                    <a:pt x="268" y="4657"/>
                    <a:pt x="455" y="4764"/>
                  </a:cubicBezTo>
                  <a:cubicBezTo>
                    <a:pt x="562" y="4818"/>
                    <a:pt x="696" y="4818"/>
                    <a:pt x="830" y="4818"/>
                  </a:cubicBezTo>
                  <a:lnTo>
                    <a:pt x="857" y="4818"/>
                  </a:lnTo>
                  <a:cubicBezTo>
                    <a:pt x="990" y="4818"/>
                    <a:pt x="1124" y="4764"/>
                    <a:pt x="1231" y="4684"/>
                  </a:cubicBezTo>
                  <a:cubicBezTo>
                    <a:pt x="1338" y="4631"/>
                    <a:pt x="1445" y="4524"/>
                    <a:pt x="1526" y="4363"/>
                  </a:cubicBezTo>
                  <a:cubicBezTo>
                    <a:pt x="1633" y="4229"/>
                    <a:pt x="1660" y="4068"/>
                    <a:pt x="1740" y="3881"/>
                  </a:cubicBezTo>
                  <a:cubicBezTo>
                    <a:pt x="1767" y="3721"/>
                    <a:pt x="1793" y="3533"/>
                    <a:pt x="1767" y="3266"/>
                  </a:cubicBezTo>
                  <a:cubicBezTo>
                    <a:pt x="1767" y="2944"/>
                    <a:pt x="1713" y="2677"/>
                    <a:pt x="1660" y="2409"/>
                  </a:cubicBezTo>
                  <a:cubicBezTo>
                    <a:pt x="1633" y="2275"/>
                    <a:pt x="1633" y="2195"/>
                    <a:pt x="1606" y="2061"/>
                  </a:cubicBezTo>
                  <a:lnTo>
                    <a:pt x="1579" y="1954"/>
                  </a:lnTo>
                  <a:cubicBezTo>
                    <a:pt x="1499" y="1606"/>
                    <a:pt x="1445" y="1178"/>
                    <a:pt x="1392" y="750"/>
                  </a:cubicBezTo>
                  <a:cubicBezTo>
                    <a:pt x="1365" y="616"/>
                    <a:pt x="1365" y="455"/>
                    <a:pt x="1338" y="321"/>
                  </a:cubicBezTo>
                  <a:lnTo>
                    <a:pt x="1312" y="241"/>
                  </a:lnTo>
                  <a:lnTo>
                    <a:pt x="1258" y="134"/>
                  </a:lnTo>
                  <a:cubicBezTo>
                    <a:pt x="1258" y="107"/>
                    <a:pt x="1231" y="107"/>
                    <a:pt x="1231" y="80"/>
                  </a:cubicBezTo>
                  <a:cubicBezTo>
                    <a:pt x="1231" y="54"/>
                    <a:pt x="1205" y="54"/>
                    <a:pt x="115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56"/>
            <p:cNvSpPr/>
            <p:nvPr/>
          </p:nvSpPr>
          <p:spPr>
            <a:xfrm>
              <a:off x="7350425" y="6514350"/>
              <a:ext cx="87000" cy="87000"/>
            </a:xfrm>
            <a:custGeom>
              <a:avLst/>
              <a:gdLst/>
              <a:ahLst/>
              <a:cxnLst/>
              <a:rect l="l" t="t" r="r" b="b"/>
              <a:pathLst>
                <a:path w="3480" h="3480" extrusionOk="0">
                  <a:moveTo>
                    <a:pt x="0" y="0"/>
                  </a:moveTo>
                  <a:cubicBezTo>
                    <a:pt x="27" y="54"/>
                    <a:pt x="80" y="134"/>
                    <a:pt x="134" y="241"/>
                  </a:cubicBezTo>
                  <a:cubicBezTo>
                    <a:pt x="187" y="321"/>
                    <a:pt x="294" y="428"/>
                    <a:pt x="402" y="535"/>
                  </a:cubicBezTo>
                  <a:cubicBezTo>
                    <a:pt x="482" y="616"/>
                    <a:pt x="589" y="696"/>
                    <a:pt x="696" y="803"/>
                  </a:cubicBezTo>
                  <a:cubicBezTo>
                    <a:pt x="937" y="990"/>
                    <a:pt x="1204" y="1178"/>
                    <a:pt x="1472" y="1338"/>
                  </a:cubicBezTo>
                  <a:lnTo>
                    <a:pt x="1767" y="1526"/>
                  </a:lnTo>
                  <a:cubicBezTo>
                    <a:pt x="1820" y="1579"/>
                    <a:pt x="1927" y="1633"/>
                    <a:pt x="2007" y="1660"/>
                  </a:cubicBezTo>
                  <a:cubicBezTo>
                    <a:pt x="2141" y="1767"/>
                    <a:pt x="2222" y="1874"/>
                    <a:pt x="2329" y="1954"/>
                  </a:cubicBezTo>
                  <a:lnTo>
                    <a:pt x="2489" y="2141"/>
                  </a:lnTo>
                  <a:cubicBezTo>
                    <a:pt x="2543" y="2195"/>
                    <a:pt x="2596" y="2222"/>
                    <a:pt x="2623" y="2302"/>
                  </a:cubicBezTo>
                  <a:cubicBezTo>
                    <a:pt x="2703" y="2409"/>
                    <a:pt x="2757" y="2543"/>
                    <a:pt x="2757" y="2677"/>
                  </a:cubicBezTo>
                  <a:lnTo>
                    <a:pt x="2757" y="2757"/>
                  </a:lnTo>
                  <a:lnTo>
                    <a:pt x="2757" y="2837"/>
                  </a:lnTo>
                  <a:cubicBezTo>
                    <a:pt x="2730" y="2918"/>
                    <a:pt x="2730" y="2944"/>
                    <a:pt x="2703" y="2971"/>
                  </a:cubicBezTo>
                  <a:cubicBezTo>
                    <a:pt x="2677" y="3051"/>
                    <a:pt x="2596" y="3078"/>
                    <a:pt x="2543" y="3105"/>
                  </a:cubicBezTo>
                  <a:cubicBezTo>
                    <a:pt x="2462" y="3132"/>
                    <a:pt x="2355" y="3185"/>
                    <a:pt x="2302" y="3212"/>
                  </a:cubicBezTo>
                  <a:cubicBezTo>
                    <a:pt x="2168" y="3239"/>
                    <a:pt x="2061" y="3239"/>
                    <a:pt x="1927" y="3239"/>
                  </a:cubicBezTo>
                  <a:cubicBezTo>
                    <a:pt x="1820" y="3239"/>
                    <a:pt x="1686" y="3212"/>
                    <a:pt x="1606" y="3159"/>
                  </a:cubicBezTo>
                  <a:cubicBezTo>
                    <a:pt x="1392" y="3105"/>
                    <a:pt x="1231" y="2998"/>
                    <a:pt x="1017" y="2891"/>
                  </a:cubicBezTo>
                  <a:lnTo>
                    <a:pt x="1017" y="2891"/>
                  </a:lnTo>
                  <a:cubicBezTo>
                    <a:pt x="1338" y="3132"/>
                    <a:pt x="1686" y="3346"/>
                    <a:pt x="2061" y="3399"/>
                  </a:cubicBezTo>
                  <a:cubicBezTo>
                    <a:pt x="2222" y="3426"/>
                    <a:pt x="2355" y="3480"/>
                    <a:pt x="2489" y="3480"/>
                  </a:cubicBezTo>
                  <a:cubicBezTo>
                    <a:pt x="2730" y="3480"/>
                    <a:pt x="2891" y="3426"/>
                    <a:pt x="3078" y="3346"/>
                  </a:cubicBezTo>
                  <a:cubicBezTo>
                    <a:pt x="3158" y="3266"/>
                    <a:pt x="3265" y="3212"/>
                    <a:pt x="3346" y="3105"/>
                  </a:cubicBezTo>
                  <a:cubicBezTo>
                    <a:pt x="3346" y="3105"/>
                    <a:pt x="3346" y="3078"/>
                    <a:pt x="3373" y="3078"/>
                  </a:cubicBezTo>
                  <a:cubicBezTo>
                    <a:pt x="3426" y="2971"/>
                    <a:pt x="3480" y="2837"/>
                    <a:pt x="3480" y="2677"/>
                  </a:cubicBezTo>
                  <a:cubicBezTo>
                    <a:pt x="3480" y="2543"/>
                    <a:pt x="3426" y="2409"/>
                    <a:pt x="3373" y="2222"/>
                  </a:cubicBezTo>
                  <a:cubicBezTo>
                    <a:pt x="3292" y="2088"/>
                    <a:pt x="3239" y="1954"/>
                    <a:pt x="3105" y="1793"/>
                  </a:cubicBezTo>
                  <a:cubicBezTo>
                    <a:pt x="2971" y="1660"/>
                    <a:pt x="2837" y="1526"/>
                    <a:pt x="2596" y="1392"/>
                  </a:cubicBezTo>
                  <a:cubicBezTo>
                    <a:pt x="2329" y="1231"/>
                    <a:pt x="2061" y="1098"/>
                    <a:pt x="1874" y="990"/>
                  </a:cubicBezTo>
                  <a:cubicBezTo>
                    <a:pt x="1793" y="964"/>
                    <a:pt x="1740" y="937"/>
                    <a:pt x="1686" y="883"/>
                  </a:cubicBezTo>
                  <a:lnTo>
                    <a:pt x="1606" y="830"/>
                  </a:lnTo>
                  <a:lnTo>
                    <a:pt x="1472" y="750"/>
                  </a:lnTo>
                  <a:cubicBezTo>
                    <a:pt x="1124" y="589"/>
                    <a:pt x="723" y="428"/>
                    <a:pt x="402" y="214"/>
                  </a:cubicBezTo>
                  <a:cubicBezTo>
                    <a:pt x="268" y="134"/>
                    <a:pt x="134" y="54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56"/>
            <p:cNvSpPr/>
            <p:nvPr/>
          </p:nvSpPr>
          <p:spPr>
            <a:xfrm>
              <a:off x="6949600" y="5801700"/>
              <a:ext cx="135200" cy="163300"/>
            </a:xfrm>
            <a:custGeom>
              <a:avLst/>
              <a:gdLst/>
              <a:ahLst/>
              <a:cxnLst/>
              <a:rect l="l" t="t" r="r" b="b"/>
              <a:pathLst>
                <a:path w="5408" h="6532" extrusionOk="0">
                  <a:moveTo>
                    <a:pt x="2731" y="1"/>
                  </a:moveTo>
                  <a:cubicBezTo>
                    <a:pt x="2570" y="28"/>
                    <a:pt x="2516" y="28"/>
                    <a:pt x="2409" y="28"/>
                  </a:cubicBezTo>
                  <a:lnTo>
                    <a:pt x="2115" y="28"/>
                  </a:lnTo>
                  <a:cubicBezTo>
                    <a:pt x="1901" y="28"/>
                    <a:pt x="1713" y="54"/>
                    <a:pt x="1473" y="135"/>
                  </a:cubicBezTo>
                  <a:cubicBezTo>
                    <a:pt x="1285" y="161"/>
                    <a:pt x="1071" y="242"/>
                    <a:pt x="910" y="295"/>
                  </a:cubicBezTo>
                  <a:cubicBezTo>
                    <a:pt x="536" y="429"/>
                    <a:pt x="268" y="670"/>
                    <a:pt x="107" y="911"/>
                  </a:cubicBezTo>
                  <a:cubicBezTo>
                    <a:pt x="81" y="964"/>
                    <a:pt x="0" y="1071"/>
                    <a:pt x="0" y="1152"/>
                  </a:cubicBezTo>
                  <a:cubicBezTo>
                    <a:pt x="0" y="1259"/>
                    <a:pt x="81" y="1339"/>
                    <a:pt x="134" y="1366"/>
                  </a:cubicBezTo>
                  <a:cubicBezTo>
                    <a:pt x="161" y="1366"/>
                    <a:pt x="215" y="1393"/>
                    <a:pt x="268" y="1393"/>
                  </a:cubicBezTo>
                  <a:lnTo>
                    <a:pt x="429" y="1393"/>
                  </a:lnTo>
                  <a:cubicBezTo>
                    <a:pt x="536" y="1393"/>
                    <a:pt x="643" y="1393"/>
                    <a:pt x="750" y="1366"/>
                  </a:cubicBezTo>
                  <a:cubicBezTo>
                    <a:pt x="1044" y="1339"/>
                    <a:pt x="1312" y="1232"/>
                    <a:pt x="1499" y="1205"/>
                  </a:cubicBezTo>
                  <a:cubicBezTo>
                    <a:pt x="1740" y="1125"/>
                    <a:pt x="1954" y="1071"/>
                    <a:pt x="2115" y="991"/>
                  </a:cubicBezTo>
                  <a:cubicBezTo>
                    <a:pt x="2249" y="938"/>
                    <a:pt x="2409" y="857"/>
                    <a:pt x="2543" y="804"/>
                  </a:cubicBezTo>
                  <a:cubicBezTo>
                    <a:pt x="2704" y="697"/>
                    <a:pt x="2838" y="616"/>
                    <a:pt x="2998" y="536"/>
                  </a:cubicBezTo>
                  <a:lnTo>
                    <a:pt x="3052" y="563"/>
                  </a:lnTo>
                  <a:cubicBezTo>
                    <a:pt x="3641" y="1366"/>
                    <a:pt x="4149" y="2196"/>
                    <a:pt x="4524" y="3079"/>
                  </a:cubicBezTo>
                  <a:cubicBezTo>
                    <a:pt x="4818" y="3775"/>
                    <a:pt x="5006" y="4497"/>
                    <a:pt x="5113" y="5247"/>
                  </a:cubicBezTo>
                  <a:cubicBezTo>
                    <a:pt x="5193" y="5648"/>
                    <a:pt x="5193" y="6050"/>
                    <a:pt x="5193" y="6425"/>
                  </a:cubicBezTo>
                  <a:cubicBezTo>
                    <a:pt x="5193" y="6451"/>
                    <a:pt x="5193" y="6451"/>
                    <a:pt x="5220" y="6478"/>
                  </a:cubicBezTo>
                  <a:cubicBezTo>
                    <a:pt x="5246" y="6532"/>
                    <a:pt x="5246" y="6532"/>
                    <a:pt x="5300" y="6532"/>
                  </a:cubicBezTo>
                  <a:cubicBezTo>
                    <a:pt x="5327" y="6532"/>
                    <a:pt x="5380" y="6478"/>
                    <a:pt x="5380" y="6425"/>
                  </a:cubicBezTo>
                  <a:cubicBezTo>
                    <a:pt x="5407" y="5488"/>
                    <a:pt x="5327" y="4524"/>
                    <a:pt x="5059" y="3480"/>
                  </a:cubicBezTo>
                  <a:cubicBezTo>
                    <a:pt x="4925" y="2999"/>
                    <a:pt x="4738" y="2517"/>
                    <a:pt x="4551" y="2035"/>
                  </a:cubicBezTo>
                  <a:cubicBezTo>
                    <a:pt x="4336" y="1580"/>
                    <a:pt x="4122" y="1125"/>
                    <a:pt x="3855" y="723"/>
                  </a:cubicBezTo>
                  <a:cubicBezTo>
                    <a:pt x="3721" y="536"/>
                    <a:pt x="3587" y="375"/>
                    <a:pt x="3400" y="135"/>
                  </a:cubicBezTo>
                  <a:cubicBezTo>
                    <a:pt x="3373" y="54"/>
                    <a:pt x="3293" y="54"/>
                    <a:pt x="3212" y="54"/>
                  </a:cubicBezTo>
                  <a:cubicBezTo>
                    <a:pt x="3078" y="28"/>
                    <a:pt x="2918" y="28"/>
                    <a:pt x="273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56"/>
            <p:cNvSpPr/>
            <p:nvPr/>
          </p:nvSpPr>
          <p:spPr>
            <a:xfrm>
              <a:off x="7096150" y="5786975"/>
              <a:ext cx="97700" cy="178700"/>
            </a:xfrm>
            <a:custGeom>
              <a:avLst/>
              <a:gdLst/>
              <a:ahLst/>
              <a:cxnLst/>
              <a:rect l="l" t="t" r="r" b="b"/>
              <a:pathLst>
                <a:path w="3908" h="7148" extrusionOk="0">
                  <a:moveTo>
                    <a:pt x="2302" y="1"/>
                  </a:moveTo>
                  <a:lnTo>
                    <a:pt x="2061" y="28"/>
                  </a:lnTo>
                  <a:cubicBezTo>
                    <a:pt x="1740" y="28"/>
                    <a:pt x="1365" y="54"/>
                    <a:pt x="1044" y="162"/>
                  </a:cubicBezTo>
                  <a:cubicBezTo>
                    <a:pt x="830" y="215"/>
                    <a:pt x="642" y="269"/>
                    <a:pt x="428" y="376"/>
                  </a:cubicBezTo>
                  <a:cubicBezTo>
                    <a:pt x="321" y="456"/>
                    <a:pt x="268" y="483"/>
                    <a:pt x="187" y="563"/>
                  </a:cubicBezTo>
                  <a:cubicBezTo>
                    <a:pt x="161" y="590"/>
                    <a:pt x="134" y="617"/>
                    <a:pt x="107" y="617"/>
                  </a:cubicBezTo>
                  <a:cubicBezTo>
                    <a:pt x="54" y="643"/>
                    <a:pt x="54" y="670"/>
                    <a:pt x="27" y="724"/>
                  </a:cubicBezTo>
                  <a:cubicBezTo>
                    <a:pt x="0" y="750"/>
                    <a:pt x="0" y="831"/>
                    <a:pt x="0" y="884"/>
                  </a:cubicBezTo>
                  <a:lnTo>
                    <a:pt x="0" y="938"/>
                  </a:lnTo>
                  <a:cubicBezTo>
                    <a:pt x="0" y="991"/>
                    <a:pt x="27" y="1018"/>
                    <a:pt x="27" y="1018"/>
                  </a:cubicBezTo>
                  <a:cubicBezTo>
                    <a:pt x="134" y="1125"/>
                    <a:pt x="241" y="1179"/>
                    <a:pt x="375" y="1205"/>
                  </a:cubicBezTo>
                  <a:cubicBezTo>
                    <a:pt x="509" y="1259"/>
                    <a:pt x="669" y="1286"/>
                    <a:pt x="910" y="1286"/>
                  </a:cubicBezTo>
                  <a:lnTo>
                    <a:pt x="937" y="1286"/>
                  </a:lnTo>
                  <a:cubicBezTo>
                    <a:pt x="1044" y="1286"/>
                    <a:pt x="1124" y="1286"/>
                    <a:pt x="1231" y="1259"/>
                  </a:cubicBezTo>
                  <a:cubicBezTo>
                    <a:pt x="1365" y="1205"/>
                    <a:pt x="1499" y="1205"/>
                    <a:pt x="1579" y="1179"/>
                  </a:cubicBezTo>
                  <a:cubicBezTo>
                    <a:pt x="1793" y="1125"/>
                    <a:pt x="2061" y="1018"/>
                    <a:pt x="2302" y="911"/>
                  </a:cubicBezTo>
                  <a:lnTo>
                    <a:pt x="2409" y="884"/>
                  </a:lnTo>
                  <a:lnTo>
                    <a:pt x="2436" y="884"/>
                  </a:lnTo>
                  <a:cubicBezTo>
                    <a:pt x="2570" y="804"/>
                    <a:pt x="2703" y="777"/>
                    <a:pt x="2837" y="724"/>
                  </a:cubicBezTo>
                  <a:cubicBezTo>
                    <a:pt x="2944" y="670"/>
                    <a:pt x="3051" y="643"/>
                    <a:pt x="3105" y="617"/>
                  </a:cubicBezTo>
                  <a:cubicBezTo>
                    <a:pt x="3185" y="884"/>
                    <a:pt x="3239" y="1072"/>
                    <a:pt x="3265" y="1286"/>
                  </a:cubicBezTo>
                  <a:cubicBezTo>
                    <a:pt x="3319" y="1473"/>
                    <a:pt x="3373" y="1714"/>
                    <a:pt x="3399" y="1955"/>
                  </a:cubicBezTo>
                  <a:cubicBezTo>
                    <a:pt x="3506" y="2785"/>
                    <a:pt x="3506" y="3668"/>
                    <a:pt x="3399" y="4524"/>
                  </a:cubicBezTo>
                  <a:cubicBezTo>
                    <a:pt x="3319" y="5301"/>
                    <a:pt x="3132" y="5970"/>
                    <a:pt x="2864" y="6558"/>
                  </a:cubicBezTo>
                  <a:cubicBezTo>
                    <a:pt x="2810" y="6773"/>
                    <a:pt x="2703" y="6906"/>
                    <a:pt x="2650" y="7040"/>
                  </a:cubicBezTo>
                  <a:cubicBezTo>
                    <a:pt x="2596" y="7067"/>
                    <a:pt x="2650" y="7147"/>
                    <a:pt x="2677" y="7147"/>
                  </a:cubicBezTo>
                  <a:lnTo>
                    <a:pt x="2703" y="7147"/>
                  </a:lnTo>
                  <a:cubicBezTo>
                    <a:pt x="2730" y="7147"/>
                    <a:pt x="2784" y="7147"/>
                    <a:pt x="2784" y="7094"/>
                  </a:cubicBezTo>
                  <a:cubicBezTo>
                    <a:pt x="2971" y="6746"/>
                    <a:pt x="3132" y="6344"/>
                    <a:pt x="3319" y="5889"/>
                  </a:cubicBezTo>
                  <a:cubicBezTo>
                    <a:pt x="3480" y="5461"/>
                    <a:pt x="3587" y="5033"/>
                    <a:pt x="3667" y="4524"/>
                  </a:cubicBezTo>
                  <a:cubicBezTo>
                    <a:pt x="3774" y="4069"/>
                    <a:pt x="3854" y="3588"/>
                    <a:pt x="3881" y="3079"/>
                  </a:cubicBezTo>
                  <a:cubicBezTo>
                    <a:pt x="3908" y="2624"/>
                    <a:pt x="3908" y="2142"/>
                    <a:pt x="3854" y="1687"/>
                  </a:cubicBezTo>
                  <a:cubicBezTo>
                    <a:pt x="3801" y="1205"/>
                    <a:pt x="3747" y="804"/>
                    <a:pt x="3613" y="456"/>
                  </a:cubicBezTo>
                  <a:cubicBezTo>
                    <a:pt x="3587" y="322"/>
                    <a:pt x="3480" y="242"/>
                    <a:pt x="3346" y="242"/>
                  </a:cubicBezTo>
                  <a:cubicBezTo>
                    <a:pt x="3319" y="242"/>
                    <a:pt x="3265" y="215"/>
                    <a:pt x="3239" y="215"/>
                  </a:cubicBezTo>
                  <a:cubicBezTo>
                    <a:pt x="3185" y="188"/>
                    <a:pt x="3078" y="135"/>
                    <a:pt x="2944" y="108"/>
                  </a:cubicBezTo>
                  <a:cubicBezTo>
                    <a:pt x="2730" y="54"/>
                    <a:pt x="2543" y="1"/>
                    <a:pt x="2302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56"/>
            <p:cNvSpPr/>
            <p:nvPr/>
          </p:nvSpPr>
          <p:spPr>
            <a:xfrm>
              <a:off x="7159050" y="5789650"/>
              <a:ext cx="24775" cy="6725"/>
            </a:xfrm>
            <a:custGeom>
              <a:avLst/>
              <a:gdLst/>
              <a:ahLst/>
              <a:cxnLst/>
              <a:rect l="l" t="t" r="r" b="b"/>
              <a:pathLst>
                <a:path w="991" h="269" extrusionOk="0">
                  <a:moveTo>
                    <a:pt x="27" y="1"/>
                  </a:moveTo>
                  <a:cubicBezTo>
                    <a:pt x="9" y="1"/>
                    <a:pt x="3" y="25"/>
                    <a:pt x="9" y="25"/>
                  </a:cubicBezTo>
                  <a:cubicBezTo>
                    <a:pt x="12" y="25"/>
                    <a:pt x="18" y="19"/>
                    <a:pt x="27" y="1"/>
                  </a:cubicBezTo>
                  <a:lnTo>
                    <a:pt x="27" y="1"/>
                  </a:lnTo>
                  <a:cubicBezTo>
                    <a:pt x="0" y="55"/>
                    <a:pt x="0" y="55"/>
                    <a:pt x="0" y="81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348" y="108"/>
                  </a:lnTo>
                  <a:cubicBezTo>
                    <a:pt x="428" y="108"/>
                    <a:pt x="482" y="135"/>
                    <a:pt x="562" y="135"/>
                  </a:cubicBezTo>
                  <a:cubicBezTo>
                    <a:pt x="616" y="135"/>
                    <a:pt x="696" y="188"/>
                    <a:pt x="723" y="215"/>
                  </a:cubicBezTo>
                  <a:cubicBezTo>
                    <a:pt x="803" y="242"/>
                    <a:pt x="857" y="269"/>
                    <a:pt x="937" y="269"/>
                  </a:cubicBezTo>
                  <a:cubicBezTo>
                    <a:pt x="964" y="269"/>
                    <a:pt x="990" y="269"/>
                    <a:pt x="990" y="242"/>
                  </a:cubicBezTo>
                  <a:cubicBezTo>
                    <a:pt x="990" y="215"/>
                    <a:pt x="990" y="215"/>
                    <a:pt x="964" y="188"/>
                  </a:cubicBezTo>
                  <a:cubicBezTo>
                    <a:pt x="883" y="135"/>
                    <a:pt x="830" y="108"/>
                    <a:pt x="749" y="108"/>
                  </a:cubicBezTo>
                  <a:cubicBezTo>
                    <a:pt x="696" y="81"/>
                    <a:pt x="616" y="81"/>
                    <a:pt x="535" y="55"/>
                  </a:cubicBezTo>
                  <a:cubicBezTo>
                    <a:pt x="455" y="1"/>
                    <a:pt x="348" y="1"/>
                    <a:pt x="26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56"/>
            <p:cNvSpPr/>
            <p:nvPr/>
          </p:nvSpPr>
          <p:spPr>
            <a:xfrm>
              <a:off x="7157700" y="5789650"/>
              <a:ext cx="26800" cy="8075"/>
            </a:xfrm>
            <a:custGeom>
              <a:avLst/>
              <a:gdLst/>
              <a:ahLst/>
              <a:cxnLst/>
              <a:rect l="l" t="t" r="r" b="b"/>
              <a:pathLst>
                <a:path w="1072" h="323" extrusionOk="0">
                  <a:moveTo>
                    <a:pt x="54" y="1"/>
                  </a:moveTo>
                  <a:cubicBezTo>
                    <a:pt x="1" y="1"/>
                    <a:pt x="1" y="55"/>
                    <a:pt x="1" y="81"/>
                  </a:cubicBezTo>
                  <a:cubicBezTo>
                    <a:pt x="1" y="108"/>
                    <a:pt x="54" y="108"/>
                    <a:pt x="81" y="108"/>
                  </a:cubicBezTo>
                  <a:lnTo>
                    <a:pt x="375" y="108"/>
                  </a:lnTo>
                  <a:cubicBezTo>
                    <a:pt x="456" y="108"/>
                    <a:pt x="509" y="135"/>
                    <a:pt x="589" y="135"/>
                  </a:cubicBezTo>
                  <a:cubicBezTo>
                    <a:pt x="643" y="188"/>
                    <a:pt x="723" y="188"/>
                    <a:pt x="777" y="215"/>
                  </a:cubicBezTo>
                  <a:cubicBezTo>
                    <a:pt x="857" y="242"/>
                    <a:pt x="911" y="269"/>
                    <a:pt x="1018" y="322"/>
                  </a:cubicBezTo>
                  <a:cubicBezTo>
                    <a:pt x="1044" y="322"/>
                    <a:pt x="1071" y="322"/>
                    <a:pt x="1071" y="269"/>
                  </a:cubicBezTo>
                  <a:cubicBezTo>
                    <a:pt x="1071" y="242"/>
                    <a:pt x="1071" y="242"/>
                    <a:pt x="1044" y="215"/>
                  </a:cubicBezTo>
                  <a:cubicBezTo>
                    <a:pt x="991" y="188"/>
                    <a:pt x="911" y="135"/>
                    <a:pt x="803" y="108"/>
                  </a:cubicBezTo>
                  <a:cubicBezTo>
                    <a:pt x="750" y="81"/>
                    <a:pt x="643" y="55"/>
                    <a:pt x="589" y="55"/>
                  </a:cubicBezTo>
                  <a:cubicBezTo>
                    <a:pt x="509" y="1"/>
                    <a:pt x="402" y="1"/>
                    <a:pt x="34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6"/>
            <p:cNvSpPr/>
            <p:nvPr/>
          </p:nvSpPr>
          <p:spPr>
            <a:xfrm>
              <a:off x="7009825" y="5803275"/>
              <a:ext cx="22100" cy="5150"/>
            </a:xfrm>
            <a:custGeom>
              <a:avLst/>
              <a:gdLst/>
              <a:ahLst/>
              <a:cxnLst/>
              <a:rect l="l" t="t" r="r" b="b"/>
              <a:pathLst>
                <a:path w="884" h="206" extrusionOk="0">
                  <a:moveTo>
                    <a:pt x="204" y="0"/>
                  </a:moveTo>
                  <a:cubicBezTo>
                    <a:pt x="143" y="0"/>
                    <a:pt x="90" y="13"/>
                    <a:pt x="27" y="45"/>
                  </a:cubicBezTo>
                  <a:cubicBezTo>
                    <a:pt x="0" y="45"/>
                    <a:pt x="0" y="72"/>
                    <a:pt x="0" y="98"/>
                  </a:cubicBezTo>
                  <a:cubicBezTo>
                    <a:pt x="0" y="125"/>
                    <a:pt x="27" y="125"/>
                    <a:pt x="81" y="125"/>
                  </a:cubicBezTo>
                  <a:lnTo>
                    <a:pt x="509" y="125"/>
                  </a:lnTo>
                  <a:cubicBezTo>
                    <a:pt x="616" y="125"/>
                    <a:pt x="696" y="179"/>
                    <a:pt x="803" y="205"/>
                  </a:cubicBezTo>
                  <a:lnTo>
                    <a:pt x="830" y="205"/>
                  </a:lnTo>
                  <a:cubicBezTo>
                    <a:pt x="830" y="205"/>
                    <a:pt x="830" y="179"/>
                    <a:pt x="884" y="179"/>
                  </a:cubicBezTo>
                  <a:lnTo>
                    <a:pt x="884" y="125"/>
                  </a:lnTo>
                  <a:cubicBezTo>
                    <a:pt x="884" y="125"/>
                    <a:pt x="830" y="125"/>
                    <a:pt x="830" y="98"/>
                  </a:cubicBezTo>
                  <a:cubicBezTo>
                    <a:pt x="777" y="98"/>
                    <a:pt x="750" y="72"/>
                    <a:pt x="669" y="72"/>
                  </a:cubicBezTo>
                  <a:cubicBezTo>
                    <a:pt x="616" y="72"/>
                    <a:pt x="536" y="72"/>
                    <a:pt x="482" y="18"/>
                  </a:cubicBezTo>
                  <a:lnTo>
                    <a:pt x="348" y="18"/>
                  </a:lnTo>
                  <a:cubicBezTo>
                    <a:pt x="293" y="7"/>
                    <a:pt x="247" y="0"/>
                    <a:pt x="20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6"/>
            <p:cNvSpPr/>
            <p:nvPr/>
          </p:nvSpPr>
          <p:spPr>
            <a:xfrm>
              <a:off x="7015850" y="5804375"/>
              <a:ext cx="2700" cy="2050"/>
            </a:xfrm>
            <a:custGeom>
              <a:avLst/>
              <a:gdLst/>
              <a:ahLst/>
              <a:cxnLst/>
              <a:rect l="l" t="t" r="r" b="b"/>
              <a:pathLst>
                <a:path w="108" h="82" extrusionOk="0">
                  <a:moveTo>
                    <a:pt x="27" y="1"/>
                  </a:moveTo>
                  <a:lnTo>
                    <a:pt x="0" y="28"/>
                  </a:lnTo>
                  <a:lnTo>
                    <a:pt x="0" y="54"/>
                  </a:lnTo>
                  <a:lnTo>
                    <a:pt x="27" y="81"/>
                  </a:lnTo>
                  <a:lnTo>
                    <a:pt x="54" y="81"/>
                  </a:lnTo>
                  <a:lnTo>
                    <a:pt x="107" y="54"/>
                  </a:lnTo>
                  <a:lnTo>
                    <a:pt x="107" y="2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6"/>
            <p:cNvSpPr/>
            <p:nvPr/>
          </p:nvSpPr>
          <p:spPr>
            <a:xfrm>
              <a:off x="6829150" y="5938200"/>
              <a:ext cx="509250" cy="441675"/>
            </a:xfrm>
            <a:custGeom>
              <a:avLst/>
              <a:gdLst/>
              <a:ahLst/>
              <a:cxnLst/>
              <a:rect l="l" t="t" r="r" b="b"/>
              <a:pathLst>
                <a:path w="20370" h="17667" extrusionOk="0">
                  <a:moveTo>
                    <a:pt x="10172" y="1"/>
                  </a:moveTo>
                  <a:cubicBezTo>
                    <a:pt x="9931" y="1"/>
                    <a:pt x="9743" y="1"/>
                    <a:pt x="9502" y="28"/>
                  </a:cubicBezTo>
                  <a:cubicBezTo>
                    <a:pt x="8539" y="81"/>
                    <a:pt x="7629" y="295"/>
                    <a:pt x="6772" y="670"/>
                  </a:cubicBezTo>
                  <a:cubicBezTo>
                    <a:pt x="6317" y="831"/>
                    <a:pt x="5916" y="1018"/>
                    <a:pt x="5541" y="1259"/>
                  </a:cubicBezTo>
                  <a:cubicBezTo>
                    <a:pt x="5193" y="1500"/>
                    <a:pt x="4818" y="1767"/>
                    <a:pt x="4444" y="2062"/>
                  </a:cubicBezTo>
                  <a:cubicBezTo>
                    <a:pt x="3828" y="2597"/>
                    <a:pt x="3293" y="3240"/>
                    <a:pt x="2784" y="3962"/>
                  </a:cubicBezTo>
                  <a:cubicBezTo>
                    <a:pt x="2302" y="4685"/>
                    <a:pt x="1901" y="5488"/>
                    <a:pt x="1607" y="6344"/>
                  </a:cubicBezTo>
                  <a:cubicBezTo>
                    <a:pt x="1285" y="6639"/>
                    <a:pt x="857" y="7040"/>
                    <a:pt x="536" y="7522"/>
                  </a:cubicBezTo>
                  <a:cubicBezTo>
                    <a:pt x="402" y="7709"/>
                    <a:pt x="268" y="7950"/>
                    <a:pt x="188" y="8164"/>
                  </a:cubicBezTo>
                  <a:cubicBezTo>
                    <a:pt x="161" y="8245"/>
                    <a:pt x="134" y="8379"/>
                    <a:pt x="108" y="8486"/>
                  </a:cubicBezTo>
                  <a:cubicBezTo>
                    <a:pt x="81" y="8619"/>
                    <a:pt x="27" y="8753"/>
                    <a:pt x="27" y="8887"/>
                  </a:cubicBezTo>
                  <a:cubicBezTo>
                    <a:pt x="1" y="9128"/>
                    <a:pt x="27" y="9396"/>
                    <a:pt x="81" y="9690"/>
                  </a:cubicBezTo>
                  <a:cubicBezTo>
                    <a:pt x="108" y="9931"/>
                    <a:pt x="161" y="10172"/>
                    <a:pt x="241" y="10440"/>
                  </a:cubicBezTo>
                  <a:cubicBezTo>
                    <a:pt x="375" y="10895"/>
                    <a:pt x="563" y="11323"/>
                    <a:pt x="830" y="11805"/>
                  </a:cubicBezTo>
                  <a:cubicBezTo>
                    <a:pt x="1071" y="12206"/>
                    <a:pt x="1339" y="12608"/>
                    <a:pt x="1714" y="13036"/>
                  </a:cubicBezTo>
                  <a:cubicBezTo>
                    <a:pt x="2008" y="13411"/>
                    <a:pt x="2383" y="13785"/>
                    <a:pt x="2784" y="14133"/>
                  </a:cubicBezTo>
                  <a:cubicBezTo>
                    <a:pt x="3480" y="14776"/>
                    <a:pt x="4310" y="15391"/>
                    <a:pt x="5300" y="15873"/>
                  </a:cubicBezTo>
                  <a:cubicBezTo>
                    <a:pt x="6210" y="16408"/>
                    <a:pt x="7174" y="16810"/>
                    <a:pt x="8111" y="17131"/>
                  </a:cubicBezTo>
                  <a:cubicBezTo>
                    <a:pt x="9181" y="17452"/>
                    <a:pt x="10225" y="17613"/>
                    <a:pt x="11322" y="17666"/>
                  </a:cubicBezTo>
                  <a:lnTo>
                    <a:pt x="11617" y="17666"/>
                  </a:lnTo>
                  <a:cubicBezTo>
                    <a:pt x="12607" y="17666"/>
                    <a:pt x="13571" y="17532"/>
                    <a:pt x="14481" y="17211"/>
                  </a:cubicBezTo>
                  <a:cubicBezTo>
                    <a:pt x="15525" y="16890"/>
                    <a:pt x="16488" y="16382"/>
                    <a:pt x="17291" y="15686"/>
                  </a:cubicBezTo>
                  <a:cubicBezTo>
                    <a:pt x="18014" y="15070"/>
                    <a:pt x="18629" y="14321"/>
                    <a:pt x="19138" y="13411"/>
                  </a:cubicBezTo>
                  <a:cubicBezTo>
                    <a:pt x="19593" y="12581"/>
                    <a:pt x="19941" y="11644"/>
                    <a:pt x="20155" y="10627"/>
                  </a:cubicBezTo>
                  <a:cubicBezTo>
                    <a:pt x="20342" y="9663"/>
                    <a:pt x="20369" y="8646"/>
                    <a:pt x="20235" y="7683"/>
                  </a:cubicBezTo>
                  <a:cubicBezTo>
                    <a:pt x="20182" y="7174"/>
                    <a:pt x="20075" y="6719"/>
                    <a:pt x="19941" y="6291"/>
                  </a:cubicBezTo>
                  <a:cubicBezTo>
                    <a:pt x="19807" y="5809"/>
                    <a:pt x="19593" y="5381"/>
                    <a:pt x="19379" y="4899"/>
                  </a:cubicBezTo>
                  <a:cubicBezTo>
                    <a:pt x="18924" y="4096"/>
                    <a:pt x="18335" y="3347"/>
                    <a:pt x="17559" y="2678"/>
                  </a:cubicBezTo>
                  <a:cubicBezTo>
                    <a:pt x="16863" y="2062"/>
                    <a:pt x="16060" y="1527"/>
                    <a:pt x="15123" y="1098"/>
                  </a:cubicBezTo>
                  <a:cubicBezTo>
                    <a:pt x="14240" y="697"/>
                    <a:pt x="13330" y="402"/>
                    <a:pt x="12340" y="188"/>
                  </a:cubicBezTo>
                  <a:cubicBezTo>
                    <a:pt x="11885" y="81"/>
                    <a:pt x="11403" y="28"/>
                    <a:pt x="10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6"/>
            <p:cNvSpPr/>
            <p:nvPr/>
          </p:nvSpPr>
          <p:spPr>
            <a:xfrm>
              <a:off x="6888700" y="5952925"/>
              <a:ext cx="449025" cy="424275"/>
            </a:xfrm>
            <a:custGeom>
              <a:avLst/>
              <a:gdLst/>
              <a:ahLst/>
              <a:cxnLst/>
              <a:rect l="l" t="t" r="r" b="b"/>
              <a:pathLst>
                <a:path w="17961" h="16971" extrusionOk="0">
                  <a:moveTo>
                    <a:pt x="1" y="13116"/>
                  </a:moveTo>
                  <a:lnTo>
                    <a:pt x="1" y="13116"/>
                  </a:lnTo>
                  <a:cubicBezTo>
                    <a:pt x="31" y="13143"/>
                    <a:pt x="62" y="13170"/>
                    <a:pt x="93" y="13196"/>
                  </a:cubicBezTo>
                  <a:lnTo>
                    <a:pt x="93" y="13196"/>
                  </a:lnTo>
                  <a:cubicBezTo>
                    <a:pt x="63" y="13169"/>
                    <a:pt x="33" y="13141"/>
                    <a:pt x="1" y="13116"/>
                  </a:cubicBezTo>
                  <a:close/>
                  <a:moveTo>
                    <a:pt x="11778" y="1"/>
                  </a:moveTo>
                  <a:lnTo>
                    <a:pt x="11778" y="1"/>
                  </a:lnTo>
                  <a:cubicBezTo>
                    <a:pt x="11965" y="161"/>
                    <a:pt x="12072" y="242"/>
                    <a:pt x="12152" y="295"/>
                  </a:cubicBezTo>
                  <a:cubicBezTo>
                    <a:pt x="12581" y="643"/>
                    <a:pt x="12982" y="1018"/>
                    <a:pt x="13357" y="1419"/>
                  </a:cubicBezTo>
                  <a:cubicBezTo>
                    <a:pt x="13705" y="1821"/>
                    <a:pt x="14079" y="2222"/>
                    <a:pt x="14374" y="2651"/>
                  </a:cubicBezTo>
                  <a:cubicBezTo>
                    <a:pt x="14508" y="2838"/>
                    <a:pt x="14642" y="3052"/>
                    <a:pt x="14775" y="3293"/>
                  </a:cubicBezTo>
                  <a:cubicBezTo>
                    <a:pt x="14882" y="3480"/>
                    <a:pt x="15016" y="3721"/>
                    <a:pt x="15097" y="3909"/>
                  </a:cubicBezTo>
                  <a:cubicBezTo>
                    <a:pt x="15284" y="4337"/>
                    <a:pt x="15445" y="4819"/>
                    <a:pt x="15552" y="5327"/>
                  </a:cubicBezTo>
                  <a:cubicBezTo>
                    <a:pt x="15659" y="5782"/>
                    <a:pt x="15766" y="6291"/>
                    <a:pt x="15792" y="6772"/>
                  </a:cubicBezTo>
                  <a:cubicBezTo>
                    <a:pt x="15819" y="7254"/>
                    <a:pt x="15846" y="7763"/>
                    <a:pt x="15819" y="8245"/>
                  </a:cubicBezTo>
                  <a:cubicBezTo>
                    <a:pt x="15766" y="9128"/>
                    <a:pt x="15578" y="10038"/>
                    <a:pt x="15257" y="10921"/>
                  </a:cubicBezTo>
                  <a:cubicBezTo>
                    <a:pt x="15123" y="11269"/>
                    <a:pt x="14909" y="11644"/>
                    <a:pt x="14722" y="12019"/>
                  </a:cubicBezTo>
                  <a:cubicBezTo>
                    <a:pt x="14508" y="12340"/>
                    <a:pt x="14294" y="12634"/>
                    <a:pt x="14026" y="12955"/>
                  </a:cubicBezTo>
                  <a:cubicBezTo>
                    <a:pt x="13517" y="13517"/>
                    <a:pt x="12902" y="14026"/>
                    <a:pt x="12233" y="14427"/>
                  </a:cubicBezTo>
                  <a:cubicBezTo>
                    <a:pt x="11563" y="14829"/>
                    <a:pt x="10841" y="15123"/>
                    <a:pt x="10091" y="15364"/>
                  </a:cubicBezTo>
                  <a:cubicBezTo>
                    <a:pt x="9342" y="15578"/>
                    <a:pt x="8539" y="15712"/>
                    <a:pt x="7682" y="15819"/>
                  </a:cubicBezTo>
                  <a:cubicBezTo>
                    <a:pt x="7495" y="15846"/>
                    <a:pt x="7281" y="15846"/>
                    <a:pt x="7067" y="15846"/>
                  </a:cubicBezTo>
                  <a:cubicBezTo>
                    <a:pt x="6906" y="15846"/>
                    <a:pt x="6746" y="15870"/>
                    <a:pt x="6585" y="15870"/>
                  </a:cubicBezTo>
                  <a:cubicBezTo>
                    <a:pt x="6505" y="15870"/>
                    <a:pt x="6424" y="15864"/>
                    <a:pt x="6344" y="15846"/>
                  </a:cubicBezTo>
                  <a:cubicBezTo>
                    <a:pt x="5889" y="15846"/>
                    <a:pt x="5381" y="15793"/>
                    <a:pt x="4926" y="15685"/>
                  </a:cubicBezTo>
                  <a:cubicBezTo>
                    <a:pt x="3989" y="15498"/>
                    <a:pt x="3052" y="15123"/>
                    <a:pt x="2196" y="14642"/>
                  </a:cubicBezTo>
                  <a:cubicBezTo>
                    <a:pt x="1429" y="14233"/>
                    <a:pt x="736" y="13751"/>
                    <a:pt x="93" y="13196"/>
                  </a:cubicBezTo>
                  <a:lnTo>
                    <a:pt x="93" y="13196"/>
                  </a:lnTo>
                  <a:cubicBezTo>
                    <a:pt x="187" y="13284"/>
                    <a:pt x="274" y="13376"/>
                    <a:pt x="375" y="13437"/>
                  </a:cubicBezTo>
                  <a:cubicBezTo>
                    <a:pt x="1071" y="14080"/>
                    <a:pt x="1901" y="14695"/>
                    <a:pt x="2865" y="15177"/>
                  </a:cubicBezTo>
                  <a:cubicBezTo>
                    <a:pt x="3801" y="15712"/>
                    <a:pt x="4738" y="16114"/>
                    <a:pt x="5675" y="16435"/>
                  </a:cubicBezTo>
                  <a:cubicBezTo>
                    <a:pt x="6746" y="16756"/>
                    <a:pt x="7816" y="16917"/>
                    <a:pt x="8887" y="16970"/>
                  </a:cubicBezTo>
                  <a:lnTo>
                    <a:pt x="9208" y="16970"/>
                  </a:lnTo>
                  <a:cubicBezTo>
                    <a:pt x="10198" y="16970"/>
                    <a:pt x="11162" y="16836"/>
                    <a:pt x="12072" y="16515"/>
                  </a:cubicBezTo>
                  <a:cubicBezTo>
                    <a:pt x="13116" y="16194"/>
                    <a:pt x="14079" y="15685"/>
                    <a:pt x="14882" y="14990"/>
                  </a:cubicBezTo>
                  <a:cubicBezTo>
                    <a:pt x="15632" y="14374"/>
                    <a:pt x="16221" y="13624"/>
                    <a:pt x="16729" y="12714"/>
                  </a:cubicBezTo>
                  <a:cubicBezTo>
                    <a:pt x="17184" y="11885"/>
                    <a:pt x="17532" y="10948"/>
                    <a:pt x="17720" y="9931"/>
                  </a:cubicBezTo>
                  <a:cubicBezTo>
                    <a:pt x="17934" y="8967"/>
                    <a:pt x="17960" y="7977"/>
                    <a:pt x="17827" y="6987"/>
                  </a:cubicBezTo>
                  <a:cubicBezTo>
                    <a:pt x="17773" y="6505"/>
                    <a:pt x="17666" y="6023"/>
                    <a:pt x="17532" y="5595"/>
                  </a:cubicBezTo>
                  <a:cubicBezTo>
                    <a:pt x="17398" y="5113"/>
                    <a:pt x="17184" y="4685"/>
                    <a:pt x="16970" y="4230"/>
                  </a:cubicBezTo>
                  <a:cubicBezTo>
                    <a:pt x="16515" y="3427"/>
                    <a:pt x="15926" y="2651"/>
                    <a:pt x="15150" y="1981"/>
                  </a:cubicBezTo>
                  <a:cubicBezTo>
                    <a:pt x="14454" y="1366"/>
                    <a:pt x="13651" y="831"/>
                    <a:pt x="12714" y="402"/>
                  </a:cubicBezTo>
                  <a:cubicBezTo>
                    <a:pt x="12420" y="268"/>
                    <a:pt x="12072" y="135"/>
                    <a:pt x="1177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6"/>
            <p:cNvSpPr/>
            <p:nvPr/>
          </p:nvSpPr>
          <p:spPr>
            <a:xfrm>
              <a:off x="7120900" y="6090050"/>
              <a:ext cx="76300" cy="69050"/>
            </a:xfrm>
            <a:custGeom>
              <a:avLst/>
              <a:gdLst/>
              <a:ahLst/>
              <a:cxnLst/>
              <a:rect l="l" t="t" r="r" b="b"/>
              <a:pathLst>
                <a:path w="3052" h="2762" extrusionOk="0">
                  <a:moveTo>
                    <a:pt x="630" y="1"/>
                  </a:moveTo>
                  <a:cubicBezTo>
                    <a:pt x="502" y="1"/>
                    <a:pt x="396" y="36"/>
                    <a:pt x="322" y="110"/>
                  </a:cubicBezTo>
                  <a:cubicBezTo>
                    <a:pt x="0" y="404"/>
                    <a:pt x="322" y="1207"/>
                    <a:pt x="991" y="1903"/>
                  </a:cubicBezTo>
                  <a:cubicBezTo>
                    <a:pt x="1493" y="2445"/>
                    <a:pt x="2070" y="2761"/>
                    <a:pt x="2451" y="2761"/>
                  </a:cubicBezTo>
                  <a:cubicBezTo>
                    <a:pt x="2578" y="2761"/>
                    <a:pt x="2684" y="2726"/>
                    <a:pt x="2757" y="2653"/>
                  </a:cubicBezTo>
                  <a:cubicBezTo>
                    <a:pt x="3052" y="2358"/>
                    <a:pt x="2757" y="1528"/>
                    <a:pt x="2088" y="832"/>
                  </a:cubicBezTo>
                  <a:cubicBezTo>
                    <a:pt x="1587" y="312"/>
                    <a:pt x="1011" y="1"/>
                    <a:pt x="630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6"/>
            <p:cNvSpPr/>
            <p:nvPr/>
          </p:nvSpPr>
          <p:spPr>
            <a:xfrm>
              <a:off x="6923500" y="6015675"/>
              <a:ext cx="89025" cy="39700"/>
            </a:xfrm>
            <a:custGeom>
              <a:avLst/>
              <a:gdLst/>
              <a:ahLst/>
              <a:cxnLst/>
              <a:rect l="l" t="t" r="r" b="b"/>
              <a:pathLst>
                <a:path w="3561" h="1588" extrusionOk="0">
                  <a:moveTo>
                    <a:pt x="1638" y="1"/>
                  </a:moveTo>
                  <a:cubicBezTo>
                    <a:pt x="770" y="1"/>
                    <a:pt x="79" y="306"/>
                    <a:pt x="54" y="703"/>
                  </a:cubicBezTo>
                  <a:cubicBezTo>
                    <a:pt x="1" y="1131"/>
                    <a:pt x="777" y="1532"/>
                    <a:pt x="1740" y="1586"/>
                  </a:cubicBezTo>
                  <a:cubicBezTo>
                    <a:pt x="1779" y="1587"/>
                    <a:pt x="1817" y="1587"/>
                    <a:pt x="1855" y="1587"/>
                  </a:cubicBezTo>
                  <a:cubicBezTo>
                    <a:pt x="2792" y="1587"/>
                    <a:pt x="3535" y="1275"/>
                    <a:pt x="3560" y="863"/>
                  </a:cubicBezTo>
                  <a:cubicBezTo>
                    <a:pt x="3560" y="435"/>
                    <a:pt x="2784" y="34"/>
                    <a:pt x="1847" y="7"/>
                  </a:cubicBezTo>
                  <a:cubicBezTo>
                    <a:pt x="1777" y="3"/>
                    <a:pt x="1707" y="1"/>
                    <a:pt x="1638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6"/>
            <p:cNvSpPr/>
            <p:nvPr/>
          </p:nvSpPr>
          <p:spPr>
            <a:xfrm>
              <a:off x="6893400" y="6098800"/>
              <a:ext cx="66250" cy="65600"/>
            </a:xfrm>
            <a:custGeom>
              <a:avLst/>
              <a:gdLst/>
              <a:ahLst/>
              <a:cxnLst/>
              <a:rect l="l" t="t" r="r" b="b"/>
              <a:pathLst>
                <a:path w="2650" h="2624" extrusionOk="0">
                  <a:moveTo>
                    <a:pt x="1660" y="1"/>
                  </a:moveTo>
                  <a:cubicBezTo>
                    <a:pt x="1312" y="1"/>
                    <a:pt x="990" y="161"/>
                    <a:pt x="642" y="536"/>
                  </a:cubicBezTo>
                  <a:cubicBezTo>
                    <a:pt x="375" y="804"/>
                    <a:pt x="134" y="1152"/>
                    <a:pt x="0" y="1526"/>
                  </a:cubicBezTo>
                  <a:lnTo>
                    <a:pt x="0" y="1633"/>
                  </a:lnTo>
                  <a:cubicBezTo>
                    <a:pt x="54" y="1660"/>
                    <a:pt x="54" y="1687"/>
                    <a:pt x="107" y="1687"/>
                  </a:cubicBezTo>
                  <a:lnTo>
                    <a:pt x="134" y="1687"/>
                  </a:lnTo>
                  <a:cubicBezTo>
                    <a:pt x="214" y="1687"/>
                    <a:pt x="241" y="1660"/>
                    <a:pt x="268" y="1607"/>
                  </a:cubicBezTo>
                  <a:cubicBezTo>
                    <a:pt x="321" y="1526"/>
                    <a:pt x="348" y="1500"/>
                    <a:pt x="348" y="1419"/>
                  </a:cubicBezTo>
                  <a:cubicBezTo>
                    <a:pt x="482" y="1152"/>
                    <a:pt x="642" y="964"/>
                    <a:pt x="803" y="750"/>
                  </a:cubicBezTo>
                  <a:cubicBezTo>
                    <a:pt x="937" y="616"/>
                    <a:pt x="1044" y="536"/>
                    <a:pt x="1178" y="429"/>
                  </a:cubicBezTo>
                  <a:cubicBezTo>
                    <a:pt x="1258" y="402"/>
                    <a:pt x="1338" y="322"/>
                    <a:pt x="1419" y="295"/>
                  </a:cubicBezTo>
                  <a:lnTo>
                    <a:pt x="1472" y="295"/>
                  </a:lnTo>
                  <a:cubicBezTo>
                    <a:pt x="1526" y="295"/>
                    <a:pt x="1553" y="295"/>
                    <a:pt x="1606" y="268"/>
                  </a:cubicBezTo>
                  <a:lnTo>
                    <a:pt x="1793" y="268"/>
                  </a:lnTo>
                  <a:cubicBezTo>
                    <a:pt x="1847" y="268"/>
                    <a:pt x="1874" y="295"/>
                    <a:pt x="1954" y="322"/>
                  </a:cubicBezTo>
                  <a:cubicBezTo>
                    <a:pt x="1981" y="349"/>
                    <a:pt x="2061" y="402"/>
                    <a:pt x="2088" y="429"/>
                  </a:cubicBezTo>
                  <a:cubicBezTo>
                    <a:pt x="2115" y="456"/>
                    <a:pt x="2141" y="482"/>
                    <a:pt x="2195" y="563"/>
                  </a:cubicBezTo>
                  <a:cubicBezTo>
                    <a:pt x="2222" y="616"/>
                    <a:pt x="2248" y="670"/>
                    <a:pt x="2275" y="723"/>
                  </a:cubicBezTo>
                  <a:cubicBezTo>
                    <a:pt x="2329" y="830"/>
                    <a:pt x="2355" y="964"/>
                    <a:pt x="2355" y="1098"/>
                  </a:cubicBezTo>
                  <a:cubicBezTo>
                    <a:pt x="2355" y="1285"/>
                    <a:pt x="2355" y="1526"/>
                    <a:pt x="2275" y="1794"/>
                  </a:cubicBezTo>
                  <a:lnTo>
                    <a:pt x="2275" y="1767"/>
                  </a:lnTo>
                  <a:cubicBezTo>
                    <a:pt x="2248" y="1901"/>
                    <a:pt x="2222" y="2008"/>
                    <a:pt x="2195" y="2142"/>
                  </a:cubicBezTo>
                  <a:cubicBezTo>
                    <a:pt x="2195" y="2195"/>
                    <a:pt x="2141" y="2222"/>
                    <a:pt x="2141" y="2303"/>
                  </a:cubicBezTo>
                  <a:lnTo>
                    <a:pt x="2115" y="2356"/>
                  </a:lnTo>
                  <a:cubicBezTo>
                    <a:pt x="2115" y="2410"/>
                    <a:pt x="2088" y="2436"/>
                    <a:pt x="2088" y="2463"/>
                  </a:cubicBezTo>
                  <a:cubicBezTo>
                    <a:pt x="2061" y="2543"/>
                    <a:pt x="2088" y="2624"/>
                    <a:pt x="2195" y="2624"/>
                  </a:cubicBezTo>
                  <a:lnTo>
                    <a:pt x="2222" y="2624"/>
                  </a:lnTo>
                  <a:cubicBezTo>
                    <a:pt x="2275" y="2624"/>
                    <a:pt x="2355" y="2597"/>
                    <a:pt x="2355" y="2543"/>
                  </a:cubicBezTo>
                  <a:cubicBezTo>
                    <a:pt x="2355" y="2490"/>
                    <a:pt x="2382" y="2436"/>
                    <a:pt x="2382" y="2410"/>
                  </a:cubicBezTo>
                  <a:cubicBezTo>
                    <a:pt x="2382" y="2356"/>
                    <a:pt x="2409" y="2356"/>
                    <a:pt x="2409" y="2329"/>
                  </a:cubicBezTo>
                  <a:cubicBezTo>
                    <a:pt x="2463" y="2276"/>
                    <a:pt x="2463" y="2169"/>
                    <a:pt x="2489" y="2088"/>
                  </a:cubicBezTo>
                  <a:cubicBezTo>
                    <a:pt x="2516" y="1928"/>
                    <a:pt x="2543" y="1740"/>
                    <a:pt x="2596" y="1553"/>
                  </a:cubicBezTo>
                  <a:cubicBezTo>
                    <a:pt x="2650" y="1125"/>
                    <a:pt x="2623" y="804"/>
                    <a:pt x="2489" y="536"/>
                  </a:cubicBezTo>
                  <a:cubicBezTo>
                    <a:pt x="2409" y="349"/>
                    <a:pt x="2329" y="268"/>
                    <a:pt x="2195" y="161"/>
                  </a:cubicBezTo>
                  <a:cubicBezTo>
                    <a:pt x="2115" y="135"/>
                    <a:pt x="2061" y="81"/>
                    <a:pt x="1954" y="27"/>
                  </a:cubicBezTo>
                  <a:cubicBezTo>
                    <a:pt x="1847" y="27"/>
                    <a:pt x="1740" y="1"/>
                    <a:pt x="1660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6"/>
            <p:cNvSpPr/>
            <p:nvPr/>
          </p:nvSpPr>
          <p:spPr>
            <a:xfrm>
              <a:off x="7062675" y="6169725"/>
              <a:ext cx="79650" cy="72975"/>
            </a:xfrm>
            <a:custGeom>
              <a:avLst/>
              <a:gdLst/>
              <a:ahLst/>
              <a:cxnLst/>
              <a:rect l="l" t="t" r="r" b="b"/>
              <a:pathLst>
                <a:path w="3186" h="2919" extrusionOk="0">
                  <a:moveTo>
                    <a:pt x="1901" y="1"/>
                  </a:moveTo>
                  <a:cubicBezTo>
                    <a:pt x="1741" y="1"/>
                    <a:pt x="1580" y="28"/>
                    <a:pt x="1393" y="135"/>
                  </a:cubicBezTo>
                  <a:cubicBezTo>
                    <a:pt x="1232" y="188"/>
                    <a:pt x="1071" y="295"/>
                    <a:pt x="911" y="456"/>
                  </a:cubicBezTo>
                  <a:cubicBezTo>
                    <a:pt x="723" y="590"/>
                    <a:pt x="590" y="777"/>
                    <a:pt x="402" y="991"/>
                  </a:cubicBezTo>
                  <a:cubicBezTo>
                    <a:pt x="268" y="1179"/>
                    <a:pt x="161" y="1339"/>
                    <a:pt x="28" y="1526"/>
                  </a:cubicBezTo>
                  <a:cubicBezTo>
                    <a:pt x="1" y="1607"/>
                    <a:pt x="1" y="1714"/>
                    <a:pt x="54" y="1741"/>
                  </a:cubicBezTo>
                  <a:cubicBezTo>
                    <a:pt x="108" y="1741"/>
                    <a:pt x="108" y="1767"/>
                    <a:pt x="135" y="1767"/>
                  </a:cubicBezTo>
                  <a:cubicBezTo>
                    <a:pt x="188" y="1767"/>
                    <a:pt x="242" y="1741"/>
                    <a:pt x="268" y="1714"/>
                  </a:cubicBezTo>
                  <a:cubicBezTo>
                    <a:pt x="429" y="1393"/>
                    <a:pt x="590" y="1179"/>
                    <a:pt x="804" y="964"/>
                  </a:cubicBezTo>
                  <a:lnTo>
                    <a:pt x="804" y="938"/>
                  </a:lnTo>
                  <a:cubicBezTo>
                    <a:pt x="964" y="777"/>
                    <a:pt x="1125" y="590"/>
                    <a:pt x="1259" y="509"/>
                  </a:cubicBezTo>
                  <a:cubicBezTo>
                    <a:pt x="1366" y="429"/>
                    <a:pt x="1473" y="376"/>
                    <a:pt x="1580" y="322"/>
                  </a:cubicBezTo>
                  <a:cubicBezTo>
                    <a:pt x="1660" y="295"/>
                    <a:pt x="1741" y="295"/>
                    <a:pt x="1848" y="269"/>
                  </a:cubicBezTo>
                  <a:lnTo>
                    <a:pt x="2035" y="269"/>
                  </a:lnTo>
                  <a:cubicBezTo>
                    <a:pt x="2142" y="295"/>
                    <a:pt x="2196" y="295"/>
                    <a:pt x="2303" y="349"/>
                  </a:cubicBezTo>
                  <a:cubicBezTo>
                    <a:pt x="2383" y="402"/>
                    <a:pt x="2436" y="456"/>
                    <a:pt x="2517" y="483"/>
                  </a:cubicBezTo>
                  <a:cubicBezTo>
                    <a:pt x="2570" y="536"/>
                    <a:pt x="2597" y="590"/>
                    <a:pt x="2651" y="670"/>
                  </a:cubicBezTo>
                  <a:lnTo>
                    <a:pt x="2731" y="857"/>
                  </a:lnTo>
                  <a:cubicBezTo>
                    <a:pt x="2784" y="964"/>
                    <a:pt x="2811" y="1071"/>
                    <a:pt x="2811" y="1205"/>
                  </a:cubicBezTo>
                  <a:cubicBezTo>
                    <a:pt x="2811" y="1393"/>
                    <a:pt x="2811" y="1607"/>
                    <a:pt x="2784" y="1821"/>
                  </a:cubicBezTo>
                  <a:lnTo>
                    <a:pt x="2784" y="1874"/>
                  </a:lnTo>
                  <a:cubicBezTo>
                    <a:pt x="2731" y="2035"/>
                    <a:pt x="2704" y="2142"/>
                    <a:pt x="2677" y="2276"/>
                  </a:cubicBezTo>
                  <a:cubicBezTo>
                    <a:pt x="2651" y="2329"/>
                    <a:pt x="2651" y="2410"/>
                    <a:pt x="2597" y="2463"/>
                  </a:cubicBezTo>
                  <a:cubicBezTo>
                    <a:pt x="2570" y="2570"/>
                    <a:pt x="2544" y="2651"/>
                    <a:pt x="2517" y="2704"/>
                  </a:cubicBezTo>
                  <a:lnTo>
                    <a:pt x="2517" y="2731"/>
                  </a:lnTo>
                  <a:cubicBezTo>
                    <a:pt x="2463" y="2784"/>
                    <a:pt x="2517" y="2811"/>
                    <a:pt x="2517" y="2838"/>
                  </a:cubicBezTo>
                  <a:cubicBezTo>
                    <a:pt x="2517" y="2865"/>
                    <a:pt x="2544" y="2918"/>
                    <a:pt x="2570" y="2918"/>
                  </a:cubicBezTo>
                  <a:lnTo>
                    <a:pt x="2677" y="2918"/>
                  </a:lnTo>
                  <a:cubicBezTo>
                    <a:pt x="2704" y="2865"/>
                    <a:pt x="2731" y="2865"/>
                    <a:pt x="2731" y="2838"/>
                  </a:cubicBezTo>
                  <a:lnTo>
                    <a:pt x="2784" y="2811"/>
                  </a:lnTo>
                  <a:lnTo>
                    <a:pt x="2784" y="2784"/>
                  </a:lnTo>
                  <a:cubicBezTo>
                    <a:pt x="2811" y="2731"/>
                    <a:pt x="2811" y="2704"/>
                    <a:pt x="2838" y="2677"/>
                  </a:cubicBezTo>
                  <a:cubicBezTo>
                    <a:pt x="2838" y="2651"/>
                    <a:pt x="2865" y="2597"/>
                    <a:pt x="2865" y="2570"/>
                  </a:cubicBezTo>
                  <a:lnTo>
                    <a:pt x="2865" y="2544"/>
                  </a:lnTo>
                  <a:cubicBezTo>
                    <a:pt x="2918" y="2437"/>
                    <a:pt x="2945" y="2383"/>
                    <a:pt x="2972" y="2276"/>
                  </a:cubicBezTo>
                  <a:cubicBezTo>
                    <a:pt x="3052" y="2115"/>
                    <a:pt x="3079" y="1901"/>
                    <a:pt x="3106" y="1714"/>
                  </a:cubicBezTo>
                  <a:cubicBezTo>
                    <a:pt x="3186" y="1259"/>
                    <a:pt x="3106" y="911"/>
                    <a:pt x="2972" y="590"/>
                  </a:cubicBezTo>
                  <a:cubicBezTo>
                    <a:pt x="2784" y="269"/>
                    <a:pt x="2410" y="28"/>
                    <a:pt x="200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6"/>
            <p:cNvSpPr/>
            <p:nvPr/>
          </p:nvSpPr>
          <p:spPr>
            <a:xfrm>
              <a:off x="6978375" y="6164375"/>
              <a:ext cx="40850" cy="41525"/>
            </a:xfrm>
            <a:custGeom>
              <a:avLst/>
              <a:gdLst/>
              <a:ahLst/>
              <a:cxnLst/>
              <a:rect l="l" t="t" r="r" b="b"/>
              <a:pathLst>
                <a:path w="1634" h="1661" extrusionOk="0">
                  <a:moveTo>
                    <a:pt x="402" y="1"/>
                  </a:moveTo>
                  <a:cubicBezTo>
                    <a:pt x="402" y="81"/>
                    <a:pt x="402" y="81"/>
                    <a:pt x="348" y="81"/>
                  </a:cubicBezTo>
                  <a:cubicBezTo>
                    <a:pt x="322" y="81"/>
                    <a:pt x="295" y="81"/>
                    <a:pt x="295" y="108"/>
                  </a:cubicBezTo>
                  <a:cubicBezTo>
                    <a:pt x="188" y="268"/>
                    <a:pt x="81" y="402"/>
                    <a:pt x="27" y="563"/>
                  </a:cubicBezTo>
                  <a:cubicBezTo>
                    <a:pt x="0" y="643"/>
                    <a:pt x="0" y="697"/>
                    <a:pt x="0" y="777"/>
                  </a:cubicBezTo>
                  <a:lnTo>
                    <a:pt x="0" y="991"/>
                  </a:lnTo>
                  <a:cubicBezTo>
                    <a:pt x="27" y="1205"/>
                    <a:pt x="134" y="1446"/>
                    <a:pt x="322" y="1553"/>
                  </a:cubicBezTo>
                  <a:cubicBezTo>
                    <a:pt x="429" y="1607"/>
                    <a:pt x="536" y="1660"/>
                    <a:pt x="616" y="1660"/>
                  </a:cubicBezTo>
                  <a:lnTo>
                    <a:pt x="669" y="1660"/>
                  </a:lnTo>
                  <a:cubicBezTo>
                    <a:pt x="750" y="1660"/>
                    <a:pt x="857" y="1607"/>
                    <a:pt x="964" y="1580"/>
                  </a:cubicBezTo>
                  <a:cubicBezTo>
                    <a:pt x="1044" y="1500"/>
                    <a:pt x="1151" y="1446"/>
                    <a:pt x="1285" y="1312"/>
                  </a:cubicBezTo>
                  <a:cubicBezTo>
                    <a:pt x="1392" y="1205"/>
                    <a:pt x="1499" y="1045"/>
                    <a:pt x="1553" y="857"/>
                  </a:cubicBezTo>
                  <a:cubicBezTo>
                    <a:pt x="1580" y="777"/>
                    <a:pt x="1580" y="723"/>
                    <a:pt x="1633" y="616"/>
                  </a:cubicBezTo>
                  <a:cubicBezTo>
                    <a:pt x="1633" y="536"/>
                    <a:pt x="1633" y="509"/>
                    <a:pt x="1553" y="483"/>
                  </a:cubicBezTo>
                  <a:lnTo>
                    <a:pt x="1526" y="483"/>
                  </a:lnTo>
                  <a:cubicBezTo>
                    <a:pt x="1499" y="483"/>
                    <a:pt x="1446" y="509"/>
                    <a:pt x="1419" y="536"/>
                  </a:cubicBezTo>
                  <a:cubicBezTo>
                    <a:pt x="1392" y="670"/>
                    <a:pt x="1365" y="804"/>
                    <a:pt x="1285" y="911"/>
                  </a:cubicBezTo>
                  <a:cubicBezTo>
                    <a:pt x="1232" y="1018"/>
                    <a:pt x="1205" y="1125"/>
                    <a:pt x="1124" y="1178"/>
                  </a:cubicBezTo>
                  <a:cubicBezTo>
                    <a:pt x="1044" y="1259"/>
                    <a:pt x="1017" y="1285"/>
                    <a:pt x="964" y="1312"/>
                  </a:cubicBezTo>
                  <a:cubicBezTo>
                    <a:pt x="910" y="1339"/>
                    <a:pt x="857" y="1339"/>
                    <a:pt x="830" y="1393"/>
                  </a:cubicBezTo>
                  <a:cubicBezTo>
                    <a:pt x="750" y="1393"/>
                    <a:pt x="723" y="1419"/>
                    <a:pt x="696" y="1419"/>
                  </a:cubicBezTo>
                  <a:lnTo>
                    <a:pt x="562" y="1419"/>
                  </a:lnTo>
                  <a:cubicBezTo>
                    <a:pt x="536" y="1419"/>
                    <a:pt x="482" y="1393"/>
                    <a:pt x="455" y="1393"/>
                  </a:cubicBezTo>
                  <a:cubicBezTo>
                    <a:pt x="429" y="1339"/>
                    <a:pt x="402" y="1339"/>
                    <a:pt x="348" y="1312"/>
                  </a:cubicBezTo>
                  <a:lnTo>
                    <a:pt x="268" y="1205"/>
                  </a:lnTo>
                  <a:cubicBezTo>
                    <a:pt x="214" y="1178"/>
                    <a:pt x="214" y="1152"/>
                    <a:pt x="188" y="1071"/>
                  </a:cubicBezTo>
                  <a:cubicBezTo>
                    <a:pt x="188" y="1045"/>
                    <a:pt x="161" y="991"/>
                    <a:pt x="161" y="911"/>
                  </a:cubicBezTo>
                  <a:lnTo>
                    <a:pt x="161" y="670"/>
                  </a:lnTo>
                  <a:cubicBezTo>
                    <a:pt x="188" y="590"/>
                    <a:pt x="214" y="509"/>
                    <a:pt x="268" y="402"/>
                  </a:cubicBezTo>
                  <a:cubicBezTo>
                    <a:pt x="295" y="322"/>
                    <a:pt x="348" y="242"/>
                    <a:pt x="429" y="135"/>
                  </a:cubicBezTo>
                  <a:cubicBezTo>
                    <a:pt x="429" y="108"/>
                    <a:pt x="455" y="108"/>
                    <a:pt x="429" y="81"/>
                  </a:cubicBezTo>
                  <a:cubicBezTo>
                    <a:pt x="429" y="54"/>
                    <a:pt x="402" y="1"/>
                    <a:pt x="40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46571" y="473557"/>
            <a:ext cx="539602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4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Số 786 lớn hơn số 867.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729550" y="440180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Sai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846571" y="1411307"/>
            <a:ext cx="5297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5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Dãy số 435, 467, 439 sắp xếp theo thứ tự tăng dần.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729550" y="1566526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Sai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568011" y="2692872"/>
            <a:ext cx="5911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6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Mẹ mua 100 quả cam, bố được tặng 75 quả cam. Nhà em có </a:t>
            </a:r>
            <a:r>
              <a:rPr lang="nl-NL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175 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 cam.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662623" y="2918828"/>
            <a:ext cx="1092939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Đúng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1572732" y="3974437"/>
            <a:ext cx="466986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7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112 lớn hơn 121.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729550" y="3933337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Sai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5" grpId="0" animBg="1"/>
      <p:bldP spid="16" grpId="0"/>
      <p:bldP spid="67" grpId="0" animBg="1"/>
      <p:bldP spid="17" grpId="0"/>
      <p:bldP spid="69" grpId="0" animBg="1"/>
      <p:bldP spid="18" grpId="0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5" name="Google Shape;7595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96" name="Google Shape;7596;p55"/>
          <p:cNvSpPr txBox="1">
            <a:spLocks noGrp="1"/>
          </p:cNvSpPr>
          <p:nvPr>
            <p:ph type="title" idx="2"/>
          </p:nvPr>
        </p:nvSpPr>
        <p:spPr>
          <a:xfrm>
            <a:off x="748243" y="24735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n-lt"/>
              </a:rPr>
              <a:t>01</a:t>
            </a:r>
            <a:endParaRPr sz="2800" b="1" dirty="0">
              <a:latin typeface="+mn-lt"/>
            </a:endParaRPr>
          </a:p>
        </p:txBody>
      </p:sp>
      <p:sp>
        <p:nvSpPr>
          <p:cNvPr id="7598" name="Google Shape;7598;p55"/>
          <p:cNvSpPr txBox="1">
            <a:spLocks noGrp="1"/>
          </p:cNvSpPr>
          <p:nvPr>
            <p:ph type="title" idx="3"/>
          </p:nvPr>
        </p:nvSpPr>
        <p:spPr>
          <a:xfrm>
            <a:off x="3432043" y="30069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n-lt"/>
              </a:rPr>
              <a:t>02</a:t>
            </a:r>
            <a:endParaRPr sz="2800" b="1" dirty="0">
              <a:latin typeface="+mn-lt"/>
            </a:endParaRPr>
          </a:p>
        </p:txBody>
      </p:sp>
      <p:sp>
        <p:nvSpPr>
          <p:cNvPr id="7600" name="Google Shape;7600;p55"/>
          <p:cNvSpPr txBox="1">
            <a:spLocks noGrp="1"/>
          </p:cNvSpPr>
          <p:nvPr>
            <p:ph type="title" idx="5"/>
          </p:nvPr>
        </p:nvSpPr>
        <p:spPr>
          <a:xfrm>
            <a:off x="6115843" y="24735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n-lt"/>
              </a:rPr>
              <a:t>03</a:t>
            </a:r>
            <a:endParaRPr sz="2800" b="1" dirty="0">
              <a:latin typeface="+mn-lt"/>
            </a:endParaRPr>
          </a:p>
        </p:txBody>
      </p:sp>
      <p:grpSp>
        <p:nvGrpSpPr>
          <p:cNvPr id="7602" name="Google Shape;7602;p55"/>
          <p:cNvGrpSpPr/>
          <p:nvPr/>
        </p:nvGrpSpPr>
        <p:grpSpPr>
          <a:xfrm>
            <a:off x="1450520" y="1518919"/>
            <a:ext cx="875363" cy="875363"/>
            <a:chOff x="3192875" y="2032263"/>
            <a:chExt cx="506400" cy="506400"/>
          </a:xfrm>
        </p:grpSpPr>
        <p:sp>
          <p:nvSpPr>
            <p:cNvPr id="7603" name="Google Shape;7603;p55"/>
            <p:cNvSpPr/>
            <p:nvPr/>
          </p:nvSpPr>
          <p:spPr>
            <a:xfrm>
              <a:off x="3192875" y="2032263"/>
              <a:ext cx="506400" cy="506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04" name="Google Shape;7604;p55"/>
            <p:cNvGrpSpPr/>
            <p:nvPr/>
          </p:nvGrpSpPr>
          <p:grpSpPr>
            <a:xfrm>
              <a:off x="3262772" y="2156705"/>
              <a:ext cx="366606" cy="257516"/>
              <a:chOff x="3265888" y="2085268"/>
              <a:chExt cx="366606" cy="257516"/>
            </a:xfrm>
          </p:grpSpPr>
          <p:sp>
            <p:nvSpPr>
              <p:cNvPr id="7605" name="Google Shape;7605;p55"/>
              <p:cNvSpPr/>
              <p:nvPr/>
            </p:nvSpPr>
            <p:spPr>
              <a:xfrm>
                <a:off x="3265888" y="2097824"/>
                <a:ext cx="66040" cy="74096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272" extrusionOk="0">
                    <a:moveTo>
                      <a:pt x="172" y="0"/>
                    </a:moveTo>
                    <a:cubicBezTo>
                      <a:pt x="102" y="0"/>
                      <a:pt x="42" y="31"/>
                      <a:pt x="24" y="104"/>
                    </a:cubicBezTo>
                    <a:cubicBezTo>
                      <a:pt x="0" y="176"/>
                      <a:pt x="24" y="271"/>
                      <a:pt x="119" y="295"/>
                    </a:cubicBezTo>
                    <a:cubicBezTo>
                      <a:pt x="739" y="533"/>
                      <a:pt x="1191" y="890"/>
                      <a:pt x="1453" y="1414"/>
                    </a:cubicBezTo>
                    <a:cubicBezTo>
                      <a:pt x="1667" y="1771"/>
                      <a:pt x="1667" y="2081"/>
                      <a:pt x="1667" y="2081"/>
                    </a:cubicBezTo>
                    <a:cubicBezTo>
                      <a:pt x="1667" y="2176"/>
                      <a:pt x="1763" y="2271"/>
                      <a:pt x="1834" y="2271"/>
                    </a:cubicBezTo>
                    <a:cubicBezTo>
                      <a:pt x="1953" y="2271"/>
                      <a:pt x="2025" y="2224"/>
                      <a:pt x="2001" y="2128"/>
                    </a:cubicBezTo>
                    <a:cubicBezTo>
                      <a:pt x="2001" y="2081"/>
                      <a:pt x="1953" y="1724"/>
                      <a:pt x="1763" y="1295"/>
                    </a:cubicBezTo>
                    <a:cubicBezTo>
                      <a:pt x="1548" y="866"/>
                      <a:pt x="1120" y="342"/>
                      <a:pt x="239" y="9"/>
                    </a:cubicBezTo>
                    <a:cubicBezTo>
                      <a:pt x="216" y="3"/>
                      <a:pt x="194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55"/>
              <p:cNvSpPr/>
              <p:nvPr/>
            </p:nvSpPr>
            <p:spPr>
              <a:xfrm>
                <a:off x="3359848" y="2085268"/>
                <a:ext cx="47419" cy="86651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657" extrusionOk="0">
                    <a:moveTo>
                      <a:pt x="208" y="0"/>
                    </a:moveTo>
                    <a:cubicBezTo>
                      <a:pt x="152" y="0"/>
                      <a:pt x="103" y="30"/>
                      <a:pt x="72" y="60"/>
                    </a:cubicBezTo>
                    <a:cubicBezTo>
                      <a:pt x="1" y="156"/>
                      <a:pt x="1" y="251"/>
                      <a:pt x="96" y="299"/>
                    </a:cubicBezTo>
                    <a:cubicBezTo>
                      <a:pt x="620" y="703"/>
                      <a:pt x="954" y="1180"/>
                      <a:pt x="1049" y="1727"/>
                    </a:cubicBezTo>
                    <a:cubicBezTo>
                      <a:pt x="1096" y="2156"/>
                      <a:pt x="1025" y="2442"/>
                      <a:pt x="1025" y="2442"/>
                    </a:cubicBezTo>
                    <a:cubicBezTo>
                      <a:pt x="977" y="2537"/>
                      <a:pt x="1049" y="2632"/>
                      <a:pt x="1144" y="2656"/>
                    </a:cubicBezTo>
                    <a:lnTo>
                      <a:pt x="1192" y="2656"/>
                    </a:lnTo>
                    <a:cubicBezTo>
                      <a:pt x="1263" y="2656"/>
                      <a:pt x="1311" y="2609"/>
                      <a:pt x="1335" y="2561"/>
                    </a:cubicBezTo>
                    <a:cubicBezTo>
                      <a:pt x="1335" y="2537"/>
                      <a:pt x="1454" y="2180"/>
                      <a:pt x="1382" y="1704"/>
                    </a:cubicBezTo>
                    <a:cubicBezTo>
                      <a:pt x="1311" y="1251"/>
                      <a:pt x="1073" y="608"/>
                      <a:pt x="311" y="37"/>
                    </a:cubicBezTo>
                    <a:cubicBezTo>
                      <a:pt x="276" y="10"/>
                      <a:pt x="241" y="0"/>
                      <a:pt x="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55"/>
              <p:cNvSpPr/>
              <p:nvPr/>
            </p:nvSpPr>
            <p:spPr>
              <a:xfrm>
                <a:off x="3552464" y="2280363"/>
                <a:ext cx="27231" cy="6242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914" extrusionOk="0">
                    <a:moveTo>
                      <a:pt x="624" y="1"/>
                    </a:moveTo>
                    <a:cubicBezTo>
                      <a:pt x="573" y="1"/>
                      <a:pt x="529" y="24"/>
                      <a:pt x="501" y="80"/>
                    </a:cubicBezTo>
                    <a:cubicBezTo>
                      <a:pt x="477" y="104"/>
                      <a:pt x="1" y="747"/>
                      <a:pt x="144" y="1771"/>
                    </a:cubicBezTo>
                    <a:cubicBezTo>
                      <a:pt x="168" y="1866"/>
                      <a:pt x="239" y="1913"/>
                      <a:pt x="311" y="1913"/>
                    </a:cubicBezTo>
                    <a:cubicBezTo>
                      <a:pt x="430" y="1890"/>
                      <a:pt x="501" y="1794"/>
                      <a:pt x="477" y="1723"/>
                    </a:cubicBezTo>
                    <a:cubicBezTo>
                      <a:pt x="358" y="866"/>
                      <a:pt x="763" y="270"/>
                      <a:pt x="763" y="270"/>
                    </a:cubicBezTo>
                    <a:cubicBezTo>
                      <a:pt x="834" y="199"/>
                      <a:pt x="834" y="104"/>
                      <a:pt x="739" y="32"/>
                    </a:cubicBezTo>
                    <a:cubicBezTo>
                      <a:pt x="700" y="12"/>
                      <a:pt x="660" y="1"/>
                      <a:pt x="6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55"/>
              <p:cNvSpPr/>
              <p:nvPr/>
            </p:nvSpPr>
            <p:spPr>
              <a:xfrm>
                <a:off x="3435968" y="2280363"/>
                <a:ext cx="27231" cy="6242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914" extrusionOk="0">
                    <a:moveTo>
                      <a:pt x="624" y="1"/>
                    </a:moveTo>
                    <a:cubicBezTo>
                      <a:pt x="573" y="1"/>
                      <a:pt x="529" y="24"/>
                      <a:pt x="501" y="80"/>
                    </a:cubicBezTo>
                    <a:cubicBezTo>
                      <a:pt x="477" y="104"/>
                      <a:pt x="1" y="747"/>
                      <a:pt x="144" y="1771"/>
                    </a:cubicBezTo>
                    <a:cubicBezTo>
                      <a:pt x="167" y="1866"/>
                      <a:pt x="239" y="1913"/>
                      <a:pt x="310" y="1913"/>
                    </a:cubicBezTo>
                    <a:cubicBezTo>
                      <a:pt x="429" y="1890"/>
                      <a:pt x="501" y="1794"/>
                      <a:pt x="477" y="1723"/>
                    </a:cubicBezTo>
                    <a:cubicBezTo>
                      <a:pt x="358" y="866"/>
                      <a:pt x="763" y="270"/>
                      <a:pt x="763" y="270"/>
                    </a:cubicBezTo>
                    <a:cubicBezTo>
                      <a:pt x="834" y="199"/>
                      <a:pt x="834" y="104"/>
                      <a:pt x="739" y="32"/>
                    </a:cubicBezTo>
                    <a:cubicBezTo>
                      <a:pt x="700" y="12"/>
                      <a:pt x="660" y="1"/>
                      <a:pt x="6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55"/>
              <p:cNvSpPr/>
              <p:nvPr/>
            </p:nvSpPr>
            <p:spPr>
              <a:xfrm>
                <a:off x="3510523" y="2189729"/>
                <a:ext cx="121971" cy="114209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02" extrusionOk="0">
                    <a:moveTo>
                      <a:pt x="1882" y="1"/>
                    </a:moveTo>
                    <a:cubicBezTo>
                      <a:pt x="834" y="1"/>
                      <a:pt x="1" y="787"/>
                      <a:pt x="1" y="1739"/>
                    </a:cubicBezTo>
                    <a:cubicBezTo>
                      <a:pt x="1" y="2716"/>
                      <a:pt x="834" y="3502"/>
                      <a:pt x="1882" y="3502"/>
                    </a:cubicBezTo>
                    <a:cubicBezTo>
                      <a:pt x="2906" y="3502"/>
                      <a:pt x="3740" y="2692"/>
                      <a:pt x="3740" y="1739"/>
                    </a:cubicBezTo>
                    <a:cubicBezTo>
                      <a:pt x="3740" y="763"/>
                      <a:pt x="2906" y="1"/>
                      <a:pt x="1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55"/>
              <p:cNvSpPr/>
              <p:nvPr/>
            </p:nvSpPr>
            <p:spPr>
              <a:xfrm>
                <a:off x="3425891" y="2189729"/>
                <a:ext cx="122721" cy="114209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502" extrusionOk="0">
                    <a:moveTo>
                      <a:pt x="1882" y="1"/>
                    </a:moveTo>
                    <a:cubicBezTo>
                      <a:pt x="834" y="1"/>
                      <a:pt x="0" y="787"/>
                      <a:pt x="0" y="1739"/>
                    </a:cubicBezTo>
                    <a:cubicBezTo>
                      <a:pt x="0" y="2716"/>
                      <a:pt x="834" y="3502"/>
                      <a:pt x="1882" y="3502"/>
                    </a:cubicBezTo>
                    <a:cubicBezTo>
                      <a:pt x="2929" y="3502"/>
                      <a:pt x="3763" y="2692"/>
                      <a:pt x="3763" y="1739"/>
                    </a:cubicBezTo>
                    <a:cubicBezTo>
                      <a:pt x="3763" y="763"/>
                      <a:pt x="2929" y="1"/>
                      <a:pt x="1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55"/>
              <p:cNvSpPr/>
              <p:nvPr/>
            </p:nvSpPr>
            <p:spPr>
              <a:xfrm>
                <a:off x="3391711" y="2133047"/>
                <a:ext cx="15556" cy="3887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92" extrusionOk="0">
                    <a:moveTo>
                      <a:pt x="0" y="1"/>
                    </a:moveTo>
                    <a:cubicBezTo>
                      <a:pt x="48" y="120"/>
                      <a:pt x="48" y="191"/>
                      <a:pt x="72" y="262"/>
                    </a:cubicBezTo>
                    <a:cubicBezTo>
                      <a:pt x="119" y="691"/>
                      <a:pt x="72" y="977"/>
                      <a:pt x="48" y="977"/>
                    </a:cubicBezTo>
                    <a:cubicBezTo>
                      <a:pt x="0" y="1072"/>
                      <a:pt x="72" y="1167"/>
                      <a:pt x="143" y="1191"/>
                    </a:cubicBezTo>
                    <a:lnTo>
                      <a:pt x="215" y="1191"/>
                    </a:lnTo>
                    <a:cubicBezTo>
                      <a:pt x="262" y="1191"/>
                      <a:pt x="358" y="1144"/>
                      <a:pt x="358" y="1072"/>
                    </a:cubicBezTo>
                    <a:cubicBezTo>
                      <a:pt x="358" y="1072"/>
                      <a:pt x="477" y="715"/>
                      <a:pt x="381" y="215"/>
                    </a:cubicBezTo>
                    <a:lnTo>
                      <a:pt x="381" y="143"/>
                    </a:lnTo>
                    <a:cubicBezTo>
                      <a:pt x="286" y="96"/>
                      <a:pt x="143" y="72"/>
                      <a:pt x="0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55"/>
              <p:cNvSpPr/>
              <p:nvPr/>
            </p:nvSpPr>
            <p:spPr>
              <a:xfrm>
                <a:off x="3311710" y="2135362"/>
                <a:ext cx="21002" cy="3734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145" extrusionOk="0">
                    <a:moveTo>
                      <a:pt x="310" y="1"/>
                    </a:moveTo>
                    <a:cubicBezTo>
                      <a:pt x="191" y="25"/>
                      <a:pt x="120" y="72"/>
                      <a:pt x="0" y="120"/>
                    </a:cubicBezTo>
                    <a:lnTo>
                      <a:pt x="72" y="287"/>
                    </a:lnTo>
                    <a:cubicBezTo>
                      <a:pt x="262" y="644"/>
                      <a:pt x="286" y="977"/>
                      <a:pt x="286" y="977"/>
                    </a:cubicBezTo>
                    <a:cubicBezTo>
                      <a:pt x="286" y="1073"/>
                      <a:pt x="381" y="1144"/>
                      <a:pt x="477" y="1144"/>
                    </a:cubicBezTo>
                    <a:cubicBezTo>
                      <a:pt x="548" y="1144"/>
                      <a:pt x="643" y="1073"/>
                      <a:pt x="643" y="977"/>
                    </a:cubicBezTo>
                    <a:cubicBezTo>
                      <a:pt x="643" y="954"/>
                      <a:pt x="643" y="596"/>
                      <a:pt x="405" y="144"/>
                    </a:cubicBezTo>
                    <a:cubicBezTo>
                      <a:pt x="381" y="120"/>
                      <a:pt x="358" y="49"/>
                      <a:pt x="310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55"/>
              <p:cNvSpPr/>
              <p:nvPr/>
            </p:nvSpPr>
            <p:spPr>
              <a:xfrm>
                <a:off x="3267453" y="2147821"/>
                <a:ext cx="182532" cy="17089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5240" extrusionOk="0">
                    <a:moveTo>
                      <a:pt x="2810" y="0"/>
                    </a:moveTo>
                    <a:cubicBezTo>
                      <a:pt x="1262" y="0"/>
                      <a:pt x="0" y="1167"/>
                      <a:pt x="0" y="2620"/>
                    </a:cubicBezTo>
                    <a:cubicBezTo>
                      <a:pt x="0" y="4072"/>
                      <a:pt x="1262" y="5239"/>
                      <a:pt x="2810" y="5239"/>
                    </a:cubicBezTo>
                    <a:cubicBezTo>
                      <a:pt x="4358" y="5239"/>
                      <a:pt x="5596" y="4072"/>
                      <a:pt x="5596" y="2620"/>
                    </a:cubicBezTo>
                    <a:cubicBezTo>
                      <a:pt x="5596" y="1191"/>
                      <a:pt x="4358" y="0"/>
                      <a:pt x="28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55"/>
              <p:cNvSpPr/>
              <p:nvPr/>
            </p:nvSpPr>
            <p:spPr>
              <a:xfrm>
                <a:off x="3267453" y="2189729"/>
                <a:ext cx="177869" cy="12898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3955" extrusionOk="0">
                    <a:moveTo>
                      <a:pt x="405" y="1"/>
                    </a:moveTo>
                    <a:cubicBezTo>
                      <a:pt x="167" y="382"/>
                      <a:pt x="0" y="834"/>
                      <a:pt x="0" y="1335"/>
                    </a:cubicBezTo>
                    <a:cubicBezTo>
                      <a:pt x="0" y="2787"/>
                      <a:pt x="1262" y="3954"/>
                      <a:pt x="2810" y="3954"/>
                    </a:cubicBezTo>
                    <a:cubicBezTo>
                      <a:pt x="4025" y="3954"/>
                      <a:pt x="5073" y="3240"/>
                      <a:pt x="5454" y="2216"/>
                    </a:cubicBezTo>
                    <a:lnTo>
                      <a:pt x="5454" y="2216"/>
                    </a:lnTo>
                    <a:cubicBezTo>
                      <a:pt x="4977" y="3002"/>
                      <a:pt x="4048" y="3502"/>
                      <a:pt x="3048" y="3502"/>
                    </a:cubicBezTo>
                    <a:cubicBezTo>
                      <a:pt x="1500" y="3502"/>
                      <a:pt x="238" y="2335"/>
                      <a:pt x="238" y="882"/>
                    </a:cubicBezTo>
                    <a:cubicBezTo>
                      <a:pt x="238" y="596"/>
                      <a:pt x="310" y="287"/>
                      <a:pt x="4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55"/>
              <p:cNvSpPr/>
              <p:nvPr/>
            </p:nvSpPr>
            <p:spPr>
              <a:xfrm>
                <a:off x="3289174" y="2220027"/>
                <a:ext cx="11708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573" extrusionOk="0">
                    <a:moveTo>
                      <a:pt x="144" y="1"/>
                    </a:moveTo>
                    <a:cubicBezTo>
                      <a:pt x="48" y="1"/>
                      <a:pt x="1" y="96"/>
                      <a:pt x="1" y="191"/>
                    </a:cubicBezTo>
                    <a:lnTo>
                      <a:pt x="1" y="406"/>
                    </a:lnTo>
                    <a:cubicBezTo>
                      <a:pt x="1" y="525"/>
                      <a:pt x="96" y="572"/>
                      <a:pt x="168" y="572"/>
                    </a:cubicBezTo>
                    <a:cubicBezTo>
                      <a:pt x="263" y="572"/>
                      <a:pt x="358" y="501"/>
                      <a:pt x="334" y="406"/>
                    </a:cubicBezTo>
                    <a:lnTo>
                      <a:pt x="334" y="191"/>
                    </a:lnTo>
                    <a:cubicBezTo>
                      <a:pt x="334" y="72"/>
                      <a:pt x="239" y="1"/>
                      <a:pt x="144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55"/>
              <p:cNvSpPr/>
              <p:nvPr/>
            </p:nvSpPr>
            <p:spPr>
              <a:xfrm>
                <a:off x="3372274" y="2220027"/>
                <a:ext cx="10925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73" extrusionOk="0">
                    <a:moveTo>
                      <a:pt x="168" y="1"/>
                    </a:moveTo>
                    <a:cubicBezTo>
                      <a:pt x="72" y="1"/>
                      <a:pt x="1" y="96"/>
                      <a:pt x="1" y="191"/>
                    </a:cubicBezTo>
                    <a:lnTo>
                      <a:pt x="1" y="406"/>
                    </a:lnTo>
                    <a:cubicBezTo>
                      <a:pt x="1" y="525"/>
                      <a:pt x="96" y="572"/>
                      <a:pt x="192" y="572"/>
                    </a:cubicBezTo>
                    <a:cubicBezTo>
                      <a:pt x="287" y="572"/>
                      <a:pt x="334" y="501"/>
                      <a:pt x="334" y="406"/>
                    </a:cubicBezTo>
                    <a:lnTo>
                      <a:pt x="334" y="191"/>
                    </a:lnTo>
                    <a:cubicBezTo>
                      <a:pt x="334" y="72"/>
                      <a:pt x="239" y="1"/>
                      <a:pt x="168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55"/>
              <p:cNvSpPr/>
              <p:nvPr/>
            </p:nvSpPr>
            <p:spPr>
              <a:xfrm>
                <a:off x="3320255" y="2226909"/>
                <a:ext cx="32645" cy="1568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81" extrusionOk="0">
                    <a:moveTo>
                      <a:pt x="196" y="1"/>
                    </a:moveTo>
                    <a:cubicBezTo>
                      <a:pt x="155" y="1"/>
                      <a:pt x="118" y="19"/>
                      <a:pt x="96" y="52"/>
                    </a:cubicBezTo>
                    <a:cubicBezTo>
                      <a:pt x="0" y="99"/>
                      <a:pt x="0" y="218"/>
                      <a:pt x="48" y="290"/>
                    </a:cubicBezTo>
                    <a:cubicBezTo>
                      <a:pt x="167" y="433"/>
                      <a:pt x="334" y="480"/>
                      <a:pt x="501" y="480"/>
                    </a:cubicBezTo>
                    <a:cubicBezTo>
                      <a:pt x="691" y="480"/>
                      <a:pt x="834" y="433"/>
                      <a:pt x="953" y="290"/>
                    </a:cubicBezTo>
                    <a:cubicBezTo>
                      <a:pt x="1001" y="218"/>
                      <a:pt x="977" y="99"/>
                      <a:pt x="929" y="52"/>
                    </a:cubicBezTo>
                    <a:cubicBezTo>
                      <a:pt x="899" y="22"/>
                      <a:pt x="861" y="9"/>
                      <a:pt x="823" y="9"/>
                    </a:cubicBezTo>
                    <a:cubicBezTo>
                      <a:pt x="771" y="9"/>
                      <a:pt x="719" y="34"/>
                      <a:pt x="691" y="76"/>
                    </a:cubicBezTo>
                    <a:cubicBezTo>
                      <a:pt x="643" y="123"/>
                      <a:pt x="572" y="171"/>
                      <a:pt x="501" y="171"/>
                    </a:cubicBezTo>
                    <a:cubicBezTo>
                      <a:pt x="453" y="171"/>
                      <a:pt x="358" y="123"/>
                      <a:pt x="334" y="76"/>
                    </a:cubicBezTo>
                    <a:cubicBezTo>
                      <a:pt x="296" y="24"/>
                      <a:pt x="244" y="1"/>
                      <a:pt x="196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55"/>
              <p:cNvSpPr/>
              <p:nvPr/>
            </p:nvSpPr>
            <p:spPr>
              <a:xfrm>
                <a:off x="3480258" y="2279776"/>
                <a:ext cx="27199" cy="6300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32" extrusionOk="0">
                    <a:moveTo>
                      <a:pt x="196" y="0"/>
                    </a:moveTo>
                    <a:cubicBezTo>
                      <a:pt x="165" y="0"/>
                      <a:pt x="132" y="8"/>
                      <a:pt x="95" y="26"/>
                    </a:cubicBezTo>
                    <a:cubicBezTo>
                      <a:pt x="24" y="98"/>
                      <a:pt x="0" y="169"/>
                      <a:pt x="48" y="264"/>
                    </a:cubicBezTo>
                    <a:cubicBezTo>
                      <a:pt x="48" y="264"/>
                      <a:pt x="500" y="860"/>
                      <a:pt x="357" y="1717"/>
                    </a:cubicBezTo>
                    <a:cubicBezTo>
                      <a:pt x="357" y="1836"/>
                      <a:pt x="429" y="1908"/>
                      <a:pt x="548" y="1931"/>
                    </a:cubicBezTo>
                    <a:cubicBezTo>
                      <a:pt x="596" y="1931"/>
                      <a:pt x="691" y="1884"/>
                      <a:pt x="691" y="1765"/>
                    </a:cubicBezTo>
                    <a:cubicBezTo>
                      <a:pt x="834" y="765"/>
                      <a:pt x="357" y="98"/>
                      <a:pt x="334" y="50"/>
                    </a:cubicBezTo>
                    <a:cubicBezTo>
                      <a:pt x="289" y="21"/>
                      <a:pt x="245" y="0"/>
                      <a:pt x="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55"/>
              <p:cNvSpPr/>
              <p:nvPr/>
            </p:nvSpPr>
            <p:spPr>
              <a:xfrm>
                <a:off x="3595971" y="2279776"/>
                <a:ext cx="27231" cy="6300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932" extrusionOk="0">
                    <a:moveTo>
                      <a:pt x="185" y="0"/>
                    </a:moveTo>
                    <a:cubicBezTo>
                      <a:pt x="154" y="0"/>
                      <a:pt x="123" y="8"/>
                      <a:pt x="96" y="26"/>
                    </a:cubicBezTo>
                    <a:cubicBezTo>
                      <a:pt x="24" y="98"/>
                      <a:pt x="1" y="169"/>
                      <a:pt x="48" y="264"/>
                    </a:cubicBezTo>
                    <a:cubicBezTo>
                      <a:pt x="48" y="264"/>
                      <a:pt x="501" y="860"/>
                      <a:pt x="358" y="1717"/>
                    </a:cubicBezTo>
                    <a:cubicBezTo>
                      <a:pt x="358" y="1836"/>
                      <a:pt x="405" y="1908"/>
                      <a:pt x="524" y="1931"/>
                    </a:cubicBezTo>
                    <a:cubicBezTo>
                      <a:pt x="620" y="1931"/>
                      <a:pt x="715" y="1884"/>
                      <a:pt x="691" y="1765"/>
                    </a:cubicBezTo>
                    <a:cubicBezTo>
                      <a:pt x="834" y="765"/>
                      <a:pt x="358" y="98"/>
                      <a:pt x="334" y="50"/>
                    </a:cubicBezTo>
                    <a:cubicBezTo>
                      <a:pt x="290" y="21"/>
                      <a:pt x="237" y="0"/>
                      <a:pt x="1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20" name="Google Shape;7620;p55"/>
          <p:cNvGrpSpPr/>
          <p:nvPr/>
        </p:nvGrpSpPr>
        <p:grpSpPr>
          <a:xfrm>
            <a:off x="4134322" y="2062053"/>
            <a:ext cx="875363" cy="875363"/>
            <a:chOff x="6192475" y="2623945"/>
            <a:chExt cx="506400" cy="506400"/>
          </a:xfrm>
        </p:grpSpPr>
        <p:sp>
          <p:nvSpPr>
            <p:cNvPr id="7621" name="Google Shape;7621;p55"/>
            <p:cNvSpPr/>
            <p:nvPr/>
          </p:nvSpPr>
          <p:spPr>
            <a:xfrm>
              <a:off x="6192475" y="2623945"/>
              <a:ext cx="506400" cy="5064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2" name="Google Shape;7622;p55"/>
            <p:cNvGrpSpPr/>
            <p:nvPr/>
          </p:nvGrpSpPr>
          <p:grpSpPr>
            <a:xfrm>
              <a:off x="6273248" y="2694480"/>
              <a:ext cx="344854" cy="365329"/>
              <a:chOff x="6289501" y="2585594"/>
              <a:chExt cx="344854" cy="365329"/>
            </a:xfrm>
          </p:grpSpPr>
          <p:sp>
            <p:nvSpPr>
              <p:cNvPr id="7623" name="Google Shape;7623;p55"/>
              <p:cNvSpPr/>
              <p:nvPr/>
            </p:nvSpPr>
            <p:spPr>
              <a:xfrm>
                <a:off x="6548127" y="2800225"/>
                <a:ext cx="86227" cy="40407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39" extrusionOk="0">
                    <a:moveTo>
                      <a:pt x="667" y="0"/>
                    </a:moveTo>
                    <a:cubicBezTo>
                      <a:pt x="334" y="0"/>
                      <a:pt x="24" y="262"/>
                      <a:pt x="0" y="595"/>
                    </a:cubicBezTo>
                    <a:cubicBezTo>
                      <a:pt x="0" y="953"/>
                      <a:pt x="262" y="1238"/>
                      <a:pt x="620" y="1238"/>
                    </a:cubicBezTo>
                    <a:lnTo>
                      <a:pt x="2001" y="1238"/>
                    </a:lnTo>
                    <a:cubicBezTo>
                      <a:pt x="2334" y="1238"/>
                      <a:pt x="2620" y="976"/>
                      <a:pt x="2644" y="643"/>
                    </a:cubicBezTo>
                    <a:cubicBezTo>
                      <a:pt x="2644" y="286"/>
                      <a:pt x="2382" y="0"/>
                      <a:pt x="2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4" name="Google Shape;7624;p55"/>
              <p:cNvSpPr/>
              <p:nvPr/>
            </p:nvSpPr>
            <p:spPr>
              <a:xfrm>
                <a:off x="6527939" y="2711288"/>
                <a:ext cx="80781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202" extrusionOk="0">
                    <a:moveTo>
                      <a:pt x="1737" y="1"/>
                    </a:moveTo>
                    <a:cubicBezTo>
                      <a:pt x="1593" y="1"/>
                      <a:pt x="1449" y="50"/>
                      <a:pt x="1334" y="155"/>
                    </a:cubicBezTo>
                    <a:lnTo>
                      <a:pt x="286" y="1084"/>
                    </a:lnTo>
                    <a:cubicBezTo>
                      <a:pt x="24" y="1322"/>
                      <a:pt x="0" y="1703"/>
                      <a:pt x="238" y="1989"/>
                    </a:cubicBezTo>
                    <a:cubicBezTo>
                      <a:pt x="366" y="2129"/>
                      <a:pt x="535" y="2201"/>
                      <a:pt x="704" y="2201"/>
                    </a:cubicBezTo>
                    <a:cubicBezTo>
                      <a:pt x="851" y="2201"/>
                      <a:pt x="998" y="2147"/>
                      <a:pt x="1120" y="2036"/>
                    </a:cubicBezTo>
                    <a:lnTo>
                      <a:pt x="2167" y="1108"/>
                    </a:lnTo>
                    <a:cubicBezTo>
                      <a:pt x="2429" y="870"/>
                      <a:pt x="2477" y="489"/>
                      <a:pt x="2239" y="227"/>
                    </a:cubicBezTo>
                    <a:cubicBezTo>
                      <a:pt x="2106" y="80"/>
                      <a:pt x="1920" y="1"/>
                      <a:pt x="1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5" name="Google Shape;7625;p55"/>
              <p:cNvSpPr/>
              <p:nvPr/>
            </p:nvSpPr>
            <p:spPr>
              <a:xfrm>
                <a:off x="6527939" y="2856973"/>
                <a:ext cx="80781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202" extrusionOk="0">
                    <a:moveTo>
                      <a:pt x="704" y="1"/>
                    </a:moveTo>
                    <a:cubicBezTo>
                      <a:pt x="535" y="1"/>
                      <a:pt x="366" y="73"/>
                      <a:pt x="238" y="213"/>
                    </a:cubicBezTo>
                    <a:cubicBezTo>
                      <a:pt x="0" y="499"/>
                      <a:pt x="24" y="880"/>
                      <a:pt x="286" y="1118"/>
                    </a:cubicBezTo>
                    <a:lnTo>
                      <a:pt x="1334" y="2047"/>
                    </a:lnTo>
                    <a:cubicBezTo>
                      <a:pt x="1449" y="2152"/>
                      <a:pt x="1593" y="2201"/>
                      <a:pt x="1737" y="2201"/>
                    </a:cubicBezTo>
                    <a:cubicBezTo>
                      <a:pt x="1920" y="2201"/>
                      <a:pt x="2106" y="2122"/>
                      <a:pt x="2239" y="1975"/>
                    </a:cubicBezTo>
                    <a:cubicBezTo>
                      <a:pt x="2477" y="1713"/>
                      <a:pt x="2429" y="1332"/>
                      <a:pt x="2167" y="1094"/>
                    </a:cubicBezTo>
                    <a:lnTo>
                      <a:pt x="1120" y="165"/>
                    </a:lnTo>
                    <a:cubicBezTo>
                      <a:pt x="998" y="55"/>
                      <a:pt x="851" y="1"/>
                      <a:pt x="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6" name="Google Shape;7626;p55"/>
              <p:cNvSpPr/>
              <p:nvPr/>
            </p:nvSpPr>
            <p:spPr>
              <a:xfrm>
                <a:off x="6407530" y="2592574"/>
                <a:ext cx="30330" cy="4846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486" extrusionOk="0">
                    <a:moveTo>
                      <a:pt x="184" y="0"/>
                    </a:moveTo>
                    <a:cubicBezTo>
                      <a:pt x="164" y="0"/>
                      <a:pt x="143" y="3"/>
                      <a:pt x="120" y="9"/>
                    </a:cubicBezTo>
                    <a:cubicBezTo>
                      <a:pt x="25" y="80"/>
                      <a:pt x="1" y="175"/>
                      <a:pt x="25" y="247"/>
                    </a:cubicBezTo>
                    <a:lnTo>
                      <a:pt x="573" y="1390"/>
                    </a:lnTo>
                    <a:cubicBezTo>
                      <a:pt x="596" y="1438"/>
                      <a:pt x="644" y="1485"/>
                      <a:pt x="715" y="1485"/>
                    </a:cubicBezTo>
                    <a:lnTo>
                      <a:pt x="811" y="1485"/>
                    </a:lnTo>
                    <a:cubicBezTo>
                      <a:pt x="882" y="1414"/>
                      <a:pt x="930" y="1342"/>
                      <a:pt x="882" y="1247"/>
                    </a:cubicBezTo>
                    <a:lnTo>
                      <a:pt x="358" y="104"/>
                    </a:lnTo>
                    <a:cubicBezTo>
                      <a:pt x="304" y="31"/>
                      <a:pt x="249" y="0"/>
                      <a:pt x="184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7" name="Google Shape;7627;p55"/>
              <p:cNvSpPr/>
              <p:nvPr/>
            </p:nvSpPr>
            <p:spPr>
              <a:xfrm>
                <a:off x="6489096" y="2591791"/>
                <a:ext cx="29547" cy="4924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510" extrusionOk="0">
                    <a:moveTo>
                      <a:pt x="740" y="0"/>
                    </a:moveTo>
                    <a:cubicBezTo>
                      <a:pt x="664" y="0"/>
                      <a:pt x="590" y="31"/>
                      <a:pt x="572" y="104"/>
                    </a:cubicBezTo>
                    <a:lnTo>
                      <a:pt x="24" y="1223"/>
                    </a:lnTo>
                    <a:cubicBezTo>
                      <a:pt x="1" y="1319"/>
                      <a:pt x="24" y="1438"/>
                      <a:pt x="120" y="1462"/>
                    </a:cubicBezTo>
                    <a:cubicBezTo>
                      <a:pt x="120" y="1509"/>
                      <a:pt x="143" y="1509"/>
                      <a:pt x="167" y="1509"/>
                    </a:cubicBezTo>
                    <a:cubicBezTo>
                      <a:pt x="239" y="1509"/>
                      <a:pt x="286" y="1485"/>
                      <a:pt x="358" y="1390"/>
                    </a:cubicBezTo>
                    <a:lnTo>
                      <a:pt x="882" y="247"/>
                    </a:lnTo>
                    <a:cubicBezTo>
                      <a:pt x="905" y="152"/>
                      <a:pt x="882" y="33"/>
                      <a:pt x="810" y="9"/>
                    </a:cubicBezTo>
                    <a:cubicBezTo>
                      <a:pt x="788" y="3"/>
                      <a:pt x="764" y="0"/>
                      <a:pt x="740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55"/>
              <p:cNvSpPr/>
              <p:nvPr/>
            </p:nvSpPr>
            <p:spPr>
              <a:xfrm>
                <a:off x="6381145" y="2620785"/>
                <a:ext cx="163128" cy="145289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455" extrusionOk="0">
                    <a:moveTo>
                      <a:pt x="2501" y="1"/>
                    </a:moveTo>
                    <a:cubicBezTo>
                      <a:pt x="1143" y="1"/>
                      <a:pt x="0" y="1001"/>
                      <a:pt x="0" y="2216"/>
                    </a:cubicBezTo>
                    <a:cubicBezTo>
                      <a:pt x="0" y="3478"/>
                      <a:pt x="1096" y="4454"/>
                      <a:pt x="2501" y="4454"/>
                    </a:cubicBezTo>
                    <a:cubicBezTo>
                      <a:pt x="3882" y="4454"/>
                      <a:pt x="5001" y="3454"/>
                      <a:pt x="5001" y="2216"/>
                    </a:cubicBezTo>
                    <a:cubicBezTo>
                      <a:pt x="5001" y="1001"/>
                      <a:pt x="3882" y="1"/>
                      <a:pt x="2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9" name="Google Shape;7629;p55"/>
              <p:cNvSpPr/>
              <p:nvPr/>
            </p:nvSpPr>
            <p:spPr>
              <a:xfrm>
                <a:off x="6380362" y="2620035"/>
                <a:ext cx="97903" cy="14603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478" extrusionOk="0">
                    <a:moveTo>
                      <a:pt x="2501" y="0"/>
                    </a:moveTo>
                    <a:cubicBezTo>
                      <a:pt x="1096" y="0"/>
                      <a:pt x="0" y="1000"/>
                      <a:pt x="0" y="2239"/>
                    </a:cubicBezTo>
                    <a:cubicBezTo>
                      <a:pt x="0" y="3477"/>
                      <a:pt x="1120" y="4477"/>
                      <a:pt x="2501" y="4477"/>
                    </a:cubicBezTo>
                    <a:cubicBezTo>
                      <a:pt x="2668" y="4477"/>
                      <a:pt x="2858" y="4453"/>
                      <a:pt x="3001" y="4430"/>
                    </a:cubicBezTo>
                    <a:cubicBezTo>
                      <a:pt x="1668" y="4382"/>
                      <a:pt x="596" y="3406"/>
                      <a:pt x="596" y="2191"/>
                    </a:cubicBezTo>
                    <a:cubicBezTo>
                      <a:pt x="596" y="1119"/>
                      <a:pt x="1453" y="214"/>
                      <a:pt x="2596" y="0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0" name="Google Shape;7630;p55"/>
              <p:cNvSpPr/>
              <p:nvPr/>
            </p:nvSpPr>
            <p:spPr>
              <a:xfrm>
                <a:off x="6289501" y="2800225"/>
                <a:ext cx="87010" cy="4040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239" extrusionOk="0">
                    <a:moveTo>
                      <a:pt x="643" y="0"/>
                    </a:moveTo>
                    <a:cubicBezTo>
                      <a:pt x="286" y="0"/>
                      <a:pt x="0" y="286"/>
                      <a:pt x="0" y="643"/>
                    </a:cubicBezTo>
                    <a:cubicBezTo>
                      <a:pt x="48" y="976"/>
                      <a:pt x="334" y="1238"/>
                      <a:pt x="667" y="1238"/>
                    </a:cubicBezTo>
                    <a:lnTo>
                      <a:pt x="2048" y="1238"/>
                    </a:lnTo>
                    <a:cubicBezTo>
                      <a:pt x="2405" y="1238"/>
                      <a:pt x="2667" y="953"/>
                      <a:pt x="2667" y="595"/>
                    </a:cubicBezTo>
                    <a:cubicBezTo>
                      <a:pt x="2644" y="262"/>
                      <a:pt x="2334" y="0"/>
                      <a:pt x="2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1" name="Google Shape;7631;p55"/>
              <p:cNvSpPr/>
              <p:nvPr/>
            </p:nvSpPr>
            <p:spPr>
              <a:xfrm>
                <a:off x="6291034" y="2812651"/>
                <a:ext cx="85477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834" extrusionOk="0">
                    <a:moveTo>
                      <a:pt x="48" y="0"/>
                    </a:moveTo>
                    <a:cubicBezTo>
                      <a:pt x="25" y="72"/>
                      <a:pt x="25" y="95"/>
                      <a:pt x="25" y="143"/>
                    </a:cubicBezTo>
                    <a:cubicBezTo>
                      <a:pt x="1" y="500"/>
                      <a:pt x="287" y="834"/>
                      <a:pt x="644" y="834"/>
                    </a:cubicBezTo>
                    <a:lnTo>
                      <a:pt x="1954" y="834"/>
                    </a:lnTo>
                    <a:cubicBezTo>
                      <a:pt x="2311" y="834"/>
                      <a:pt x="2620" y="548"/>
                      <a:pt x="2597" y="143"/>
                    </a:cubicBezTo>
                    <a:cubicBezTo>
                      <a:pt x="2597" y="95"/>
                      <a:pt x="2549" y="24"/>
                      <a:pt x="2549" y="0"/>
                    </a:cubicBezTo>
                    <a:cubicBezTo>
                      <a:pt x="2478" y="238"/>
                      <a:pt x="2239" y="381"/>
                      <a:pt x="1954" y="381"/>
                    </a:cubicBezTo>
                    <a:lnTo>
                      <a:pt x="620" y="381"/>
                    </a:lnTo>
                    <a:cubicBezTo>
                      <a:pt x="358" y="381"/>
                      <a:pt x="144" y="214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2" name="Google Shape;7632;p55"/>
              <p:cNvSpPr/>
              <p:nvPr/>
            </p:nvSpPr>
            <p:spPr>
              <a:xfrm>
                <a:off x="6315885" y="2711288"/>
                <a:ext cx="80814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02" extrusionOk="0">
                    <a:moveTo>
                      <a:pt x="741" y="1"/>
                    </a:moveTo>
                    <a:cubicBezTo>
                      <a:pt x="557" y="1"/>
                      <a:pt x="372" y="80"/>
                      <a:pt x="239" y="227"/>
                    </a:cubicBezTo>
                    <a:cubicBezTo>
                      <a:pt x="1" y="489"/>
                      <a:pt x="49" y="870"/>
                      <a:pt x="310" y="1108"/>
                    </a:cubicBezTo>
                    <a:lnTo>
                      <a:pt x="1358" y="2036"/>
                    </a:lnTo>
                    <a:cubicBezTo>
                      <a:pt x="1480" y="2147"/>
                      <a:pt x="1627" y="2201"/>
                      <a:pt x="1774" y="2201"/>
                    </a:cubicBezTo>
                    <a:cubicBezTo>
                      <a:pt x="1943" y="2201"/>
                      <a:pt x="2112" y="2129"/>
                      <a:pt x="2239" y="1989"/>
                    </a:cubicBezTo>
                    <a:cubicBezTo>
                      <a:pt x="2478" y="1703"/>
                      <a:pt x="2454" y="1322"/>
                      <a:pt x="2192" y="1084"/>
                    </a:cubicBezTo>
                    <a:lnTo>
                      <a:pt x="1144" y="155"/>
                    </a:lnTo>
                    <a:cubicBezTo>
                      <a:pt x="1028" y="50"/>
                      <a:pt x="885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3" name="Google Shape;7633;p55"/>
              <p:cNvSpPr/>
              <p:nvPr/>
            </p:nvSpPr>
            <p:spPr>
              <a:xfrm>
                <a:off x="6317451" y="2716343"/>
                <a:ext cx="77683" cy="66758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047" extrusionOk="0">
                    <a:moveTo>
                      <a:pt x="286" y="0"/>
                    </a:moveTo>
                    <a:cubicBezTo>
                      <a:pt x="262" y="48"/>
                      <a:pt x="215" y="48"/>
                      <a:pt x="215" y="72"/>
                    </a:cubicBezTo>
                    <a:cubicBezTo>
                      <a:pt x="1" y="334"/>
                      <a:pt x="24" y="715"/>
                      <a:pt x="286" y="953"/>
                    </a:cubicBezTo>
                    <a:lnTo>
                      <a:pt x="1334" y="1881"/>
                    </a:lnTo>
                    <a:cubicBezTo>
                      <a:pt x="1456" y="1992"/>
                      <a:pt x="1603" y="2046"/>
                      <a:pt x="1750" y="2046"/>
                    </a:cubicBezTo>
                    <a:cubicBezTo>
                      <a:pt x="1919" y="2046"/>
                      <a:pt x="2088" y="1974"/>
                      <a:pt x="2215" y="1834"/>
                    </a:cubicBezTo>
                    <a:cubicBezTo>
                      <a:pt x="2311" y="1715"/>
                      <a:pt x="2382" y="1596"/>
                      <a:pt x="2382" y="1429"/>
                    </a:cubicBezTo>
                    <a:lnTo>
                      <a:pt x="2382" y="1429"/>
                    </a:lnTo>
                    <a:cubicBezTo>
                      <a:pt x="2239" y="1536"/>
                      <a:pt x="2090" y="1590"/>
                      <a:pt x="1947" y="1590"/>
                    </a:cubicBezTo>
                    <a:cubicBezTo>
                      <a:pt x="1804" y="1590"/>
                      <a:pt x="1668" y="1536"/>
                      <a:pt x="1548" y="1429"/>
                    </a:cubicBezTo>
                    <a:lnTo>
                      <a:pt x="501" y="524"/>
                    </a:lnTo>
                    <a:cubicBezTo>
                      <a:pt x="358" y="405"/>
                      <a:pt x="262" y="191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4" name="Google Shape;7634;p55"/>
              <p:cNvSpPr/>
              <p:nvPr/>
            </p:nvSpPr>
            <p:spPr>
              <a:xfrm>
                <a:off x="6315885" y="2856973"/>
                <a:ext cx="80814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02" extrusionOk="0">
                    <a:moveTo>
                      <a:pt x="1774" y="1"/>
                    </a:moveTo>
                    <a:cubicBezTo>
                      <a:pt x="1627" y="1"/>
                      <a:pt x="1480" y="55"/>
                      <a:pt x="1358" y="165"/>
                    </a:cubicBezTo>
                    <a:lnTo>
                      <a:pt x="310" y="1094"/>
                    </a:lnTo>
                    <a:cubicBezTo>
                      <a:pt x="49" y="1332"/>
                      <a:pt x="1" y="1713"/>
                      <a:pt x="239" y="1975"/>
                    </a:cubicBezTo>
                    <a:cubicBezTo>
                      <a:pt x="372" y="2122"/>
                      <a:pt x="557" y="2201"/>
                      <a:pt x="741" y="2201"/>
                    </a:cubicBezTo>
                    <a:cubicBezTo>
                      <a:pt x="885" y="2201"/>
                      <a:pt x="1028" y="2152"/>
                      <a:pt x="1144" y="2047"/>
                    </a:cubicBezTo>
                    <a:lnTo>
                      <a:pt x="2192" y="1118"/>
                    </a:lnTo>
                    <a:cubicBezTo>
                      <a:pt x="2454" y="880"/>
                      <a:pt x="2478" y="499"/>
                      <a:pt x="2239" y="213"/>
                    </a:cubicBezTo>
                    <a:cubicBezTo>
                      <a:pt x="2112" y="73"/>
                      <a:pt x="1943" y="1"/>
                      <a:pt x="1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5" name="Google Shape;7635;p55"/>
              <p:cNvSpPr/>
              <p:nvPr/>
            </p:nvSpPr>
            <p:spPr>
              <a:xfrm>
                <a:off x="6323680" y="2857691"/>
                <a:ext cx="73019" cy="69856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142" extrusionOk="0">
                    <a:moveTo>
                      <a:pt x="1548" y="0"/>
                    </a:moveTo>
                    <a:cubicBezTo>
                      <a:pt x="1762" y="262"/>
                      <a:pt x="1738" y="643"/>
                      <a:pt x="1500" y="881"/>
                    </a:cubicBezTo>
                    <a:lnTo>
                      <a:pt x="453" y="1786"/>
                    </a:lnTo>
                    <a:cubicBezTo>
                      <a:pt x="333" y="1905"/>
                      <a:pt x="167" y="1929"/>
                      <a:pt x="0" y="1929"/>
                    </a:cubicBezTo>
                    <a:cubicBezTo>
                      <a:pt x="128" y="2070"/>
                      <a:pt x="303" y="2142"/>
                      <a:pt x="479" y="2142"/>
                    </a:cubicBezTo>
                    <a:cubicBezTo>
                      <a:pt x="631" y="2142"/>
                      <a:pt x="783" y="2088"/>
                      <a:pt x="905" y="1977"/>
                    </a:cubicBezTo>
                    <a:lnTo>
                      <a:pt x="1953" y="1072"/>
                    </a:lnTo>
                    <a:cubicBezTo>
                      <a:pt x="2215" y="858"/>
                      <a:pt x="2239" y="477"/>
                      <a:pt x="2000" y="191"/>
                    </a:cubicBezTo>
                    <a:cubicBezTo>
                      <a:pt x="1881" y="48"/>
                      <a:pt x="1738" y="0"/>
                      <a:pt x="1548" y="0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6" name="Google Shape;7636;p55"/>
              <p:cNvSpPr/>
              <p:nvPr/>
            </p:nvSpPr>
            <p:spPr>
              <a:xfrm>
                <a:off x="6548127" y="2812651"/>
                <a:ext cx="85445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834" extrusionOk="0">
                    <a:moveTo>
                      <a:pt x="72" y="0"/>
                    </a:moveTo>
                    <a:cubicBezTo>
                      <a:pt x="72" y="24"/>
                      <a:pt x="24" y="95"/>
                      <a:pt x="24" y="143"/>
                    </a:cubicBezTo>
                    <a:cubicBezTo>
                      <a:pt x="0" y="548"/>
                      <a:pt x="286" y="834"/>
                      <a:pt x="667" y="834"/>
                    </a:cubicBezTo>
                    <a:lnTo>
                      <a:pt x="1977" y="834"/>
                    </a:lnTo>
                    <a:cubicBezTo>
                      <a:pt x="2334" y="834"/>
                      <a:pt x="2620" y="500"/>
                      <a:pt x="2596" y="143"/>
                    </a:cubicBezTo>
                    <a:cubicBezTo>
                      <a:pt x="2596" y="95"/>
                      <a:pt x="2596" y="72"/>
                      <a:pt x="2572" y="0"/>
                    </a:cubicBezTo>
                    <a:cubicBezTo>
                      <a:pt x="2477" y="214"/>
                      <a:pt x="2263" y="381"/>
                      <a:pt x="2001" y="381"/>
                    </a:cubicBezTo>
                    <a:lnTo>
                      <a:pt x="667" y="381"/>
                    </a:lnTo>
                    <a:cubicBezTo>
                      <a:pt x="381" y="381"/>
                      <a:pt x="191" y="238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7" name="Google Shape;7637;p55"/>
              <p:cNvSpPr/>
              <p:nvPr/>
            </p:nvSpPr>
            <p:spPr>
              <a:xfrm>
                <a:off x="6531038" y="2716343"/>
                <a:ext cx="77683" cy="66758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047" extrusionOk="0">
                    <a:moveTo>
                      <a:pt x="2072" y="0"/>
                    </a:moveTo>
                    <a:cubicBezTo>
                      <a:pt x="2096" y="191"/>
                      <a:pt x="2025" y="405"/>
                      <a:pt x="1858" y="524"/>
                    </a:cubicBezTo>
                    <a:lnTo>
                      <a:pt x="834" y="1429"/>
                    </a:lnTo>
                    <a:cubicBezTo>
                      <a:pt x="715" y="1536"/>
                      <a:pt x="566" y="1590"/>
                      <a:pt x="417" y="1590"/>
                    </a:cubicBezTo>
                    <a:cubicBezTo>
                      <a:pt x="268" y="1590"/>
                      <a:pt x="120" y="1536"/>
                      <a:pt x="0" y="1429"/>
                    </a:cubicBezTo>
                    <a:lnTo>
                      <a:pt x="0" y="1429"/>
                    </a:lnTo>
                    <a:cubicBezTo>
                      <a:pt x="0" y="1596"/>
                      <a:pt x="48" y="1715"/>
                      <a:pt x="143" y="1834"/>
                    </a:cubicBezTo>
                    <a:cubicBezTo>
                      <a:pt x="271" y="1974"/>
                      <a:pt x="440" y="2046"/>
                      <a:pt x="609" y="2046"/>
                    </a:cubicBezTo>
                    <a:cubicBezTo>
                      <a:pt x="756" y="2046"/>
                      <a:pt x="903" y="1992"/>
                      <a:pt x="1025" y="1881"/>
                    </a:cubicBezTo>
                    <a:lnTo>
                      <a:pt x="2072" y="953"/>
                    </a:lnTo>
                    <a:cubicBezTo>
                      <a:pt x="2334" y="715"/>
                      <a:pt x="2382" y="334"/>
                      <a:pt x="2144" y="72"/>
                    </a:cubicBezTo>
                    <a:cubicBezTo>
                      <a:pt x="2144" y="48"/>
                      <a:pt x="2096" y="48"/>
                      <a:pt x="2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8" name="Google Shape;7638;p55"/>
              <p:cNvSpPr/>
              <p:nvPr/>
            </p:nvSpPr>
            <p:spPr>
              <a:xfrm>
                <a:off x="6528722" y="2857691"/>
                <a:ext cx="73019" cy="7109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180" extrusionOk="0">
                    <a:moveTo>
                      <a:pt x="691" y="0"/>
                    </a:moveTo>
                    <a:cubicBezTo>
                      <a:pt x="500" y="0"/>
                      <a:pt x="357" y="48"/>
                      <a:pt x="238" y="191"/>
                    </a:cubicBezTo>
                    <a:cubicBezTo>
                      <a:pt x="0" y="477"/>
                      <a:pt x="24" y="858"/>
                      <a:pt x="310" y="1096"/>
                    </a:cubicBezTo>
                    <a:lnTo>
                      <a:pt x="1334" y="2025"/>
                    </a:lnTo>
                    <a:cubicBezTo>
                      <a:pt x="1460" y="2130"/>
                      <a:pt x="1604" y="2179"/>
                      <a:pt x="1747" y="2179"/>
                    </a:cubicBezTo>
                    <a:cubicBezTo>
                      <a:pt x="1928" y="2179"/>
                      <a:pt x="2105" y="2100"/>
                      <a:pt x="2239" y="1953"/>
                    </a:cubicBezTo>
                    <a:cubicBezTo>
                      <a:pt x="2096" y="1953"/>
                      <a:pt x="1905" y="1929"/>
                      <a:pt x="1786" y="1810"/>
                    </a:cubicBezTo>
                    <a:lnTo>
                      <a:pt x="738" y="881"/>
                    </a:lnTo>
                    <a:cubicBezTo>
                      <a:pt x="500" y="643"/>
                      <a:pt x="476" y="262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9" name="Google Shape;7639;p55"/>
              <p:cNvSpPr/>
              <p:nvPr/>
            </p:nvSpPr>
            <p:spPr>
              <a:xfrm>
                <a:off x="6342302" y="2699253"/>
                <a:ext cx="240811" cy="240778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7383" extrusionOk="0">
                    <a:moveTo>
                      <a:pt x="3692" y="0"/>
                    </a:moveTo>
                    <a:cubicBezTo>
                      <a:pt x="1668" y="0"/>
                      <a:pt x="1" y="1643"/>
                      <a:pt x="1" y="3691"/>
                    </a:cubicBezTo>
                    <a:cubicBezTo>
                      <a:pt x="1" y="5716"/>
                      <a:pt x="1644" y="7383"/>
                      <a:pt x="3692" y="7383"/>
                    </a:cubicBezTo>
                    <a:cubicBezTo>
                      <a:pt x="5716" y="7383"/>
                      <a:pt x="7383" y="5739"/>
                      <a:pt x="7383" y="3691"/>
                    </a:cubicBezTo>
                    <a:cubicBezTo>
                      <a:pt x="7383" y="1643"/>
                      <a:pt x="5716" y="0"/>
                      <a:pt x="3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0" name="Google Shape;7640;p55"/>
              <p:cNvSpPr/>
              <p:nvPr/>
            </p:nvSpPr>
            <p:spPr>
              <a:xfrm>
                <a:off x="6325995" y="2682946"/>
                <a:ext cx="273423" cy="267096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190" extrusionOk="0">
                    <a:moveTo>
                      <a:pt x="4192" y="0"/>
                    </a:moveTo>
                    <a:cubicBezTo>
                      <a:pt x="1882" y="0"/>
                      <a:pt x="0" y="1905"/>
                      <a:pt x="0" y="4191"/>
                    </a:cubicBezTo>
                    <a:cubicBezTo>
                      <a:pt x="0" y="6097"/>
                      <a:pt x="1263" y="7668"/>
                      <a:pt x="3001" y="8168"/>
                    </a:cubicBezTo>
                    <a:cubicBezTo>
                      <a:pt x="3030" y="8183"/>
                      <a:pt x="3059" y="8189"/>
                      <a:pt x="3088" y="8189"/>
                    </a:cubicBezTo>
                    <a:cubicBezTo>
                      <a:pt x="3205" y="8189"/>
                      <a:pt x="3315" y="8083"/>
                      <a:pt x="3335" y="7930"/>
                    </a:cubicBezTo>
                    <a:cubicBezTo>
                      <a:pt x="3430" y="6430"/>
                      <a:pt x="4192" y="5287"/>
                      <a:pt x="4192" y="5287"/>
                    </a:cubicBezTo>
                    <a:cubicBezTo>
                      <a:pt x="4192" y="5287"/>
                      <a:pt x="4978" y="6430"/>
                      <a:pt x="5049" y="7930"/>
                    </a:cubicBezTo>
                    <a:cubicBezTo>
                      <a:pt x="5049" y="8072"/>
                      <a:pt x="5169" y="8179"/>
                      <a:pt x="5308" y="8179"/>
                    </a:cubicBezTo>
                    <a:cubicBezTo>
                      <a:pt x="5332" y="8179"/>
                      <a:pt x="5357" y="8176"/>
                      <a:pt x="5383" y="8168"/>
                    </a:cubicBezTo>
                    <a:cubicBezTo>
                      <a:pt x="7097" y="7668"/>
                      <a:pt x="8383" y="6073"/>
                      <a:pt x="8383" y="4168"/>
                    </a:cubicBezTo>
                    <a:cubicBezTo>
                      <a:pt x="8359" y="1858"/>
                      <a:pt x="6478" y="0"/>
                      <a:pt x="4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1" name="Google Shape;7641;p55"/>
              <p:cNvSpPr/>
              <p:nvPr/>
            </p:nvSpPr>
            <p:spPr>
              <a:xfrm>
                <a:off x="6325995" y="2689143"/>
                <a:ext cx="98653" cy="261781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8027" extrusionOk="0">
                    <a:moveTo>
                      <a:pt x="2882" y="1"/>
                    </a:moveTo>
                    <a:lnTo>
                      <a:pt x="2882" y="1"/>
                    </a:lnTo>
                    <a:cubicBezTo>
                      <a:pt x="1215" y="572"/>
                      <a:pt x="0" y="2144"/>
                      <a:pt x="0" y="4025"/>
                    </a:cubicBezTo>
                    <a:cubicBezTo>
                      <a:pt x="0" y="5930"/>
                      <a:pt x="1286" y="7502"/>
                      <a:pt x="3001" y="8026"/>
                    </a:cubicBezTo>
                    <a:lnTo>
                      <a:pt x="3025" y="8026"/>
                    </a:lnTo>
                    <a:cubicBezTo>
                      <a:pt x="1667" y="7193"/>
                      <a:pt x="739" y="5692"/>
                      <a:pt x="739" y="4001"/>
                    </a:cubicBezTo>
                    <a:cubicBezTo>
                      <a:pt x="739" y="2334"/>
                      <a:pt x="1572" y="882"/>
                      <a:pt x="2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2" name="Google Shape;7642;p55"/>
              <p:cNvSpPr/>
              <p:nvPr/>
            </p:nvSpPr>
            <p:spPr>
              <a:xfrm>
                <a:off x="6486781" y="2737313"/>
                <a:ext cx="31080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53" extrusionOk="0">
                    <a:moveTo>
                      <a:pt x="476" y="0"/>
                    </a:moveTo>
                    <a:cubicBezTo>
                      <a:pt x="214" y="0"/>
                      <a:pt x="0" y="191"/>
                      <a:pt x="0" y="476"/>
                    </a:cubicBezTo>
                    <a:cubicBezTo>
                      <a:pt x="0" y="738"/>
                      <a:pt x="214" y="953"/>
                      <a:pt x="476" y="953"/>
                    </a:cubicBezTo>
                    <a:cubicBezTo>
                      <a:pt x="762" y="953"/>
                      <a:pt x="953" y="738"/>
                      <a:pt x="953" y="476"/>
                    </a:cubicBezTo>
                    <a:cubicBezTo>
                      <a:pt x="953" y="191"/>
                      <a:pt x="762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3" name="Google Shape;7643;p55"/>
              <p:cNvSpPr/>
              <p:nvPr/>
            </p:nvSpPr>
            <p:spPr>
              <a:xfrm>
                <a:off x="6502305" y="2870116"/>
                <a:ext cx="31080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53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53"/>
                      <a:pt x="477" y="953"/>
                    </a:cubicBezTo>
                    <a:cubicBezTo>
                      <a:pt x="762" y="953"/>
                      <a:pt x="953" y="739"/>
                      <a:pt x="953" y="477"/>
                    </a:cubicBezTo>
                    <a:cubicBezTo>
                      <a:pt x="953" y="239"/>
                      <a:pt x="715" y="24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4" name="Google Shape;7644;p55"/>
              <p:cNvSpPr/>
              <p:nvPr/>
            </p:nvSpPr>
            <p:spPr>
              <a:xfrm>
                <a:off x="6520927" y="2800225"/>
                <a:ext cx="38874" cy="38841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1" extrusionOk="0">
                    <a:moveTo>
                      <a:pt x="596" y="0"/>
                    </a:moveTo>
                    <a:cubicBezTo>
                      <a:pt x="263" y="0"/>
                      <a:pt x="1" y="262"/>
                      <a:pt x="1" y="595"/>
                    </a:cubicBezTo>
                    <a:cubicBezTo>
                      <a:pt x="1" y="929"/>
                      <a:pt x="263" y="1191"/>
                      <a:pt x="596" y="1191"/>
                    </a:cubicBezTo>
                    <a:cubicBezTo>
                      <a:pt x="930" y="1191"/>
                      <a:pt x="1192" y="929"/>
                      <a:pt x="1192" y="595"/>
                    </a:cubicBezTo>
                    <a:cubicBezTo>
                      <a:pt x="1192" y="262"/>
                      <a:pt x="930" y="0"/>
                      <a:pt x="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55"/>
              <p:cNvSpPr/>
              <p:nvPr/>
            </p:nvSpPr>
            <p:spPr>
              <a:xfrm>
                <a:off x="6405214" y="2737313"/>
                <a:ext cx="311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0"/>
                    </a:moveTo>
                    <a:cubicBezTo>
                      <a:pt x="215" y="0"/>
                      <a:pt x="1" y="191"/>
                      <a:pt x="1" y="476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53" y="738"/>
                      <a:pt x="953" y="476"/>
                    </a:cubicBezTo>
                    <a:cubicBezTo>
                      <a:pt x="953" y="191"/>
                      <a:pt x="763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55"/>
              <p:cNvSpPr/>
              <p:nvPr/>
            </p:nvSpPr>
            <p:spPr>
              <a:xfrm>
                <a:off x="6391223" y="2870116"/>
                <a:ext cx="311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0"/>
                    </a:moveTo>
                    <a:cubicBezTo>
                      <a:pt x="191" y="0"/>
                      <a:pt x="1" y="215"/>
                      <a:pt x="1" y="477"/>
                    </a:cubicBezTo>
                    <a:cubicBezTo>
                      <a:pt x="1" y="739"/>
                      <a:pt x="191" y="953"/>
                      <a:pt x="477" y="953"/>
                    </a:cubicBezTo>
                    <a:cubicBezTo>
                      <a:pt x="739" y="953"/>
                      <a:pt x="953" y="739"/>
                      <a:pt x="953" y="477"/>
                    </a:cubicBezTo>
                    <a:cubicBezTo>
                      <a:pt x="953" y="239"/>
                      <a:pt x="739" y="24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55"/>
              <p:cNvSpPr/>
              <p:nvPr/>
            </p:nvSpPr>
            <p:spPr>
              <a:xfrm>
                <a:off x="6364838" y="2800225"/>
                <a:ext cx="38841" cy="3884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1" extrusionOk="0">
                    <a:moveTo>
                      <a:pt x="596" y="0"/>
                    </a:moveTo>
                    <a:cubicBezTo>
                      <a:pt x="262" y="0"/>
                      <a:pt x="0" y="262"/>
                      <a:pt x="0" y="595"/>
                    </a:cubicBezTo>
                    <a:cubicBezTo>
                      <a:pt x="0" y="929"/>
                      <a:pt x="262" y="1191"/>
                      <a:pt x="596" y="1191"/>
                    </a:cubicBezTo>
                    <a:cubicBezTo>
                      <a:pt x="929" y="1191"/>
                      <a:pt x="1191" y="929"/>
                      <a:pt x="1191" y="595"/>
                    </a:cubicBezTo>
                    <a:cubicBezTo>
                      <a:pt x="1191" y="262"/>
                      <a:pt x="929" y="0"/>
                      <a:pt x="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55"/>
              <p:cNvSpPr/>
              <p:nvPr/>
            </p:nvSpPr>
            <p:spPr>
              <a:xfrm>
                <a:off x="6400550" y="2585594"/>
                <a:ext cx="25666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71" extrusionOk="0">
                    <a:moveTo>
                      <a:pt x="448" y="1"/>
                    </a:moveTo>
                    <a:cubicBezTo>
                      <a:pt x="426" y="1"/>
                      <a:pt x="404" y="3"/>
                      <a:pt x="382" y="8"/>
                    </a:cubicBezTo>
                    <a:cubicBezTo>
                      <a:pt x="191" y="8"/>
                      <a:pt x="1" y="175"/>
                      <a:pt x="1" y="389"/>
                    </a:cubicBezTo>
                    <a:cubicBezTo>
                      <a:pt x="1" y="604"/>
                      <a:pt x="191" y="770"/>
                      <a:pt x="382" y="770"/>
                    </a:cubicBezTo>
                    <a:cubicBezTo>
                      <a:pt x="596" y="770"/>
                      <a:pt x="787" y="604"/>
                      <a:pt x="787" y="389"/>
                    </a:cubicBezTo>
                    <a:cubicBezTo>
                      <a:pt x="787" y="176"/>
                      <a:pt x="634" y="1"/>
                      <a:pt x="448" y="1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9" name="Google Shape;7649;p55"/>
              <p:cNvSpPr/>
              <p:nvPr/>
            </p:nvSpPr>
            <p:spPr>
              <a:xfrm>
                <a:off x="6499957" y="2585594"/>
                <a:ext cx="24883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71" extrusionOk="0">
                    <a:moveTo>
                      <a:pt x="447" y="1"/>
                    </a:moveTo>
                    <a:cubicBezTo>
                      <a:pt x="426" y="1"/>
                      <a:pt x="404" y="3"/>
                      <a:pt x="382" y="8"/>
                    </a:cubicBezTo>
                    <a:cubicBezTo>
                      <a:pt x="168" y="8"/>
                      <a:pt x="1" y="175"/>
                      <a:pt x="1" y="389"/>
                    </a:cubicBezTo>
                    <a:cubicBezTo>
                      <a:pt x="1" y="604"/>
                      <a:pt x="168" y="770"/>
                      <a:pt x="382" y="770"/>
                    </a:cubicBezTo>
                    <a:cubicBezTo>
                      <a:pt x="596" y="770"/>
                      <a:pt x="763" y="604"/>
                      <a:pt x="763" y="389"/>
                    </a:cubicBezTo>
                    <a:cubicBezTo>
                      <a:pt x="763" y="176"/>
                      <a:pt x="629" y="1"/>
                      <a:pt x="447" y="1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0" name="Google Shape;7650;p55"/>
              <p:cNvSpPr/>
              <p:nvPr/>
            </p:nvSpPr>
            <p:spPr>
              <a:xfrm>
                <a:off x="6422304" y="2648767"/>
                <a:ext cx="11675" cy="1712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525" extrusionOk="0">
                    <a:moveTo>
                      <a:pt x="143" y="0"/>
                    </a:moveTo>
                    <a:cubicBezTo>
                      <a:pt x="48" y="0"/>
                      <a:pt x="0" y="72"/>
                      <a:pt x="0" y="167"/>
                    </a:cubicBezTo>
                    <a:lnTo>
                      <a:pt x="0" y="357"/>
                    </a:lnTo>
                    <a:cubicBezTo>
                      <a:pt x="0" y="477"/>
                      <a:pt x="72" y="524"/>
                      <a:pt x="167" y="524"/>
                    </a:cubicBezTo>
                    <a:cubicBezTo>
                      <a:pt x="262" y="524"/>
                      <a:pt x="358" y="453"/>
                      <a:pt x="310" y="357"/>
                    </a:cubicBezTo>
                    <a:lnTo>
                      <a:pt x="310" y="167"/>
                    </a:lnTo>
                    <a:cubicBezTo>
                      <a:pt x="310" y="48"/>
                      <a:pt x="239" y="0"/>
                      <a:pt x="143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55"/>
              <p:cNvSpPr/>
              <p:nvPr/>
            </p:nvSpPr>
            <p:spPr>
              <a:xfrm>
                <a:off x="6492195" y="2648767"/>
                <a:ext cx="10142" cy="17122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44" y="0"/>
                    </a:moveTo>
                    <a:cubicBezTo>
                      <a:pt x="48" y="0"/>
                      <a:pt x="1" y="72"/>
                      <a:pt x="1" y="167"/>
                    </a:cubicBezTo>
                    <a:lnTo>
                      <a:pt x="1" y="357"/>
                    </a:lnTo>
                    <a:cubicBezTo>
                      <a:pt x="1" y="477"/>
                      <a:pt x="72" y="524"/>
                      <a:pt x="167" y="524"/>
                    </a:cubicBezTo>
                    <a:cubicBezTo>
                      <a:pt x="263" y="524"/>
                      <a:pt x="310" y="453"/>
                      <a:pt x="310" y="357"/>
                    </a:cubicBezTo>
                    <a:lnTo>
                      <a:pt x="310" y="167"/>
                    </a:lnTo>
                    <a:cubicBezTo>
                      <a:pt x="310" y="48"/>
                      <a:pt x="215" y="0"/>
                      <a:pt x="144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55"/>
              <p:cNvSpPr/>
              <p:nvPr/>
            </p:nvSpPr>
            <p:spPr>
              <a:xfrm>
                <a:off x="6447938" y="2654083"/>
                <a:ext cx="31080" cy="14904"/>
              </a:xfrm>
              <a:custGeom>
                <a:avLst/>
                <a:gdLst/>
                <a:ahLst/>
                <a:cxnLst/>
                <a:rect l="l" t="t" r="r" b="b"/>
                <a:pathLst>
                  <a:path w="953" h="457" extrusionOk="0">
                    <a:moveTo>
                      <a:pt x="214" y="1"/>
                    </a:moveTo>
                    <a:cubicBezTo>
                      <a:pt x="172" y="1"/>
                      <a:pt x="129" y="18"/>
                      <a:pt x="96" y="52"/>
                    </a:cubicBezTo>
                    <a:cubicBezTo>
                      <a:pt x="0" y="99"/>
                      <a:pt x="0" y="218"/>
                      <a:pt x="72" y="290"/>
                    </a:cubicBezTo>
                    <a:cubicBezTo>
                      <a:pt x="167" y="409"/>
                      <a:pt x="310" y="456"/>
                      <a:pt x="453" y="456"/>
                    </a:cubicBezTo>
                    <a:cubicBezTo>
                      <a:pt x="596" y="456"/>
                      <a:pt x="762" y="385"/>
                      <a:pt x="905" y="290"/>
                    </a:cubicBezTo>
                    <a:cubicBezTo>
                      <a:pt x="953" y="218"/>
                      <a:pt x="929" y="99"/>
                      <a:pt x="881" y="52"/>
                    </a:cubicBezTo>
                    <a:cubicBezTo>
                      <a:pt x="852" y="22"/>
                      <a:pt x="813" y="8"/>
                      <a:pt x="775" y="8"/>
                    </a:cubicBezTo>
                    <a:cubicBezTo>
                      <a:pt x="723" y="8"/>
                      <a:pt x="671" y="34"/>
                      <a:pt x="643" y="75"/>
                    </a:cubicBezTo>
                    <a:cubicBezTo>
                      <a:pt x="572" y="99"/>
                      <a:pt x="548" y="123"/>
                      <a:pt x="477" y="123"/>
                    </a:cubicBezTo>
                    <a:cubicBezTo>
                      <a:pt x="429" y="123"/>
                      <a:pt x="358" y="99"/>
                      <a:pt x="334" y="75"/>
                    </a:cubicBezTo>
                    <a:cubicBezTo>
                      <a:pt x="308" y="24"/>
                      <a:pt x="262" y="1"/>
                      <a:pt x="214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53" name="Google Shape;7653;p55"/>
          <p:cNvGrpSpPr/>
          <p:nvPr/>
        </p:nvGrpSpPr>
        <p:grpSpPr>
          <a:xfrm>
            <a:off x="6816456" y="1515577"/>
            <a:ext cx="878705" cy="878705"/>
            <a:chOff x="5442575" y="1421313"/>
            <a:chExt cx="506400" cy="506400"/>
          </a:xfrm>
        </p:grpSpPr>
        <p:sp>
          <p:nvSpPr>
            <p:cNvPr id="7654" name="Google Shape;7654;p55"/>
            <p:cNvSpPr/>
            <p:nvPr/>
          </p:nvSpPr>
          <p:spPr>
            <a:xfrm>
              <a:off x="5442575" y="1421313"/>
              <a:ext cx="506400" cy="506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5" name="Google Shape;7655;p55"/>
            <p:cNvGrpSpPr/>
            <p:nvPr/>
          </p:nvGrpSpPr>
          <p:grpSpPr>
            <a:xfrm>
              <a:off x="5510907" y="1519178"/>
              <a:ext cx="369735" cy="310670"/>
              <a:chOff x="5508925" y="1510940"/>
              <a:chExt cx="369735" cy="310670"/>
            </a:xfrm>
          </p:grpSpPr>
          <p:sp>
            <p:nvSpPr>
              <p:cNvPr id="7656" name="Google Shape;7656;p55"/>
              <p:cNvSpPr/>
              <p:nvPr/>
            </p:nvSpPr>
            <p:spPr>
              <a:xfrm>
                <a:off x="5626987" y="1521181"/>
                <a:ext cx="56713" cy="837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568" extrusionOk="0">
                    <a:moveTo>
                      <a:pt x="180" y="0"/>
                    </a:moveTo>
                    <a:cubicBezTo>
                      <a:pt x="108" y="0"/>
                      <a:pt x="41" y="40"/>
                      <a:pt x="24" y="91"/>
                    </a:cubicBezTo>
                    <a:cubicBezTo>
                      <a:pt x="0" y="186"/>
                      <a:pt x="24" y="305"/>
                      <a:pt x="120" y="329"/>
                    </a:cubicBezTo>
                    <a:cubicBezTo>
                      <a:pt x="715" y="615"/>
                      <a:pt x="1096" y="1020"/>
                      <a:pt x="1263" y="1591"/>
                    </a:cubicBezTo>
                    <a:cubicBezTo>
                      <a:pt x="1405" y="1996"/>
                      <a:pt x="1334" y="2353"/>
                      <a:pt x="1334" y="2353"/>
                    </a:cubicBezTo>
                    <a:cubicBezTo>
                      <a:pt x="1334" y="2473"/>
                      <a:pt x="1405" y="2544"/>
                      <a:pt x="1501" y="2568"/>
                    </a:cubicBezTo>
                    <a:cubicBezTo>
                      <a:pt x="1572" y="2568"/>
                      <a:pt x="1667" y="2520"/>
                      <a:pt x="1691" y="2425"/>
                    </a:cubicBezTo>
                    <a:cubicBezTo>
                      <a:pt x="1691" y="2401"/>
                      <a:pt x="1739" y="1996"/>
                      <a:pt x="1596" y="1496"/>
                    </a:cubicBezTo>
                    <a:cubicBezTo>
                      <a:pt x="1453" y="1020"/>
                      <a:pt x="1120" y="401"/>
                      <a:pt x="262" y="20"/>
                    </a:cubicBezTo>
                    <a:cubicBezTo>
                      <a:pt x="236" y="6"/>
                      <a:pt x="207" y="0"/>
                      <a:pt x="180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55"/>
              <p:cNvSpPr/>
              <p:nvPr/>
            </p:nvSpPr>
            <p:spPr>
              <a:xfrm>
                <a:off x="5703107" y="1521181"/>
                <a:ext cx="57496" cy="83749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568" extrusionOk="0">
                    <a:moveTo>
                      <a:pt x="1575" y="0"/>
                    </a:moveTo>
                    <a:cubicBezTo>
                      <a:pt x="1552" y="0"/>
                      <a:pt x="1527" y="6"/>
                      <a:pt x="1501" y="20"/>
                    </a:cubicBezTo>
                    <a:cubicBezTo>
                      <a:pt x="643" y="401"/>
                      <a:pt x="286" y="1044"/>
                      <a:pt x="167" y="1496"/>
                    </a:cubicBezTo>
                    <a:cubicBezTo>
                      <a:pt x="0" y="1996"/>
                      <a:pt x="72" y="2401"/>
                      <a:pt x="72" y="2425"/>
                    </a:cubicBezTo>
                    <a:cubicBezTo>
                      <a:pt x="96" y="2520"/>
                      <a:pt x="167" y="2568"/>
                      <a:pt x="262" y="2568"/>
                    </a:cubicBezTo>
                    <a:cubicBezTo>
                      <a:pt x="357" y="2544"/>
                      <a:pt x="429" y="2449"/>
                      <a:pt x="429" y="2401"/>
                    </a:cubicBezTo>
                    <a:cubicBezTo>
                      <a:pt x="429" y="2401"/>
                      <a:pt x="357" y="2044"/>
                      <a:pt x="477" y="1615"/>
                    </a:cubicBezTo>
                    <a:cubicBezTo>
                      <a:pt x="667" y="1044"/>
                      <a:pt x="1048" y="615"/>
                      <a:pt x="1643" y="329"/>
                    </a:cubicBezTo>
                    <a:cubicBezTo>
                      <a:pt x="1739" y="282"/>
                      <a:pt x="1763" y="186"/>
                      <a:pt x="1739" y="91"/>
                    </a:cubicBezTo>
                    <a:cubicBezTo>
                      <a:pt x="1687" y="40"/>
                      <a:pt x="1636" y="0"/>
                      <a:pt x="1575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55"/>
              <p:cNvSpPr/>
              <p:nvPr/>
            </p:nvSpPr>
            <p:spPr>
              <a:xfrm>
                <a:off x="5719414" y="1601802"/>
                <a:ext cx="145256" cy="201969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193" extrusionOk="0">
                    <a:moveTo>
                      <a:pt x="3001" y="1"/>
                    </a:moveTo>
                    <a:lnTo>
                      <a:pt x="1953" y="334"/>
                    </a:lnTo>
                    <a:lnTo>
                      <a:pt x="1143" y="953"/>
                    </a:lnTo>
                    <a:lnTo>
                      <a:pt x="119" y="2834"/>
                    </a:lnTo>
                    <a:lnTo>
                      <a:pt x="0" y="4763"/>
                    </a:lnTo>
                    <a:lnTo>
                      <a:pt x="953" y="5930"/>
                    </a:lnTo>
                    <a:lnTo>
                      <a:pt x="1810" y="6192"/>
                    </a:lnTo>
                    <a:lnTo>
                      <a:pt x="2739" y="6073"/>
                    </a:lnTo>
                    <a:lnTo>
                      <a:pt x="3263" y="5668"/>
                    </a:lnTo>
                    <a:lnTo>
                      <a:pt x="3382" y="4954"/>
                    </a:lnTo>
                    <a:lnTo>
                      <a:pt x="3358" y="4287"/>
                    </a:lnTo>
                    <a:lnTo>
                      <a:pt x="2977" y="3644"/>
                    </a:lnTo>
                    <a:lnTo>
                      <a:pt x="3477" y="3287"/>
                    </a:lnTo>
                    <a:lnTo>
                      <a:pt x="4049" y="2692"/>
                    </a:lnTo>
                    <a:lnTo>
                      <a:pt x="4454" y="1596"/>
                    </a:lnTo>
                    <a:lnTo>
                      <a:pt x="4073" y="596"/>
                    </a:lnTo>
                    <a:lnTo>
                      <a:pt x="30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55"/>
              <p:cNvSpPr/>
              <p:nvPr/>
            </p:nvSpPr>
            <p:spPr>
              <a:xfrm>
                <a:off x="5522134" y="1601802"/>
                <a:ext cx="145256" cy="201969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193" extrusionOk="0">
                    <a:moveTo>
                      <a:pt x="1453" y="1"/>
                    </a:moveTo>
                    <a:lnTo>
                      <a:pt x="382" y="596"/>
                    </a:lnTo>
                    <a:lnTo>
                      <a:pt x="0" y="1596"/>
                    </a:lnTo>
                    <a:lnTo>
                      <a:pt x="405" y="2692"/>
                    </a:lnTo>
                    <a:lnTo>
                      <a:pt x="977" y="3287"/>
                    </a:lnTo>
                    <a:lnTo>
                      <a:pt x="1477" y="3644"/>
                    </a:lnTo>
                    <a:lnTo>
                      <a:pt x="1096" y="4287"/>
                    </a:lnTo>
                    <a:lnTo>
                      <a:pt x="1072" y="4954"/>
                    </a:lnTo>
                    <a:lnTo>
                      <a:pt x="1191" y="5668"/>
                    </a:lnTo>
                    <a:lnTo>
                      <a:pt x="1715" y="6073"/>
                    </a:lnTo>
                    <a:lnTo>
                      <a:pt x="2644" y="6192"/>
                    </a:lnTo>
                    <a:lnTo>
                      <a:pt x="3501" y="5930"/>
                    </a:lnTo>
                    <a:lnTo>
                      <a:pt x="4454" y="4763"/>
                    </a:lnTo>
                    <a:lnTo>
                      <a:pt x="4335" y="2834"/>
                    </a:lnTo>
                    <a:lnTo>
                      <a:pt x="3311" y="953"/>
                    </a:lnTo>
                    <a:lnTo>
                      <a:pt x="2501" y="334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55"/>
              <p:cNvSpPr/>
              <p:nvPr/>
            </p:nvSpPr>
            <p:spPr>
              <a:xfrm>
                <a:off x="5714750" y="1590550"/>
                <a:ext cx="163910" cy="231060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7085" extrusionOk="0">
                    <a:moveTo>
                      <a:pt x="3106" y="0"/>
                    </a:moveTo>
                    <a:cubicBezTo>
                      <a:pt x="2924" y="0"/>
                      <a:pt x="2736" y="27"/>
                      <a:pt x="2549" y="84"/>
                    </a:cubicBezTo>
                    <a:cubicBezTo>
                      <a:pt x="2049" y="226"/>
                      <a:pt x="1525" y="536"/>
                      <a:pt x="1001" y="1012"/>
                    </a:cubicBezTo>
                    <a:lnTo>
                      <a:pt x="1596" y="1631"/>
                    </a:lnTo>
                    <a:cubicBezTo>
                      <a:pt x="2142" y="1140"/>
                      <a:pt x="2687" y="858"/>
                      <a:pt x="3138" y="858"/>
                    </a:cubicBezTo>
                    <a:cubicBezTo>
                      <a:pt x="3277" y="858"/>
                      <a:pt x="3407" y="885"/>
                      <a:pt x="3525" y="941"/>
                    </a:cubicBezTo>
                    <a:cubicBezTo>
                      <a:pt x="3906" y="1131"/>
                      <a:pt x="4144" y="1631"/>
                      <a:pt x="4120" y="2132"/>
                    </a:cubicBezTo>
                    <a:cubicBezTo>
                      <a:pt x="4073" y="3084"/>
                      <a:pt x="3239" y="3465"/>
                      <a:pt x="2882" y="3584"/>
                    </a:cubicBezTo>
                    <a:cubicBezTo>
                      <a:pt x="2715" y="3656"/>
                      <a:pt x="2644" y="3751"/>
                      <a:pt x="2572" y="3894"/>
                    </a:cubicBezTo>
                    <a:cubicBezTo>
                      <a:pt x="2549" y="4037"/>
                      <a:pt x="2572" y="4180"/>
                      <a:pt x="2692" y="4299"/>
                    </a:cubicBezTo>
                    <a:cubicBezTo>
                      <a:pt x="3144" y="4751"/>
                      <a:pt x="3287" y="5204"/>
                      <a:pt x="3144" y="5585"/>
                    </a:cubicBezTo>
                    <a:cubicBezTo>
                      <a:pt x="2977" y="5942"/>
                      <a:pt x="2596" y="6204"/>
                      <a:pt x="2168" y="6251"/>
                    </a:cubicBezTo>
                    <a:cubicBezTo>
                      <a:pt x="2150" y="6252"/>
                      <a:pt x="2132" y="6253"/>
                      <a:pt x="2114" y="6253"/>
                    </a:cubicBezTo>
                    <a:cubicBezTo>
                      <a:pt x="1565" y="6253"/>
                      <a:pt x="1086" y="5899"/>
                      <a:pt x="786" y="5299"/>
                    </a:cubicBezTo>
                    <a:lnTo>
                      <a:pt x="0" y="5680"/>
                    </a:lnTo>
                    <a:cubicBezTo>
                      <a:pt x="239" y="6156"/>
                      <a:pt x="596" y="6537"/>
                      <a:pt x="1001" y="6775"/>
                    </a:cubicBezTo>
                    <a:cubicBezTo>
                      <a:pt x="1263" y="6990"/>
                      <a:pt x="1644" y="7085"/>
                      <a:pt x="2049" y="7085"/>
                    </a:cubicBezTo>
                    <a:lnTo>
                      <a:pt x="2168" y="7085"/>
                    </a:lnTo>
                    <a:cubicBezTo>
                      <a:pt x="2549" y="7061"/>
                      <a:pt x="2906" y="6942"/>
                      <a:pt x="3192" y="6728"/>
                    </a:cubicBezTo>
                    <a:cubicBezTo>
                      <a:pt x="3525" y="6513"/>
                      <a:pt x="3763" y="6228"/>
                      <a:pt x="3882" y="5894"/>
                    </a:cubicBezTo>
                    <a:cubicBezTo>
                      <a:pt x="4097" y="5323"/>
                      <a:pt x="4001" y="4727"/>
                      <a:pt x="3644" y="4156"/>
                    </a:cubicBezTo>
                    <a:cubicBezTo>
                      <a:pt x="3977" y="3989"/>
                      <a:pt x="4239" y="3775"/>
                      <a:pt x="4454" y="3513"/>
                    </a:cubicBezTo>
                    <a:cubicBezTo>
                      <a:pt x="4740" y="3132"/>
                      <a:pt x="4930" y="2679"/>
                      <a:pt x="4954" y="2203"/>
                    </a:cubicBezTo>
                    <a:cubicBezTo>
                      <a:pt x="5025" y="1346"/>
                      <a:pt x="4573" y="512"/>
                      <a:pt x="3882" y="179"/>
                    </a:cubicBezTo>
                    <a:cubicBezTo>
                      <a:pt x="3652" y="63"/>
                      <a:pt x="3386" y="0"/>
                      <a:pt x="3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1" name="Google Shape;7661;p55"/>
              <p:cNvSpPr/>
              <p:nvPr/>
            </p:nvSpPr>
            <p:spPr>
              <a:xfrm>
                <a:off x="5790870" y="1640645"/>
                <a:ext cx="34961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2" extrusionOk="0">
                    <a:moveTo>
                      <a:pt x="548" y="0"/>
                    </a:moveTo>
                    <a:cubicBezTo>
                      <a:pt x="238" y="0"/>
                      <a:pt x="0" y="238"/>
                      <a:pt x="0" y="548"/>
                    </a:cubicBezTo>
                    <a:cubicBezTo>
                      <a:pt x="0" y="834"/>
                      <a:pt x="238" y="1072"/>
                      <a:pt x="548" y="1072"/>
                    </a:cubicBezTo>
                    <a:cubicBezTo>
                      <a:pt x="834" y="1072"/>
                      <a:pt x="1072" y="834"/>
                      <a:pt x="1072" y="548"/>
                    </a:cubicBezTo>
                    <a:cubicBezTo>
                      <a:pt x="1072" y="238"/>
                      <a:pt x="834" y="0"/>
                      <a:pt x="548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2" name="Google Shape;7662;p55"/>
              <p:cNvSpPr/>
              <p:nvPr/>
            </p:nvSpPr>
            <p:spPr>
              <a:xfrm>
                <a:off x="5767552" y="1745498"/>
                <a:ext cx="27231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30" y="0"/>
                    </a:moveTo>
                    <a:cubicBezTo>
                      <a:pt x="191" y="0"/>
                      <a:pt x="1" y="191"/>
                      <a:pt x="1" y="429"/>
                    </a:cubicBezTo>
                    <a:cubicBezTo>
                      <a:pt x="1" y="667"/>
                      <a:pt x="191" y="834"/>
                      <a:pt x="430" y="834"/>
                    </a:cubicBezTo>
                    <a:cubicBezTo>
                      <a:pt x="668" y="834"/>
                      <a:pt x="834" y="667"/>
                      <a:pt x="834" y="429"/>
                    </a:cubicBezTo>
                    <a:cubicBezTo>
                      <a:pt x="834" y="191"/>
                      <a:pt x="668" y="0"/>
                      <a:pt x="430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3" name="Google Shape;7663;p55"/>
              <p:cNvSpPr/>
              <p:nvPr/>
            </p:nvSpPr>
            <p:spPr>
              <a:xfrm>
                <a:off x="5508925" y="1590550"/>
                <a:ext cx="163910" cy="231060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7085" extrusionOk="0">
                    <a:moveTo>
                      <a:pt x="1920" y="0"/>
                    </a:moveTo>
                    <a:cubicBezTo>
                      <a:pt x="1640" y="0"/>
                      <a:pt x="1374" y="63"/>
                      <a:pt x="1144" y="179"/>
                    </a:cubicBezTo>
                    <a:cubicBezTo>
                      <a:pt x="453" y="512"/>
                      <a:pt x="1" y="1346"/>
                      <a:pt x="72" y="2203"/>
                    </a:cubicBezTo>
                    <a:cubicBezTo>
                      <a:pt x="96" y="2679"/>
                      <a:pt x="286" y="3132"/>
                      <a:pt x="572" y="3513"/>
                    </a:cubicBezTo>
                    <a:cubicBezTo>
                      <a:pt x="787" y="3775"/>
                      <a:pt x="1048" y="3989"/>
                      <a:pt x="1382" y="4156"/>
                    </a:cubicBezTo>
                    <a:cubicBezTo>
                      <a:pt x="1025" y="4727"/>
                      <a:pt x="929" y="5323"/>
                      <a:pt x="1144" y="5894"/>
                    </a:cubicBezTo>
                    <a:cubicBezTo>
                      <a:pt x="1263" y="6228"/>
                      <a:pt x="1501" y="6513"/>
                      <a:pt x="1834" y="6728"/>
                    </a:cubicBezTo>
                    <a:cubicBezTo>
                      <a:pt x="2120" y="6942"/>
                      <a:pt x="2477" y="7061"/>
                      <a:pt x="2882" y="7085"/>
                    </a:cubicBezTo>
                    <a:lnTo>
                      <a:pt x="3001" y="7085"/>
                    </a:lnTo>
                    <a:cubicBezTo>
                      <a:pt x="3335" y="7085"/>
                      <a:pt x="3740" y="6990"/>
                      <a:pt x="4025" y="6775"/>
                    </a:cubicBezTo>
                    <a:cubicBezTo>
                      <a:pt x="4430" y="6537"/>
                      <a:pt x="4787" y="6156"/>
                      <a:pt x="5025" y="5680"/>
                    </a:cubicBezTo>
                    <a:lnTo>
                      <a:pt x="4240" y="5299"/>
                    </a:lnTo>
                    <a:cubicBezTo>
                      <a:pt x="3963" y="5899"/>
                      <a:pt x="3463" y="6253"/>
                      <a:pt x="2934" y="6253"/>
                    </a:cubicBezTo>
                    <a:cubicBezTo>
                      <a:pt x="2917" y="6253"/>
                      <a:pt x="2899" y="6252"/>
                      <a:pt x="2882" y="6251"/>
                    </a:cubicBezTo>
                    <a:cubicBezTo>
                      <a:pt x="2430" y="6204"/>
                      <a:pt x="2049" y="5942"/>
                      <a:pt x="1882" y="5585"/>
                    </a:cubicBezTo>
                    <a:cubicBezTo>
                      <a:pt x="1739" y="5204"/>
                      <a:pt x="1882" y="4751"/>
                      <a:pt x="2334" y="4299"/>
                    </a:cubicBezTo>
                    <a:cubicBezTo>
                      <a:pt x="2454" y="4180"/>
                      <a:pt x="2477" y="4037"/>
                      <a:pt x="2454" y="3894"/>
                    </a:cubicBezTo>
                    <a:cubicBezTo>
                      <a:pt x="2406" y="3751"/>
                      <a:pt x="2311" y="3656"/>
                      <a:pt x="2168" y="3584"/>
                    </a:cubicBezTo>
                    <a:cubicBezTo>
                      <a:pt x="1811" y="3465"/>
                      <a:pt x="977" y="3084"/>
                      <a:pt x="906" y="2132"/>
                    </a:cubicBezTo>
                    <a:cubicBezTo>
                      <a:pt x="882" y="1631"/>
                      <a:pt x="1120" y="1131"/>
                      <a:pt x="1501" y="941"/>
                    </a:cubicBezTo>
                    <a:cubicBezTo>
                      <a:pt x="1619" y="885"/>
                      <a:pt x="1749" y="858"/>
                      <a:pt x="1888" y="858"/>
                    </a:cubicBezTo>
                    <a:cubicBezTo>
                      <a:pt x="2338" y="858"/>
                      <a:pt x="2884" y="1140"/>
                      <a:pt x="3430" y="1631"/>
                    </a:cubicBezTo>
                    <a:lnTo>
                      <a:pt x="4025" y="1012"/>
                    </a:lnTo>
                    <a:cubicBezTo>
                      <a:pt x="3501" y="536"/>
                      <a:pt x="3001" y="226"/>
                      <a:pt x="2477" y="84"/>
                    </a:cubicBezTo>
                    <a:cubicBezTo>
                      <a:pt x="2289" y="27"/>
                      <a:pt x="2102" y="0"/>
                      <a:pt x="1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4" name="Google Shape;7664;p55"/>
              <p:cNvSpPr/>
              <p:nvPr/>
            </p:nvSpPr>
            <p:spPr>
              <a:xfrm>
                <a:off x="5560977" y="1640645"/>
                <a:ext cx="34961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2" extrusionOk="0">
                    <a:moveTo>
                      <a:pt x="524" y="0"/>
                    </a:moveTo>
                    <a:cubicBezTo>
                      <a:pt x="238" y="0"/>
                      <a:pt x="0" y="238"/>
                      <a:pt x="0" y="548"/>
                    </a:cubicBezTo>
                    <a:cubicBezTo>
                      <a:pt x="0" y="834"/>
                      <a:pt x="238" y="1072"/>
                      <a:pt x="524" y="1072"/>
                    </a:cubicBezTo>
                    <a:cubicBezTo>
                      <a:pt x="834" y="1072"/>
                      <a:pt x="1072" y="834"/>
                      <a:pt x="1072" y="548"/>
                    </a:cubicBezTo>
                    <a:cubicBezTo>
                      <a:pt x="1072" y="238"/>
                      <a:pt x="834" y="0"/>
                      <a:pt x="524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5" name="Google Shape;7665;p55"/>
              <p:cNvSpPr/>
              <p:nvPr/>
            </p:nvSpPr>
            <p:spPr>
              <a:xfrm>
                <a:off x="5592808" y="1745498"/>
                <a:ext cx="27231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29" y="0"/>
                    </a:moveTo>
                    <a:cubicBezTo>
                      <a:pt x="191" y="0"/>
                      <a:pt x="1" y="191"/>
                      <a:pt x="1" y="429"/>
                    </a:cubicBezTo>
                    <a:cubicBezTo>
                      <a:pt x="1" y="667"/>
                      <a:pt x="191" y="834"/>
                      <a:pt x="429" y="834"/>
                    </a:cubicBezTo>
                    <a:cubicBezTo>
                      <a:pt x="667" y="834"/>
                      <a:pt x="834" y="667"/>
                      <a:pt x="834" y="429"/>
                    </a:cubicBezTo>
                    <a:cubicBezTo>
                      <a:pt x="834" y="191"/>
                      <a:pt x="667" y="0"/>
                      <a:pt x="429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6" name="Google Shape;7666;p55"/>
              <p:cNvSpPr/>
              <p:nvPr/>
            </p:nvSpPr>
            <p:spPr>
              <a:xfrm>
                <a:off x="5713185" y="1763338"/>
                <a:ext cx="44320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406" extrusionOk="0">
                    <a:moveTo>
                      <a:pt x="787" y="1"/>
                    </a:moveTo>
                    <a:lnTo>
                      <a:pt x="1" y="382"/>
                    </a:lnTo>
                    <a:cubicBezTo>
                      <a:pt x="215" y="811"/>
                      <a:pt x="501" y="1168"/>
                      <a:pt x="834" y="1406"/>
                    </a:cubicBezTo>
                    <a:cubicBezTo>
                      <a:pt x="1049" y="1215"/>
                      <a:pt x="1215" y="977"/>
                      <a:pt x="1358" y="739"/>
                    </a:cubicBezTo>
                    <a:cubicBezTo>
                      <a:pt x="1144" y="572"/>
                      <a:pt x="930" y="334"/>
                      <a:pt x="787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7" name="Google Shape;7667;p55"/>
              <p:cNvSpPr/>
              <p:nvPr/>
            </p:nvSpPr>
            <p:spPr>
              <a:xfrm>
                <a:off x="5628552" y="1761805"/>
                <a:ext cx="45070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406" extrusionOk="0">
                    <a:moveTo>
                      <a:pt x="595" y="0"/>
                    </a:moveTo>
                    <a:cubicBezTo>
                      <a:pt x="453" y="381"/>
                      <a:pt x="238" y="619"/>
                      <a:pt x="0" y="762"/>
                    </a:cubicBezTo>
                    <a:cubicBezTo>
                      <a:pt x="167" y="1024"/>
                      <a:pt x="333" y="1239"/>
                      <a:pt x="548" y="1405"/>
                    </a:cubicBezTo>
                    <a:cubicBezTo>
                      <a:pt x="857" y="1167"/>
                      <a:pt x="1167" y="834"/>
                      <a:pt x="1381" y="405"/>
                    </a:cubicBez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8" name="Google Shape;7668;p55"/>
              <p:cNvSpPr/>
              <p:nvPr/>
            </p:nvSpPr>
            <p:spPr>
              <a:xfrm>
                <a:off x="5638630" y="1732289"/>
                <a:ext cx="110328" cy="62159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1906" extrusionOk="0">
                    <a:moveTo>
                      <a:pt x="1" y="0"/>
                    </a:moveTo>
                    <a:lnTo>
                      <a:pt x="1" y="215"/>
                    </a:lnTo>
                    <a:cubicBezTo>
                      <a:pt x="1" y="524"/>
                      <a:pt x="48" y="858"/>
                      <a:pt x="215" y="1120"/>
                    </a:cubicBezTo>
                    <a:lnTo>
                      <a:pt x="1715" y="1905"/>
                    </a:lnTo>
                    <a:lnTo>
                      <a:pt x="3192" y="1120"/>
                    </a:lnTo>
                    <a:cubicBezTo>
                      <a:pt x="3311" y="858"/>
                      <a:pt x="3382" y="524"/>
                      <a:pt x="3382" y="215"/>
                    </a:cubicBezTo>
                    <a:lnTo>
                      <a:pt x="3382" y="0"/>
                    </a:ln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9" name="Google Shape;7669;p55"/>
              <p:cNvSpPr/>
              <p:nvPr/>
            </p:nvSpPr>
            <p:spPr>
              <a:xfrm>
                <a:off x="5637097" y="1674041"/>
                <a:ext cx="111078" cy="69921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144" extrusionOk="0">
                    <a:moveTo>
                      <a:pt x="1715" y="0"/>
                    </a:moveTo>
                    <a:cubicBezTo>
                      <a:pt x="810" y="0"/>
                      <a:pt x="95" y="762"/>
                      <a:pt x="0" y="1786"/>
                    </a:cubicBezTo>
                    <a:cubicBezTo>
                      <a:pt x="453" y="2001"/>
                      <a:pt x="1048" y="2144"/>
                      <a:pt x="1715" y="2144"/>
                    </a:cubicBezTo>
                    <a:cubicBezTo>
                      <a:pt x="2358" y="2144"/>
                      <a:pt x="2953" y="2001"/>
                      <a:pt x="3405" y="1786"/>
                    </a:cubicBezTo>
                    <a:cubicBezTo>
                      <a:pt x="3358" y="762"/>
                      <a:pt x="2596" y="0"/>
                      <a:pt x="1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0" name="Google Shape;7670;p55"/>
              <p:cNvSpPr/>
              <p:nvPr/>
            </p:nvSpPr>
            <p:spPr>
              <a:xfrm>
                <a:off x="5643294" y="1768784"/>
                <a:ext cx="99436" cy="34993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073" extrusionOk="0">
                    <a:moveTo>
                      <a:pt x="3049" y="1"/>
                    </a:moveTo>
                    <a:lnTo>
                      <a:pt x="3049" y="1"/>
                    </a:lnTo>
                    <a:cubicBezTo>
                      <a:pt x="2657" y="175"/>
                      <a:pt x="2205" y="289"/>
                      <a:pt x="1675" y="289"/>
                    </a:cubicBezTo>
                    <a:cubicBezTo>
                      <a:pt x="1625" y="289"/>
                      <a:pt x="1575" y="288"/>
                      <a:pt x="1525" y="286"/>
                    </a:cubicBezTo>
                    <a:cubicBezTo>
                      <a:pt x="953" y="286"/>
                      <a:pt x="405" y="191"/>
                      <a:pt x="1" y="1"/>
                    </a:cubicBezTo>
                    <a:lnTo>
                      <a:pt x="1" y="1"/>
                    </a:lnTo>
                    <a:cubicBezTo>
                      <a:pt x="310" y="644"/>
                      <a:pt x="858" y="1072"/>
                      <a:pt x="1525" y="1072"/>
                    </a:cubicBezTo>
                    <a:cubicBezTo>
                      <a:pt x="2168" y="1072"/>
                      <a:pt x="2739" y="644"/>
                      <a:pt x="3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55"/>
              <p:cNvSpPr/>
              <p:nvPr/>
            </p:nvSpPr>
            <p:spPr>
              <a:xfrm>
                <a:off x="5637847" y="1732289"/>
                <a:ext cx="3267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549" extrusionOk="0">
                    <a:moveTo>
                      <a:pt x="1" y="0"/>
                    </a:moveTo>
                    <a:lnTo>
                      <a:pt x="1" y="215"/>
                    </a:lnTo>
                    <a:cubicBezTo>
                      <a:pt x="25" y="524"/>
                      <a:pt x="72" y="858"/>
                      <a:pt x="191" y="1120"/>
                    </a:cubicBezTo>
                    <a:lnTo>
                      <a:pt x="1001" y="1548"/>
                    </a:lnTo>
                    <a:cubicBezTo>
                      <a:pt x="906" y="1429"/>
                      <a:pt x="834" y="1286"/>
                      <a:pt x="763" y="1120"/>
                    </a:cubicBezTo>
                    <a:cubicBezTo>
                      <a:pt x="644" y="858"/>
                      <a:pt x="549" y="524"/>
                      <a:pt x="549" y="215"/>
                    </a:cubicBez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093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2" name="Google Shape;7672;p55"/>
              <p:cNvSpPr/>
              <p:nvPr/>
            </p:nvSpPr>
            <p:spPr>
              <a:xfrm>
                <a:off x="5637097" y="1674041"/>
                <a:ext cx="64475" cy="65258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001" extrusionOk="0">
                    <a:moveTo>
                      <a:pt x="1715" y="0"/>
                    </a:moveTo>
                    <a:cubicBezTo>
                      <a:pt x="905" y="0"/>
                      <a:pt x="286" y="691"/>
                      <a:pt x="71" y="1429"/>
                    </a:cubicBezTo>
                    <a:cubicBezTo>
                      <a:pt x="48" y="1548"/>
                      <a:pt x="0" y="1667"/>
                      <a:pt x="0" y="1786"/>
                    </a:cubicBezTo>
                    <a:cubicBezTo>
                      <a:pt x="191" y="1882"/>
                      <a:pt x="381" y="1929"/>
                      <a:pt x="572" y="2001"/>
                    </a:cubicBezTo>
                    <a:lnTo>
                      <a:pt x="572" y="1786"/>
                    </a:lnTo>
                    <a:cubicBezTo>
                      <a:pt x="667" y="881"/>
                      <a:pt x="1238" y="167"/>
                      <a:pt x="1977" y="24"/>
                    </a:cubicBezTo>
                    <a:lnTo>
                      <a:pt x="1929" y="24"/>
                    </a:lnTo>
                    <a:cubicBezTo>
                      <a:pt x="1858" y="24"/>
                      <a:pt x="1762" y="0"/>
                      <a:pt x="17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3" name="Google Shape;7673;p55"/>
              <p:cNvSpPr/>
              <p:nvPr/>
            </p:nvSpPr>
            <p:spPr>
              <a:xfrm>
                <a:off x="5593590" y="1597138"/>
                <a:ext cx="46636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06" extrusionOk="0">
                    <a:moveTo>
                      <a:pt x="334" y="1"/>
                    </a:moveTo>
                    <a:cubicBezTo>
                      <a:pt x="191" y="239"/>
                      <a:pt x="72" y="501"/>
                      <a:pt x="0" y="810"/>
                    </a:cubicBezTo>
                    <a:cubicBezTo>
                      <a:pt x="262" y="929"/>
                      <a:pt x="572" y="1144"/>
                      <a:pt x="834" y="1406"/>
                    </a:cubicBezTo>
                    <a:lnTo>
                      <a:pt x="1429" y="787"/>
                    </a:lnTo>
                    <a:cubicBezTo>
                      <a:pt x="1072" y="453"/>
                      <a:pt x="691" y="191"/>
                      <a:pt x="334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4" name="Google Shape;7674;p55"/>
              <p:cNvSpPr/>
              <p:nvPr/>
            </p:nvSpPr>
            <p:spPr>
              <a:xfrm>
                <a:off x="5747364" y="1597138"/>
                <a:ext cx="46636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06" extrusionOk="0">
                    <a:moveTo>
                      <a:pt x="1096" y="1"/>
                    </a:moveTo>
                    <a:cubicBezTo>
                      <a:pt x="739" y="191"/>
                      <a:pt x="358" y="429"/>
                      <a:pt x="1" y="787"/>
                    </a:cubicBezTo>
                    <a:lnTo>
                      <a:pt x="596" y="1406"/>
                    </a:lnTo>
                    <a:cubicBezTo>
                      <a:pt x="882" y="1120"/>
                      <a:pt x="1144" y="929"/>
                      <a:pt x="1430" y="810"/>
                    </a:cubicBezTo>
                    <a:cubicBezTo>
                      <a:pt x="1334" y="501"/>
                      <a:pt x="1239" y="239"/>
                      <a:pt x="1096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5" name="Google Shape;7675;p55"/>
              <p:cNvSpPr/>
              <p:nvPr/>
            </p:nvSpPr>
            <p:spPr>
              <a:xfrm>
                <a:off x="5613778" y="1569938"/>
                <a:ext cx="159247" cy="146071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479" extrusionOk="0">
                    <a:moveTo>
                      <a:pt x="2500" y="1"/>
                    </a:moveTo>
                    <a:cubicBezTo>
                      <a:pt x="2485" y="1"/>
                      <a:pt x="2469" y="1"/>
                      <a:pt x="2453" y="1"/>
                    </a:cubicBezTo>
                    <a:cubicBezTo>
                      <a:pt x="1120" y="1"/>
                      <a:pt x="1" y="1025"/>
                      <a:pt x="1" y="2240"/>
                    </a:cubicBezTo>
                    <a:cubicBezTo>
                      <a:pt x="1" y="3454"/>
                      <a:pt x="1120" y="4478"/>
                      <a:pt x="2453" y="4478"/>
                    </a:cubicBezTo>
                    <a:cubicBezTo>
                      <a:pt x="3787" y="4478"/>
                      <a:pt x="4883" y="3454"/>
                      <a:pt x="4883" y="2240"/>
                    </a:cubicBezTo>
                    <a:cubicBezTo>
                      <a:pt x="4883" y="992"/>
                      <a:pt x="3813" y="1"/>
                      <a:pt x="25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6" name="Google Shape;7676;p55"/>
              <p:cNvSpPr/>
              <p:nvPr/>
            </p:nvSpPr>
            <p:spPr>
              <a:xfrm>
                <a:off x="5615344" y="1569188"/>
                <a:ext cx="87793" cy="145256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454" extrusionOk="0">
                    <a:moveTo>
                      <a:pt x="2429" y="0"/>
                    </a:moveTo>
                    <a:cubicBezTo>
                      <a:pt x="1096" y="0"/>
                      <a:pt x="0" y="1001"/>
                      <a:pt x="0" y="2239"/>
                    </a:cubicBezTo>
                    <a:cubicBezTo>
                      <a:pt x="0" y="3453"/>
                      <a:pt x="1096" y="4454"/>
                      <a:pt x="2429" y="4454"/>
                    </a:cubicBezTo>
                    <a:cubicBezTo>
                      <a:pt x="2525" y="4454"/>
                      <a:pt x="2620" y="4454"/>
                      <a:pt x="2691" y="4430"/>
                    </a:cubicBezTo>
                    <a:cubicBezTo>
                      <a:pt x="1453" y="4335"/>
                      <a:pt x="524" y="3382"/>
                      <a:pt x="524" y="2263"/>
                    </a:cubicBezTo>
                    <a:cubicBezTo>
                      <a:pt x="524" y="1096"/>
                      <a:pt x="1477" y="167"/>
                      <a:pt x="2691" y="24"/>
                    </a:cubicBezTo>
                    <a:cubicBezTo>
                      <a:pt x="2620" y="24"/>
                      <a:pt x="2525" y="0"/>
                      <a:pt x="2429" y="0"/>
                    </a:cubicBezTo>
                    <a:close/>
                  </a:path>
                </a:pathLst>
              </a:custGeom>
              <a:solidFill>
                <a:srgbClr val="F093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7" name="Google Shape;7677;p55"/>
              <p:cNvSpPr/>
              <p:nvPr/>
            </p:nvSpPr>
            <p:spPr>
              <a:xfrm>
                <a:off x="5647957" y="1631317"/>
                <a:ext cx="10893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73" extrusionOk="0">
                    <a:moveTo>
                      <a:pt x="167" y="0"/>
                    </a:moveTo>
                    <a:cubicBezTo>
                      <a:pt x="72" y="0"/>
                      <a:pt x="0" y="96"/>
                      <a:pt x="0" y="167"/>
                    </a:cubicBezTo>
                    <a:lnTo>
                      <a:pt x="0" y="381"/>
                    </a:lnTo>
                    <a:cubicBezTo>
                      <a:pt x="0" y="501"/>
                      <a:pt x="96" y="572"/>
                      <a:pt x="191" y="572"/>
                    </a:cubicBezTo>
                    <a:cubicBezTo>
                      <a:pt x="262" y="572"/>
                      <a:pt x="334" y="477"/>
                      <a:pt x="334" y="381"/>
                    </a:cubicBezTo>
                    <a:lnTo>
                      <a:pt x="334" y="167"/>
                    </a:lnTo>
                    <a:cubicBezTo>
                      <a:pt x="334" y="48"/>
                      <a:pt x="239" y="0"/>
                      <a:pt x="167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8" name="Google Shape;7678;p55"/>
              <p:cNvSpPr/>
              <p:nvPr/>
            </p:nvSpPr>
            <p:spPr>
              <a:xfrm>
                <a:off x="5727176" y="1631317"/>
                <a:ext cx="11675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573" extrusionOk="0">
                    <a:moveTo>
                      <a:pt x="143" y="0"/>
                    </a:moveTo>
                    <a:cubicBezTo>
                      <a:pt x="48" y="0"/>
                      <a:pt x="1" y="96"/>
                      <a:pt x="1" y="167"/>
                    </a:cubicBezTo>
                    <a:lnTo>
                      <a:pt x="1" y="381"/>
                    </a:lnTo>
                    <a:cubicBezTo>
                      <a:pt x="1" y="501"/>
                      <a:pt x="72" y="572"/>
                      <a:pt x="167" y="572"/>
                    </a:cubicBezTo>
                    <a:cubicBezTo>
                      <a:pt x="262" y="572"/>
                      <a:pt x="358" y="477"/>
                      <a:pt x="310" y="381"/>
                    </a:cubicBezTo>
                    <a:lnTo>
                      <a:pt x="310" y="167"/>
                    </a:lnTo>
                    <a:cubicBezTo>
                      <a:pt x="310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9" name="Google Shape;7679;p55"/>
              <p:cNvSpPr/>
              <p:nvPr/>
            </p:nvSpPr>
            <p:spPr>
              <a:xfrm>
                <a:off x="5678255" y="1638655"/>
                <a:ext cx="33428" cy="1523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467" extrusionOk="0">
                    <a:moveTo>
                      <a:pt x="837" y="1"/>
                    </a:moveTo>
                    <a:cubicBezTo>
                      <a:pt x="780" y="1"/>
                      <a:pt x="721" y="31"/>
                      <a:pt x="691" y="61"/>
                    </a:cubicBezTo>
                    <a:cubicBezTo>
                      <a:pt x="619" y="133"/>
                      <a:pt x="572" y="156"/>
                      <a:pt x="500" y="156"/>
                    </a:cubicBezTo>
                    <a:cubicBezTo>
                      <a:pt x="429" y="156"/>
                      <a:pt x="357" y="133"/>
                      <a:pt x="334" y="61"/>
                    </a:cubicBezTo>
                    <a:cubicBezTo>
                      <a:pt x="294" y="22"/>
                      <a:pt x="241" y="4"/>
                      <a:pt x="192" y="4"/>
                    </a:cubicBezTo>
                    <a:cubicBezTo>
                      <a:pt x="153" y="4"/>
                      <a:pt x="117" y="16"/>
                      <a:pt x="95" y="37"/>
                    </a:cubicBezTo>
                    <a:cubicBezTo>
                      <a:pt x="0" y="109"/>
                      <a:pt x="0" y="228"/>
                      <a:pt x="72" y="276"/>
                    </a:cubicBezTo>
                    <a:cubicBezTo>
                      <a:pt x="143" y="395"/>
                      <a:pt x="310" y="466"/>
                      <a:pt x="476" y="466"/>
                    </a:cubicBezTo>
                    <a:cubicBezTo>
                      <a:pt x="619" y="466"/>
                      <a:pt x="786" y="395"/>
                      <a:pt x="953" y="276"/>
                    </a:cubicBezTo>
                    <a:cubicBezTo>
                      <a:pt x="1024" y="228"/>
                      <a:pt x="977" y="109"/>
                      <a:pt x="929" y="37"/>
                    </a:cubicBezTo>
                    <a:cubicBezTo>
                      <a:pt x="903" y="11"/>
                      <a:pt x="870" y="1"/>
                      <a:pt x="837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0" name="Google Shape;7680;p55"/>
              <p:cNvSpPr/>
              <p:nvPr/>
            </p:nvSpPr>
            <p:spPr>
              <a:xfrm>
                <a:off x="5616877" y="1510940"/>
                <a:ext cx="311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0"/>
                    </a:moveTo>
                    <a:cubicBezTo>
                      <a:pt x="215" y="0"/>
                      <a:pt x="1" y="215"/>
                      <a:pt x="1" y="477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39" y="953"/>
                      <a:pt x="953" y="738"/>
                      <a:pt x="953" y="477"/>
                    </a:cubicBezTo>
                    <a:cubicBezTo>
                      <a:pt x="953" y="238"/>
                      <a:pt x="763" y="24"/>
                      <a:pt x="477" y="0"/>
                    </a:cubicBezTo>
                    <a:close/>
                  </a:path>
                </a:pathLst>
              </a:custGeom>
              <a:solidFill>
                <a:srgbClr val="FF5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1" name="Google Shape;7681;p55"/>
              <p:cNvSpPr/>
              <p:nvPr/>
            </p:nvSpPr>
            <p:spPr>
              <a:xfrm>
                <a:off x="5738036" y="1510940"/>
                <a:ext cx="31895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3" extrusionOk="0">
                    <a:moveTo>
                      <a:pt x="477" y="0"/>
                    </a:moveTo>
                    <a:cubicBezTo>
                      <a:pt x="215" y="0"/>
                      <a:pt x="1" y="215"/>
                      <a:pt x="1" y="477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77" y="738"/>
                      <a:pt x="977" y="477"/>
                    </a:cubicBezTo>
                    <a:cubicBezTo>
                      <a:pt x="977" y="238"/>
                      <a:pt x="763" y="24"/>
                      <a:pt x="477" y="0"/>
                    </a:cubicBezTo>
                    <a:close/>
                  </a:path>
                </a:pathLst>
              </a:custGeom>
              <a:solidFill>
                <a:srgbClr val="FF5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2" name="Google Shape;7682;p55"/>
              <p:cNvSpPr/>
              <p:nvPr/>
            </p:nvSpPr>
            <p:spPr>
              <a:xfrm>
                <a:off x="5644076" y="1768784"/>
                <a:ext cx="58279" cy="3499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0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" y="96"/>
                      <a:pt x="96" y="167"/>
                      <a:pt x="119" y="239"/>
                    </a:cubicBezTo>
                    <a:cubicBezTo>
                      <a:pt x="119" y="286"/>
                      <a:pt x="167" y="286"/>
                      <a:pt x="167" y="310"/>
                    </a:cubicBezTo>
                    <a:cubicBezTo>
                      <a:pt x="453" y="786"/>
                      <a:pt x="953" y="1072"/>
                      <a:pt x="1501" y="1072"/>
                    </a:cubicBezTo>
                    <a:lnTo>
                      <a:pt x="1572" y="1072"/>
                    </a:lnTo>
                    <a:cubicBezTo>
                      <a:pt x="1644" y="1072"/>
                      <a:pt x="1739" y="1072"/>
                      <a:pt x="1786" y="1048"/>
                    </a:cubicBezTo>
                    <a:cubicBezTo>
                      <a:pt x="1310" y="953"/>
                      <a:pt x="929" y="644"/>
                      <a:pt x="667" y="191"/>
                    </a:cubicBezTo>
                    <a:cubicBezTo>
                      <a:pt x="429" y="120"/>
                      <a:pt x="191" y="7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83" name="Google Shape;7683;p55"/>
          <p:cNvGrpSpPr/>
          <p:nvPr/>
        </p:nvGrpSpPr>
        <p:grpSpPr>
          <a:xfrm>
            <a:off x="1450517" y="4104031"/>
            <a:ext cx="875378" cy="707226"/>
            <a:chOff x="1376868" y="2813958"/>
            <a:chExt cx="708865" cy="572699"/>
          </a:xfrm>
        </p:grpSpPr>
        <p:grpSp>
          <p:nvGrpSpPr>
            <p:cNvPr id="7684" name="Google Shape;7684;p55"/>
            <p:cNvGrpSpPr/>
            <p:nvPr/>
          </p:nvGrpSpPr>
          <p:grpSpPr>
            <a:xfrm>
              <a:off x="1376868" y="2813958"/>
              <a:ext cx="708865" cy="572699"/>
              <a:chOff x="1376868" y="2813958"/>
              <a:chExt cx="708865" cy="572699"/>
            </a:xfrm>
          </p:grpSpPr>
          <p:sp>
            <p:nvSpPr>
              <p:cNvPr id="7685" name="Google Shape;7685;p55"/>
              <p:cNvSpPr/>
              <p:nvPr/>
            </p:nvSpPr>
            <p:spPr>
              <a:xfrm>
                <a:off x="1376868" y="2813958"/>
                <a:ext cx="708865" cy="572699"/>
              </a:xfrm>
              <a:custGeom>
                <a:avLst/>
                <a:gdLst/>
                <a:ahLst/>
                <a:cxnLst/>
                <a:rect l="l" t="t" r="r" b="b"/>
                <a:pathLst>
                  <a:path w="30647" h="24760" extrusionOk="0">
                    <a:moveTo>
                      <a:pt x="19673" y="1"/>
                    </a:moveTo>
                    <a:cubicBezTo>
                      <a:pt x="18629" y="1"/>
                      <a:pt x="17612" y="402"/>
                      <a:pt x="16675" y="1125"/>
                    </a:cubicBezTo>
                    <a:cubicBezTo>
                      <a:pt x="15203" y="2330"/>
                      <a:pt x="14668" y="4069"/>
                      <a:pt x="15123" y="5916"/>
                    </a:cubicBezTo>
                    <a:cubicBezTo>
                      <a:pt x="14293" y="6826"/>
                      <a:pt x="13785" y="7870"/>
                      <a:pt x="13544" y="8967"/>
                    </a:cubicBezTo>
                    <a:cubicBezTo>
                      <a:pt x="13517" y="9021"/>
                      <a:pt x="13517" y="9128"/>
                      <a:pt x="13490" y="9208"/>
                    </a:cubicBezTo>
                    <a:cubicBezTo>
                      <a:pt x="13490" y="9289"/>
                      <a:pt x="13463" y="9369"/>
                      <a:pt x="13463" y="9476"/>
                    </a:cubicBezTo>
                    <a:cubicBezTo>
                      <a:pt x="13463" y="9530"/>
                      <a:pt x="13463" y="9556"/>
                      <a:pt x="13410" y="9637"/>
                    </a:cubicBezTo>
                    <a:lnTo>
                      <a:pt x="13410" y="9744"/>
                    </a:lnTo>
                    <a:cubicBezTo>
                      <a:pt x="13276" y="9690"/>
                      <a:pt x="13115" y="9663"/>
                      <a:pt x="12982" y="9663"/>
                    </a:cubicBezTo>
                    <a:cubicBezTo>
                      <a:pt x="12607" y="9610"/>
                      <a:pt x="12259" y="9556"/>
                      <a:pt x="11884" y="9556"/>
                    </a:cubicBezTo>
                    <a:cubicBezTo>
                      <a:pt x="11376" y="9556"/>
                      <a:pt x="10921" y="9637"/>
                      <a:pt x="10466" y="9744"/>
                    </a:cubicBezTo>
                    <a:cubicBezTo>
                      <a:pt x="9904" y="9556"/>
                      <a:pt x="9315" y="9503"/>
                      <a:pt x="8672" y="9503"/>
                    </a:cubicBezTo>
                    <a:cubicBezTo>
                      <a:pt x="8271" y="9503"/>
                      <a:pt x="7843" y="9530"/>
                      <a:pt x="7441" y="9610"/>
                    </a:cubicBezTo>
                    <a:cubicBezTo>
                      <a:pt x="5969" y="9877"/>
                      <a:pt x="4765" y="10600"/>
                      <a:pt x="3988" y="11671"/>
                    </a:cubicBezTo>
                    <a:cubicBezTo>
                      <a:pt x="1901" y="12474"/>
                      <a:pt x="536" y="14053"/>
                      <a:pt x="134" y="16060"/>
                    </a:cubicBezTo>
                    <a:cubicBezTo>
                      <a:pt x="134" y="16087"/>
                      <a:pt x="107" y="16167"/>
                      <a:pt x="107" y="16194"/>
                    </a:cubicBezTo>
                    <a:cubicBezTo>
                      <a:pt x="107" y="16221"/>
                      <a:pt x="107" y="16301"/>
                      <a:pt x="81" y="16328"/>
                    </a:cubicBezTo>
                    <a:cubicBezTo>
                      <a:pt x="81" y="16382"/>
                      <a:pt x="27" y="16462"/>
                      <a:pt x="27" y="16569"/>
                    </a:cubicBezTo>
                    <a:cubicBezTo>
                      <a:pt x="27" y="16649"/>
                      <a:pt x="0" y="16756"/>
                      <a:pt x="0" y="16890"/>
                    </a:cubicBezTo>
                    <a:lnTo>
                      <a:pt x="0" y="17158"/>
                    </a:lnTo>
                    <a:lnTo>
                      <a:pt x="0" y="17532"/>
                    </a:lnTo>
                    <a:lnTo>
                      <a:pt x="0" y="17720"/>
                    </a:lnTo>
                    <a:cubicBezTo>
                      <a:pt x="27" y="17934"/>
                      <a:pt x="27" y="18121"/>
                      <a:pt x="81" y="18335"/>
                    </a:cubicBezTo>
                    <a:cubicBezTo>
                      <a:pt x="134" y="18737"/>
                      <a:pt x="241" y="19112"/>
                      <a:pt x="375" y="19460"/>
                    </a:cubicBezTo>
                    <a:cubicBezTo>
                      <a:pt x="375" y="19513"/>
                      <a:pt x="402" y="19540"/>
                      <a:pt x="402" y="19593"/>
                    </a:cubicBezTo>
                    <a:cubicBezTo>
                      <a:pt x="348" y="19781"/>
                      <a:pt x="295" y="19941"/>
                      <a:pt x="268" y="20129"/>
                    </a:cubicBezTo>
                    <a:cubicBezTo>
                      <a:pt x="268" y="20209"/>
                      <a:pt x="241" y="20263"/>
                      <a:pt x="241" y="20343"/>
                    </a:cubicBezTo>
                    <a:cubicBezTo>
                      <a:pt x="214" y="20744"/>
                      <a:pt x="268" y="21146"/>
                      <a:pt x="402" y="21521"/>
                    </a:cubicBezTo>
                    <a:lnTo>
                      <a:pt x="402" y="21547"/>
                    </a:lnTo>
                    <a:cubicBezTo>
                      <a:pt x="482" y="21708"/>
                      <a:pt x="562" y="21922"/>
                      <a:pt x="669" y="22083"/>
                    </a:cubicBezTo>
                    <a:cubicBezTo>
                      <a:pt x="1098" y="22752"/>
                      <a:pt x="1847" y="23180"/>
                      <a:pt x="2650" y="23287"/>
                    </a:cubicBezTo>
                    <a:cubicBezTo>
                      <a:pt x="2784" y="23287"/>
                      <a:pt x="2918" y="23314"/>
                      <a:pt x="3025" y="23314"/>
                    </a:cubicBezTo>
                    <a:cubicBezTo>
                      <a:pt x="3426" y="23314"/>
                      <a:pt x="3774" y="23260"/>
                      <a:pt x="4176" y="23126"/>
                    </a:cubicBezTo>
                    <a:cubicBezTo>
                      <a:pt x="4363" y="23153"/>
                      <a:pt x="4550" y="23180"/>
                      <a:pt x="4711" y="23207"/>
                    </a:cubicBezTo>
                    <a:cubicBezTo>
                      <a:pt x="5032" y="23260"/>
                      <a:pt x="5327" y="23287"/>
                      <a:pt x="5621" y="23287"/>
                    </a:cubicBezTo>
                    <a:cubicBezTo>
                      <a:pt x="6103" y="23287"/>
                      <a:pt x="6558" y="23260"/>
                      <a:pt x="7040" y="23153"/>
                    </a:cubicBezTo>
                    <a:cubicBezTo>
                      <a:pt x="7227" y="23126"/>
                      <a:pt x="7468" y="23046"/>
                      <a:pt x="7655" y="22993"/>
                    </a:cubicBezTo>
                    <a:cubicBezTo>
                      <a:pt x="7736" y="22939"/>
                      <a:pt x="7843" y="22939"/>
                      <a:pt x="7896" y="22912"/>
                    </a:cubicBezTo>
                    <a:lnTo>
                      <a:pt x="7923" y="22912"/>
                    </a:lnTo>
                    <a:cubicBezTo>
                      <a:pt x="8057" y="22886"/>
                      <a:pt x="8164" y="22859"/>
                      <a:pt x="8298" y="22779"/>
                    </a:cubicBezTo>
                    <a:cubicBezTo>
                      <a:pt x="8378" y="22752"/>
                      <a:pt x="8458" y="22725"/>
                      <a:pt x="8539" y="22671"/>
                    </a:cubicBezTo>
                    <a:lnTo>
                      <a:pt x="8726" y="22591"/>
                    </a:lnTo>
                    <a:cubicBezTo>
                      <a:pt x="8753" y="22591"/>
                      <a:pt x="8860" y="22538"/>
                      <a:pt x="8913" y="22538"/>
                    </a:cubicBezTo>
                    <a:cubicBezTo>
                      <a:pt x="8940" y="22618"/>
                      <a:pt x="8967" y="22725"/>
                      <a:pt x="8994" y="22779"/>
                    </a:cubicBezTo>
                    <a:cubicBezTo>
                      <a:pt x="9074" y="22886"/>
                      <a:pt x="9101" y="22993"/>
                      <a:pt x="9181" y="23126"/>
                    </a:cubicBezTo>
                    <a:cubicBezTo>
                      <a:pt x="9261" y="23260"/>
                      <a:pt x="9368" y="23394"/>
                      <a:pt x="9502" y="23528"/>
                    </a:cubicBezTo>
                    <a:cubicBezTo>
                      <a:pt x="9636" y="23662"/>
                      <a:pt x="9797" y="23796"/>
                      <a:pt x="9984" y="23929"/>
                    </a:cubicBezTo>
                    <a:cubicBezTo>
                      <a:pt x="10198" y="24090"/>
                      <a:pt x="10466" y="24197"/>
                      <a:pt x="10733" y="24277"/>
                    </a:cubicBezTo>
                    <a:cubicBezTo>
                      <a:pt x="10947" y="24358"/>
                      <a:pt x="11135" y="24384"/>
                      <a:pt x="11376" y="24384"/>
                    </a:cubicBezTo>
                    <a:lnTo>
                      <a:pt x="11536" y="24384"/>
                    </a:lnTo>
                    <a:cubicBezTo>
                      <a:pt x="11884" y="24384"/>
                      <a:pt x="12259" y="24331"/>
                      <a:pt x="12580" y="24197"/>
                    </a:cubicBezTo>
                    <a:cubicBezTo>
                      <a:pt x="12687" y="24144"/>
                      <a:pt x="12794" y="24117"/>
                      <a:pt x="12848" y="24063"/>
                    </a:cubicBezTo>
                    <a:cubicBezTo>
                      <a:pt x="13410" y="24224"/>
                      <a:pt x="14026" y="24331"/>
                      <a:pt x="14668" y="24331"/>
                    </a:cubicBezTo>
                    <a:cubicBezTo>
                      <a:pt x="14962" y="24465"/>
                      <a:pt x="15257" y="24545"/>
                      <a:pt x="15551" y="24599"/>
                    </a:cubicBezTo>
                    <a:cubicBezTo>
                      <a:pt x="15658" y="24599"/>
                      <a:pt x="15792" y="24625"/>
                      <a:pt x="15899" y="24625"/>
                    </a:cubicBezTo>
                    <a:lnTo>
                      <a:pt x="16060" y="24625"/>
                    </a:lnTo>
                    <a:cubicBezTo>
                      <a:pt x="16327" y="24625"/>
                      <a:pt x="16568" y="24545"/>
                      <a:pt x="16809" y="24465"/>
                    </a:cubicBezTo>
                    <a:cubicBezTo>
                      <a:pt x="17425" y="24652"/>
                      <a:pt x="18067" y="24759"/>
                      <a:pt x="18736" y="24759"/>
                    </a:cubicBezTo>
                    <a:lnTo>
                      <a:pt x="18870" y="24759"/>
                    </a:lnTo>
                    <a:cubicBezTo>
                      <a:pt x="19780" y="24759"/>
                      <a:pt x="20690" y="24599"/>
                      <a:pt x="21573" y="24251"/>
                    </a:cubicBezTo>
                    <a:cubicBezTo>
                      <a:pt x="21814" y="24197"/>
                      <a:pt x="22028" y="24090"/>
                      <a:pt x="22243" y="23983"/>
                    </a:cubicBezTo>
                    <a:cubicBezTo>
                      <a:pt x="22698" y="23796"/>
                      <a:pt x="23126" y="23528"/>
                      <a:pt x="23527" y="23260"/>
                    </a:cubicBezTo>
                    <a:cubicBezTo>
                      <a:pt x="23929" y="22939"/>
                      <a:pt x="24330" y="22645"/>
                      <a:pt x="24705" y="22270"/>
                    </a:cubicBezTo>
                    <a:cubicBezTo>
                      <a:pt x="25776" y="21253"/>
                      <a:pt x="26391" y="19941"/>
                      <a:pt x="26525" y="18496"/>
                    </a:cubicBezTo>
                    <a:cubicBezTo>
                      <a:pt x="26927" y="17987"/>
                      <a:pt x="27248" y="17452"/>
                      <a:pt x="27435" y="16890"/>
                    </a:cubicBezTo>
                    <a:cubicBezTo>
                      <a:pt x="27462" y="16863"/>
                      <a:pt x="27569" y="16783"/>
                      <a:pt x="27596" y="16756"/>
                    </a:cubicBezTo>
                    <a:cubicBezTo>
                      <a:pt x="27676" y="16703"/>
                      <a:pt x="27783" y="16622"/>
                      <a:pt x="27837" y="16515"/>
                    </a:cubicBezTo>
                    <a:lnTo>
                      <a:pt x="27863" y="16489"/>
                    </a:lnTo>
                    <a:lnTo>
                      <a:pt x="28051" y="16328"/>
                    </a:lnTo>
                    <a:cubicBezTo>
                      <a:pt x="28051" y="16328"/>
                      <a:pt x="28211" y="16114"/>
                      <a:pt x="28265" y="16087"/>
                    </a:cubicBezTo>
                    <a:lnTo>
                      <a:pt x="28479" y="15846"/>
                    </a:lnTo>
                    <a:lnTo>
                      <a:pt x="28586" y="15766"/>
                    </a:lnTo>
                    <a:cubicBezTo>
                      <a:pt x="28613" y="15712"/>
                      <a:pt x="28773" y="15525"/>
                      <a:pt x="28773" y="15525"/>
                    </a:cubicBezTo>
                    <a:lnTo>
                      <a:pt x="28854" y="15418"/>
                    </a:lnTo>
                    <a:cubicBezTo>
                      <a:pt x="28880" y="15364"/>
                      <a:pt x="29014" y="15231"/>
                      <a:pt x="29014" y="15231"/>
                    </a:cubicBezTo>
                    <a:cubicBezTo>
                      <a:pt x="29148" y="15016"/>
                      <a:pt x="29309" y="14829"/>
                      <a:pt x="29416" y="14615"/>
                    </a:cubicBezTo>
                    <a:lnTo>
                      <a:pt x="29443" y="14588"/>
                    </a:lnTo>
                    <a:lnTo>
                      <a:pt x="29550" y="14374"/>
                    </a:lnTo>
                    <a:lnTo>
                      <a:pt x="29576" y="14347"/>
                    </a:lnTo>
                    <a:lnTo>
                      <a:pt x="29683" y="14160"/>
                    </a:lnTo>
                    <a:cubicBezTo>
                      <a:pt x="29683" y="14160"/>
                      <a:pt x="29683" y="14106"/>
                      <a:pt x="29710" y="14106"/>
                    </a:cubicBezTo>
                    <a:cubicBezTo>
                      <a:pt x="29737" y="14053"/>
                      <a:pt x="29764" y="13973"/>
                      <a:pt x="29817" y="13892"/>
                    </a:cubicBezTo>
                    <a:lnTo>
                      <a:pt x="29817" y="13839"/>
                    </a:lnTo>
                    <a:cubicBezTo>
                      <a:pt x="30647" y="12608"/>
                      <a:pt x="30647" y="11510"/>
                      <a:pt x="30085" y="10573"/>
                    </a:cubicBezTo>
                    <a:cubicBezTo>
                      <a:pt x="29790" y="10092"/>
                      <a:pt x="29335" y="9744"/>
                      <a:pt x="28854" y="9503"/>
                    </a:cubicBezTo>
                    <a:cubicBezTo>
                      <a:pt x="28613" y="8593"/>
                      <a:pt x="28211" y="7656"/>
                      <a:pt x="27649" y="6746"/>
                    </a:cubicBezTo>
                    <a:cubicBezTo>
                      <a:pt x="27783" y="6585"/>
                      <a:pt x="27863" y="6425"/>
                      <a:pt x="27970" y="6264"/>
                    </a:cubicBezTo>
                    <a:cubicBezTo>
                      <a:pt x="27997" y="6184"/>
                      <a:pt x="28051" y="6077"/>
                      <a:pt x="28077" y="6023"/>
                    </a:cubicBezTo>
                    <a:lnTo>
                      <a:pt x="28265" y="5515"/>
                    </a:lnTo>
                    <a:cubicBezTo>
                      <a:pt x="28318" y="5461"/>
                      <a:pt x="28318" y="5354"/>
                      <a:pt x="28345" y="5274"/>
                    </a:cubicBezTo>
                    <a:cubicBezTo>
                      <a:pt x="28372" y="5060"/>
                      <a:pt x="28399" y="4846"/>
                      <a:pt x="28399" y="4605"/>
                    </a:cubicBezTo>
                    <a:cubicBezTo>
                      <a:pt x="28399" y="3668"/>
                      <a:pt x="28051" y="2704"/>
                      <a:pt x="27328" y="2035"/>
                    </a:cubicBezTo>
                    <a:cubicBezTo>
                      <a:pt x="26579" y="1259"/>
                      <a:pt x="25535" y="857"/>
                      <a:pt x="24357" y="857"/>
                    </a:cubicBezTo>
                    <a:cubicBezTo>
                      <a:pt x="24089" y="857"/>
                      <a:pt x="23822" y="911"/>
                      <a:pt x="23554" y="938"/>
                    </a:cubicBezTo>
                    <a:cubicBezTo>
                      <a:pt x="23179" y="991"/>
                      <a:pt x="22858" y="1098"/>
                      <a:pt x="22564" y="1205"/>
                    </a:cubicBezTo>
                    <a:cubicBezTo>
                      <a:pt x="21841" y="456"/>
                      <a:pt x="20824" y="1"/>
                      <a:pt x="196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6" name="Google Shape;7686;p55"/>
              <p:cNvSpPr/>
              <p:nvPr/>
            </p:nvSpPr>
            <p:spPr>
              <a:xfrm>
                <a:off x="1402425" y="3124675"/>
                <a:ext cx="197425" cy="171425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6857" extrusionOk="0">
                    <a:moveTo>
                      <a:pt x="4949" y="0"/>
                    </a:moveTo>
                    <a:cubicBezTo>
                      <a:pt x="4522" y="0"/>
                      <a:pt x="4048" y="56"/>
                      <a:pt x="3533" y="153"/>
                    </a:cubicBezTo>
                    <a:cubicBezTo>
                      <a:pt x="1392" y="555"/>
                      <a:pt x="0" y="1973"/>
                      <a:pt x="402" y="4114"/>
                    </a:cubicBezTo>
                    <a:cubicBezTo>
                      <a:pt x="741" y="5926"/>
                      <a:pt x="1790" y="6857"/>
                      <a:pt x="3402" y="6857"/>
                    </a:cubicBezTo>
                    <a:cubicBezTo>
                      <a:pt x="3695" y="6857"/>
                      <a:pt x="4007" y="6826"/>
                      <a:pt x="4336" y="6764"/>
                    </a:cubicBezTo>
                    <a:cubicBezTo>
                      <a:pt x="6504" y="6363"/>
                      <a:pt x="7896" y="4329"/>
                      <a:pt x="7495" y="2187"/>
                    </a:cubicBezTo>
                    <a:cubicBezTo>
                      <a:pt x="7190" y="561"/>
                      <a:pt x="6298" y="0"/>
                      <a:pt x="49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7" name="Google Shape;7687;p55"/>
              <p:cNvSpPr/>
              <p:nvPr/>
            </p:nvSpPr>
            <p:spPr>
              <a:xfrm>
                <a:off x="1409775" y="3183350"/>
                <a:ext cx="187400" cy="112075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4483" extrusionOk="0">
                    <a:moveTo>
                      <a:pt x="7227" y="1"/>
                    </a:moveTo>
                    <a:lnTo>
                      <a:pt x="7227" y="1"/>
                    </a:lnTo>
                    <a:cubicBezTo>
                      <a:pt x="7013" y="1660"/>
                      <a:pt x="5755" y="3052"/>
                      <a:pt x="4042" y="3347"/>
                    </a:cubicBezTo>
                    <a:cubicBezTo>
                      <a:pt x="3707" y="3409"/>
                      <a:pt x="3390" y="3441"/>
                      <a:pt x="3093" y="3441"/>
                    </a:cubicBezTo>
                    <a:cubicBezTo>
                      <a:pt x="1490" y="3441"/>
                      <a:pt x="446" y="2530"/>
                      <a:pt x="108" y="724"/>
                    </a:cubicBezTo>
                    <a:cubicBezTo>
                      <a:pt x="108" y="643"/>
                      <a:pt x="81" y="616"/>
                      <a:pt x="81" y="536"/>
                    </a:cubicBezTo>
                    <a:lnTo>
                      <a:pt x="81" y="536"/>
                    </a:lnTo>
                    <a:cubicBezTo>
                      <a:pt x="1" y="911"/>
                      <a:pt x="1" y="1312"/>
                      <a:pt x="108" y="1741"/>
                    </a:cubicBezTo>
                    <a:cubicBezTo>
                      <a:pt x="447" y="3553"/>
                      <a:pt x="1496" y="4483"/>
                      <a:pt x="3108" y="4483"/>
                    </a:cubicBezTo>
                    <a:cubicBezTo>
                      <a:pt x="3401" y="4483"/>
                      <a:pt x="3713" y="4452"/>
                      <a:pt x="4042" y="4390"/>
                    </a:cubicBezTo>
                    <a:cubicBezTo>
                      <a:pt x="6130" y="3989"/>
                      <a:pt x="7495" y="2062"/>
                      <a:pt x="7227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8" name="Google Shape;7688;p55"/>
              <p:cNvSpPr/>
              <p:nvPr/>
            </p:nvSpPr>
            <p:spPr>
              <a:xfrm>
                <a:off x="1475350" y="3084525"/>
                <a:ext cx="188725" cy="190225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7609" extrusionOk="0">
                    <a:moveTo>
                      <a:pt x="3409" y="1"/>
                    </a:moveTo>
                    <a:cubicBezTo>
                      <a:pt x="3160" y="1"/>
                      <a:pt x="2906" y="24"/>
                      <a:pt x="2650" y="73"/>
                    </a:cubicBezTo>
                    <a:cubicBezTo>
                      <a:pt x="536" y="474"/>
                      <a:pt x="1" y="2241"/>
                      <a:pt x="402" y="4382"/>
                    </a:cubicBezTo>
                    <a:cubicBezTo>
                      <a:pt x="758" y="6279"/>
                      <a:pt x="2394" y="7608"/>
                      <a:pt x="4252" y="7608"/>
                    </a:cubicBezTo>
                    <a:cubicBezTo>
                      <a:pt x="4491" y="7608"/>
                      <a:pt x="4734" y="7586"/>
                      <a:pt x="4979" y="7540"/>
                    </a:cubicBezTo>
                    <a:cubicBezTo>
                      <a:pt x="7120" y="7139"/>
                      <a:pt x="7549" y="5265"/>
                      <a:pt x="7147" y="3124"/>
                    </a:cubicBezTo>
                    <a:cubicBezTo>
                      <a:pt x="6794" y="1242"/>
                      <a:pt x="5221" y="1"/>
                      <a:pt x="34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9" name="Google Shape;7689;p55"/>
              <p:cNvSpPr/>
              <p:nvPr/>
            </p:nvSpPr>
            <p:spPr>
              <a:xfrm>
                <a:off x="1481375" y="3149900"/>
                <a:ext cx="179350" cy="124175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4967" extrusionOk="0">
                    <a:moveTo>
                      <a:pt x="54" y="1"/>
                    </a:moveTo>
                    <a:cubicBezTo>
                      <a:pt x="1" y="536"/>
                      <a:pt x="27" y="1152"/>
                      <a:pt x="161" y="1740"/>
                    </a:cubicBezTo>
                    <a:cubicBezTo>
                      <a:pt x="517" y="3637"/>
                      <a:pt x="2153" y="4967"/>
                      <a:pt x="4011" y="4967"/>
                    </a:cubicBezTo>
                    <a:cubicBezTo>
                      <a:pt x="4250" y="4967"/>
                      <a:pt x="4493" y="4945"/>
                      <a:pt x="4738" y="4899"/>
                    </a:cubicBezTo>
                    <a:cubicBezTo>
                      <a:pt x="6612" y="4551"/>
                      <a:pt x="7174" y="3052"/>
                      <a:pt x="7013" y="1232"/>
                    </a:cubicBezTo>
                    <a:lnTo>
                      <a:pt x="7013" y="1232"/>
                    </a:lnTo>
                    <a:cubicBezTo>
                      <a:pt x="6879" y="2597"/>
                      <a:pt x="6210" y="3587"/>
                      <a:pt x="4738" y="3855"/>
                    </a:cubicBezTo>
                    <a:cubicBezTo>
                      <a:pt x="4490" y="3901"/>
                      <a:pt x="4243" y="3924"/>
                      <a:pt x="4001" y="3924"/>
                    </a:cubicBezTo>
                    <a:cubicBezTo>
                      <a:pt x="2147" y="3924"/>
                      <a:pt x="516" y="2616"/>
                      <a:pt x="161" y="723"/>
                    </a:cubicBez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0" name="Google Shape;7690;p55"/>
              <p:cNvSpPr/>
              <p:nvPr/>
            </p:nvSpPr>
            <p:spPr>
              <a:xfrm>
                <a:off x="1557875" y="3087050"/>
                <a:ext cx="215275" cy="213150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8526" extrusionOk="0">
                    <a:moveTo>
                      <a:pt x="3317" y="0"/>
                    </a:moveTo>
                    <a:cubicBezTo>
                      <a:pt x="1269" y="0"/>
                      <a:pt x="121" y="1594"/>
                      <a:pt x="72" y="3826"/>
                    </a:cubicBezTo>
                    <a:cubicBezTo>
                      <a:pt x="1" y="6038"/>
                      <a:pt x="1663" y="8525"/>
                      <a:pt x="3706" y="8525"/>
                    </a:cubicBezTo>
                    <a:cubicBezTo>
                      <a:pt x="3962" y="8525"/>
                      <a:pt x="4223" y="8486"/>
                      <a:pt x="4488" y="8403"/>
                    </a:cubicBezTo>
                    <a:cubicBezTo>
                      <a:pt x="8610" y="7145"/>
                      <a:pt x="7941" y="5245"/>
                      <a:pt x="7781" y="3532"/>
                    </a:cubicBezTo>
                    <a:cubicBezTo>
                      <a:pt x="7513" y="1123"/>
                      <a:pt x="5773" y="320"/>
                      <a:pt x="3980" y="52"/>
                    </a:cubicBezTo>
                    <a:cubicBezTo>
                      <a:pt x="3749" y="17"/>
                      <a:pt x="3528" y="0"/>
                      <a:pt x="3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1" name="Google Shape;7691;p55"/>
              <p:cNvSpPr/>
              <p:nvPr/>
            </p:nvSpPr>
            <p:spPr>
              <a:xfrm>
                <a:off x="1558475" y="3171325"/>
                <a:ext cx="199275" cy="128875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5155" extrusionOk="0">
                    <a:moveTo>
                      <a:pt x="75" y="0"/>
                    </a:moveTo>
                    <a:cubicBezTo>
                      <a:pt x="75" y="161"/>
                      <a:pt x="48" y="295"/>
                      <a:pt x="48" y="455"/>
                    </a:cubicBezTo>
                    <a:cubicBezTo>
                      <a:pt x="1" y="2667"/>
                      <a:pt x="1644" y="5154"/>
                      <a:pt x="3683" y="5154"/>
                    </a:cubicBezTo>
                    <a:cubicBezTo>
                      <a:pt x="3938" y="5154"/>
                      <a:pt x="4199" y="5115"/>
                      <a:pt x="4464" y="5032"/>
                    </a:cubicBezTo>
                    <a:cubicBezTo>
                      <a:pt x="7810" y="4015"/>
                      <a:pt x="7971" y="2596"/>
                      <a:pt x="7837" y="1205"/>
                    </a:cubicBezTo>
                    <a:lnTo>
                      <a:pt x="7837" y="1205"/>
                    </a:lnTo>
                    <a:cubicBezTo>
                      <a:pt x="7676" y="2195"/>
                      <a:pt x="6980" y="3212"/>
                      <a:pt x="4464" y="3961"/>
                    </a:cubicBezTo>
                    <a:cubicBezTo>
                      <a:pt x="4204" y="4041"/>
                      <a:pt x="3947" y="4078"/>
                      <a:pt x="3695" y="4078"/>
                    </a:cubicBezTo>
                    <a:cubicBezTo>
                      <a:pt x="1830" y="4078"/>
                      <a:pt x="287" y="2029"/>
                      <a:pt x="75" y="0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2" name="Google Shape;7692;p55"/>
              <p:cNvSpPr/>
              <p:nvPr/>
            </p:nvSpPr>
            <p:spPr>
              <a:xfrm>
                <a:off x="1609850" y="3097325"/>
                <a:ext cx="24157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009" extrusionOk="0">
                    <a:moveTo>
                      <a:pt x="5404" y="1"/>
                    </a:moveTo>
                    <a:cubicBezTo>
                      <a:pt x="4716" y="1"/>
                      <a:pt x="3975" y="180"/>
                      <a:pt x="3212" y="498"/>
                    </a:cubicBezTo>
                    <a:cubicBezTo>
                      <a:pt x="964" y="1434"/>
                      <a:pt x="1" y="4245"/>
                      <a:pt x="1071" y="6761"/>
                    </a:cubicBezTo>
                    <a:cubicBezTo>
                      <a:pt x="1741" y="8374"/>
                      <a:pt x="2872" y="9008"/>
                      <a:pt x="4191" y="9008"/>
                    </a:cubicBezTo>
                    <a:cubicBezTo>
                      <a:pt x="4929" y="9008"/>
                      <a:pt x="5725" y="8810"/>
                      <a:pt x="6531" y="8474"/>
                    </a:cubicBezTo>
                    <a:cubicBezTo>
                      <a:pt x="8780" y="7537"/>
                      <a:pt x="9663" y="4860"/>
                      <a:pt x="8592" y="2344"/>
                    </a:cubicBezTo>
                    <a:cubicBezTo>
                      <a:pt x="7885" y="682"/>
                      <a:pt x="6745" y="1"/>
                      <a:pt x="54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3" name="Google Shape;7693;p55"/>
              <p:cNvSpPr/>
              <p:nvPr/>
            </p:nvSpPr>
            <p:spPr>
              <a:xfrm>
                <a:off x="1623900" y="3196750"/>
                <a:ext cx="2161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8646" h="5058" extrusionOk="0">
                    <a:moveTo>
                      <a:pt x="8432" y="0"/>
                    </a:moveTo>
                    <a:cubicBezTo>
                      <a:pt x="8271" y="1526"/>
                      <a:pt x="7415" y="2864"/>
                      <a:pt x="5969" y="3453"/>
                    </a:cubicBezTo>
                    <a:cubicBezTo>
                      <a:pt x="5163" y="3789"/>
                      <a:pt x="4367" y="3987"/>
                      <a:pt x="3629" y="3987"/>
                    </a:cubicBezTo>
                    <a:cubicBezTo>
                      <a:pt x="2310" y="3987"/>
                      <a:pt x="1179" y="3353"/>
                      <a:pt x="509" y="1740"/>
                    </a:cubicBezTo>
                    <a:cubicBezTo>
                      <a:pt x="268" y="1205"/>
                      <a:pt x="188" y="723"/>
                      <a:pt x="108" y="188"/>
                    </a:cubicBezTo>
                    <a:lnTo>
                      <a:pt x="108" y="188"/>
                    </a:lnTo>
                    <a:cubicBezTo>
                      <a:pt x="1" y="1017"/>
                      <a:pt x="134" y="1954"/>
                      <a:pt x="509" y="2811"/>
                    </a:cubicBezTo>
                    <a:cubicBezTo>
                      <a:pt x="1196" y="4424"/>
                      <a:pt x="2334" y="5058"/>
                      <a:pt x="3648" y="5058"/>
                    </a:cubicBezTo>
                    <a:cubicBezTo>
                      <a:pt x="4383" y="5058"/>
                      <a:pt x="5173" y="4860"/>
                      <a:pt x="5969" y="4524"/>
                    </a:cubicBezTo>
                    <a:cubicBezTo>
                      <a:pt x="7709" y="3801"/>
                      <a:pt x="8646" y="1981"/>
                      <a:pt x="8432" y="0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4" name="Google Shape;7694;p55"/>
              <p:cNvSpPr/>
              <p:nvPr/>
            </p:nvSpPr>
            <p:spPr>
              <a:xfrm>
                <a:off x="1703525" y="3095550"/>
                <a:ext cx="270375" cy="238275"/>
              </a:xfrm>
              <a:custGeom>
                <a:avLst/>
                <a:gdLst/>
                <a:ahLst/>
                <a:cxnLst/>
                <a:rect l="l" t="t" r="r" b="b"/>
                <a:pathLst>
                  <a:path w="10815" h="9531" extrusionOk="0">
                    <a:moveTo>
                      <a:pt x="5053" y="1"/>
                    </a:moveTo>
                    <a:cubicBezTo>
                      <a:pt x="3603" y="1"/>
                      <a:pt x="2148" y="694"/>
                      <a:pt x="1714" y="1345"/>
                    </a:cubicBezTo>
                    <a:cubicBezTo>
                      <a:pt x="1" y="3834"/>
                      <a:pt x="28" y="6537"/>
                      <a:pt x="1741" y="8331"/>
                    </a:cubicBezTo>
                    <a:cubicBezTo>
                      <a:pt x="2509" y="9135"/>
                      <a:pt x="3537" y="9531"/>
                      <a:pt x="4634" y="9531"/>
                    </a:cubicBezTo>
                    <a:cubicBezTo>
                      <a:pt x="5982" y="9531"/>
                      <a:pt x="7436" y="8934"/>
                      <a:pt x="8646" y="7769"/>
                    </a:cubicBezTo>
                    <a:cubicBezTo>
                      <a:pt x="10814" y="5734"/>
                      <a:pt x="9128" y="2710"/>
                      <a:pt x="7442" y="917"/>
                    </a:cubicBezTo>
                    <a:cubicBezTo>
                      <a:pt x="6797" y="252"/>
                      <a:pt x="5926" y="1"/>
                      <a:pt x="5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5" name="Google Shape;7695;p55"/>
              <p:cNvSpPr/>
              <p:nvPr/>
            </p:nvSpPr>
            <p:spPr>
              <a:xfrm>
                <a:off x="1712225" y="3208775"/>
                <a:ext cx="207475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5015" extrusionOk="0">
                    <a:moveTo>
                      <a:pt x="135" y="1"/>
                    </a:moveTo>
                    <a:lnTo>
                      <a:pt x="135" y="1"/>
                    </a:lnTo>
                    <a:cubicBezTo>
                      <a:pt x="1" y="1446"/>
                      <a:pt x="402" y="2785"/>
                      <a:pt x="1393" y="3802"/>
                    </a:cubicBezTo>
                    <a:cubicBezTo>
                      <a:pt x="2161" y="4619"/>
                      <a:pt x="3189" y="5015"/>
                      <a:pt x="4287" y="5015"/>
                    </a:cubicBezTo>
                    <a:cubicBezTo>
                      <a:pt x="5635" y="5015"/>
                      <a:pt x="7088" y="4417"/>
                      <a:pt x="8298" y="3266"/>
                    </a:cubicBezTo>
                    <a:lnTo>
                      <a:pt x="8298" y="3266"/>
                    </a:lnTo>
                    <a:cubicBezTo>
                      <a:pt x="7197" y="3686"/>
                      <a:pt x="5928" y="4003"/>
                      <a:pt x="4719" y="4003"/>
                    </a:cubicBezTo>
                    <a:cubicBezTo>
                      <a:pt x="3460" y="4003"/>
                      <a:pt x="2266" y="3659"/>
                      <a:pt x="1393" y="2731"/>
                    </a:cubicBezTo>
                    <a:cubicBezTo>
                      <a:pt x="670" y="1982"/>
                      <a:pt x="268" y="1045"/>
                      <a:pt x="135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6" name="Google Shape;7696;p55"/>
              <p:cNvSpPr/>
              <p:nvPr/>
            </p:nvSpPr>
            <p:spPr>
              <a:xfrm>
                <a:off x="1757075" y="2847300"/>
                <a:ext cx="11655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450" extrusionOk="0">
                    <a:moveTo>
                      <a:pt x="3094" y="0"/>
                    </a:moveTo>
                    <a:cubicBezTo>
                      <a:pt x="2708" y="0"/>
                      <a:pt x="2252" y="150"/>
                      <a:pt x="1767" y="542"/>
                    </a:cubicBezTo>
                    <a:cubicBezTo>
                      <a:pt x="0" y="1987"/>
                      <a:pt x="2168" y="4450"/>
                      <a:pt x="2168" y="4450"/>
                    </a:cubicBezTo>
                    <a:cubicBezTo>
                      <a:pt x="2168" y="4450"/>
                      <a:pt x="1767" y="2978"/>
                      <a:pt x="1820" y="2201"/>
                    </a:cubicBezTo>
                    <a:cubicBezTo>
                      <a:pt x="1874" y="1479"/>
                      <a:pt x="2810" y="2014"/>
                      <a:pt x="3881" y="1479"/>
                    </a:cubicBezTo>
                    <a:cubicBezTo>
                      <a:pt x="4662" y="1088"/>
                      <a:pt x="4133" y="0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7" name="Google Shape;7697;p55"/>
              <p:cNvSpPr/>
              <p:nvPr/>
            </p:nvSpPr>
            <p:spPr>
              <a:xfrm>
                <a:off x="1793875" y="2867250"/>
                <a:ext cx="70275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109" extrusionOk="0">
                    <a:moveTo>
                      <a:pt x="2606" y="1"/>
                    </a:moveTo>
                    <a:cubicBezTo>
                      <a:pt x="2535" y="1"/>
                      <a:pt x="2468" y="21"/>
                      <a:pt x="2409" y="65"/>
                    </a:cubicBezTo>
                    <a:cubicBezTo>
                      <a:pt x="2115" y="306"/>
                      <a:pt x="1098" y="600"/>
                      <a:pt x="428" y="600"/>
                    </a:cubicBezTo>
                    <a:cubicBezTo>
                      <a:pt x="0" y="600"/>
                      <a:pt x="161" y="922"/>
                      <a:pt x="509" y="1109"/>
                    </a:cubicBezTo>
                    <a:cubicBezTo>
                      <a:pt x="830" y="868"/>
                      <a:pt x="1579" y="1109"/>
                      <a:pt x="2409" y="707"/>
                    </a:cubicBezTo>
                    <a:cubicBezTo>
                      <a:pt x="2703" y="547"/>
                      <a:pt x="2811" y="306"/>
                      <a:pt x="2784" y="38"/>
                    </a:cubicBezTo>
                    <a:cubicBezTo>
                      <a:pt x="2724" y="14"/>
                      <a:pt x="2663" y="1"/>
                      <a:pt x="26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8" name="Google Shape;7698;p55"/>
              <p:cNvSpPr/>
              <p:nvPr/>
            </p:nvSpPr>
            <p:spPr>
              <a:xfrm>
                <a:off x="1893575" y="2869300"/>
                <a:ext cx="101700" cy="7787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3115" extrusionOk="0">
                    <a:moveTo>
                      <a:pt x="2344" y="1"/>
                    </a:moveTo>
                    <a:cubicBezTo>
                      <a:pt x="2215" y="1"/>
                      <a:pt x="2076" y="12"/>
                      <a:pt x="1927" y="37"/>
                    </a:cubicBezTo>
                    <a:cubicBezTo>
                      <a:pt x="0" y="331"/>
                      <a:pt x="562" y="3115"/>
                      <a:pt x="562" y="3115"/>
                    </a:cubicBezTo>
                    <a:cubicBezTo>
                      <a:pt x="562" y="3115"/>
                      <a:pt x="910" y="1830"/>
                      <a:pt x="1258" y="1295"/>
                    </a:cubicBezTo>
                    <a:cubicBezTo>
                      <a:pt x="1343" y="1171"/>
                      <a:pt x="1434" y="1123"/>
                      <a:pt x="1539" y="1123"/>
                    </a:cubicBezTo>
                    <a:cubicBezTo>
                      <a:pt x="1863" y="1123"/>
                      <a:pt x="2316" y="1582"/>
                      <a:pt x="3105" y="1642"/>
                    </a:cubicBezTo>
                    <a:cubicBezTo>
                      <a:pt x="3112" y="1643"/>
                      <a:pt x="3119" y="1643"/>
                      <a:pt x="3126" y="1643"/>
                    </a:cubicBezTo>
                    <a:cubicBezTo>
                      <a:pt x="4067" y="1643"/>
                      <a:pt x="3903" y="1"/>
                      <a:pt x="2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9" name="Google Shape;7699;p55"/>
              <p:cNvSpPr/>
              <p:nvPr/>
            </p:nvSpPr>
            <p:spPr>
              <a:xfrm>
                <a:off x="1930375" y="2888475"/>
                <a:ext cx="562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878" extrusionOk="0">
                    <a:moveTo>
                      <a:pt x="172" y="0"/>
                    </a:moveTo>
                    <a:cubicBezTo>
                      <a:pt x="6" y="0"/>
                      <a:pt x="1" y="172"/>
                      <a:pt x="54" y="367"/>
                    </a:cubicBezTo>
                    <a:cubicBezTo>
                      <a:pt x="402" y="367"/>
                      <a:pt x="857" y="822"/>
                      <a:pt x="1633" y="875"/>
                    </a:cubicBezTo>
                    <a:cubicBezTo>
                      <a:pt x="1650" y="877"/>
                      <a:pt x="1667" y="877"/>
                      <a:pt x="1684" y="877"/>
                    </a:cubicBezTo>
                    <a:cubicBezTo>
                      <a:pt x="2029" y="877"/>
                      <a:pt x="2249" y="619"/>
                      <a:pt x="2249" y="287"/>
                    </a:cubicBezTo>
                    <a:cubicBezTo>
                      <a:pt x="2195" y="273"/>
                      <a:pt x="2148" y="267"/>
                      <a:pt x="2111" y="267"/>
                    </a:cubicBezTo>
                    <a:cubicBezTo>
                      <a:pt x="2075" y="267"/>
                      <a:pt x="2048" y="273"/>
                      <a:pt x="2035" y="287"/>
                    </a:cubicBezTo>
                    <a:cubicBezTo>
                      <a:pt x="1932" y="331"/>
                      <a:pt x="1702" y="422"/>
                      <a:pt x="1405" y="422"/>
                    </a:cubicBezTo>
                    <a:cubicBezTo>
                      <a:pt x="1158" y="422"/>
                      <a:pt x="866" y="359"/>
                      <a:pt x="562" y="153"/>
                    </a:cubicBezTo>
                    <a:cubicBezTo>
                      <a:pt x="382" y="45"/>
                      <a:pt x="256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0" name="Google Shape;7700;p55"/>
              <p:cNvSpPr/>
              <p:nvPr/>
            </p:nvSpPr>
            <p:spPr>
              <a:xfrm>
                <a:off x="1937050" y="3078275"/>
                <a:ext cx="116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4641" h="3435" extrusionOk="0">
                    <a:moveTo>
                      <a:pt x="3878" y="1"/>
                    </a:moveTo>
                    <a:cubicBezTo>
                      <a:pt x="3871" y="1"/>
                      <a:pt x="3863" y="1"/>
                      <a:pt x="3855" y="2"/>
                    </a:cubicBezTo>
                    <a:cubicBezTo>
                      <a:pt x="2330" y="109"/>
                      <a:pt x="1" y="1875"/>
                      <a:pt x="536" y="2973"/>
                    </a:cubicBezTo>
                    <a:cubicBezTo>
                      <a:pt x="691" y="3299"/>
                      <a:pt x="911" y="3435"/>
                      <a:pt x="1167" y="3435"/>
                    </a:cubicBezTo>
                    <a:cubicBezTo>
                      <a:pt x="2453" y="3435"/>
                      <a:pt x="4640" y="1"/>
                      <a:pt x="38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1" name="Google Shape;7701;p55"/>
              <p:cNvSpPr/>
              <p:nvPr/>
            </p:nvSpPr>
            <p:spPr>
              <a:xfrm>
                <a:off x="1946425" y="3084325"/>
                <a:ext cx="917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196" extrusionOk="0">
                    <a:moveTo>
                      <a:pt x="3668" y="1"/>
                    </a:moveTo>
                    <a:lnTo>
                      <a:pt x="3668" y="1"/>
                    </a:lnTo>
                    <a:cubicBezTo>
                      <a:pt x="3151" y="992"/>
                      <a:pt x="1887" y="2556"/>
                      <a:pt x="1004" y="2556"/>
                    </a:cubicBezTo>
                    <a:cubicBezTo>
                      <a:pt x="742" y="2556"/>
                      <a:pt x="514" y="2419"/>
                      <a:pt x="349" y="2088"/>
                    </a:cubicBezTo>
                    <a:cubicBezTo>
                      <a:pt x="295" y="2008"/>
                      <a:pt x="295" y="1874"/>
                      <a:pt x="295" y="1740"/>
                    </a:cubicBezTo>
                    <a:cubicBezTo>
                      <a:pt x="81" y="2088"/>
                      <a:pt x="1" y="2436"/>
                      <a:pt x="161" y="2731"/>
                    </a:cubicBezTo>
                    <a:cubicBezTo>
                      <a:pt x="320" y="3059"/>
                      <a:pt x="545" y="3195"/>
                      <a:pt x="804" y="3195"/>
                    </a:cubicBezTo>
                    <a:cubicBezTo>
                      <a:pt x="1901" y="3195"/>
                      <a:pt x="3624" y="758"/>
                      <a:pt x="3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2" name="Google Shape;7702;p55"/>
              <p:cNvSpPr/>
              <p:nvPr/>
            </p:nvSpPr>
            <p:spPr>
              <a:xfrm>
                <a:off x="1726000" y="3249325"/>
                <a:ext cx="51150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3223" extrusionOk="0">
                    <a:moveTo>
                      <a:pt x="929" y="0"/>
                    </a:moveTo>
                    <a:cubicBezTo>
                      <a:pt x="1" y="0"/>
                      <a:pt x="295" y="3223"/>
                      <a:pt x="745" y="3223"/>
                    </a:cubicBezTo>
                    <a:cubicBezTo>
                      <a:pt x="768" y="3223"/>
                      <a:pt x="791" y="3215"/>
                      <a:pt x="815" y="3197"/>
                    </a:cubicBezTo>
                    <a:cubicBezTo>
                      <a:pt x="1591" y="2581"/>
                      <a:pt x="2046" y="574"/>
                      <a:pt x="1270" y="119"/>
                    </a:cubicBezTo>
                    <a:cubicBezTo>
                      <a:pt x="1141" y="37"/>
                      <a:pt x="1028" y="0"/>
                      <a:pt x="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55"/>
              <p:cNvSpPr/>
              <p:nvPr/>
            </p:nvSpPr>
            <p:spPr>
              <a:xfrm>
                <a:off x="1624750" y="3247600"/>
                <a:ext cx="60750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3037" extrusionOk="0">
                    <a:moveTo>
                      <a:pt x="1428" y="0"/>
                    </a:moveTo>
                    <a:cubicBezTo>
                      <a:pt x="583" y="0"/>
                      <a:pt x="1" y="3037"/>
                      <a:pt x="425" y="3037"/>
                    </a:cubicBezTo>
                    <a:cubicBezTo>
                      <a:pt x="441" y="3037"/>
                      <a:pt x="457" y="3033"/>
                      <a:pt x="475" y="3025"/>
                    </a:cubicBezTo>
                    <a:cubicBezTo>
                      <a:pt x="1385" y="2650"/>
                      <a:pt x="2429" y="884"/>
                      <a:pt x="1813" y="214"/>
                    </a:cubicBezTo>
                    <a:cubicBezTo>
                      <a:pt x="1681" y="65"/>
                      <a:pt x="1552" y="0"/>
                      <a:pt x="14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4" name="Google Shape;7704;p55"/>
              <p:cNvSpPr/>
              <p:nvPr/>
            </p:nvSpPr>
            <p:spPr>
              <a:xfrm>
                <a:off x="1539275" y="3226525"/>
                <a:ext cx="6657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129" extrusionOk="0">
                    <a:moveTo>
                      <a:pt x="2072" y="0"/>
                    </a:moveTo>
                    <a:cubicBezTo>
                      <a:pt x="1355" y="0"/>
                      <a:pt x="1" y="2106"/>
                      <a:pt x="441" y="2128"/>
                    </a:cubicBezTo>
                    <a:cubicBezTo>
                      <a:pt x="1298" y="2128"/>
                      <a:pt x="2663" y="1057"/>
                      <a:pt x="2422" y="335"/>
                    </a:cubicBezTo>
                    <a:cubicBezTo>
                      <a:pt x="2351" y="98"/>
                      <a:pt x="2226" y="0"/>
                      <a:pt x="2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5" name="Google Shape;7705;p55"/>
              <p:cNvSpPr/>
              <p:nvPr/>
            </p:nvSpPr>
            <p:spPr>
              <a:xfrm>
                <a:off x="1469800" y="3221550"/>
                <a:ext cx="664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1049" extrusionOk="0">
                    <a:moveTo>
                      <a:pt x="2026" y="0"/>
                    </a:moveTo>
                    <a:cubicBezTo>
                      <a:pt x="1268" y="0"/>
                      <a:pt x="0" y="552"/>
                      <a:pt x="249" y="748"/>
                    </a:cubicBezTo>
                    <a:cubicBezTo>
                      <a:pt x="495" y="947"/>
                      <a:pt x="915" y="1049"/>
                      <a:pt x="1330" y="1049"/>
                    </a:cubicBezTo>
                    <a:cubicBezTo>
                      <a:pt x="1864" y="1049"/>
                      <a:pt x="2389" y="880"/>
                      <a:pt x="2525" y="534"/>
                    </a:cubicBezTo>
                    <a:cubicBezTo>
                      <a:pt x="2659" y="140"/>
                      <a:pt x="2407" y="0"/>
                      <a:pt x="2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6" name="Google Shape;7706;p55"/>
              <p:cNvSpPr/>
              <p:nvPr/>
            </p:nvSpPr>
            <p:spPr>
              <a:xfrm>
                <a:off x="1412225" y="3262775"/>
                <a:ext cx="4627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355" extrusionOk="0">
                    <a:moveTo>
                      <a:pt x="1512" y="1"/>
                    </a:moveTo>
                    <a:cubicBezTo>
                      <a:pt x="1017" y="1"/>
                      <a:pt x="0" y="1326"/>
                      <a:pt x="304" y="1347"/>
                    </a:cubicBezTo>
                    <a:cubicBezTo>
                      <a:pt x="335" y="1352"/>
                      <a:pt x="367" y="1354"/>
                      <a:pt x="401" y="1354"/>
                    </a:cubicBezTo>
                    <a:cubicBezTo>
                      <a:pt x="953" y="1354"/>
                      <a:pt x="1850" y="754"/>
                      <a:pt x="1749" y="250"/>
                    </a:cubicBezTo>
                    <a:cubicBezTo>
                      <a:pt x="1714" y="73"/>
                      <a:pt x="1627" y="1"/>
                      <a:pt x="1512" y="1"/>
                    </a:cubicBezTo>
                    <a:close/>
                  </a:path>
                </a:pathLst>
              </a:custGeom>
              <a:solidFill>
                <a:srgbClr val="FDBF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7" name="Google Shape;7707;p55"/>
              <p:cNvSpPr/>
              <p:nvPr/>
            </p:nvSpPr>
            <p:spPr>
              <a:xfrm>
                <a:off x="1729600" y="3256975"/>
                <a:ext cx="375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917" extrusionOk="0">
                    <a:moveTo>
                      <a:pt x="403" y="0"/>
                    </a:moveTo>
                    <a:lnTo>
                      <a:pt x="403" y="0"/>
                    </a:lnTo>
                    <a:cubicBezTo>
                      <a:pt x="0" y="831"/>
                      <a:pt x="261" y="2917"/>
                      <a:pt x="605" y="2917"/>
                    </a:cubicBezTo>
                    <a:cubicBezTo>
                      <a:pt x="626" y="2917"/>
                      <a:pt x="648" y="2908"/>
                      <a:pt x="671" y="2891"/>
                    </a:cubicBezTo>
                    <a:cubicBezTo>
                      <a:pt x="1072" y="2543"/>
                      <a:pt x="1393" y="1820"/>
                      <a:pt x="1500" y="1151"/>
                    </a:cubicBezTo>
                    <a:lnTo>
                      <a:pt x="1500" y="1151"/>
                    </a:lnTo>
                    <a:cubicBezTo>
                      <a:pt x="1340" y="1579"/>
                      <a:pt x="1099" y="1981"/>
                      <a:pt x="831" y="2195"/>
                    </a:cubicBezTo>
                    <a:cubicBezTo>
                      <a:pt x="811" y="2210"/>
                      <a:pt x="790" y="2217"/>
                      <a:pt x="769" y="2217"/>
                    </a:cubicBezTo>
                    <a:cubicBezTo>
                      <a:pt x="501" y="2217"/>
                      <a:pt x="279" y="970"/>
                      <a:pt x="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8" name="Google Shape;7708;p55"/>
              <p:cNvSpPr/>
              <p:nvPr/>
            </p:nvSpPr>
            <p:spPr>
              <a:xfrm>
                <a:off x="1628850" y="3268350"/>
                <a:ext cx="4527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208" extrusionOk="0">
                    <a:moveTo>
                      <a:pt x="1810" y="0"/>
                    </a:moveTo>
                    <a:lnTo>
                      <a:pt x="1810" y="0"/>
                    </a:lnTo>
                    <a:cubicBezTo>
                      <a:pt x="1542" y="669"/>
                      <a:pt x="1007" y="1285"/>
                      <a:pt x="472" y="1499"/>
                    </a:cubicBezTo>
                    <a:cubicBezTo>
                      <a:pt x="453" y="1508"/>
                      <a:pt x="436" y="1513"/>
                      <a:pt x="421" y="1513"/>
                    </a:cubicBezTo>
                    <a:cubicBezTo>
                      <a:pt x="258" y="1513"/>
                      <a:pt x="265" y="1015"/>
                      <a:pt x="338" y="428"/>
                    </a:cubicBezTo>
                    <a:lnTo>
                      <a:pt x="338" y="428"/>
                    </a:lnTo>
                    <a:cubicBezTo>
                      <a:pt x="87" y="1282"/>
                      <a:pt x="1" y="2207"/>
                      <a:pt x="256" y="2207"/>
                    </a:cubicBezTo>
                    <a:cubicBezTo>
                      <a:pt x="273" y="2207"/>
                      <a:pt x="291" y="2203"/>
                      <a:pt x="311" y="2195"/>
                    </a:cubicBezTo>
                    <a:cubicBezTo>
                      <a:pt x="1007" y="1927"/>
                      <a:pt x="1783" y="803"/>
                      <a:pt x="1810" y="0"/>
                    </a:cubicBezTo>
                    <a:close/>
                  </a:path>
                </a:pathLst>
              </a:custGeom>
              <a:solidFill>
                <a:srgbClr val="DCA4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9" name="Google Shape;7709;p55"/>
              <p:cNvSpPr/>
              <p:nvPr/>
            </p:nvSpPr>
            <p:spPr>
              <a:xfrm>
                <a:off x="1546950" y="3235550"/>
                <a:ext cx="588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768" extrusionOk="0">
                    <a:moveTo>
                      <a:pt x="2142" y="1"/>
                    </a:moveTo>
                    <a:cubicBezTo>
                      <a:pt x="1740" y="563"/>
                      <a:pt x="911" y="1071"/>
                      <a:pt x="349" y="1071"/>
                    </a:cubicBezTo>
                    <a:lnTo>
                      <a:pt x="322" y="1071"/>
                    </a:lnTo>
                    <a:cubicBezTo>
                      <a:pt x="81" y="1473"/>
                      <a:pt x="1" y="1767"/>
                      <a:pt x="188" y="1767"/>
                    </a:cubicBezTo>
                    <a:cubicBezTo>
                      <a:pt x="198" y="1767"/>
                      <a:pt x="209" y="1768"/>
                      <a:pt x="219" y="1768"/>
                    </a:cubicBezTo>
                    <a:cubicBezTo>
                      <a:pt x="1026" y="1768"/>
                      <a:pt x="2353" y="767"/>
                      <a:pt x="2142" y="1"/>
                    </a:cubicBezTo>
                    <a:close/>
                  </a:path>
                </a:pathLst>
              </a:custGeom>
              <a:solidFill>
                <a:srgbClr val="DCA4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0" name="Google Shape;7710;p55"/>
              <p:cNvSpPr/>
              <p:nvPr/>
            </p:nvSpPr>
            <p:spPr>
              <a:xfrm>
                <a:off x="1475350" y="3222850"/>
                <a:ext cx="602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1037" extrusionOk="0">
                    <a:moveTo>
                      <a:pt x="2142" y="0"/>
                    </a:moveTo>
                    <a:cubicBezTo>
                      <a:pt x="2044" y="468"/>
                      <a:pt x="1321" y="723"/>
                      <a:pt x="676" y="723"/>
                    </a:cubicBezTo>
                    <a:cubicBezTo>
                      <a:pt x="437" y="723"/>
                      <a:pt x="209" y="688"/>
                      <a:pt x="27" y="616"/>
                    </a:cubicBezTo>
                    <a:cubicBezTo>
                      <a:pt x="1" y="642"/>
                      <a:pt x="1" y="696"/>
                      <a:pt x="27" y="749"/>
                    </a:cubicBezTo>
                    <a:cubicBezTo>
                      <a:pt x="273" y="937"/>
                      <a:pt x="697" y="1037"/>
                      <a:pt x="1115" y="1037"/>
                    </a:cubicBezTo>
                    <a:cubicBezTo>
                      <a:pt x="1654" y="1037"/>
                      <a:pt x="2182" y="870"/>
                      <a:pt x="2303" y="509"/>
                    </a:cubicBezTo>
                    <a:cubicBezTo>
                      <a:pt x="2410" y="214"/>
                      <a:pt x="2303" y="8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1" name="Google Shape;7711;p55"/>
              <p:cNvSpPr/>
              <p:nvPr/>
            </p:nvSpPr>
            <p:spPr>
              <a:xfrm>
                <a:off x="1416475" y="3269000"/>
                <a:ext cx="4272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29" extrusionOk="0">
                    <a:moveTo>
                      <a:pt x="1579" y="1"/>
                    </a:moveTo>
                    <a:lnTo>
                      <a:pt x="1579" y="1"/>
                    </a:lnTo>
                    <a:cubicBezTo>
                      <a:pt x="1310" y="343"/>
                      <a:pt x="817" y="597"/>
                      <a:pt x="408" y="597"/>
                    </a:cubicBezTo>
                    <a:cubicBezTo>
                      <a:pt x="369" y="597"/>
                      <a:pt x="331" y="594"/>
                      <a:pt x="295" y="590"/>
                    </a:cubicBezTo>
                    <a:cubicBezTo>
                      <a:pt x="107" y="857"/>
                      <a:pt x="0" y="1098"/>
                      <a:pt x="134" y="1125"/>
                    </a:cubicBezTo>
                    <a:cubicBezTo>
                      <a:pt x="157" y="1127"/>
                      <a:pt x="181" y="1128"/>
                      <a:pt x="205" y="1128"/>
                    </a:cubicBezTo>
                    <a:cubicBezTo>
                      <a:pt x="799" y="1128"/>
                      <a:pt x="1708" y="515"/>
                      <a:pt x="15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2" name="Google Shape;7712;p55"/>
              <p:cNvSpPr/>
              <p:nvPr/>
            </p:nvSpPr>
            <p:spPr>
              <a:xfrm>
                <a:off x="1725625" y="3046375"/>
                <a:ext cx="268350" cy="210475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8419" extrusionOk="0">
                    <a:moveTo>
                      <a:pt x="5512" y="1"/>
                    </a:moveTo>
                    <a:cubicBezTo>
                      <a:pt x="4276" y="1"/>
                      <a:pt x="2985" y="490"/>
                      <a:pt x="1954" y="1465"/>
                    </a:cubicBezTo>
                    <a:cubicBezTo>
                      <a:pt x="0" y="3339"/>
                      <a:pt x="616" y="5453"/>
                      <a:pt x="2302" y="7193"/>
                    </a:cubicBezTo>
                    <a:cubicBezTo>
                      <a:pt x="3086" y="8014"/>
                      <a:pt x="4126" y="8418"/>
                      <a:pt x="5214" y="8418"/>
                    </a:cubicBezTo>
                    <a:cubicBezTo>
                      <a:pt x="6431" y="8418"/>
                      <a:pt x="7707" y="7914"/>
                      <a:pt x="8752" y="6925"/>
                    </a:cubicBezTo>
                    <a:cubicBezTo>
                      <a:pt x="10733" y="5052"/>
                      <a:pt x="10225" y="2991"/>
                      <a:pt x="8538" y="1251"/>
                    </a:cubicBezTo>
                    <a:cubicBezTo>
                      <a:pt x="7742" y="416"/>
                      <a:pt x="6651" y="1"/>
                      <a:pt x="55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3" name="Google Shape;7713;p55"/>
              <p:cNvSpPr/>
              <p:nvPr/>
            </p:nvSpPr>
            <p:spPr>
              <a:xfrm>
                <a:off x="1739675" y="3132500"/>
                <a:ext cx="204775" cy="123675"/>
              </a:xfrm>
              <a:custGeom>
                <a:avLst/>
                <a:gdLst/>
                <a:ahLst/>
                <a:cxnLst/>
                <a:rect l="l" t="t" r="r" b="b"/>
                <a:pathLst>
                  <a:path w="8191" h="4947" extrusionOk="0">
                    <a:moveTo>
                      <a:pt x="241" y="1"/>
                    </a:moveTo>
                    <a:lnTo>
                      <a:pt x="241" y="1"/>
                    </a:lnTo>
                    <a:cubicBezTo>
                      <a:pt x="0" y="1285"/>
                      <a:pt x="669" y="2570"/>
                      <a:pt x="1740" y="3721"/>
                    </a:cubicBezTo>
                    <a:cubicBezTo>
                      <a:pt x="2524" y="4543"/>
                      <a:pt x="3564" y="4946"/>
                      <a:pt x="4652" y="4946"/>
                    </a:cubicBezTo>
                    <a:cubicBezTo>
                      <a:pt x="5869" y="4946"/>
                      <a:pt x="7145" y="4442"/>
                      <a:pt x="8190" y="3453"/>
                    </a:cubicBezTo>
                    <a:lnTo>
                      <a:pt x="8190" y="3453"/>
                    </a:lnTo>
                    <a:cubicBezTo>
                      <a:pt x="6997" y="3828"/>
                      <a:pt x="5932" y="4064"/>
                      <a:pt x="4972" y="4064"/>
                    </a:cubicBezTo>
                    <a:cubicBezTo>
                      <a:pt x="3736" y="4064"/>
                      <a:pt x="2674" y="3672"/>
                      <a:pt x="1740" y="2677"/>
                    </a:cubicBezTo>
                    <a:cubicBezTo>
                      <a:pt x="937" y="1848"/>
                      <a:pt x="402" y="937"/>
                      <a:pt x="241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4" name="Google Shape;7714;p55"/>
              <p:cNvSpPr/>
              <p:nvPr/>
            </p:nvSpPr>
            <p:spPr>
              <a:xfrm>
                <a:off x="1723600" y="2925525"/>
                <a:ext cx="303825" cy="239550"/>
              </a:xfrm>
              <a:custGeom>
                <a:avLst/>
                <a:gdLst/>
                <a:ahLst/>
                <a:cxnLst/>
                <a:rect l="l" t="t" r="r" b="b"/>
                <a:pathLst>
                  <a:path w="12153" h="9582" extrusionOk="0">
                    <a:moveTo>
                      <a:pt x="6232" y="0"/>
                    </a:moveTo>
                    <a:cubicBezTo>
                      <a:pt x="4812" y="0"/>
                      <a:pt x="3307" y="586"/>
                      <a:pt x="2169" y="1669"/>
                    </a:cubicBezTo>
                    <a:cubicBezTo>
                      <a:pt x="1" y="3703"/>
                      <a:pt x="777" y="6085"/>
                      <a:pt x="2704" y="8119"/>
                    </a:cubicBezTo>
                    <a:cubicBezTo>
                      <a:pt x="3658" y="9100"/>
                      <a:pt x="4894" y="9582"/>
                      <a:pt x="6160" y="9582"/>
                    </a:cubicBezTo>
                    <a:cubicBezTo>
                      <a:pt x="7487" y="9582"/>
                      <a:pt x="8848" y="9053"/>
                      <a:pt x="9958" y="8012"/>
                    </a:cubicBezTo>
                    <a:cubicBezTo>
                      <a:pt x="12152" y="5951"/>
                      <a:pt x="10814" y="3221"/>
                      <a:pt x="9610" y="1588"/>
                    </a:cubicBezTo>
                    <a:cubicBezTo>
                      <a:pt x="8798" y="506"/>
                      <a:pt x="7551" y="0"/>
                      <a:pt x="6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5" name="Google Shape;7715;p55"/>
              <p:cNvSpPr/>
              <p:nvPr/>
            </p:nvSpPr>
            <p:spPr>
              <a:xfrm>
                <a:off x="1740325" y="3021425"/>
                <a:ext cx="232225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5730" extrusionOk="0">
                    <a:moveTo>
                      <a:pt x="242" y="1"/>
                    </a:moveTo>
                    <a:lnTo>
                      <a:pt x="242" y="1"/>
                    </a:lnTo>
                    <a:cubicBezTo>
                      <a:pt x="1" y="1446"/>
                      <a:pt x="777" y="2945"/>
                      <a:pt x="2035" y="4256"/>
                    </a:cubicBezTo>
                    <a:cubicBezTo>
                      <a:pt x="2986" y="5247"/>
                      <a:pt x="4217" y="5729"/>
                      <a:pt x="5479" y="5729"/>
                    </a:cubicBezTo>
                    <a:cubicBezTo>
                      <a:pt x="6810" y="5729"/>
                      <a:pt x="8176" y="5193"/>
                      <a:pt x="9289" y="4149"/>
                    </a:cubicBezTo>
                    <a:lnTo>
                      <a:pt x="9289" y="4149"/>
                    </a:lnTo>
                    <a:cubicBezTo>
                      <a:pt x="8163" y="4604"/>
                      <a:pt x="7037" y="4871"/>
                      <a:pt x="5964" y="4871"/>
                    </a:cubicBezTo>
                    <a:cubicBezTo>
                      <a:pt x="4513" y="4871"/>
                      <a:pt x="3159" y="4382"/>
                      <a:pt x="2035" y="3212"/>
                    </a:cubicBezTo>
                    <a:cubicBezTo>
                      <a:pt x="1071" y="2195"/>
                      <a:pt x="402" y="1098"/>
                      <a:pt x="242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6" name="Google Shape;7716;p55"/>
              <p:cNvSpPr/>
              <p:nvPr/>
            </p:nvSpPr>
            <p:spPr>
              <a:xfrm>
                <a:off x="1714250" y="3167925"/>
                <a:ext cx="113650" cy="93000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3720" extrusionOk="0">
                    <a:moveTo>
                      <a:pt x="2493" y="0"/>
                    </a:moveTo>
                    <a:cubicBezTo>
                      <a:pt x="1395" y="0"/>
                      <a:pt x="0" y="2161"/>
                      <a:pt x="0" y="3535"/>
                    </a:cubicBezTo>
                    <a:cubicBezTo>
                      <a:pt x="0" y="3663"/>
                      <a:pt x="71" y="3720"/>
                      <a:pt x="193" y="3720"/>
                    </a:cubicBezTo>
                    <a:cubicBezTo>
                      <a:pt x="1069" y="3720"/>
                      <a:pt x="4546" y="784"/>
                      <a:pt x="2784" y="56"/>
                    </a:cubicBezTo>
                    <a:cubicBezTo>
                      <a:pt x="2690" y="18"/>
                      <a:pt x="2593" y="0"/>
                      <a:pt x="2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7" name="Google Shape;7717;p55"/>
              <p:cNvSpPr/>
              <p:nvPr/>
            </p:nvSpPr>
            <p:spPr>
              <a:xfrm>
                <a:off x="1714250" y="3172650"/>
                <a:ext cx="104275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523" extrusionOk="0">
                    <a:moveTo>
                      <a:pt x="3025" y="1"/>
                    </a:moveTo>
                    <a:cubicBezTo>
                      <a:pt x="2650" y="1098"/>
                      <a:pt x="803" y="2517"/>
                      <a:pt x="107" y="2650"/>
                    </a:cubicBezTo>
                    <a:cubicBezTo>
                      <a:pt x="54" y="2891"/>
                      <a:pt x="0" y="3105"/>
                      <a:pt x="0" y="3346"/>
                    </a:cubicBezTo>
                    <a:cubicBezTo>
                      <a:pt x="0" y="3468"/>
                      <a:pt x="69" y="3522"/>
                      <a:pt x="187" y="3522"/>
                    </a:cubicBezTo>
                    <a:cubicBezTo>
                      <a:pt x="1003" y="3522"/>
                      <a:pt x="4171" y="913"/>
                      <a:pt x="30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18" name="Google Shape;7718;p55"/>
            <p:cNvSpPr/>
            <p:nvPr/>
          </p:nvSpPr>
          <p:spPr>
            <a:xfrm rot="1056071" flipH="1">
              <a:off x="1807901" y="2987554"/>
              <a:ext cx="40637" cy="36857"/>
            </a:xfrm>
            <a:custGeom>
              <a:avLst/>
              <a:gdLst/>
              <a:ahLst/>
              <a:cxnLst/>
              <a:rect l="l" t="t" r="r" b="b"/>
              <a:pathLst>
                <a:path w="3053" h="2769" extrusionOk="0">
                  <a:moveTo>
                    <a:pt x="605" y="0"/>
                  </a:moveTo>
                  <a:cubicBezTo>
                    <a:pt x="480" y="0"/>
                    <a:pt x="373" y="34"/>
                    <a:pt x="295" y="105"/>
                  </a:cubicBezTo>
                  <a:cubicBezTo>
                    <a:pt x="1" y="427"/>
                    <a:pt x="295" y="1230"/>
                    <a:pt x="964" y="1925"/>
                  </a:cubicBezTo>
                  <a:cubicBezTo>
                    <a:pt x="1463" y="2443"/>
                    <a:pt x="2035" y="2769"/>
                    <a:pt x="2427" y="2769"/>
                  </a:cubicBezTo>
                  <a:cubicBezTo>
                    <a:pt x="2562" y="2769"/>
                    <a:pt x="2676" y="2730"/>
                    <a:pt x="2758" y="2648"/>
                  </a:cubicBezTo>
                  <a:cubicBezTo>
                    <a:pt x="3052" y="2354"/>
                    <a:pt x="2785" y="1551"/>
                    <a:pt x="2089" y="855"/>
                  </a:cubicBezTo>
                  <a:cubicBezTo>
                    <a:pt x="1582" y="328"/>
                    <a:pt x="998" y="0"/>
                    <a:pt x="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55"/>
            <p:cNvSpPr/>
            <p:nvPr/>
          </p:nvSpPr>
          <p:spPr>
            <a:xfrm rot="1056071" flipH="1">
              <a:off x="1915492" y="2980883"/>
              <a:ext cx="47745" cy="21084"/>
            </a:xfrm>
            <a:custGeom>
              <a:avLst/>
              <a:gdLst/>
              <a:ahLst/>
              <a:cxnLst/>
              <a:rect l="l" t="t" r="r" b="b"/>
              <a:pathLst>
                <a:path w="3587" h="1584" extrusionOk="0">
                  <a:moveTo>
                    <a:pt x="1726" y="1"/>
                  </a:moveTo>
                  <a:cubicBezTo>
                    <a:pt x="817" y="1"/>
                    <a:pt x="78" y="289"/>
                    <a:pt x="27" y="725"/>
                  </a:cubicBezTo>
                  <a:cubicBezTo>
                    <a:pt x="0" y="1153"/>
                    <a:pt x="776" y="1555"/>
                    <a:pt x="1740" y="1582"/>
                  </a:cubicBezTo>
                  <a:cubicBezTo>
                    <a:pt x="1780" y="1583"/>
                    <a:pt x="1821" y="1583"/>
                    <a:pt x="1861" y="1583"/>
                  </a:cubicBezTo>
                  <a:cubicBezTo>
                    <a:pt x="2770" y="1583"/>
                    <a:pt x="3509" y="1296"/>
                    <a:pt x="3560" y="886"/>
                  </a:cubicBezTo>
                  <a:cubicBezTo>
                    <a:pt x="3587" y="457"/>
                    <a:pt x="2810" y="56"/>
                    <a:pt x="1847" y="2"/>
                  </a:cubicBezTo>
                  <a:cubicBezTo>
                    <a:pt x="1806" y="1"/>
                    <a:pt x="1766" y="1"/>
                    <a:pt x="1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55"/>
            <p:cNvSpPr/>
            <p:nvPr/>
          </p:nvSpPr>
          <p:spPr>
            <a:xfrm rot="1056071" flipH="1">
              <a:off x="1927433" y="3029421"/>
              <a:ext cx="35287" cy="35287"/>
            </a:xfrm>
            <a:custGeom>
              <a:avLst/>
              <a:gdLst/>
              <a:ahLst/>
              <a:cxnLst/>
              <a:rect l="l" t="t" r="r" b="b"/>
              <a:pathLst>
                <a:path w="2651" h="2651" extrusionOk="0">
                  <a:moveTo>
                    <a:pt x="1633" y="0"/>
                  </a:moveTo>
                  <a:cubicBezTo>
                    <a:pt x="1312" y="0"/>
                    <a:pt x="964" y="161"/>
                    <a:pt x="643" y="536"/>
                  </a:cubicBezTo>
                  <a:cubicBezTo>
                    <a:pt x="375" y="803"/>
                    <a:pt x="134" y="1178"/>
                    <a:pt x="1" y="1553"/>
                  </a:cubicBezTo>
                  <a:lnTo>
                    <a:pt x="1" y="1633"/>
                  </a:lnTo>
                  <a:cubicBezTo>
                    <a:pt x="27" y="1687"/>
                    <a:pt x="27" y="1713"/>
                    <a:pt x="108" y="1713"/>
                  </a:cubicBezTo>
                  <a:lnTo>
                    <a:pt x="134" y="1713"/>
                  </a:lnTo>
                  <a:cubicBezTo>
                    <a:pt x="215" y="1713"/>
                    <a:pt x="241" y="1687"/>
                    <a:pt x="268" y="1606"/>
                  </a:cubicBezTo>
                  <a:cubicBezTo>
                    <a:pt x="295" y="1553"/>
                    <a:pt x="349" y="1499"/>
                    <a:pt x="349" y="1446"/>
                  </a:cubicBezTo>
                  <a:cubicBezTo>
                    <a:pt x="482" y="1178"/>
                    <a:pt x="643" y="964"/>
                    <a:pt x="804" y="777"/>
                  </a:cubicBezTo>
                  <a:cubicBezTo>
                    <a:pt x="937" y="643"/>
                    <a:pt x="1044" y="536"/>
                    <a:pt x="1178" y="429"/>
                  </a:cubicBezTo>
                  <a:cubicBezTo>
                    <a:pt x="1232" y="402"/>
                    <a:pt x="1339" y="322"/>
                    <a:pt x="1419" y="295"/>
                  </a:cubicBezTo>
                  <a:lnTo>
                    <a:pt x="1473" y="295"/>
                  </a:lnTo>
                  <a:cubicBezTo>
                    <a:pt x="1499" y="295"/>
                    <a:pt x="1553" y="295"/>
                    <a:pt x="1607" y="268"/>
                  </a:cubicBezTo>
                  <a:lnTo>
                    <a:pt x="1767" y="268"/>
                  </a:lnTo>
                  <a:cubicBezTo>
                    <a:pt x="1847" y="268"/>
                    <a:pt x="1874" y="295"/>
                    <a:pt x="1954" y="322"/>
                  </a:cubicBezTo>
                  <a:cubicBezTo>
                    <a:pt x="1981" y="375"/>
                    <a:pt x="2035" y="402"/>
                    <a:pt x="2088" y="429"/>
                  </a:cubicBezTo>
                  <a:cubicBezTo>
                    <a:pt x="2115" y="455"/>
                    <a:pt x="2142" y="509"/>
                    <a:pt x="2169" y="562"/>
                  </a:cubicBezTo>
                  <a:cubicBezTo>
                    <a:pt x="2222" y="643"/>
                    <a:pt x="2249" y="669"/>
                    <a:pt x="2276" y="750"/>
                  </a:cubicBezTo>
                  <a:cubicBezTo>
                    <a:pt x="2302" y="830"/>
                    <a:pt x="2356" y="964"/>
                    <a:pt x="2356" y="1098"/>
                  </a:cubicBezTo>
                  <a:cubicBezTo>
                    <a:pt x="2356" y="1312"/>
                    <a:pt x="2356" y="1553"/>
                    <a:pt x="2276" y="1794"/>
                  </a:cubicBezTo>
                  <a:lnTo>
                    <a:pt x="2276" y="1767"/>
                  </a:lnTo>
                  <a:cubicBezTo>
                    <a:pt x="2249" y="1901"/>
                    <a:pt x="2222" y="2008"/>
                    <a:pt x="2169" y="2142"/>
                  </a:cubicBezTo>
                  <a:cubicBezTo>
                    <a:pt x="2169" y="2195"/>
                    <a:pt x="2142" y="2249"/>
                    <a:pt x="2142" y="2302"/>
                  </a:cubicBezTo>
                  <a:lnTo>
                    <a:pt x="2115" y="2382"/>
                  </a:lnTo>
                  <a:cubicBezTo>
                    <a:pt x="2115" y="2409"/>
                    <a:pt x="2062" y="2436"/>
                    <a:pt x="2062" y="2463"/>
                  </a:cubicBezTo>
                  <a:cubicBezTo>
                    <a:pt x="2035" y="2543"/>
                    <a:pt x="2062" y="2650"/>
                    <a:pt x="2169" y="2650"/>
                  </a:cubicBezTo>
                  <a:lnTo>
                    <a:pt x="2222" y="2650"/>
                  </a:lnTo>
                  <a:cubicBezTo>
                    <a:pt x="2276" y="2650"/>
                    <a:pt x="2356" y="2623"/>
                    <a:pt x="2356" y="2543"/>
                  </a:cubicBezTo>
                  <a:cubicBezTo>
                    <a:pt x="2356" y="2516"/>
                    <a:pt x="2383" y="2436"/>
                    <a:pt x="2383" y="2409"/>
                  </a:cubicBezTo>
                  <a:cubicBezTo>
                    <a:pt x="2383" y="2382"/>
                    <a:pt x="2409" y="2382"/>
                    <a:pt x="2409" y="2329"/>
                  </a:cubicBezTo>
                  <a:cubicBezTo>
                    <a:pt x="2436" y="2275"/>
                    <a:pt x="2436" y="2168"/>
                    <a:pt x="2490" y="2115"/>
                  </a:cubicBezTo>
                  <a:cubicBezTo>
                    <a:pt x="2517" y="1954"/>
                    <a:pt x="2543" y="1740"/>
                    <a:pt x="2570" y="1579"/>
                  </a:cubicBezTo>
                  <a:cubicBezTo>
                    <a:pt x="2650" y="1124"/>
                    <a:pt x="2624" y="803"/>
                    <a:pt x="2490" y="536"/>
                  </a:cubicBezTo>
                  <a:cubicBezTo>
                    <a:pt x="2409" y="375"/>
                    <a:pt x="2302" y="268"/>
                    <a:pt x="2169" y="161"/>
                  </a:cubicBezTo>
                  <a:cubicBezTo>
                    <a:pt x="2115" y="134"/>
                    <a:pt x="2035" y="107"/>
                    <a:pt x="1954" y="27"/>
                  </a:cubicBezTo>
                  <a:cubicBezTo>
                    <a:pt x="1874" y="27"/>
                    <a:pt x="1767" y="0"/>
                    <a:pt x="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55"/>
            <p:cNvSpPr/>
            <p:nvPr/>
          </p:nvSpPr>
          <p:spPr>
            <a:xfrm rot="1056071" flipH="1">
              <a:off x="1822939" y="3037105"/>
              <a:ext cx="42408" cy="38840"/>
            </a:xfrm>
            <a:custGeom>
              <a:avLst/>
              <a:gdLst/>
              <a:ahLst/>
              <a:cxnLst/>
              <a:rect l="l" t="t" r="r" b="b"/>
              <a:pathLst>
                <a:path w="3186" h="2918" extrusionOk="0">
                  <a:moveTo>
                    <a:pt x="1928" y="0"/>
                  </a:moveTo>
                  <a:cubicBezTo>
                    <a:pt x="1767" y="0"/>
                    <a:pt x="1580" y="54"/>
                    <a:pt x="1419" y="134"/>
                  </a:cubicBezTo>
                  <a:cubicBezTo>
                    <a:pt x="1259" y="215"/>
                    <a:pt x="1098" y="322"/>
                    <a:pt x="911" y="482"/>
                  </a:cubicBezTo>
                  <a:cubicBezTo>
                    <a:pt x="750" y="616"/>
                    <a:pt x="616" y="777"/>
                    <a:pt x="429" y="1018"/>
                  </a:cubicBezTo>
                  <a:cubicBezTo>
                    <a:pt x="295" y="1178"/>
                    <a:pt x="188" y="1339"/>
                    <a:pt x="54" y="1553"/>
                  </a:cubicBezTo>
                  <a:cubicBezTo>
                    <a:pt x="1" y="1606"/>
                    <a:pt x="1" y="1713"/>
                    <a:pt x="81" y="1740"/>
                  </a:cubicBezTo>
                  <a:cubicBezTo>
                    <a:pt x="108" y="1740"/>
                    <a:pt x="108" y="1794"/>
                    <a:pt x="161" y="1794"/>
                  </a:cubicBezTo>
                  <a:cubicBezTo>
                    <a:pt x="215" y="1794"/>
                    <a:pt x="241" y="1740"/>
                    <a:pt x="295" y="1713"/>
                  </a:cubicBezTo>
                  <a:cubicBezTo>
                    <a:pt x="456" y="1419"/>
                    <a:pt x="616" y="1178"/>
                    <a:pt x="830" y="991"/>
                  </a:cubicBezTo>
                  <a:lnTo>
                    <a:pt x="830" y="937"/>
                  </a:lnTo>
                  <a:cubicBezTo>
                    <a:pt x="991" y="777"/>
                    <a:pt x="1151" y="616"/>
                    <a:pt x="1285" y="509"/>
                  </a:cubicBezTo>
                  <a:cubicBezTo>
                    <a:pt x="1392" y="455"/>
                    <a:pt x="1499" y="375"/>
                    <a:pt x="1580" y="348"/>
                  </a:cubicBezTo>
                  <a:cubicBezTo>
                    <a:pt x="1687" y="322"/>
                    <a:pt x="1740" y="322"/>
                    <a:pt x="1847" y="268"/>
                  </a:cubicBezTo>
                  <a:lnTo>
                    <a:pt x="2061" y="268"/>
                  </a:lnTo>
                  <a:cubicBezTo>
                    <a:pt x="2169" y="322"/>
                    <a:pt x="2222" y="322"/>
                    <a:pt x="2329" y="375"/>
                  </a:cubicBezTo>
                  <a:cubicBezTo>
                    <a:pt x="2383" y="402"/>
                    <a:pt x="2463" y="482"/>
                    <a:pt x="2516" y="509"/>
                  </a:cubicBezTo>
                  <a:cubicBezTo>
                    <a:pt x="2597" y="536"/>
                    <a:pt x="2624" y="616"/>
                    <a:pt x="2650" y="670"/>
                  </a:cubicBezTo>
                  <a:lnTo>
                    <a:pt x="2757" y="884"/>
                  </a:lnTo>
                  <a:cubicBezTo>
                    <a:pt x="2784" y="991"/>
                    <a:pt x="2838" y="1071"/>
                    <a:pt x="2838" y="1205"/>
                  </a:cubicBezTo>
                  <a:cubicBezTo>
                    <a:pt x="2838" y="1419"/>
                    <a:pt x="2838" y="1606"/>
                    <a:pt x="2784" y="1847"/>
                  </a:cubicBezTo>
                  <a:lnTo>
                    <a:pt x="2784" y="1874"/>
                  </a:lnTo>
                  <a:cubicBezTo>
                    <a:pt x="2757" y="2061"/>
                    <a:pt x="2731" y="2142"/>
                    <a:pt x="2677" y="2276"/>
                  </a:cubicBezTo>
                  <a:cubicBezTo>
                    <a:pt x="2650" y="2356"/>
                    <a:pt x="2650" y="2409"/>
                    <a:pt x="2624" y="2490"/>
                  </a:cubicBezTo>
                  <a:cubicBezTo>
                    <a:pt x="2597" y="2597"/>
                    <a:pt x="2570" y="2650"/>
                    <a:pt x="2516" y="2731"/>
                  </a:cubicBezTo>
                  <a:lnTo>
                    <a:pt x="2516" y="2757"/>
                  </a:lnTo>
                  <a:cubicBezTo>
                    <a:pt x="2490" y="2784"/>
                    <a:pt x="2516" y="2811"/>
                    <a:pt x="2516" y="2864"/>
                  </a:cubicBezTo>
                  <a:cubicBezTo>
                    <a:pt x="2516" y="2891"/>
                    <a:pt x="2570" y="2918"/>
                    <a:pt x="2597" y="2918"/>
                  </a:cubicBezTo>
                  <a:lnTo>
                    <a:pt x="2677" y="2918"/>
                  </a:lnTo>
                  <a:cubicBezTo>
                    <a:pt x="2731" y="2891"/>
                    <a:pt x="2757" y="2891"/>
                    <a:pt x="2757" y="2864"/>
                  </a:cubicBezTo>
                  <a:lnTo>
                    <a:pt x="2784" y="2811"/>
                  </a:lnTo>
                  <a:lnTo>
                    <a:pt x="2784" y="2784"/>
                  </a:lnTo>
                  <a:cubicBezTo>
                    <a:pt x="2838" y="2757"/>
                    <a:pt x="2838" y="2731"/>
                    <a:pt x="2864" y="2677"/>
                  </a:cubicBezTo>
                  <a:cubicBezTo>
                    <a:pt x="2864" y="2650"/>
                    <a:pt x="2891" y="2624"/>
                    <a:pt x="2891" y="2597"/>
                  </a:cubicBezTo>
                  <a:lnTo>
                    <a:pt x="2891" y="2543"/>
                  </a:lnTo>
                  <a:cubicBezTo>
                    <a:pt x="2918" y="2463"/>
                    <a:pt x="2972" y="2383"/>
                    <a:pt x="2998" y="2276"/>
                  </a:cubicBezTo>
                  <a:cubicBezTo>
                    <a:pt x="3052" y="2115"/>
                    <a:pt x="3105" y="1928"/>
                    <a:pt x="3132" y="1713"/>
                  </a:cubicBezTo>
                  <a:cubicBezTo>
                    <a:pt x="3186" y="1285"/>
                    <a:pt x="3132" y="911"/>
                    <a:pt x="2998" y="616"/>
                  </a:cubicBezTo>
                  <a:cubicBezTo>
                    <a:pt x="2784" y="268"/>
                    <a:pt x="2436" y="54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55"/>
            <p:cNvSpPr/>
            <p:nvPr/>
          </p:nvSpPr>
          <p:spPr>
            <a:xfrm rot="1056071" flipH="1">
              <a:off x="1888792" y="3052107"/>
              <a:ext cx="22096" cy="21750"/>
            </a:xfrm>
            <a:custGeom>
              <a:avLst/>
              <a:gdLst/>
              <a:ahLst/>
              <a:cxnLst/>
              <a:rect l="l" t="t" r="r" b="b"/>
              <a:pathLst>
                <a:path w="1660" h="1634" extrusionOk="0">
                  <a:moveTo>
                    <a:pt x="402" y="1"/>
                  </a:moveTo>
                  <a:cubicBezTo>
                    <a:pt x="402" y="81"/>
                    <a:pt x="402" y="81"/>
                    <a:pt x="375" y="81"/>
                  </a:cubicBezTo>
                  <a:cubicBezTo>
                    <a:pt x="348" y="81"/>
                    <a:pt x="321" y="81"/>
                    <a:pt x="321" y="108"/>
                  </a:cubicBezTo>
                  <a:cubicBezTo>
                    <a:pt x="214" y="269"/>
                    <a:pt x="107" y="402"/>
                    <a:pt x="54" y="563"/>
                  </a:cubicBezTo>
                  <a:cubicBezTo>
                    <a:pt x="0" y="643"/>
                    <a:pt x="0" y="697"/>
                    <a:pt x="0" y="777"/>
                  </a:cubicBezTo>
                  <a:lnTo>
                    <a:pt x="0" y="964"/>
                  </a:lnTo>
                  <a:cubicBezTo>
                    <a:pt x="54" y="1205"/>
                    <a:pt x="134" y="1446"/>
                    <a:pt x="348" y="1527"/>
                  </a:cubicBezTo>
                  <a:cubicBezTo>
                    <a:pt x="455" y="1607"/>
                    <a:pt x="535" y="1634"/>
                    <a:pt x="642" y="1634"/>
                  </a:cubicBezTo>
                  <a:lnTo>
                    <a:pt x="669" y="1634"/>
                  </a:lnTo>
                  <a:cubicBezTo>
                    <a:pt x="776" y="1634"/>
                    <a:pt x="883" y="1607"/>
                    <a:pt x="990" y="1580"/>
                  </a:cubicBezTo>
                  <a:cubicBezTo>
                    <a:pt x="1071" y="1500"/>
                    <a:pt x="1178" y="1446"/>
                    <a:pt x="1312" y="1312"/>
                  </a:cubicBezTo>
                  <a:cubicBezTo>
                    <a:pt x="1419" y="1205"/>
                    <a:pt x="1526" y="1045"/>
                    <a:pt x="1579" y="831"/>
                  </a:cubicBezTo>
                  <a:cubicBezTo>
                    <a:pt x="1606" y="777"/>
                    <a:pt x="1606" y="697"/>
                    <a:pt x="1660" y="616"/>
                  </a:cubicBezTo>
                  <a:cubicBezTo>
                    <a:pt x="1660" y="536"/>
                    <a:pt x="1660" y="509"/>
                    <a:pt x="1579" y="456"/>
                  </a:cubicBezTo>
                  <a:lnTo>
                    <a:pt x="1552" y="456"/>
                  </a:lnTo>
                  <a:cubicBezTo>
                    <a:pt x="1499" y="456"/>
                    <a:pt x="1472" y="509"/>
                    <a:pt x="1445" y="536"/>
                  </a:cubicBezTo>
                  <a:cubicBezTo>
                    <a:pt x="1419" y="670"/>
                    <a:pt x="1365" y="804"/>
                    <a:pt x="1312" y="911"/>
                  </a:cubicBezTo>
                  <a:cubicBezTo>
                    <a:pt x="1258" y="991"/>
                    <a:pt x="1205" y="1098"/>
                    <a:pt x="1151" y="1179"/>
                  </a:cubicBezTo>
                  <a:cubicBezTo>
                    <a:pt x="1071" y="1232"/>
                    <a:pt x="1044" y="1286"/>
                    <a:pt x="990" y="1312"/>
                  </a:cubicBezTo>
                  <a:cubicBezTo>
                    <a:pt x="937" y="1339"/>
                    <a:pt x="883" y="1339"/>
                    <a:pt x="857" y="1366"/>
                  </a:cubicBezTo>
                  <a:cubicBezTo>
                    <a:pt x="776" y="1366"/>
                    <a:pt x="749" y="1393"/>
                    <a:pt x="723" y="1393"/>
                  </a:cubicBezTo>
                  <a:lnTo>
                    <a:pt x="589" y="1393"/>
                  </a:lnTo>
                  <a:cubicBezTo>
                    <a:pt x="535" y="1393"/>
                    <a:pt x="509" y="1366"/>
                    <a:pt x="482" y="1366"/>
                  </a:cubicBezTo>
                  <a:cubicBezTo>
                    <a:pt x="428" y="1339"/>
                    <a:pt x="402" y="1339"/>
                    <a:pt x="375" y="1312"/>
                  </a:cubicBezTo>
                  <a:lnTo>
                    <a:pt x="268" y="1205"/>
                  </a:lnTo>
                  <a:cubicBezTo>
                    <a:pt x="241" y="1179"/>
                    <a:pt x="241" y="1125"/>
                    <a:pt x="214" y="1072"/>
                  </a:cubicBezTo>
                  <a:cubicBezTo>
                    <a:pt x="214" y="1045"/>
                    <a:pt x="161" y="964"/>
                    <a:pt x="161" y="911"/>
                  </a:cubicBezTo>
                  <a:lnTo>
                    <a:pt x="161" y="670"/>
                  </a:lnTo>
                  <a:cubicBezTo>
                    <a:pt x="214" y="563"/>
                    <a:pt x="241" y="509"/>
                    <a:pt x="268" y="402"/>
                  </a:cubicBezTo>
                  <a:cubicBezTo>
                    <a:pt x="321" y="295"/>
                    <a:pt x="375" y="242"/>
                    <a:pt x="428" y="135"/>
                  </a:cubicBezTo>
                  <a:cubicBezTo>
                    <a:pt x="428" y="108"/>
                    <a:pt x="482" y="108"/>
                    <a:pt x="428" y="54"/>
                  </a:cubicBezTo>
                  <a:cubicBezTo>
                    <a:pt x="428" y="28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3" name="Google Shape;7723;p55"/>
          <p:cNvGrpSpPr/>
          <p:nvPr/>
        </p:nvGrpSpPr>
        <p:grpSpPr>
          <a:xfrm>
            <a:off x="7818312" y="455121"/>
            <a:ext cx="552902" cy="588459"/>
            <a:chOff x="2115362" y="3328908"/>
            <a:chExt cx="552902" cy="588459"/>
          </a:xfrm>
        </p:grpSpPr>
        <p:sp>
          <p:nvSpPr>
            <p:cNvPr id="7724" name="Google Shape;7724;p55"/>
            <p:cNvSpPr/>
            <p:nvPr/>
          </p:nvSpPr>
          <p:spPr>
            <a:xfrm>
              <a:off x="2115362" y="3328908"/>
              <a:ext cx="552902" cy="588459"/>
            </a:xfrm>
            <a:custGeom>
              <a:avLst/>
              <a:gdLst/>
              <a:ahLst/>
              <a:cxnLst/>
              <a:rect l="l" t="t" r="r" b="b"/>
              <a:pathLst>
                <a:path w="24973" h="26579" extrusionOk="0">
                  <a:moveTo>
                    <a:pt x="19272" y="0"/>
                  </a:moveTo>
                  <a:cubicBezTo>
                    <a:pt x="18335" y="0"/>
                    <a:pt x="17398" y="348"/>
                    <a:pt x="16702" y="991"/>
                  </a:cubicBezTo>
                  <a:cubicBezTo>
                    <a:pt x="15418" y="2088"/>
                    <a:pt x="13651" y="4069"/>
                    <a:pt x="12554" y="7147"/>
                  </a:cubicBezTo>
                  <a:cubicBezTo>
                    <a:pt x="12447" y="7414"/>
                    <a:pt x="12339" y="7682"/>
                    <a:pt x="12286" y="7977"/>
                  </a:cubicBezTo>
                  <a:lnTo>
                    <a:pt x="11992" y="7869"/>
                  </a:lnTo>
                  <a:cubicBezTo>
                    <a:pt x="11911" y="7843"/>
                    <a:pt x="11858" y="7843"/>
                    <a:pt x="11777" y="7816"/>
                  </a:cubicBezTo>
                  <a:cubicBezTo>
                    <a:pt x="11269" y="6371"/>
                    <a:pt x="10305" y="4684"/>
                    <a:pt x="8458" y="3560"/>
                  </a:cubicBezTo>
                  <a:cubicBezTo>
                    <a:pt x="8325" y="3400"/>
                    <a:pt x="8164" y="3185"/>
                    <a:pt x="7896" y="2945"/>
                  </a:cubicBezTo>
                  <a:cubicBezTo>
                    <a:pt x="7227" y="2409"/>
                    <a:pt x="6505" y="2115"/>
                    <a:pt x="5728" y="2115"/>
                  </a:cubicBezTo>
                  <a:cubicBezTo>
                    <a:pt x="4577" y="2115"/>
                    <a:pt x="3560" y="2757"/>
                    <a:pt x="3052" y="3801"/>
                  </a:cubicBezTo>
                  <a:cubicBezTo>
                    <a:pt x="2891" y="4122"/>
                    <a:pt x="2784" y="4524"/>
                    <a:pt x="2757" y="4898"/>
                  </a:cubicBezTo>
                  <a:cubicBezTo>
                    <a:pt x="2008" y="5006"/>
                    <a:pt x="1366" y="5300"/>
                    <a:pt x="884" y="5835"/>
                  </a:cubicBezTo>
                  <a:cubicBezTo>
                    <a:pt x="295" y="6424"/>
                    <a:pt x="1" y="7200"/>
                    <a:pt x="81" y="8030"/>
                  </a:cubicBezTo>
                  <a:cubicBezTo>
                    <a:pt x="134" y="9690"/>
                    <a:pt x="1473" y="10921"/>
                    <a:pt x="3186" y="10921"/>
                  </a:cubicBezTo>
                  <a:cubicBezTo>
                    <a:pt x="3427" y="10921"/>
                    <a:pt x="3694" y="10894"/>
                    <a:pt x="3908" y="10840"/>
                  </a:cubicBezTo>
                  <a:lnTo>
                    <a:pt x="4952" y="11483"/>
                  </a:lnTo>
                  <a:cubicBezTo>
                    <a:pt x="4551" y="12553"/>
                    <a:pt x="4310" y="13918"/>
                    <a:pt x="4417" y="15658"/>
                  </a:cubicBezTo>
                  <a:cubicBezTo>
                    <a:pt x="3962" y="16327"/>
                    <a:pt x="3721" y="17130"/>
                    <a:pt x="3774" y="17987"/>
                  </a:cubicBezTo>
                  <a:cubicBezTo>
                    <a:pt x="3882" y="19111"/>
                    <a:pt x="4497" y="20128"/>
                    <a:pt x="5380" y="20690"/>
                  </a:cubicBezTo>
                  <a:cubicBezTo>
                    <a:pt x="5514" y="21065"/>
                    <a:pt x="5702" y="21386"/>
                    <a:pt x="5862" y="21681"/>
                  </a:cubicBezTo>
                  <a:cubicBezTo>
                    <a:pt x="5862" y="21681"/>
                    <a:pt x="5889" y="21734"/>
                    <a:pt x="5889" y="21761"/>
                  </a:cubicBezTo>
                  <a:cubicBezTo>
                    <a:pt x="5996" y="21921"/>
                    <a:pt x="6103" y="22055"/>
                    <a:pt x="6183" y="22216"/>
                  </a:cubicBezTo>
                  <a:cubicBezTo>
                    <a:pt x="6906" y="23286"/>
                    <a:pt x="7843" y="24063"/>
                    <a:pt x="8994" y="24598"/>
                  </a:cubicBezTo>
                  <a:lnTo>
                    <a:pt x="9047" y="24598"/>
                  </a:lnTo>
                  <a:cubicBezTo>
                    <a:pt x="9743" y="24892"/>
                    <a:pt x="10412" y="25080"/>
                    <a:pt x="10921" y="25214"/>
                  </a:cubicBezTo>
                  <a:cubicBezTo>
                    <a:pt x="11135" y="25267"/>
                    <a:pt x="11269" y="25294"/>
                    <a:pt x="11349" y="25347"/>
                  </a:cubicBezTo>
                  <a:lnTo>
                    <a:pt x="11376" y="25374"/>
                  </a:lnTo>
                  <a:lnTo>
                    <a:pt x="11403" y="25401"/>
                  </a:lnTo>
                  <a:cubicBezTo>
                    <a:pt x="11911" y="26150"/>
                    <a:pt x="12741" y="26579"/>
                    <a:pt x="13624" y="26579"/>
                  </a:cubicBezTo>
                  <a:cubicBezTo>
                    <a:pt x="13892" y="26579"/>
                    <a:pt x="14160" y="26552"/>
                    <a:pt x="14427" y="26445"/>
                  </a:cubicBezTo>
                  <a:cubicBezTo>
                    <a:pt x="15551" y="26070"/>
                    <a:pt x="16328" y="25026"/>
                    <a:pt x="16301" y="23875"/>
                  </a:cubicBezTo>
                  <a:lnTo>
                    <a:pt x="16301" y="23795"/>
                  </a:lnTo>
                  <a:cubicBezTo>
                    <a:pt x="16301" y="23768"/>
                    <a:pt x="16328" y="23688"/>
                    <a:pt x="16435" y="23608"/>
                  </a:cubicBezTo>
                  <a:cubicBezTo>
                    <a:pt x="16461" y="23527"/>
                    <a:pt x="16542" y="23474"/>
                    <a:pt x="16595" y="23394"/>
                  </a:cubicBezTo>
                  <a:cubicBezTo>
                    <a:pt x="16702" y="23286"/>
                    <a:pt x="16809" y="23153"/>
                    <a:pt x="16890" y="23072"/>
                  </a:cubicBezTo>
                  <a:cubicBezTo>
                    <a:pt x="16943" y="23019"/>
                    <a:pt x="17077" y="22858"/>
                    <a:pt x="17077" y="22858"/>
                  </a:cubicBezTo>
                  <a:cubicBezTo>
                    <a:pt x="17104" y="22805"/>
                    <a:pt x="17157" y="22751"/>
                    <a:pt x="17184" y="22698"/>
                  </a:cubicBezTo>
                  <a:cubicBezTo>
                    <a:pt x="17264" y="22617"/>
                    <a:pt x="17291" y="22564"/>
                    <a:pt x="17371" y="22483"/>
                  </a:cubicBezTo>
                  <a:lnTo>
                    <a:pt x="17398" y="22457"/>
                  </a:lnTo>
                  <a:cubicBezTo>
                    <a:pt x="17425" y="22403"/>
                    <a:pt x="17478" y="22350"/>
                    <a:pt x="17505" y="22296"/>
                  </a:cubicBezTo>
                  <a:cubicBezTo>
                    <a:pt x="17559" y="22216"/>
                    <a:pt x="17612" y="22162"/>
                    <a:pt x="17639" y="22055"/>
                  </a:cubicBezTo>
                  <a:lnTo>
                    <a:pt x="17666" y="22028"/>
                  </a:lnTo>
                  <a:cubicBezTo>
                    <a:pt x="17693" y="21948"/>
                    <a:pt x="17773" y="21895"/>
                    <a:pt x="17800" y="21814"/>
                  </a:cubicBezTo>
                  <a:cubicBezTo>
                    <a:pt x="18228" y="21092"/>
                    <a:pt x="18522" y="20315"/>
                    <a:pt x="18683" y="19486"/>
                  </a:cubicBezTo>
                  <a:cubicBezTo>
                    <a:pt x="18683" y="19432"/>
                    <a:pt x="18683" y="19379"/>
                    <a:pt x="18710" y="19352"/>
                  </a:cubicBezTo>
                  <a:cubicBezTo>
                    <a:pt x="18710" y="19245"/>
                    <a:pt x="18736" y="19138"/>
                    <a:pt x="18736" y="19057"/>
                  </a:cubicBezTo>
                  <a:lnTo>
                    <a:pt x="18736" y="19004"/>
                  </a:lnTo>
                  <a:cubicBezTo>
                    <a:pt x="18736" y="18924"/>
                    <a:pt x="18763" y="18790"/>
                    <a:pt x="18763" y="18683"/>
                  </a:cubicBezTo>
                  <a:lnTo>
                    <a:pt x="18763" y="18174"/>
                  </a:lnTo>
                  <a:lnTo>
                    <a:pt x="18763" y="17933"/>
                  </a:lnTo>
                  <a:cubicBezTo>
                    <a:pt x="18763" y="17800"/>
                    <a:pt x="18736" y="17666"/>
                    <a:pt x="18736" y="17532"/>
                  </a:cubicBezTo>
                  <a:cubicBezTo>
                    <a:pt x="18736" y="17478"/>
                    <a:pt x="18710" y="17371"/>
                    <a:pt x="18710" y="17318"/>
                  </a:cubicBezTo>
                  <a:cubicBezTo>
                    <a:pt x="18710" y="17237"/>
                    <a:pt x="18710" y="17184"/>
                    <a:pt x="18683" y="17104"/>
                  </a:cubicBezTo>
                  <a:cubicBezTo>
                    <a:pt x="18683" y="17050"/>
                    <a:pt x="18629" y="16970"/>
                    <a:pt x="18629" y="16916"/>
                  </a:cubicBezTo>
                  <a:cubicBezTo>
                    <a:pt x="18603" y="16782"/>
                    <a:pt x="18603" y="16675"/>
                    <a:pt x="18576" y="16542"/>
                  </a:cubicBezTo>
                  <a:cubicBezTo>
                    <a:pt x="18603" y="16461"/>
                    <a:pt x="18603" y="16434"/>
                    <a:pt x="18629" y="16354"/>
                  </a:cubicBezTo>
                  <a:cubicBezTo>
                    <a:pt x="20931" y="15631"/>
                    <a:pt x="22537" y="14534"/>
                    <a:pt x="23447" y="13089"/>
                  </a:cubicBezTo>
                  <a:cubicBezTo>
                    <a:pt x="24973" y="10653"/>
                    <a:pt x="24438" y="8351"/>
                    <a:pt x="23367" y="6799"/>
                  </a:cubicBezTo>
                  <a:cubicBezTo>
                    <a:pt x="23554" y="5353"/>
                    <a:pt x="23420" y="3962"/>
                    <a:pt x="23019" y="2730"/>
                  </a:cubicBezTo>
                  <a:cubicBezTo>
                    <a:pt x="22484" y="1125"/>
                    <a:pt x="20985" y="0"/>
                    <a:pt x="19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55"/>
            <p:cNvSpPr/>
            <p:nvPr/>
          </p:nvSpPr>
          <p:spPr>
            <a:xfrm>
              <a:off x="2426200" y="3357225"/>
              <a:ext cx="219500" cy="296575"/>
            </a:xfrm>
            <a:custGeom>
              <a:avLst/>
              <a:gdLst/>
              <a:ahLst/>
              <a:cxnLst/>
              <a:rect l="l" t="t" r="r" b="b"/>
              <a:pathLst>
                <a:path w="8780" h="11863" extrusionOk="0">
                  <a:moveTo>
                    <a:pt x="5403" y="0"/>
                  </a:moveTo>
                  <a:cubicBezTo>
                    <a:pt x="5113" y="0"/>
                    <a:pt x="4819" y="104"/>
                    <a:pt x="4578" y="326"/>
                  </a:cubicBezTo>
                  <a:cubicBezTo>
                    <a:pt x="3560" y="1183"/>
                    <a:pt x="2115" y="2789"/>
                    <a:pt x="1205" y="5331"/>
                  </a:cubicBezTo>
                  <a:cubicBezTo>
                    <a:pt x="1" y="8623"/>
                    <a:pt x="295" y="11862"/>
                    <a:pt x="295" y="11862"/>
                  </a:cubicBezTo>
                  <a:cubicBezTo>
                    <a:pt x="295" y="11862"/>
                    <a:pt x="5755" y="11354"/>
                    <a:pt x="7308" y="8971"/>
                  </a:cubicBezTo>
                  <a:cubicBezTo>
                    <a:pt x="8780" y="6563"/>
                    <a:pt x="6585" y="4903"/>
                    <a:pt x="6585" y="4903"/>
                  </a:cubicBezTo>
                  <a:cubicBezTo>
                    <a:pt x="7067" y="3163"/>
                    <a:pt x="6906" y="1825"/>
                    <a:pt x="6585" y="888"/>
                  </a:cubicBezTo>
                  <a:cubicBezTo>
                    <a:pt x="6414" y="324"/>
                    <a:pt x="5915" y="0"/>
                    <a:pt x="5403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55"/>
            <p:cNvSpPr/>
            <p:nvPr/>
          </p:nvSpPr>
          <p:spPr>
            <a:xfrm>
              <a:off x="2244875" y="3429600"/>
              <a:ext cx="76300" cy="127175"/>
            </a:xfrm>
            <a:custGeom>
              <a:avLst/>
              <a:gdLst/>
              <a:ahLst/>
              <a:cxnLst/>
              <a:rect l="l" t="t" r="r" b="b"/>
              <a:pathLst>
                <a:path w="3052" h="5087" extrusionOk="0">
                  <a:moveTo>
                    <a:pt x="0" y="1"/>
                  </a:moveTo>
                  <a:lnTo>
                    <a:pt x="0" y="1"/>
                  </a:lnTo>
                  <a:cubicBezTo>
                    <a:pt x="188" y="134"/>
                    <a:pt x="428" y="268"/>
                    <a:pt x="643" y="429"/>
                  </a:cubicBezTo>
                  <a:lnTo>
                    <a:pt x="937" y="670"/>
                  </a:lnTo>
                  <a:lnTo>
                    <a:pt x="1205" y="937"/>
                  </a:lnTo>
                  <a:cubicBezTo>
                    <a:pt x="1526" y="1312"/>
                    <a:pt x="1847" y="1714"/>
                    <a:pt x="2061" y="2169"/>
                  </a:cubicBezTo>
                  <a:cubicBezTo>
                    <a:pt x="2329" y="2597"/>
                    <a:pt x="2516" y="3079"/>
                    <a:pt x="2677" y="3587"/>
                  </a:cubicBezTo>
                  <a:cubicBezTo>
                    <a:pt x="2811" y="4069"/>
                    <a:pt x="2944" y="4578"/>
                    <a:pt x="2998" y="5086"/>
                  </a:cubicBezTo>
                  <a:cubicBezTo>
                    <a:pt x="3051" y="4578"/>
                    <a:pt x="2971" y="4042"/>
                    <a:pt x="2837" y="3534"/>
                  </a:cubicBezTo>
                  <a:cubicBezTo>
                    <a:pt x="2703" y="3052"/>
                    <a:pt x="2489" y="2543"/>
                    <a:pt x="2275" y="2062"/>
                  </a:cubicBezTo>
                  <a:cubicBezTo>
                    <a:pt x="2008" y="1607"/>
                    <a:pt x="1660" y="1205"/>
                    <a:pt x="1312" y="830"/>
                  </a:cubicBezTo>
                  <a:cubicBezTo>
                    <a:pt x="937" y="456"/>
                    <a:pt x="455" y="18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55"/>
            <p:cNvSpPr/>
            <p:nvPr/>
          </p:nvSpPr>
          <p:spPr>
            <a:xfrm>
              <a:off x="2211400" y="3409425"/>
              <a:ext cx="37500" cy="21550"/>
            </a:xfrm>
            <a:custGeom>
              <a:avLst/>
              <a:gdLst/>
              <a:ahLst/>
              <a:cxnLst/>
              <a:rect l="l" t="t" r="r" b="b"/>
              <a:pathLst>
                <a:path w="1500" h="862" extrusionOk="0">
                  <a:moveTo>
                    <a:pt x="394" y="0"/>
                  </a:moveTo>
                  <a:cubicBezTo>
                    <a:pt x="283" y="0"/>
                    <a:pt x="192" y="51"/>
                    <a:pt x="135" y="165"/>
                  </a:cubicBezTo>
                  <a:cubicBezTo>
                    <a:pt x="1" y="433"/>
                    <a:pt x="269" y="674"/>
                    <a:pt x="643" y="781"/>
                  </a:cubicBezTo>
                  <a:cubicBezTo>
                    <a:pt x="707" y="794"/>
                    <a:pt x="767" y="797"/>
                    <a:pt x="827" y="797"/>
                  </a:cubicBezTo>
                  <a:cubicBezTo>
                    <a:pt x="910" y="797"/>
                    <a:pt x="993" y="790"/>
                    <a:pt x="1083" y="790"/>
                  </a:cubicBezTo>
                  <a:cubicBezTo>
                    <a:pt x="1203" y="790"/>
                    <a:pt x="1336" y="803"/>
                    <a:pt x="1500" y="861"/>
                  </a:cubicBezTo>
                  <a:cubicBezTo>
                    <a:pt x="1205" y="647"/>
                    <a:pt x="1125" y="406"/>
                    <a:pt x="911" y="246"/>
                  </a:cubicBezTo>
                  <a:cubicBezTo>
                    <a:pt x="727" y="92"/>
                    <a:pt x="543" y="0"/>
                    <a:pt x="3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55"/>
            <p:cNvSpPr/>
            <p:nvPr/>
          </p:nvSpPr>
          <p:spPr>
            <a:xfrm>
              <a:off x="2180625" y="3486125"/>
              <a:ext cx="127825" cy="74650"/>
            </a:xfrm>
            <a:custGeom>
              <a:avLst/>
              <a:gdLst/>
              <a:ahLst/>
              <a:cxnLst/>
              <a:rect l="l" t="t" r="r" b="b"/>
              <a:pathLst>
                <a:path w="5113" h="2986" extrusionOk="0">
                  <a:moveTo>
                    <a:pt x="461" y="1"/>
                  </a:moveTo>
                  <a:cubicBezTo>
                    <a:pt x="304" y="1"/>
                    <a:pt x="150" y="6"/>
                    <a:pt x="1" y="15"/>
                  </a:cubicBezTo>
                  <a:cubicBezTo>
                    <a:pt x="268" y="68"/>
                    <a:pt x="536" y="41"/>
                    <a:pt x="750" y="122"/>
                  </a:cubicBezTo>
                  <a:lnTo>
                    <a:pt x="1125" y="175"/>
                  </a:lnTo>
                  <a:lnTo>
                    <a:pt x="1500" y="282"/>
                  </a:lnTo>
                  <a:cubicBezTo>
                    <a:pt x="1955" y="416"/>
                    <a:pt x="2436" y="604"/>
                    <a:pt x="2865" y="925"/>
                  </a:cubicBezTo>
                  <a:cubicBezTo>
                    <a:pt x="3293" y="1192"/>
                    <a:pt x="3694" y="1487"/>
                    <a:pt x="4069" y="1862"/>
                  </a:cubicBezTo>
                  <a:cubicBezTo>
                    <a:pt x="4444" y="2183"/>
                    <a:pt x="4818" y="2584"/>
                    <a:pt x="5113" y="2986"/>
                  </a:cubicBezTo>
                  <a:cubicBezTo>
                    <a:pt x="4872" y="2531"/>
                    <a:pt x="4578" y="2076"/>
                    <a:pt x="4203" y="1754"/>
                  </a:cubicBezTo>
                  <a:cubicBezTo>
                    <a:pt x="3828" y="1380"/>
                    <a:pt x="3427" y="1059"/>
                    <a:pt x="2998" y="737"/>
                  </a:cubicBezTo>
                  <a:cubicBezTo>
                    <a:pt x="2570" y="443"/>
                    <a:pt x="2062" y="256"/>
                    <a:pt x="1553" y="122"/>
                  </a:cubicBezTo>
                  <a:cubicBezTo>
                    <a:pt x="1183" y="29"/>
                    <a:pt x="813" y="1"/>
                    <a:pt x="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55"/>
            <p:cNvSpPr/>
            <p:nvPr/>
          </p:nvSpPr>
          <p:spPr>
            <a:xfrm>
              <a:off x="2146050" y="3477450"/>
              <a:ext cx="39300" cy="16875"/>
            </a:xfrm>
            <a:custGeom>
              <a:avLst/>
              <a:gdLst/>
              <a:ahLst/>
              <a:cxnLst/>
              <a:rect l="l" t="t" r="r" b="b"/>
              <a:pathLst>
                <a:path w="1572" h="675" extrusionOk="0">
                  <a:moveTo>
                    <a:pt x="549" y="0"/>
                  </a:moveTo>
                  <a:cubicBezTo>
                    <a:pt x="236" y="0"/>
                    <a:pt x="1" y="116"/>
                    <a:pt x="45" y="362"/>
                  </a:cubicBezTo>
                  <a:cubicBezTo>
                    <a:pt x="45" y="574"/>
                    <a:pt x="226" y="675"/>
                    <a:pt x="467" y="675"/>
                  </a:cubicBezTo>
                  <a:cubicBezTo>
                    <a:pt x="560" y="675"/>
                    <a:pt x="663" y="659"/>
                    <a:pt x="768" y="629"/>
                  </a:cubicBezTo>
                  <a:cubicBezTo>
                    <a:pt x="1036" y="549"/>
                    <a:pt x="1196" y="362"/>
                    <a:pt x="1571" y="281"/>
                  </a:cubicBezTo>
                  <a:cubicBezTo>
                    <a:pt x="1196" y="255"/>
                    <a:pt x="1009" y="67"/>
                    <a:pt x="741" y="14"/>
                  </a:cubicBezTo>
                  <a:cubicBezTo>
                    <a:pt x="675" y="5"/>
                    <a:pt x="611" y="0"/>
                    <a:pt x="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55"/>
            <p:cNvSpPr/>
            <p:nvPr/>
          </p:nvSpPr>
          <p:spPr>
            <a:xfrm>
              <a:off x="2247550" y="3544825"/>
              <a:ext cx="254300" cy="342500"/>
            </a:xfrm>
            <a:custGeom>
              <a:avLst/>
              <a:gdLst/>
              <a:ahLst/>
              <a:cxnLst/>
              <a:rect l="l" t="t" r="r" b="b"/>
              <a:pathLst>
                <a:path w="10172" h="13700" extrusionOk="0">
                  <a:moveTo>
                    <a:pt x="3518" y="1"/>
                  </a:moveTo>
                  <a:cubicBezTo>
                    <a:pt x="3242" y="1"/>
                    <a:pt x="2961" y="42"/>
                    <a:pt x="2677" y="129"/>
                  </a:cubicBezTo>
                  <a:cubicBezTo>
                    <a:pt x="402" y="879"/>
                    <a:pt x="0" y="3850"/>
                    <a:pt x="482" y="7088"/>
                  </a:cubicBezTo>
                  <a:cubicBezTo>
                    <a:pt x="1124" y="11157"/>
                    <a:pt x="2730" y="11879"/>
                    <a:pt x="4738" y="12361"/>
                  </a:cubicBezTo>
                  <a:cubicBezTo>
                    <a:pt x="5915" y="12629"/>
                    <a:pt x="6451" y="13057"/>
                    <a:pt x="6879" y="13699"/>
                  </a:cubicBezTo>
                  <a:cubicBezTo>
                    <a:pt x="6852" y="12923"/>
                    <a:pt x="7066" y="12281"/>
                    <a:pt x="7896" y="11371"/>
                  </a:cubicBezTo>
                  <a:cubicBezTo>
                    <a:pt x="9288" y="9845"/>
                    <a:pt x="10171" y="8293"/>
                    <a:pt x="8378" y="4626"/>
                  </a:cubicBezTo>
                  <a:cubicBezTo>
                    <a:pt x="7160" y="2026"/>
                    <a:pt x="5451" y="1"/>
                    <a:pt x="3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55"/>
            <p:cNvSpPr/>
            <p:nvPr/>
          </p:nvSpPr>
          <p:spPr>
            <a:xfrm>
              <a:off x="2352600" y="3548050"/>
              <a:ext cx="149250" cy="339950"/>
            </a:xfrm>
            <a:custGeom>
              <a:avLst/>
              <a:gdLst/>
              <a:ahLst/>
              <a:cxnLst/>
              <a:rect l="l" t="t" r="r" b="b"/>
              <a:pathLst>
                <a:path w="5970" h="13598" extrusionOk="0">
                  <a:moveTo>
                    <a:pt x="0" y="0"/>
                  </a:moveTo>
                  <a:lnTo>
                    <a:pt x="0" y="0"/>
                  </a:lnTo>
                  <a:cubicBezTo>
                    <a:pt x="616" y="883"/>
                    <a:pt x="1071" y="1847"/>
                    <a:pt x="1499" y="2811"/>
                  </a:cubicBezTo>
                  <a:cubicBezTo>
                    <a:pt x="2115" y="4149"/>
                    <a:pt x="2811" y="5487"/>
                    <a:pt x="2971" y="7013"/>
                  </a:cubicBezTo>
                  <a:cubicBezTo>
                    <a:pt x="3132" y="8538"/>
                    <a:pt x="2570" y="9957"/>
                    <a:pt x="2008" y="11349"/>
                  </a:cubicBezTo>
                  <a:cubicBezTo>
                    <a:pt x="1847" y="11750"/>
                    <a:pt x="1660" y="12178"/>
                    <a:pt x="1499" y="12580"/>
                  </a:cubicBezTo>
                  <a:cubicBezTo>
                    <a:pt x="2008" y="12821"/>
                    <a:pt x="2329" y="13169"/>
                    <a:pt x="2650" y="13597"/>
                  </a:cubicBezTo>
                  <a:cubicBezTo>
                    <a:pt x="2650" y="12821"/>
                    <a:pt x="2838" y="12152"/>
                    <a:pt x="3641" y="11295"/>
                  </a:cubicBezTo>
                  <a:cubicBezTo>
                    <a:pt x="5059" y="9743"/>
                    <a:pt x="5969" y="8217"/>
                    <a:pt x="4149" y="4524"/>
                  </a:cubicBezTo>
                  <a:cubicBezTo>
                    <a:pt x="3078" y="2275"/>
                    <a:pt x="1633" y="455"/>
                    <a:pt x="0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55"/>
            <p:cNvSpPr/>
            <p:nvPr/>
          </p:nvSpPr>
          <p:spPr>
            <a:xfrm>
              <a:off x="2279000" y="3728050"/>
              <a:ext cx="204100" cy="93025"/>
            </a:xfrm>
            <a:custGeom>
              <a:avLst/>
              <a:gdLst/>
              <a:ahLst/>
              <a:cxnLst/>
              <a:rect l="l" t="t" r="r" b="b"/>
              <a:pathLst>
                <a:path w="8164" h="3721" extrusionOk="0">
                  <a:moveTo>
                    <a:pt x="8057" y="0"/>
                  </a:moveTo>
                  <a:cubicBezTo>
                    <a:pt x="7227" y="535"/>
                    <a:pt x="5782" y="1338"/>
                    <a:pt x="4202" y="1847"/>
                  </a:cubicBezTo>
                  <a:cubicBezTo>
                    <a:pt x="2623" y="2302"/>
                    <a:pt x="1017" y="2489"/>
                    <a:pt x="0" y="2516"/>
                  </a:cubicBezTo>
                  <a:cubicBezTo>
                    <a:pt x="241" y="3025"/>
                    <a:pt x="509" y="3373"/>
                    <a:pt x="803" y="3721"/>
                  </a:cubicBezTo>
                  <a:cubicBezTo>
                    <a:pt x="1874" y="3587"/>
                    <a:pt x="3426" y="3373"/>
                    <a:pt x="4577" y="3025"/>
                  </a:cubicBezTo>
                  <a:cubicBezTo>
                    <a:pt x="5755" y="2650"/>
                    <a:pt x="7120" y="1981"/>
                    <a:pt x="8110" y="1445"/>
                  </a:cubicBezTo>
                  <a:cubicBezTo>
                    <a:pt x="8164" y="1017"/>
                    <a:pt x="8164" y="535"/>
                    <a:pt x="8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55"/>
            <p:cNvSpPr/>
            <p:nvPr/>
          </p:nvSpPr>
          <p:spPr>
            <a:xfrm>
              <a:off x="2262275" y="3671825"/>
              <a:ext cx="211475" cy="94375"/>
            </a:xfrm>
            <a:custGeom>
              <a:avLst/>
              <a:gdLst/>
              <a:ahLst/>
              <a:cxnLst/>
              <a:rect l="l" t="t" r="r" b="b"/>
              <a:pathLst>
                <a:path w="8459" h="3775" extrusionOk="0">
                  <a:moveTo>
                    <a:pt x="8003" y="1"/>
                  </a:moveTo>
                  <a:cubicBezTo>
                    <a:pt x="7173" y="536"/>
                    <a:pt x="5755" y="1339"/>
                    <a:pt x="4176" y="1821"/>
                  </a:cubicBezTo>
                  <a:cubicBezTo>
                    <a:pt x="2623" y="2356"/>
                    <a:pt x="964" y="2517"/>
                    <a:pt x="0" y="2544"/>
                  </a:cubicBezTo>
                  <a:cubicBezTo>
                    <a:pt x="107" y="3025"/>
                    <a:pt x="214" y="3427"/>
                    <a:pt x="294" y="3775"/>
                  </a:cubicBezTo>
                  <a:cubicBezTo>
                    <a:pt x="1365" y="3694"/>
                    <a:pt x="3212" y="3454"/>
                    <a:pt x="4550" y="3025"/>
                  </a:cubicBezTo>
                  <a:cubicBezTo>
                    <a:pt x="5889" y="2570"/>
                    <a:pt x="7521" y="1741"/>
                    <a:pt x="8458" y="1205"/>
                  </a:cubicBezTo>
                  <a:cubicBezTo>
                    <a:pt x="8378" y="831"/>
                    <a:pt x="8190" y="429"/>
                    <a:pt x="8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55"/>
            <p:cNvSpPr/>
            <p:nvPr/>
          </p:nvSpPr>
          <p:spPr>
            <a:xfrm>
              <a:off x="2329850" y="3800300"/>
              <a:ext cx="137200" cy="87025"/>
            </a:xfrm>
            <a:custGeom>
              <a:avLst/>
              <a:gdLst/>
              <a:ahLst/>
              <a:cxnLst/>
              <a:rect l="l" t="t" r="r" b="b"/>
              <a:pathLst>
                <a:path w="5488" h="3481" extrusionOk="0">
                  <a:moveTo>
                    <a:pt x="5487" y="1"/>
                  </a:moveTo>
                  <a:lnTo>
                    <a:pt x="5487" y="1"/>
                  </a:lnTo>
                  <a:cubicBezTo>
                    <a:pt x="4738" y="402"/>
                    <a:pt x="3828" y="831"/>
                    <a:pt x="2864" y="1125"/>
                  </a:cubicBezTo>
                  <a:cubicBezTo>
                    <a:pt x="1847" y="1419"/>
                    <a:pt x="884" y="1633"/>
                    <a:pt x="0" y="1687"/>
                  </a:cubicBezTo>
                  <a:cubicBezTo>
                    <a:pt x="455" y="1901"/>
                    <a:pt x="910" y="2035"/>
                    <a:pt x="1446" y="2142"/>
                  </a:cubicBezTo>
                  <a:cubicBezTo>
                    <a:pt x="2597" y="2410"/>
                    <a:pt x="3159" y="2811"/>
                    <a:pt x="3587" y="3480"/>
                  </a:cubicBezTo>
                  <a:cubicBezTo>
                    <a:pt x="3587" y="2704"/>
                    <a:pt x="3801" y="2035"/>
                    <a:pt x="4604" y="1152"/>
                  </a:cubicBezTo>
                  <a:cubicBezTo>
                    <a:pt x="4925" y="804"/>
                    <a:pt x="5273" y="402"/>
                    <a:pt x="54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55"/>
            <p:cNvSpPr/>
            <p:nvPr/>
          </p:nvSpPr>
          <p:spPr>
            <a:xfrm>
              <a:off x="2416825" y="3728050"/>
              <a:ext cx="65600" cy="66250"/>
            </a:xfrm>
            <a:custGeom>
              <a:avLst/>
              <a:gdLst/>
              <a:ahLst/>
              <a:cxnLst/>
              <a:rect l="l" t="t" r="r" b="b"/>
              <a:pathLst>
                <a:path w="2624" h="2650" extrusionOk="0">
                  <a:moveTo>
                    <a:pt x="2517" y="0"/>
                  </a:moveTo>
                  <a:cubicBezTo>
                    <a:pt x="1982" y="348"/>
                    <a:pt x="1259" y="776"/>
                    <a:pt x="376" y="1178"/>
                  </a:cubicBezTo>
                  <a:cubicBezTo>
                    <a:pt x="322" y="1686"/>
                    <a:pt x="188" y="2168"/>
                    <a:pt x="1" y="2650"/>
                  </a:cubicBezTo>
                  <a:cubicBezTo>
                    <a:pt x="911" y="2275"/>
                    <a:pt x="1848" y="1820"/>
                    <a:pt x="2544" y="1445"/>
                  </a:cubicBezTo>
                  <a:cubicBezTo>
                    <a:pt x="2624" y="990"/>
                    <a:pt x="2624" y="535"/>
                    <a:pt x="2517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55"/>
            <p:cNvSpPr/>
            <p:nvPr/>
          </p:nvSpPr>
          <p:spPr>
            <a:xfrm>
              <a:off x="2421525" y="3673175"/>
              <a:ext cx="51550" cy="53550"/>
            </a:xfrm>
            <a:custGeom>
              <a:avLst/>
              <a:gdLst/>
              <a:ahLst/>
              <a:cxnLst/>
              <a:rect l="l" t="t" r="r" b="b"/>
              <a:pathLst>
                <a:path w="2062" h="2142" extrusionOk="0">
                  <a:moveTo>
                    <a:pt x="1606" y="0"/>
                  </a:moveTo>
                  <a:cubicBezTo>
                    <a:pt x="1205" y="268"/>
                    <a:pt x="616" y="589"/>
                    <a:pt x="0" y="884"/>
                  </a:cubicBezTo>
                  <a:cubicBezTo>
                    <a:pt x="107" y="1258"/>
                    <a:pt x="188" y="1606"/>
                    <a:pt x="214" y="1954"/>
                  </a:cubicBezTo>
                  <a:lnTo>
                    <a:pt x="214" y="2142"/>
                  </a:lnTo>
                  <a:cubicBezTo>
                    <a:pt x="937" y="1794"/>
                    <a:pt x="1606" y="1472"/>
                    <a:pt x="2061" y="1205"/>
                  </a:cubicBezTo>
                  <a:cubicBezTo>
                    <a:pt x="1954" y="830"/>
                    <a:pt x="1794" y="429"/>
                    <a:pt x="160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55"/>
            <p:cNvSpPr/>
            <p:nvPr/>
          </p:nvSpPr>
          <p:spPr>
            <a:xfrm>
              <a:off x="2390075" y="3800975"/>
              <a:ext cx="76300" cy="87025"/>
            </a:xfrm>
            <a:custGeom>
              <a:avLst/>
              <a:gdLst/>
              <a:ahLst/>
              <a:cxnLst/>
              <a:rect l="l" t="t" r="r" b="b"/>
              <a:pathLst>
                <a:path w="3052" h="3481" extrusionOk="0">
                  <a:moveTo>
                    <a:pt x="3052" y="1"/>
                  </a:moveTo>
                  <a:lnTo>
                    <a:pt x="3052" y="1"/>
                  </a:lnTo>
                  <a:cubicBezTo>
                    <a:pt x="2356" y="375"/>
                    <a:pt x="1526" y="777"/>
                    <a:pt x="589" y="1071"/>
                  </a:cubicBezTo>
                  <a:cubicBezTo>
                    <a:pt x="536" y="1125"/>
                    <a:pt x="536" y="1178"/>
                    <a:pt x="509" y="1232"/>
                  </a:cubicBezTo>
                  <a:cubicBezTo>
                    <a:pt x="348" y="1633"/>
                    <a:pt x="188" y="2061"/>
                    <a:pt x="0" y="2463"/>
                  </a:cubicBezTo>
                  <a:cubicBezTo>
                    <a:pt x="509" y="2704"/>
                    <a:pt x="857" y="3025"/>
                    <a:pt x="1151" y="3480"/>
                  </a:cubicBezTo>
                  <a:cubicBezTo>
                    <a:pt x="1151" y="2704"/>
                    <a:pt x="1339" y="2035"/>
                    <a:pt x="2142" y="1178"/>
                  </a:cubicBezTo>
                  <a:cubicBezTo>
                    <a:pt x="2490" y="804"/>
                    <a:pt x="2811" y="402"/>
                    <a:pt x="30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55"/>
            <p:cNvSpPr/>
            <p:nvPr/>
          </p:nvSpPr>
          <p:spPr>
            <a:xfrm>
              <a:off x="2238175" y="3645750"/>
              <a:ext cx="248275" cy="107200"/>
            </a:xfrm>
            <a:custGeom>
              <a:avLst/>
              <a:gdLst/>
              <a:ahLst/>
              <a:cxnLst/>
              <a:rect l="l" t="t" r="r" b="b"/>
              <a:pathLst>
                <a:path w="9931" h="4288" extrusionOk="0">
                  <a:moveTo>
                    <a:pt x="8902" y="1"/>
                  </a:moveTo>
                  <a:cubicBezTo>
                    <a:pt x="8752" y="1"/>
                    <a:pt x="8599" y="37"/>
                    <a:pt x="8458" y="107"/>
                  </a:cubicBezTo>
                  <a:cubicBezTo>
                    <a:pt x="8458" y="134"/>
                    <a:pt x="6692" y="1178"/>
                    <a:pt x="4818" y="1766"/>
                  </a:cubicBezTo>
                  <a:cubicBezTo>
                    <a:pt x="2945" y="2329"/>
                    <a:pt x="911" y="2489"/>
                    <a:pt x="857" y="2489"/>
                  </a:cubicBezTo>
                  <a:cubicBezTo>
                    <a:pt x="375" y="2516"/>
                    <a:pt x="1" y="2944"/>
                    <a:pt x="27" y="3453"/>
                  </a:cubicBezTo>
                  <a:cubicBezTo>
                    <a:pt x="102" y="3929"/>
                    <a:pt x="459" y="4288"/>
                    <a:pt x="900" y="4288"/>
                  </a:cubicBezTo>
                  <a:cubicBezTo>
                    <a:pt x="930" y="4288"/>
                    <a:pt x="960" y="4286"/>
                    <a:pt x="991" y="4282"/>
                  </a:cubicBezTo>
                  <a:cubicBezTo>
                    <a:pt x="1071" y="4282"/>
                    <a:pt x="3239" y="4122"/>
                    <a:pt x="5327" y="3479"/>
                  </a:cubicBezTo>
                  <a:cubicBezTo>
                    <a:pt x="7388" y="2810"/>
                    <a:pt x="9261" y="1766"/>
                    <a:pt x="9368" y="1686"/>
                  </a:cubicBezTo>
                  <a:cubicBezTo>
                    <a:pt x="9797" y="1418"/>
                    <a:pt x="9931" y="883"/>
                    <a:pt x="9690" y="455"/>
                  </a:cubicBezTo>
                  <a:cubicBezTo>
                    <a:pt x="9510" y="150"/>
                    <a:pt x="9210" y="1"/>
                    <a:pt x="8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55"/>
            <p:cNvSpPr/>
            <p:nvPr/>
          </p:nvSpPr>
          <p:spPr>
            <a:xfrm>
              <a:off x="2359300" y="3646775"/>
              <a:ext cx="126475" cy="88650"/>
            </a:xfrm>
            <a:custGeom>
              <a:avLst/>
              <a:gdLst/>
              <a:ahLst/>
              <a:cxnLst/>
              <a:rect l="l" t="t" r="r" b="b"/>
              <a:pathLst>
                <a:path w="5059" h="3546" extrusionOk="0">
                  <a:moveTo>
                    <a:pt x="4043" y="1"/>
                  </a:moveTo>
                  <a:cubicBezTo>
                    <a:pt x="3887" y="1"/>
                    <a:pt x="3729" y="39"/>
                    <a:pt x="3587" y="120"/>
                  </a:cubicBezTo>
                  <a:cubicBezTo>
                    <a:pt x="3587" y="120"/>
                    <a:pt x="2810" y="548"/>
                    <a:pt x="1767" y="1003"/>
                  </a:cubicBezTo>
                  <a:cubicBezTo>
                    <a:pt x="1686" y="2154"/>
                    <a:pt x="937" y="2957"/>
                    <a:pt x="0" y="3546"/>
                  </a:cubicBezTo>
                  <a:cubicBezTo>
                    <a:pt x="161" y="3519"/>
                    <a:pt x="295" y="3465"/>
                    <a:pt x="482" y="3412"/>
                  </a:cubicBezTo>
                  <a:cubicBezTo>
                    <a:pt x="2543" y="2796"/>
                    <a:pt x="4416" y="1672"/>
                    <a:pt x="4497" y="1645"/>
                  </a:cubicBezTo>
                  <a:cubicBezTo>
                    <a:pt x="4925" y="1404"/>
                    <a:pt x="5059" y="842"/>
                    <a:pt x="4818" y="441"/>
                  </a:cubicBezTo>
                  <a:cubicBezTo>
                    <a:pt x="4657" y="155"/>
                    <a:pt x="4354" y="1"/>
                    <a:pt x="4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55"/>
            <p:cNvSpPr/>
            <p:nvPr/>
          </p:nvSpPr>
          <p:spPr>
            <a:xfrm>
              <a:off x="2279650" y="3602550"/>
              <a:ext cx="25475" cy="38025"/>
            </a:xfrm>
            <a:custGeom>
              <a:avLst/>
              <a:gdLst/>
              <a:ahLst/>
              <a:cxnLst/>
              <a:rect l="l" t="t" r="r" b="b"/>
              <a:pathLst>
                <a:path w="1019" h="1521" extrusionOk="0">
                  <a:moveTo>
                    <a:pt x="347" y="1"/>
                  </a:moveTo>
                  <a:cubicBezTo>
                    <a:pt x="320" y="1"/>
                    <a:pt x="294" y="5"/>
                    <a:pt x="269" y="15"/>
                  </a:cubicBezTo>
                  <a:cubicBezTo>
                    <a:pt x="81" y="68"/>
                    <a:pt x="1" y="470"/>
                    <a:pt x="135" y="871"/>
                  </a:cubicBezTo>
                  <a:cubicBezTo>
                    <a:pt x="258" y="1241"/>
                    <a:pt x="495" y="1520"/>
                    <a:pt x="699" y="1520"/>
                  </a:cubicBezTo>
                  <a:cubicBezTo>
                    <a:pt x="716" y="1520"/>
                    <a:pt x="733" y="1518"/>
                    <a:pt x="750" y="1514"/>
                  </a:cubicBezTo>
                  <a:cubicBezTo>
                    <a:pt x="938" y="1433"/>
                    <a:pt x="1018" y="1032"/>
                    <a:pt x="884" y="631"/>
                  </a:cubicBezTo>
                  <a:cubicBezTo>
                    <a:pt x="766" y="253"/>
                    <a:pt x="545" y="1"/>
                    <a:pt x="347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7895" y="2946351"/>
            <a:ext cx="249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347879" y="3468055"/>
            <a:ext cx="249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5932434" y="2880410"/>
            <a:ext cx="3181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 </a:t>
            </a: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cộng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phạm</a:t>
            </a:r>
            <a:r>
              <a:rPr lang="en-US" sz="2000" dirty="0" smtClean="0"/>
              <a:t> vi 1 000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6" grpId="0"/>
      <p:bldP spid="7598" grpId="0"/>
      <p:bldP spid="7600" grpId="0"/>
      <p:bldP spid="5" grpId="0"/>
      <p:bldP spid="152" grpId="0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6" name="Google Shape;8596;p62"/>
          <p:cNvSpPr txBox="1">
            <a:spLocks noGrp="1"/>
          </p:cNvSpPr>
          <p:nvPr>
            <p:ph type="title"/>
          </p:nvPr>
        </p:nvSpPr>
        <p:spPr>
          <a:xfrm>
            <a:off x="998948" y="1246885"/>
            <a:ext cx="7187473" cy="1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4"/>
                </a:solidFill>
                <a:latin typeface="+mn-lt"/>
              </a:rPr>
              <a:t>CẢM ƠN CÁC EM </a:t>
            </a:r>
            <a:br>
              <a:rPr lang="en-US" sz="4000" b="1" dirty="0" smtClean="0">
                <a:solidFill>
                  <a:schemeClr val="accent4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+mn-lt"/>
              </a:rPr>
              <a:t>ĐÃ LẮNG NGHE BÀI GIẢNG!</a:t>
            </a:r>
            <a:endParaRPr sz="4000" b="1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8597" name="Google Shape;8597;p62"/>
          <p:cNvGrpSpPr/>
          <p:nvPr/>
        </p:nvGrpSpPr>
        <p:grpSpPr>
          <a:xfrm flipH="1">
            <a:off x="765125" y="578725"/>
            <a:ext cx="1373125" cy="987675"/>
            <a:chOff x="5785950" y="1653700"/>
            <a:chExt cx="1373125" cy="987675"/>
          </a:xfrm>
        </p:grpSpPr>
        <p:grpSp>
          <p:nvGrpSpPr>
            <p:cNvPr id="8598" name="Google Shape;8598;p62"/>
            <p:cNvGrpSpPr/>
            <p:nvPr/>
          </p:nvGrpSpPr>
          <p:grpSpPr>
            <a:xfrm>
              <a:off x="5785950" y="1653700"/>
              <a:ext cx="1373125" cy="987675"/>
              <a:chOff x="5785950" y="1653700"/>
              <a:chExt cx="1373125" cy="987675"/>
            </a:xfrm>
          </p:grpSpPr>
          <p:sp>
            <p:nvSpPr>
              <p:cNvPr id="8599" name="Google Shape;8599;p62"/>
              <p:cNvSpPr/>
              <p:nvPr/>
            </p:nvSpPr>
            <p:spPr>
              <a:xfrm>
                <a:off x="5785950" y="1653700"/>
                <a:ext cx="1373125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39507" extrusionOk="0">
                    <a:moveTo>
                      <a:pt x="26847" y="1"/>
                    </a:moveTo>
                    <a:cubicBezTo>
                      <a:pt x="25268" y="1"/>
                      <a:pt x="23715" y="911"/>
                      <a:pt x="22216" y="2677"/>
                    </a:cubicBezTo>
                    <a:cubicBezTo>
                      <a:pt x="20182" y="5086"/>
                      <a:pt x="18630" y="9877"/>
                      <a:pt x="17613" y="14293"/>
                    </a:cubicBezTo>
                    <a:cubicBezTo>
                      <a:pt x="17532" y="14186"/>
                      <a:pt x="17506" y="14133"/>
                      <a:pt x="17425" y="14053"/>
                    </a:cubicBezTo>
                    <a:cubicBezTo>
                      <a:pt x="17425" y="14053"/>
                      <a:pt x="17425" y="14026"/>
                      <a:pt x="17399" y="14026"/>
                    </a:cubicBezTo>
                    <a:cubicBezTo>
                      <a:pt x="16890" y="13383"/>
                      <a:pt x="16221" y="12928"/>
                      <a:pt x="15418" y="12634"/>
                    </a:cubicBezTo>
                    <a:cubicBezTo>
                      <a:pt x="15124" y="12554"/>
                      <a:pt x="14856" y="12473"/>
                      <a:pt x="14615" y="12420"/>
                    </a:cubicBezTo>
                    <a:lnTo>
                      <a:pt x="14374" y="12340"/>
                    </a:lnTo>
                    <a:cubicBezTo>
                      <a:pt x="14321" y="12340"/>
                      <a:pt x="14294" y="12313"/>
                      <a:pt x="14240" y="12313"/>
                    </a:cubicBezTo>
                    <a:cubicBezTo>
                      <a:pt x="14160" y="12286"/>
                      <a:pt x="14053" y="12286"/>
                      <a:pt x="13999" y="12286"/>
                    </a:cubicBezTo>
                    <a:cubicBezTo>
                      <a:pt x="14026" y="11510"/>
                      <a:pt x="13919" y="10760"/>
                      <a:pt x="13705" y="10038"/>
                    </a:cubicBezTo>
                    <a:cubicBezTo>
                      <a:pt x="13330" y="8860"/>
                      <a:pt x="12688" y="7870"/>
                      <a:pt x="11858" y="7067"/>
                    </a:cubicBezTo>
                    <a:cubicBezTo>
                      <a:pt x="12367" y="6424"/>
                      <a:pt x="12581" y="5595"/>
                      <a:pt x="12527" y="4711"/>
                    </a:cubicBezTo>
                    <a:cubicBezTo>
                      <a:pt x="12367" y="3052"/>
                      <a:pt x="10948" y="1794"/>
                      <a:pt x="9262" y="1794"/>
                    </a:cubicBezTo>
                    <a:cubicBezTo>
                      <a:pt x="9182" y="1794"/>
                      <a:pt x="9048" y="1794"/>
                      <a:pt x="8914" y="1847"/>
                    </a:cubicBezTo>
                    <a:cubicBezTo>
                      <a:pt x="8272" y="1901"/>
                      <a:pt x="7656" y="2169"/>
                      <a:pt x="7174" y="2570"/>
                    </a:cubicBezTo>
                    <a:cubicBezTo>
                      <a:pt x="6585" y="1981"/>
                      <a:pt x="5836" y="1607"/>
                      <a:pt x="4979" y="1526"/>
                    </a:cubicBezTo>
                    <a:lnTo>
                      <a:pt x="4819" y="1526"/>
                    </a:lnTo>
                    <a:cubicBezTo>
                      <a:pt x="3159" y="1526"/>
                      <a:pt x="1741" y="2838"/>
                      <a:pt x="1687" y="4524"/>
                    </a:cubicBezTo>
                    <a:cubicBezTo>
                      <a:pt x="1607" y="5488"/>
                      <a:pt x="2008" y="6398"/>
                      <a:pt x="2678" y="6986"/>
                    </a:cubicBezTo>
                    <a:cubicBezTo>
                      <a:pt x="804" y="8699"/>
                      <a:pt x="1" y="11376"/>
                      <a:pt x="777" y="13946"/>
                    </a:cubicBezTo>
                    <a:cubicBezTo>
                      <a:pt x="1634" y="16783"/>
                      <a:pt x="4257" y="18737"/>
                      <a:pt x="7228" y="18737"/>
                    </a:cubicBezTo>
                    <a:cubicBezTo>
                      <a:pt x="7629" y="18737"/>
                      <a:pt x="8004" y="18710"/>
                      <a:pt x="8405" y="18630"/>
                    </a:cubicBezTo>
                    <a:cubicBezTo>
                      <a:pt x="8512" y="18924"/>
                      <a:pt x="8593" y="19192"/>
                      <a:pt x="8727" y="19432"/>
                    </a:cubicBezTo>
                    <a:cubicBezTo>
                      <a:pt x="8780" y="19459"/>
                      <a:pt x="8780" y="19513"/>
                      <a:pt x="8807" y="19540"/>
                    </a:cubicBezTo>
                    <a:lnTo>
                      <a:pt x="9075" y="19968"/>
                    </a:lnTo>
                    <a:cubicBezTo>
                      <a:pt x="9235" y="20235"/>
                      <a:pt x="9396" y="20476"/>
                      <a:pt x="9530" y="20664"/>
                    </a:cubicBezTo>
                    <a:cubicBezTo>
                      <a:pt x="9797" y="21012"/>
                      <a:pt x="10065" y="21279"/>
                      <a:pt x="10386" y="21520"/>
                    </a:cubicBezTo>
                    <a:cubicBezTo>
                      <a:pt x="10680" y="21734"/>
                      <a:pt x="11055" y="21948"/>
                      <a:pt x="11457" y="22109"/>
                    </a:cubicBezTo>
                    <a:cubicBezTo>
                      <a:pt x="11992" y="22323"/>
                      <a:pt x="12554" y="22457"/>
                      <a:pt x="13143" y="22484"/>
                    </a:cubicBezTo>
                    <a:lnTo>
                      <a:pt x="13491" y="22484"/>
                    </a:lnTo>
                    <a:cubicBezTo>
                      <a:pt x="13812" y="22484"/>
                      <a:pt x="14187" y="22457"/>
                      <a:pt x="14588" y="22377"/>
                    </a:cubicBezTo>
                    <a:cubicBezTo>
                      <a:pt x="14695" y="22511"/>
                      <a:pt x="14829" y="22618"/>
                      <a:pt x="14963" y="22725"/>
                    </a:cubicBezTo>
                    <a:cubicBezTo>
                      <a:pt x="15124" y="22885"/>
                      <a:pt x="15257" y="22992"/>
                      <a:pt x="15391" y="23073"/>
                    </a:cubicBezTo>
                    <a:lnTo>
                      <a:pt x="15793" y="23394"/>
                    </a:lnTo>
                    <a:cubicBezTo>
                      <a:pt x="15793" y="23394"/>
                      <a:pt x="15819" y="23394"/>
                      <a:pt x="15819" y="23421"/>
                    </a:cubicBezTo>
                    <a:cubicBezTo>
                      <a:pt x="16167" y="23661"/>
                      <a:pt x="16435" y="23822"/>
                      <a:pt x="16729" y="23983"/>
                    </a:cubicBezTo>
                    <a:cubicBezTo>
                      <a:pt x="16729" y="23983"/>
                      <a:pt x="16756" y="23983"/>
                      <a:pt x="16756" y="24009"/>
                    </a:cubicBezTo>
                    <a:cubicBezTo>
                      <a:pt x="17077" y="24197"/>
                      <a:pt x="17399" y="24331"/>
                      <a:pt x="17800" y="24464"/>
                    </a:cubicBezTo>
                    <a:cubicBezTo>
                      <a:pt x="17934" y="24491"/>
                      <a:pt x="18068" y="24545"/>
                      <a:pt x="18202" y="24598"/>
                    </a:cubicBezTo>
                    <a:cubicBezTo>
                      <a:pt x="20182" y="29416"/>
                      <a:pt x="22939" y="35037"/>
                      <a:pt x="25776" y="37446"/>
                    </a:cubicBezTo>
                    <a:cubicBezTo>
                      <a:pt x="27436" y="38838"/>
                      <a:pt x="28961" y="39507"/>
                      <a:pt x="30433" y="39507"/>
                    </a:cubicBezTo>
                    <a:cubicBezTo>
                      <a:pt x="31879" y="39507"/>
                      <a:pt x="33164" y="38811"/>
                      <a:pt x="33940" y="37580"/>
                    </a:cubicBezTo>
                    <a:cubicBezTo>
                      <a:pt x="34074" y="37365"/>
                      <a:pt x="34181" y="37178"/>
                      <a:pt x="34261" y="36937"/>
                    </a:cubicBezTo>
                    <a:cubicBezTo>
                      <a:pt x="35305" y="36910"/>
                      <a:pt x="36215" y="36455"/>
                      <a:pt x="36884" y="35733"/>
                    </a:cubicBezTo>
                    <a:cubicBezTo>
                      <a:pt x="37821" y="34716"/>
                      <a:pt x="38115" y="33431"/>
                      <a:pt x="37821" y="31905"/>
                    </a:cubicBezTo>
                    <a:lnTo>
                      <a:pt x="38008" y="31905"/>
                    </a:lnTo>
                    <a:cubicBezTo>
                      <a:pt x="39882" y="31905"/>
                      <a:pt x="40952" y="31102"/>
                      <a:pt x="41514" y="30433"/>
                    </a:cubicBezTo>
                    <a:cubicBezTo>
                      <a:pt x="41568" y="30406"/>
                      <a:pt x="41568" y="30380"/>
                      <a:pt x="41595" y="30353"/>
                    </a:cubicBezTo>
                    <a:cubicBezTo>
                      <a:pt x="41996" y="29844"/>
                      <a:pt x="42344" y="29041"/>
                      <a:pt x="42344" y="28131"/>
                    </a:cubicBezTo>
                    <a:cubicBezTo>
                      <a:pt x="43254" y="27435"/>
                      <a:pt x="43763" y="26472"/>
                      <a:pt x="43897" y="25535"/>
                    </a:cubicBezTo>
                    <a:cubicBezTo>
                      <a:pt x="44111" y="24357"/>
                      <a:pt x="43709" y="23287"/>
                      <a:pt x="42772" y="22323"/>
                    </a:cubicBezTo>
                    <a:cubicBezTo>
                      <a:pt x="42799" y="22270"/>
                      <a:pt x="42906" y="22189"/>
                      <a:pt x="42906" y="22136"/>
                    </a:cubicBezTo>
                    <a:cubicBezTo>
                      <a:pt x="43094" y="21868"/>
                      <a:pt x="43308" y="21601"/>
                      <a:pt x="43468" y="21386"/>
                    </a:cubicBezTo>
                    <a:lnTo>
                      <a:pt x="43629" y="21145"/>
                    </a:lnTo>
                    <a:cubicBezTo>
                      <a:pt x="43736" y="21012"/>
                      <a:pt x="43870" y="20798"/>
                      <a:pt x="43950" y="20744"/>
                    </a:cubicBezTo>
                    <a:lnTo>
                      <a:pt x="43977" y="20717"/>
                    </a:lnTo>
                    <a:cubicBezTo>
                      <a:pt x="43977" y="20717"/>
                      <a:pt x="44004" y="20664"/>
                      <a:pt x="44111" y="20637"/>
                    </a:cubicBezTo>
                    <a:cubicBezTo>
                      <a:pt x="44164" y="20610"/>
                      <a:pt x="44271" y="20583"/>
                      <a:pt x="44378" y="20530"/>
                    </a:cubicBezTo>
                    <a:cubicBezTo>
                      <a:pt x="44405" y="20530"/>
                      <a:pt x="44405" y="20530"/>
                      <a:pt x="44432" y="20503"/>
                    </a:cubicBezTo>
                    <a:cubicBezTo>
                      <a:pt x="44619" y="20476"/>
                      <a:pt x="44887" y="20450"/>
                      <a:pt x="45074" y="20396"/>
                    </a:cubicBezTo>
                    <a:cubicBezTo>
                      <a:pt x="46011" y="20316"/>
                      <a:pt x="47028" y="20182"/>
                      <a:pt x="47992" y="19780"/>
                    </a:cubicBezTo>
                    <a:lnTo>
                      <a:pt x="48955" y="19325"/>
                    </a:lnTo>
                    <a:lnTo>
                      <a:pt x="49972" y="18844"/>
                    </a:lnTo>
                    <a:cubicBezTo>
                      <a:pt x="50722" y="18442"/>
                      <a:pt x="51445" y="17853"/>
                      <a:pt x="52033" y="17184"/>
                    </a:cubicBezTo>
                    <a:cubicBezTo>
                      <a:pt x="52328" y="16863"/>
                      <a:pt x="52595" y="16515"/>
                      <a:pt x="52810" y="16247"/>
                    </a:cubicBezTo>
                    <a:cubicBezTo>
                      <a:pt x="53050" y="15953"/>
                      <a:pt x="53211" y="15659"/>
                      <a:pt x="53372" y="15418"/>
                    </a:cubicBezTo>
                    <a:cubicBezTo>
                      <a:pt x="53586" y="15096"/>
                      <a:pt x="53746" y="14749"/>
                      <a:pt x="53853" y="14481"/>
                    </a:cubicBezTo>
                    <a:cubicBezTo>
                      <a:pt x="53907" y="14320"/>
                      <a:pt x="53987" y="14160"/>
                      <a:pt x="54041" y="14026"/>
                    </a:cubicBezTo>
                    <a:lnTo>
                      <a:pt x="54068" y="13946"/>
                    </a:lnTo>
                    <a:cubicBezTo>
                      <a:pt x="54121" y="13838"/>
                      <a:pt x="54175" y="13758"/>
                      <a:pt x="54201" y="13624"/>
                    </a:cubicBezTo>
                    <a:cubicBezTo>
                      <a:pt x="54389" y="13143"/>
                      <a:pt x="54549" y="12634"/>
                      <a:pt x="54656" y="12072"/>
                    </a:cubicBezTo>
                    <a:cubicBezTo>
                      <a:pt x="54710" y="11751"/>
                      <a:pt x="54790" y="11376"/>
                      <a:pt x="54817" y="11028"/>
                    </a:cubicBezTo>
                    <a:cubicBezTo>
                      <a:pt x="54844" y="10841"/>
                      <a:pt x="54871" y="10627"/>
                      <a:pt x="54871" y="10439"/>
                    </a:cubicBezTo>
                    <a:cubicBezTo>
                      <a:pt x="54924" y="8914"/>
                      <a:pt x="53505" y="7495"/>
                      <a:pt x="51846" y="7495"/>
                    </a:cubicBezTo>
                    <a:lnTo>
                      <a:pt x="51766" y="7495"/>
                    </a:lnTo>
                    <a:cubicBezTo>
                      <a:pt x="51525" y="7495"/>
                      <a:pt x="51364" y="7522"/>
                      <a:pt x="51230" y="7522"/>
                    </a:cubicBezTo>
                    <a:cubicBezTo>
                      <a:pt x="50990" y="7575"/>
                      <a:pt x="50722" y="7602"/>
                      <a:pt x="50294" y="7656"/>
                    </a:cubicBezTo>
                    <a:cubicBezTo>
                      <a:pt x="49892" y="7736"/>
                      <a:pt x="49464" y="7843"/>
                      <a:pt x="48902" y="7977"/>
                    </a:cubicBezTo>
                    <a:cubicBezTo>
                      <a:pt x="48393" y="8111"/>
                      <a:pt x="47858" y="8298"/>
                      <a:pt x="47296" y="8512"/>
                    </a:cubicBezTo>
                    <a:cubicBezTo>
                      <a:pt x="46707" y="8726"/>
                      <a:pt x="46172" y="8994"/>
                      <a:pt x="45583" y="9342"/>
                    </a:cubicBezTo>
                    <a:cubicBezTo>
                      <a:pt x="45208" y="9529"/>
                      <a:pt x="44887" y="9770"/>
                      <a:pt x="44566" y="10038"/>
                    </a:cubicBezTo>
                    <a:cubicBezTo>
                      <a:pt x="44566" y="10038"/>
                      <a:pt x="44539" y="10038"/>
                      <a:pt x="44539" y="10065"/>
                    </a:cubicBezTo>
                    <a:cubicBezTo>
                      <a:pt x="44245" y="10305"/>
                      <a:pt x="44004" y="10573"/>
                      <a:pt x="43736" y="10814"/>
                    </a:cubicBezTo>
                    <a:cubicBezTo>
                      <a:pt x="43575" y="11001"/>
                      <a:pt x="43361" y="11215"/>
                      <a:pt x="43201" y="11403"/>
                    </a:cubicBezTo>
                    <a:lnTo>
                      <a:pt x="43067" y="11537"/>
                    </a:lnTo>
                    <a:lnTo>
                      <a:pt x="42505" y="12179"/>
                    </a:lnTo>
                    <a:cubicBezTo>
                      <a:pt x="42478" y="12206"/>
                      <a:pt x="42478" y="12259"/>
                      <a:pt x="42425" y="12259"/>
                    </a:cubicBezTo>
                    <a:cubicBezTo>
                      <a:pt x="42130" y="12607"/>
                      <a:pt x="41862" y="12982"/>
                      <a:pt x="41675" y="13330"/>
                    </a:cubicBezTo>
                    <a:cubicBezTo>
                      <a:pt x="41568" y="13517"/>
                      <a:pt x="41434" y="13731"/>
                      <a:pt x="41327" y="13919"/>
                    </a:cubicBezTo>
                    <a:cubicBezTo>
                      <a:pt x="41247" y="14026"/>
                      <a:pt x="41193" y="14160"/>
                      <a:pt x="41167" y="14267"/>
                    </a:cubicBezTo>
                    <a:cubicBezTo>
                      <a:pt x="41167" y="14267"/>
                      <a:pt x="41167" y="14293"/>
                      <a:pt x="41140" y="14293"/>
                    </a:cubicBezTo>
                    <a:cubicBezTo>
                      <a:pt x="41033" y="14481"/>
                      <a:pt x="40926" y="14615"/>
                      <a:pt x="40872" y="14722"/>
                    </a:cubicBezTo>
                    <a:lnTo>
                      <a:pt x="40792" y="14802"/>
                    </a:lnTo>
                    <a:lnTo>
                      <a:pt x="40551" y="14802"/>
                    </a:lnTo>
                    <a:cubicBezTo>
                      <a:pt x="40471" y="14802"/>
                      <a:pt x="40310" y="14749"/>
                      <a:pt x="40230" y="14749"/>
                    </a:cubicBezTo>
                    <a:cubicBezTo>
                      <a:pt x="39989" y="14722"/>
                      <a:pt x="39748" y="14722"/>
                      <a:pt x="39561" y="14695"/>
                    </a:cubicBezTo>
                    <a:cubicBezTo>
                      <a:pt x="39346" y="14695"/>
                      <a:pt x="39186" y="14668"/>
                      <a:pt x="38972" y="14668"/>
                    </a:cubicBezTo>
                    <a:lnTo>
                      <a:pt x="38918" y="14668"/>
                    </a:lnTo>
                    <a:cubicBezTo>
                      <a:pt x="39320" y="14267"/>
                      <a:pt x="39641" y="13812"/>
                      <a:pt x="39882" y="13410"/>
                    </a:cubicBezTo>
                    <a:cubicBezTo>
                      <a:pt x="40417" y="12473"/>
                      <a:pt x="40551" y="11456"/>
                      <a:pt x="40230" y="10520"/>
                    </a:cubicBezTo>
                    <a:cubicBezTo>
                      <a:pt x="39882" y="9583"/>
                      <a:pt x="39293" y="8833"/>
                      <a:pt x="38436" y="8378"/>
                    </a:cubicBezTo>
                    <a:cubicBezTo>
                      <a:pt x="38276" y="7522"/>
                      <a:pt x="37821" y="6853"/>
                      <a:pt x="37366" y="6505"/>
                    </a:cubicBezTo>
                    <a:lnTo>
                      <a:pt x="37339" y="6451"/>
                    </a:lnTo>
                    <a:cubicBezTo>
                      <a:pt x="36643" y="5862"/>
                      <a:pt x="35706" y="5514"/>
                      <a:pt x="34689" y="5514"/>
                    </a:cubicBezTo>
                    <a:cubicBezTo>
                      <a:pt x="34475" y="5514"/>
                      <a:pt x="34261" y="5514"/>
                      <a:pt x="34020" y="5568"/>
                    </a:cubicBezTo>
                    <a:cubicBezTo>
                      <a:pt x="33993" y="4283"/>
                      <a:pt x="33485" y="3239"/>
                      <a:pt x="32521" y="2490"/>
                    </a:cubicBezTo>
                    <a:cubicBezTo>
                      <a:pt x="31879" y="1981"/>
                      <a:pt x="31129" y="1714"/>
                      <a:pt x="30326" y="1714"/>
                    </a:cubicBezTo>
                    <a:lnTo>
                      <a:pt x="30059" y="1714"/>
                    </a:lnTo>
                    <a:cubicBezTo>
                      <a:pt x="30005" y="1687"/>
                      <a:pt x="29978" y="1633"/>
                      <a:pt x="29978" y="1607"/>
                    </a:cubicBezTo>
                    <a:cubicBezTo>
                      <a:pt x="29202" y="563"/>
                      <a:pt x="28078" y="1"/>
                      <a:pt x="26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62"/>
              <p:cNvSpPr/>
              <p:nvPr/>
            </p:nvSpPr>
            <p:spPr>
              <a:xfrm>
                <a:off x="6267750" y="1722200"/>
                <a:ext cx="343275" cy="4200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6800" extrusionOk="0">
                    <a:moveTo>
                      <a:pt x="7615" y="0"/>
                    </a:moveTo>
                    <a:cubicBezTo>
                      <a:pt x="6959" y="0"/>
                      <a:pt x="6091" y="469"/>
                      <a:pt x="5032" y="1704"/>
                    </a:cubicBezTo>
                    <a:cubicBezTo>
                      <a:pt x="1954" y="5290"/>
                      <a:pt x="0" y="16800"/>
                      <a:pt x="0" y="16800"/>
                    </a:cubicBezTo>
                    <a:cubicBezTo>
                      <a:pt x="9047" y="11928"/>
                      <a:pt x="13731" y="3444"/>
                      <a:pt x="11697" y="1891"/>
                    </a:cubicBezTo>
                    <a:cubicBezTo>
                      <a:pt x="11522" y="1758"/>
                      <a:pt x="11326" y="1703"/>
                      <a:pt x="11120" y="1703"/>
                    </a:cubicBezTo>
                    <a:cubicBezTo>
                      <a:pt x="10125" y="1703"/>
                      <a:pt x="8913" y="2988"/>
                      <a:pt x="8913" y="2988"/>
                    </a:cubicBezTo>
                    <a:cubicBezTo>
                      <a:pt x="9333" y="1660"/>
                      <a:pt x="8850" y="0"/>
                      <a:pt x="7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62"/>
              <p:cNvSpPr/>
              <p:nvPr/>
            </p:nvSpPr>
            <p:spPr>
              <a:xfrm>
                <a:off x="6277100" y="1858450"/>
                <a:ext cx="467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11323" extrusionOk="0">
                    <a:moveTo>
                      <a:pt x="15127" y="1"/>
                    </a:moveTo>
                    <a:cubicBezTo>
                      <a:pt x="11098" y="1"/>
                      <a:pt x="1" y="11323"/>
                      <a:pt x="1" y="11323"/>
                    </a:cubicBezTo>
                    <a:cubicBezTo>
                      <a:pt x="12581" y="8807"/>
                      <a:pt x="18683" y="4765"/>
                      <a:pt x="18148" y="3186"/>
                    </a:cubicBezTo>
                    <a:cubicBezTo>
                      <a:pt x="17914" y="2496"/>
                      <a:pt x="17271" y="2302"/>
                      <a:pt x="16621" y="2302"/>
                    </a:cubicBezTo>
                    <a:cubicBezTo>
                      <a:pt x="15784" y="2302"/>
                      <a:pt x="14936" y="2624"/>
                      <a:pt x="14936" y="2624"/>
                    </a:cubicBezTo>
                    <a:cubicBezTo>
                      <a:pt x="17077" y="1232"/>
                      <a:pt x="16034" y="295"/>
                      <a:pt x="16034" y="295"/>
                    </a:cubicBezTo>
                    <a:cubicBezTo>
                      <a:pt x="15798" y="93"/>
                      <a:pt x="15492" y="1"/>
                      <a:pt x="15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62"/>
              <p:cNvSpPr/>
              <p:nvPr/>
            </p:nvSpPr>
            <p:spPr>
              <a:xfrm>
                <a:off x="6390200" y="1964725"/>
                <a:ext cx="24760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4315" extrusionOk="0">
                    <a:moveTo>
                      <a:pt x="8178" y="0"/>
                    </a:moveTo>
                    <a:cubicBezTo>
                      <a:pt x="6553" y="0"/>
                      <a:pt x="3394" y="1494"/>
                      <a:pt x="0" y="4315"/>
                    </a:cubicBezTo>
                    <a:lnTo>
                      <a:pt x="0" y="4315"/>
                    </a:lnTo>
                    <a:cubicBezTo>
                      <a:pt x="0" y="4315"/>
                      <a:pt x="9904" y="1719"/>
                      <a:pt x="9208" y="434"/>
                    </a:cubicBezTo>
                    <a:cubicBezTo>
                      <a:pt x="9037" y="143"/>
                      <a:pt x="8681" y="0"/>
                      <a:pt x="8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62"/>
              <p:cNvSpPr/>
              <p:nvPr/>
            </p:nvSpPr>
            <p:spPr>
              <a:xfrm>
                <a:off x="6323275" y="1858950"/>
                <a:ext cx="17802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145" extrusionOk="0">
                    <a:moveTo>
                      <a:pt x="5522" y="1"/>
                    </a:moveTo>
                    <a:cubicBezTo>
                      <a:pt x="4135" y="1"/>
                      <a:pt x="1711" y="3136"/>
                      <a:pt x="1" y="8144"/>
                    </a:cubicBezTo>
                    <a:cubicBezTo>
                      <a:pt x="1" y="8144"/>
                      <a:pt x="7120" y="837"/>
                      <a:pt x="5889" y="88"/>
                    </a:cubicBezTo>
                    <a:cubicBezTo>
                      <a:pt x="5777" y="30"/>
                      <a:pt x="5654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62"/>
              <p:cNvSpPr/>
              <p:nvPr/>
            </p:nvSpPr>
            <p:spPr>
              <a:xfrm>
                <a:off x="5857550" y="1760775"/>
                <a:ext cx="1235925" cy="486475"/>
              </a:xfrm>
              <a:custGeom>
                <a:avLst/>
                <a:gdLst/>
                <a:ahLst/>
                <a:cxnLst/>
                <a:rect l="l" t="t" r="r" b="b"/>
                <a:pathLst>
                  <a:path w="49437" h="19459" extrusionOk="0">
                    <a:moveTo>
                      <a:pt x="2142" y="0"/>
                    </a:moveTo>
                    <a:cubicBezTo>
                      <a:pt x="1874" y="0"/>
                      <a:pt x="1634" y="188"/>
                      <a:pt x="1634" y="455"/>
                    </a:cubicBezTo>
                    <a:cubicBezTo>
                      <a:pt x="1634" y="723"/>
                      <a:pt x="1821" y="964"/>
                      <a:pt x="2089" y="964"/>
                    </a:cubicBezTo>
                    <a:lnTo>
                      <a:pt x="2222" y="964"/>
                    </a:lnTo>
                    <a:cubicBezTo>
                      <a:pt x="2945" y="1874"/>
                      <a:pt x="3159" y="3239"/>
                      <a:pt x="3240" y="3908"/>
                    </a:cubicBezTo>
                    <a:cubicBezTo>
                      <a:pt x="1152" y="4604"/>
                      <a:pt x="1" y="6852"/>
                      <a:pt x="616" y="8967"/>
                    </a:cubicBezTo>
                    <a:cubicBezTo>
                      <a:pt x="1162" y="10712"/>
                      <a:pt x="2774" y="11852"/>
                      <a:pt x="4511" y="11852"/>
                    </a:cubicBezTo>
                    <a:cubicBezTo>
                      <a:pt x="4905" y="11852"/>
                      <a:pt x="5306" y="11794"/>
                      <a:pt x="5702" y="11670"/>
                    </a:cubicBezTo>
                    <a:cubicBezTo>
                      <a:pt x="5970" y="11616"/>
                      <a:pt x="6211" y="11509"/>
                      <a:pt x="6451" y="11376"/>
                    </a:cubicBezTo>
                    <a:lnTo>
                      <a:pt x="6612" y="11376"/>
                    </a:lnTo>
                    <a:cubicBezTo>
                      <a:pt x="6732" y="11362"/>
                      <a:pt x="6853" y="11355"/>
                      <a:pt x="6963" y="11355"/>
                    </a:cubicBezTo>
                    <a:cubicBezTo>
                      <a:pt x="7074" y="11355"/>
                      <a:pt x="7174" y="11362"/>
                      <a:pt x="7254" y="11376"/>
                    </a:cubicBezTo>
                    <a:cubicBezTo>
                      <a:pt x="7442" y="11402"/>
                      <a:pt x="7576" y="11483"/>
                      <a:pt x="7683" y="11616"/>
                    </a:cubicBezTo>
                    <a:cubicBezTo>
                      <a:pt x="7790" y="11750"/>
                      <a:pt x="7897" y="11884"/>
                      <a:pt x="7950" y="12071"/>
                    </a:cubicBezTo>
                    <a:cubicBezTo>
                      <a:pt x="8031" y="12286"/>
                      <a:pt x="8057" y="12473"/>
                      <a:pt x="8084" y="12714"/>
                    </a:cubicBezTo>
                    <a:lnTo>
                      <a:pt x="8111" y="13035"/>
                    </a:lnTo>
                    <a:lnTo>
                      <a:pt x="8191" y="13383"/>
                    </a:lnTo>
                    <a:cubicBezTo>
                      <a:pt x="8218" y="13570"/>
                      <a:pt x="8298" y="13784"/>
                      <a:pt x="8379" y="13945"/>
                    </a:cubicBezTo>
                    <a:cubicBezTo>
                      <a:pt x="8486" y="14132"/>
                      <a:pt x="8593" y="14266"/>
                      <a:pt x="8646" y="14427"/>
                    </a:cubicBezTo>
                    <a:cubicBezTo>
                      <a:pt x="8753" y="14587"/>
                      <a:pt x="8860" y="14721"/>
                      <a:pt x="8967" y="14855"/>
                    </a:cubicBezTo>
                    <a:cubicBezTo>
                      <a:pt x="9048" y="14989"/>
                      <a:pt x="9155" y="15123"/>
                      <a:pt x="9289" y="15203"/>
                    </a:cubicBezTo>
                    <a:cubicBezTo>
                      <a:pt x="9422" y="15283"/>
                      <a:pt x="9556" y="15364"/>
                      <a:pt x="9690" y="15417"/>
                    </a:cubicBezTo>
                    <a:cubicBezTo>
                      <a:pt x="9984" y="15524"/>
                      <a:pt x="10306" y="15605"/>
                      <a:pt x="10600" y="15605"/>
                    </a:cubicBezTo>
                    <a:cubicBezTo>
                      <a:pt x="10674" y="15611"/>
                      <a:pt x="10747" y="15615"/>
                      <a:pt x="10821" y="15615"/>
                    </a:cubicBezTo>
                    <a:cubicBezTo>
                      <a:pt x="11043" y="15615"/>
                      <a:pt x="11269" y="15584"/>
                      <a:pt x="11510" y="15524"/>
                    </a:cubicBezTo>
                    <a:cubicBezTo>
                      <a:pt x="11778" y="15471"/>
                      <a:pt x="12045" y="15390"/>
                      <a:pt x="12260" y="15283"/>
                    </a:cubicBezTo>
                    <a:cubicBezTo>
                      <a:pt x="12500" y="15230"/>
                      <a:pt x="12715" y="15123"/>
                      <a:pt x="12795" y="15042"/>
                    </a:cubicBezTo>
                    <a:cubicBezTo>
                      <a:pt x="12848" y="15016"/>
                      <a:pt x="12875" y="15016"/>
                      <a:pt x="12902" y="14989"/>
                    </a:cubicBezTo>
                    <a:cubicBezTo>
                      <a:pt x="12982" y="15149"/>
                      <a:pt x="13063" y="15390"/>
                      <a:pt x="13250" y="15631"/>
                    </a:cubicBezTo>
                    <a:cubicBezTo>
                      <a:pt x="13410" y="15926"/>
                      <a:pt x="13705" y="16220"/>
                      <a:pt x="14053" y="16541"/>
                    </a:cubicBezTo>
                    <a:cubicBezTo>
                      <a:pt x="14133" y="16595"/>
                      <a:pt x="14213" y="16702"/>
                      <a:pt x="14320" y="16755"/>
                    </a:cubicBezTo>
                    <a:cubicBezTo>
                      <a:pt x="14401" y="16836"/>
                      <a:pt x="14508" y="16889"/>
                      <a:pt x="14588" y="16970"/>
                    </a:cubicBezTo>
                    <a:cubicBezTo>
                      <a:pt x="14776" y="17103"/>
                      <a:pt x="14990" y="17237"/>
                      <a:pt x="15204" y="17371"/>
                    </a:cubicBezTo>
                    <a:cubicBezTo>
                      <a:pt x="15445" y="17478"/>
                      <a:pt x="15686" y="17558"/>
                      <a:pt x="15953" y="17665"/>
                    </a:cubicBezTo>
                    <a:cubicBezTo>
                      <a:pt x="16087" y="17692"/>
                      <a:pt x="16221" y="17773"/>
                      <a:pt x="16355" y="17799"/>
                    </a:cubicBezTo>
                    <a:cubicBezTo>
                      <a:pt x="16489" y="17826"/>
                      <a:pt x="16622" y="17826"/>
                      <a:pt x="16783" y="17826"/>
                    </a:cubicBezTo>
                    <a:cubicBezTo>
                      <a:pt x="17077" y="17826"/>
                      <a:pt x="17399" y="17799"/>
                      <a:pt x="17693" y="17746"/>
                    </a:cubicBezTo>
                    <a:cubicBezTo>
                      <a:pt x="18014" y="17639"/>
                      <a:pt x="18335" y="17532"/>
                      <a:pt x="18657" y="17398"/>
                    </a:cubicBezTo>
                    <a:cubicBezTo>
                      <a:pt x="19004" y="17291"/>
                      <a:pt x="19326" y="17210"/>
                      <a:pt x="19620" y="17130"/>
                    </a:cubicBezTo>
                    <a:cubicBezTo>
                      <a:pt x="19764" y="17119"/>
                      <a:pt x="19899" y="17113"/>
                      <a:pt x="20029" y="17113"/>
                    </a:cubicBezTo>
                    <a:cubicBezTo>
                      <a:pt x="20212" y="17113"/>
                      <a:pt x="20384" y="17126"/>
                      <a:pt x="20557" y="17157"/>
                    </a:cubicBezTo>
                    <a:cubicBezTo>
                      <a:pt x="20878" y="17237"/>
                      <a:pt x="21172" y="17291"/>
                      <a:pt x="21467" y="17478"/>
                    </a:cubicBezTo>
                    <a:cubicBezTo>
                      <a:pt x="21761" y="17612"/>
                      <a:pt x="22083" y="17799"/>
                      <a:pt x="22377" y="17960"/>
                    </a:cubicBezTo>
                    <a:cubicBezTo>
                      <a:pt x="22671" y="18174"/>
                      <a:pt x="22966" y="18361"/>
                      <a:pt x="23287" y="18549"/>
                    </a:cubicBezTo>
                    <a:cubicBezTo>
                      <a:pt x="23581" y="18709"/>
                      <a:pt x="23903" y="18843"/>
                      <a:pt x="24224" y="18950"/>
                    </a:cubicBezTo>
                    <a:cubicBezTo>
                      <a:pt x="24518" y="19031"/>
                      <a:pt x="24839" y="19111"/>
                      <a:pt x="25161" y="19164"/>
                    </a:cubicBezTo>
                    <a:cubicBezTo>
                      <a:pt x="25455" y="19245"/>
                      <a:pt x="25776" y="19352"/>
                      <a:pt x="26097" y="19378"/>
                    </a:cubicBezTo>
                    <a:cubicBezTo>
                      <a:pt x="26405" y="19432"/>
                      <a:pt x="26706" y="19459"/>
                      <a:pt x="27004" y="19459"/>
                    </a:cubicBezTo>
                    <a:cubicBezTo>
                      <a:pt x="27302" y="19459"/>
                      <a:pt x="27596" y="19432"/>
                      <a:pt x="27891" y="19378"/>
                    </a:cubicBezTo>
                    <a:cubicBezTo>
                      <a:pt x="28185" y="19352"/>
                      <a:pt x="28453" y="19271"/>
                      <a:pt x="28720" y="19164"/>
                    </a:cubicBezTo>
                    <a:cubicBezTo>
                      <a:pt x="28988" y="19111"/>
                      <a:pt x="29256" y="19004"/>
                      <a:pt x="29497" y="18897"/>
                    </a:cubicBezTo>
                    <a:lnTo>
                      <a:pt x="30193" y="18602"/>
                    </a:lnTo>
                    <a:cubicBezTo>
                      <a:pt x="30300" y="18549"/>
                      <a:pt x="30407" y="18495"/>
                      <a:pt x="30514" y="18442"/>
                    </a:cubicBezTo>
                    <a:cubicBezTo>
                      <a:pt x="30594" y="18361"/>
                      <a:pt x="30701" y="18335"/>
                      <a:pt x="30808" y="18281"/>
                    </a:cubicBezTo>
                    <a:cubicBezTo>
                      <a:pt x="30915" y="18201"/>
                      <a:pt x="30969" y="18147"/>
                      <a:pt x="31076" y="18094"/>
                    </a:cubicBezTo>
                    <a:cubicBezTo>
                      <a:pt x="31183" y="18040"/>
                      <a:pt x="31236" y="17960"/>
                      <a:pt x="31317" y="17933"/>
                    </a:cubicBezTo>
                    <a:cubicBezTo>
                      <a:pt x="31477" y="17799"/>
                      <a:pt x="31611" y="17692"/>
                      <a:pt x="31745" y="17558"/>
                    </a:cubicBezTo>
                    <a:cubicBezTo>
                      <a:pt x="31986" y="17344"/>
                      <a:pt x="32173" y="17103"/>
                      <a:pt x="32307" y="16970"/>
                    </a:cubicBezTo>
                    <a:cubicBezTo>
                      <a:pt x="32334" y="16943"/>
                      <a:pt x="32334" y="16889"/>
                      <a:pt x="32387" y="16889"/>
                    </a:cubicBezTo>
                    <a:cubicBezTo>
                      <a:pt x="32414" y="16943"/>
                      <a:pt x="32441" y="16943"/>
                      <a:pt x="32468" y="16970"/>
                    </a:cubicBezTo>
                    <a:cubicBezTo>
                      <a:pt x="32655" y="17077"/>
                      <a:pt x="32923" y="17210"/>
                      <a:pt x="33244" y="17291"/>
                    </a:cubicBezTo>
                    <a:cubicBezTo>
                      <a:pt x="33324" y="17344"/>
                      <a:pt x="33404" y="17371"/>
                      <a:pt x="33511" y="17398"/>
                    </a:cubicBezTo>
                    <a:cubicBezTo>
                      <a:pt x="33619" y="17425"/>
                      <a:pt x="33726" y="17425"/>
                      <a:pt x="33779" y="17478"/>
                    </a:cubicBezTo>
                    <a:cubicBezTo>
                      <a:pt x="33993" y="17505"/>
                      <a:pt x="34181" y="17532"/>
                      <a:pt x="34421" y="17558"/>
                    </a:cubicBezTo>
                    <a:cubicBezTo>
                      <a:pt x="34502" y="17558"/>
                      <a:pt x="34662" y="17612"/>
                      <a:pt x="34743" y="17612"/>
                    </a:cubicBezTo>
                    <a:lnTo>
                      <a:pt x="35117" y="17612"/>
                    </a:lnTo>
                    <a:cubicBezTo>
                      <a:pt x="35358" y="17612"/>
                      <a:pt x="35626" y="17558"/>
                      <a:pt x="35867" y="17532"/>
                    </a:cubicBezTo>
                    <a:cubicBezTo>
                      <a:pt x="36134" y="17505"/>
                      <a:pt x="36349" y="17425"/>
                      <a:pt x="36616" y="17344"/>
                    </a:cubicBezTo>
                    <a:cubicBezTo>
                      <a:pt x="36884" y="17264"/>
                      <a:pt x="37152" y="17157"/>
                      <a:pt x="37392" y="16970"/>
                    </a:cubicBezTo>
                    <a:cubicBezTo>
                      <a:pt x="37633" y="16809"/>
                      <a:pt x="37848" y="16595"/>
                      <a:pt x="38088" y="16327"/>
                    </a:cubicBezTo>
                    <a:cubicBezTo>
                      <a:pt x="38303" y="16060"/>
                      <a:pt x="38490" y="15765"/>
                      <a:pt x="38704" y="15497"/>
                    </a:cubicBezTo>
                    <a:cubicBezTo>
                      <a:pt x="38891" y="15203"/>
                      <a:pt x="39105" y="14935"/>
                      <a:pt x="39320" y="14694"/>
                    </a:cubicBezTo>
                    <a:cubicBezTo>
                      <a:pt x="39561" y="14454"/>
                      <a:pt x="39828" y="14293"/>
                      <a:pt x="40096" y="14132"/>
                    </a:cubicBezTo>
                    <a:cubicBezTo>
                      <a:pt x="40363" y="13999"/>
                      <a:pt x="40711" y="13865"/>
                      <a:pt x="41006" y="13784"/>
                    </a:cubicBezTo>
                    <a:cubicBezTo>
                      <a:pt x="41327" y="13731"/>
                      <a:pt x="41675" y="13651"/>
                      <a:pt x="42050" y="13624"/>
                    </a:cubicBezTo>
                    <a:cubicBezTo>
                      <a:pt x="42772" y="13544"/>
                      <a:pt x="43522" y="13463"/>
                      <a:pt x="44111" y="13196"/>
                    </a:cubicBezTo>
                    <a:lnTo>
                      <a:pt x="45021" y="12794"/>
                    </a:lnTo>
                    <a:cubicBezTo>
                      <a:pt x="45315" y="12660"/>
                      <a:pt x="45636" y="12473"/>
                      <a:pt x="45904" y="12339"/>
                    </a:cubicBezTo>
                    <a:cubicBezTo>
                      <a:pt x="46466" y="12045"/>
                      <a:pt x="46921" y="11643"/>
                      <a:pt x="47323" y="11242"/>
                    </a:cubicBezTo>
                    <a:cubicBezTo>
                      <a:pt x="47537" y="11054"/>
                      <a:pt x="47697" y="10813"/>
                      <a:pt x="47858" y="10573"/>
                    </a:cubicBezTo>
                    <a:cubicBezTo>
                      <a:pt x="48045" y="10332"/>
                      <a:pt x="48179" y="10144"/>
                      <a:pt x="48313" y="9903"/>
                    </a:cubicBezTo>
                    <a:cubicBezTo>
                      <a:pt x="48420" y="9663"/>
                      <a:pt x="48527" y="9475"/>
                      <a:pt x="48634" y="9234"/>
                    </a:cubicBezTo>
                    <a:cubicBezTo>
                      <a:pt x="48714" y="9127"/>
                      <a:pt x="48741" y="9047"/>
                      <a:pt x="48768" y="8913"/>
                    </a:cubicBezTo>
                    <a:cubicBezTo>
                      <a:pt x="48795" y="8806"/>
                      <a:pt x="48875" y="8699"/>
                      <a:pt x="48902" y="8592"/>
                    </a:cubicBezTo>
                    <a:cubicBezTo>
                      <a:pt x="49062" y="8190"/>
                      <a:pt x="49169" y="7789"/>
                      <a:pt x="49223" y="7468"/>
                    </a:cubicBezTo>
                    <a:cubicBezTo>
                      <a:pt x="49303" y="7120"/>
                      <a:pt x="49330" y="6852"/>
                      <a:pt x="49357" y="6665"/>
                    </a:cubicBezTo>
                    <a:cubicBezTo>
                      <a:pt x="49357" y="6558"/>
                      <a:pt x="49410" y="6504"/>
                      <a:pt x="49410" y="6424"/>
                    </a:cubicBezTo>
                    <a:cubicBezTo>
                      <a:pt x="49410" y="6370"/>
                      <a:pt x="49437" y="6370"/>
                      <a:pt x="49437" y="6370"/>
                    </a:cubicBezTo>
                    <a:cubicBezTo>
                      <a:pt x="49383" y="6103"/>
                      <a:pt x="49169" y="5889"/>
                      <a:pt x="48982" y="5889"/>
                    </a:cubicBezTo>
                    <a:lnTo>
                      <a:pt x="48875" y="5889"/>
                    </a:lnTo>
                    <a:cubicBezTo>
                      <a:pt x="48795" y="5889"/>
                      <a:pt x="48741" y="5915"/>
                      <a:pt x="48634" y="5915"/>
                    </a:cubicBezTo>
                    <a:cubicBezTo>
                      <a:pt x="48447" y="5915"/>
                      <a:pt x="48179" y="5996"/>
                      <a:pt x="47831" y="6022"/>
                    </a:cubicBezTo>
                    <a:cubicBezTo>
                      <a:pt x="47510" y="6103"/>
                      <a:pt x="47135" y="6156"/>
                      <a:pt x="46734" y="6263"/>
                    </a:cubicBezTo>
                    <a:cubicBezTo>
                      <a:pt x="46332" y="6370"/>
                      <a:pt x="45904" y="6531"/>
                      <a:pt x="45449" y="6692"/>
                    </a:cubicBezTo>
                    <a:cubicBezTo>
                      <a:pt x="45021" y="6852"/>
                      <a:pt x="44566" y="7093"/>
                      <a:pt x="44111" y="7361"/>
                    </a:cubicBezTo>
                    <a:cubicBezTo>
                      <a:pt x="43897" y="7495"/>
                      <a:pt x="43682" y="7628"/>
                      <a:pt x="43495" y="7842"/>
                    </a:cubicBezTo>
                    <a:cubicBezTo>
                      <a:pt x="43281" y="8003"/>
                      <a:pt x="43094" y="8190"/>
                      <a:pt x="42879" y="8405"/>
                    </a:cubicBezTo>
                    <a:cubicBezTo>
                      <a:pt x="42692" y="8592"/>
                      <a:pt x="42505" y="8833"/>
                      <a:pt x="42317" y="9074"/>
                    </a:cubicBezTo>
                    <a:cubicBezTo>
                      <a:pt x="42103" y="9315"/>
                      <a:pt x="41916" y="9502"/>
                      <a:pt x="41702" y="9743"/>
                    </a:cubicBezTo>
                    <a:cubicBezTo>
                      <a:pt x="41514" y="9984"/>
                      <a:pt x="41300" y="10251"/>
                      <a:pt x="41140" y="10519"/>
                    </a:cubicBezTo>
                    <a:cubicBezTo>
                      <a:pt x="40979" y="10787"/>
                      <a:pt x="40818" y="11108"/>
                      <a:pt x="40631" y="11402"/>
                    </a:cubicBezTo>
                    <a:cubicBezTo>
                      <a:pt x="40471" y="11723"/>
                      <a:pt x="40283" y="11991"/>
                      <a:pt x="40069" y="12259"/>
                    </a:cubicBezTo>
                    <a:cubicBezTo>
                      <a:pt x="39882" y="12473"/>
                      <a:pt x="39614" y="12687"/>
                      <a:pt x="39373" y="12848"/>
                    </a:cubicBezTo>
                    <a:cubicBezTo>
                      <a:pt x="39105" y="13008"/>
                      <a:pt x="38838" y="13115"/>
                      <a:pt x="38490" y="13196"/>
                    </a:cubicBezTo>
                    <a:cubicBezTo>
                      <a:pt x="38317" y="13227"/>
                      <a:pt x="38136" y="13240"/>
                      <a:pt x="37945" y="13240"/>
                    </a:cubicBezTo>
                    <a:cubicBezTo>
                      <a:pt x="37810" y="13240"/>
                      <a:pt x="37670" y="13233"/>
                      <a:pt x="37526" y="13222"/>
                    </a:cubicBezTo>
                    <a:cubicBezTo>
                      <a:pt x="37205" y="13196"/>
                      <a:pt x="36857" y="13142"/>
                      <a:pt x="36563" y="13115"/>
                    </a:cubicBezTo>
                    <a:cubicBezTo>
                      <a:pt x="36441" y="13104"/>
                      <a:pt x="36314" y="13098"/>
                      <a:pt x="36193" y="13098"/>
                    </a:cubicBezTo>
                    <a:cubicBezTo>
                      <a:pt x="36021" y="13098"/>
                      <a:pt x="35858" y="13111"/>
                      <a:pt x="35733" y="13142"/>
                    </a:cubicBezTo>
                    <a:cubicBezTo>
                      <a:pt x="35465" y="13222"/>
                      <a:pt x="35224" y="13276"/>
                      <a:pt x="35010" y="13383"/>
                    </a:cubicBezTo>
                    <a:cubicBezTo>
                      <a:pt x="34823" y="13490"/>
                      <a:pt x="34609" y="13624"/>
                      <a:pt x="34421" y="13704"/>
                    </a:cubicBezTo>
                    <a:cubicBezTo>
                      <a:pt x="34207" y="13865"/>
                      <a:pt x="34047" y="13945"/>
                      <a:pt x="33886" y="14079"/>
                    </a:cubicBezTo>
                    <a:cubicBezTo>
                      <a:pt x="33779" y="14159"/>
                      <a:pt x="33726" y="14213"/>
                      <a:pt x="33645" y="14293"/>
                    </a:cubicBezTo>
                    <a:cubicBezTo>
                      <a:pt x="33592" y="14347"/>
                      <a:pt x="33485" y="14427"/>
                      <a:pt x="33404" y="14480"/>
                    </a:cubicBezTo>
                    <a:lnTo>
                      <a:pt x="33003" y="14882"/>
                    </a:lnTo>
                    <a:cubicBezTo>
                      <a:pt x="32869" y="15016"/>
                      <a:pt x="32789" y="15176"/>
                      <a:pt x="32682" y="15283"/>
                    </a:cubicBezTo>
                    <a:cubicBezTo>
                      <a:pt x="32468" y="15551"/>
                      <a:pt x="32307" y="15792"/>
                      <a:pt x="32200" y="15952"/>
                    </a:cubicBezTo>
                    <a:cubicBezTo>
                      <a:pt x="32173" y="15979"/>
                      <a:pt x="32173" y="16033"/>
                      <a:pt x="32173" y="16033"/>
                    </a:cubicBezTo>
                    <a:lnTo>
                      <a:pt x="32146" y="15979"/>
                    </a:lnTo>
                    <a:cubicBezTo>
                      <a:pt x="31986" y="15899"/>
                      <a:pt x="31745" y="15765"/>
                      <a:pt x="31451" y="15578"/>
                    </a:cubicBezTo>
                    <a:cubicBezTo>
                      <a:pt x="31129" y="15444"/>
                      <a:pt x="30808" y="15283"/>
                      <a:pt x="30433" y="15123"/>
                    </a:cubicBezTo>
                    <a:lnTo>
                      <a:pt x="30139" y="15016"/>
                    </a:lnTo>
                    <a:lnTo>
                      <a:pt x="29845" y="14909"/>
                    </a:lnTo>
                    <a:cubicBezTo>
                      <a:pt x="29630" y="14855"/>
                      <a:pt x="29390" y="14775"/>
                      <a:pt x="29202" y="14721"/>
                    </a:cubicBezTo>
                    <a:cubicBezTo>
                      <a:pt x="28961" y="14641"/>
                      <a:pt x="28720" y="14614"/>
                      <a:pt x="28506" y="14561"/>
                    </a:cubicBezTo>
                    <a:cubicBezTo>
                      <a:pt x="28265" y="14480"/>
                      <a:pt x="28025" y="14454"/>
                      <a:pt x="27757" y="14427"/>
                    </a:cubicBezTo>
                    <a:cubicBezTo>
                      <a:pt x="27516" y="14373"/>
                      <a:pt x="27248" y="14373"/>
                      <a:pt x="26981" y="14373"/>
                    </a:cubicBezTo>
                    <a:cubicBezTo>
                      <a:pt x="26713" y="14373"/>
                      <a:pt x="26445" y="14427"/>
                      <a:pt x="26178" y="14454"/>
                    </a:cubicBezTo>
                    <a:cubicBezTo>
                      <a:pt x="25642" y="14534"/>
                      <a:pt x="25054" y="14641"/>
                      <a:pt x="24491" y="14748"/>
                    </a:cubicBezTo>
                    <a:cubicBezTo>
                      <a:pt x="23876" y="14855"/>
                      <a:pt x="23287" y="15123"/>
                      <a:pt x="22645" y="15390"/>
                    </a:cubicBezTo>
                    <a:cubicBezTo>
                      <a:pt x="22350" y="15524"/>
                      <a:pt x="22002" y="15658"/>
                      <a:pt x="21708" y="15685"/>
                    </a:cubicBezTo>
                    <a:cubicBezTo>
                      <a:pt x="21521" y="15736"/>
                      <a:pt x="21313" y="15754"/>
                      <a:pt x="21111" y="15754"/>
                    </a:cubicBezTo>
                    <a:cubicBezTo>
                      <a:pt x="20994" y="15754"/>
                      <a:pt x="20879" y="15748"/>
                      <a:pt x="20771" y="15738"/>
                    </a:cubicBezTo>
                    <a:cubicBezTo>
                      <a:pt x="20155" y="15658"/>
                      <a:pt x="19593" y="15364"/>
                      <a:pt x="19138" y="14882"/>
                    </a:cubicBezTo>
                    <a:cubicBezTo>
                      <a:pt x="18897" y="14668"/>
                      <a:pt x="18657" y="14427"/>
                      <a:pt x="18416" y="14266"/>
                    </a:cubicBezTo>
                    <a:cubicBezTo>
                      <a:pt x="18202" y="14052"/>
                      <a:pt x="17961" y="13892"/>
                      <a:pt x="17720" y="13784"/>
                    </a:cubicBezTo>
                    <a:cubicBezTo>
                      <a:pt x="17613" y="13704"/>
                      <a:pt x="17479" y="13677"/>
                      <a:pt x="17399" y="13651"/>
                    </a:cubicBezTo>
                    <a:cubicBezTo>
                      <a:pt x="17291" y="13624"/>
                      <a:pt x="17158" y="13570"/>
                      <a:pt x="17051" y="13570"/>
                    </a:cubicBezTo>
                    <a:cubicBezTo>
                      <a:pt x="16810" y="13544"/>
                      <a:pt x="16596" y="13517"/>
                      <a:pt x="16381" y="13517"/>
                    </a:cubicBezTo>
                    <a:cubicBezTo>
                      <a:pt x="16221" y="13517"/>
                      <a:pt x="16084" y="13505"/>
                      <a:pt x="15947" y="13505"/>
                    </a:cubicBezTo>
                    <a:cubicBezTo>
                      <a:pt x="15879" y="13505"/>
                      <a:pt x="15810" y="13508"/>
                      <a:pt x="15739" y="13517"/>
                    </a:cubicBezTo>
                    <a:cubicBezTo>
                      <a:pt x="15659" y="13517"/>
                      <a:pt x="15552" y="13517"/>
                      <a:pt x="15445" y="13544"/>
                    </a:cubicBezTo>
                    <a:cubicBezTo>
                      <a:pt x="15391" y="13544"/>
                      <a:pt x="15338" y="13544"/>
                      <a:pt x="15284" y="13570"/>
                    </a:cubicBezTo>
                    <a:cubicBezTo>
                      <a:pt x="15257" y="13570"/>
                      <a:pt x="15177" y="13570"/>
                      <a:pt x="15150" y="13624"/>
                    </a:cubicBezTo>
                    <a:cubicBezTo>
                      <a:pt x="14990" y="13651"/>
                      <a:pt x="14776" y="13677"/>
                      <a:pt x="14615" y="13704"/>
                    </a:cubicBezTo>
                    <a:cubicBezTo>
                      <a:pt x="14508" y="13758"/>
                      <a:pt x="14454" y="13758"/>
                      <a:pt x="14347" y="13784"/>
                    </a:cubicBezTo>
                    <a:cubicBezTo>
                      <a:pt x="14267" y="13811"/>
                      <a:pt x="14187" y="13811"/>
                      <a:pt x="14106" y="13838"/>
                    </a:cubicBezTo>
                    <a:cubicBezTo>
                      <a:pt x="13785" y="13918"/>
                      <a:pt x="13518" y="14025"/>
                      <a:pt x="13303" y="14079"/>
                    </a:cubicBezTo>
                    <a:lnTo>
                      <a:pt x="13303" y="13758"/>
                    </a:lnTo>
                    <a:cubicBezTo>
                      <a:pt x="13303" y="13517"/>
                      <a:pt x="13277" y="13249"/>
                      <a:pt x="13196" y="12981"/>
                    </a:cubicBezTo>
                    <a:cubicBezTo>
                      <a:pt x="13143" y="12714"/>
                      <a:pt x="13063" y="12446"/>
                      <a:pt x="12982" y="12179"/>
                    </a:cubicBezTo>
                    <a:cubicBezTo>
                      <a:pt x="12875" y="11911"/>
                      <a:pt x="12741" y="11670"/>
                      <a:pt x="12581" y="11429"/>
                    </a:cubicBezTo>
                    <a:cubicBezTo>
                      <a:pt x="12393" y="11242"/>
                      <a:pt x="12179" y="11081"/>
                      <a:pt x="11912" y="10974"/>
                    </a:cubicBezTo>
                    <a:cubicBezTo>
                      <a:pt x="11590" y="10867"/>
                      <a:pt x="11296" y="10813"/>
                      <a:pt x="10975" y="10706"/>
                    </a:cubicBezTo>
                    <a:cubicBezTo>
                      <a:pt x="10846" y="10688"/>
                      <a:pt x="10716" y="10657"/>
                      <a:pt x="10578" y="10657"/>
                    </a:cubicBezTo>
                    <a:cubicBezTo>
                      <a:pt x="10516" y="10657"/>
                      <a:pt x="10452" y="10663"/>
                      <a:pt x="10386" y="10680"/>
                    </a:cubicBezTo>
                    <a:lnTo>
                      <a:pt x="10065" y="10706"/>
                    </a:lnTo>
                    <a:lnTo>
                      <a:pt x="9717" y="10733"/>
                    </a:lnTo>
                    <a:cubicBezTo>
                      <a:pt x="9610" y="10747"/>
                      <a:pt x="9503" y="10753"/>
                      <a:pt x="9399" y="10753"/>
                    </a:cubicBezTo>
                    <a:cubicBezTo>
                      <a:pt x="9295" y="10753"/>
                      <a:pt x="9195" y="10747"/>
                      <a:pt x="9101" y="10733"/>
                    </a:cubicBezTo>
                    <a:cubicBezTo>
                      <a:pt x="8887" y="10706"/>
                      <a:pt x="8753" y="10626"/>
                      <a:pt x="8619" y="10546"/>
                    </a:cubicBezTo>
                    <a:cubicBezTo>
                      <a:pt x="8486" y="10439"/>
                      <a:pt x="8379" y="10305"/>
                      <a:pt x="8352" y="10144"/>
                    </a:cubicBezTo>
                    <a:cubicBezTo>
                      <a:pt x="8298" y="9957"/>
                      <a:pt x="8298" y="9743"/>
                      <a:pt x="8298" y="9529"/>
                    </a:cubicBezTo>
                    <a:lnTo>
                      <a:pt x="8298" y="9288"/>
                    </a:lnTo>
                    <a:cubicBezTo>
                      <a:pt x="8619" y="8458"/>
                      <a:pt x="8700" y="7521"/>
                      <a:pt x="8379" y="6584"/>
                    </a:cubicBezTo>
                    <a:cubicBezTo>
                      <a:pt x="7950" y="5193"/>
                      <a:pt x="6853" y="4176"/>
                      <a:pt x="5541" y="3854"/>
                    </a:cubicBezTo>
                    <a:cubicBezTo>
                      <a:pt x="5675" y="3078"/>
                      <a:pt x="5943" y="2141"/>
                      <a:pt x="6451" y="1445"/>
                    </a:cubicBezTo>
                    <a:lnTo>
                      <a:pt x="6585" y="1445"/>
                    </a:lnTo>
                    <a:cubicBezTo>
                      <a:pt x="6906" y="1392"/>
                      <a:pt x="7147" y="1098"/>
                      <a:pt x="7094" y="803"/>
                    </a:cubicBezTo>
                    <a:cubicBezTo>
                      <a:pt x="7046" y="491"/>
                      <a:pt x="6804" y="286"/>
                      <a:pt x="6542" y="286"/>
                    </a:cubicBezTo>
                    <a:cubicBezTo>
                      <a:pt x="6512" y="286"/>
                      <a:pt x="6482" y="289"/>
                      <a:pt x="6451" y="295"/>
                    </a:cubicBezTo>
                    <a:cubicBezTo>
                      <a:pt x="6103" y="321"/>
                      <a:pt x="5889" y="643"/>
                      <a:pt x="5943" y="937"/>
                    </a:cubicBezTo>
                    <a:cubicBezTo>
                      <a:pt x="5943" y="1044"/>
                      <a:pt x="5970" y="1098"/>
                      <a:pt x="6023" y="1178"/>
                    </a:cubicBezTo>
                    <a:cubicBezTo>
                      <a:pt x="5675" y="1660"/>
                      <a:pt x="5167" y="2570"/>
                      <a:pt x="5006" y="3747"/>
                    </a:cubicBezTo>
                    <a:cubicBezTo>
                      <a:pt x="4847" y="3719"/>
                      <a:pt x="4682" y="3708"/>
                      <a:pt x="4514" y="3708"/>
                    </a:cubicBezTo>
                    <a:cubicBezTo>
                      <a:pt x="4200" y="3708"/>
                      <a:pt x="3875" y="3749"/>
                      <a:pt x="3561" y="3801"/>
                    </a:cubicBezTo>
                    <a:cubicBezTo>
                      <a:pt x="3561" y="2329"/>
                      <a:pt x="2945" y="1258"/>
                      <a:pt x="2544" y="696"/>
                    </a:cubicBezTo>
                    <a:cubicBezTo>
                      <a:pt x="2570" y="643"/>
                      <a:pt x="2597" y="562"/>
                      <a:pt x="2597" y="509"/>
                    </a:cubicBezTo>
                    <a:cubicBezTo>
                      <a:pt x="2597" y="241"/>
                      <a:pt x="2410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62"/>
              <p:cNvSpPr/>
              <p:nvPr/>
            </p:nvSpPr>
            <p:spPr>
              <a:xfrm>
                <a:off x="6264400" y="2141500"/>
                <a:ext cx="444325" cy="433650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346" extrusionOk="0">
                    <a:moveTo>
                      <a:pt x="0" y="1"/>
                    </a:moveTo>
                    <a:cubicBezTo>
                      <a:pt x="1" y="1"/>
                      <a:pt x="4336" y="12474"/>
                      <a:pt x="8405" y="15900"/>
                    </a:cubicBezTo>
                    <a:cubicBezTo>
                      <a:pt x="9658" y="16939"/>
                      <a:pt x="10627" y="17346"/>
                      <a:pt x="11339" y="17346"/>
                    </a:cubicBezTo>
                    <a:cubicBezTo>
                      <a:pt x="12955" y="17346"/>
                      <a:pt x="13243" y="15255"/>
                      <a:pt x="12500" y="13732"/>
                    </a:cubicBezTo>
                    <a:lnTo>
                      <a:pt x="12500" y="13732"/>
                    </a:lnTo>
                    <a:cubicBezTo>
                      <a:pt x="12500" y="13732"/>
                      <a:pt x="13881" y="14795"/>
                      <a:pt x="14956" y="14795"/>
                    </a:cubicBezTo>
                    <a:cubicBezTo>
                      <a:pt x="15277" y="14795"/>
                      <a:pt x="15571" y="14700"/>
                      <a:pt x="15792" y="14454"/>
                    </a:cubicBezTo>
                    <a:cubicBezTo>
                      <a:pt x="17773" y="12340"/>
                      <a:pt x="11028" y="374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62"/>
              <p:cNvSpPr/>
              <p:nvPr/>
            </p:nvSpPr>
            <p:spPr>
              <a:xfrm>
                <a:off x="6275775" y="2140850"/>
                <a:ext cx="550050" cy="245400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9816" extrusionOk="0">
                    <a:moveTo>
                      <a:pt x="0" y="0"/>
                    </a:moveTo>
                    <a:cubicBezTo>
                      <a:pt x="1" y="0"/>
                      <a:pt x="13494" y="9815"/>
                      <a:pt x="18448" y="9815"/>
                    </a:cubicBezTo>
                    <a:cubicBezTo>
                      <a:pt x="19084" y="9815"/>
                      <a:pt x="19580" y="9653"/>
                      <a:pt x="19887" y="9288"/>
                    </a:cubicBezTo>
                    <a:cubicBezTo>
                      <a:pt x="19887" y="9288"/>
                      <a:pt x="20904" y="7976"/>
                      <a:pt x="18228" y="6906"/>
                    </a:cubicBezTo>
                    <a:lnTo>
                      <a:pt x="18228" y="6906"/>
                    </a:lnTo>
                    <a:cubicBezTo>
                      <a:pt x="18228" y="6906"/>
                      <a:pt x="18729" y="7004"/>
                      <a:pt x="19349" y="7004"/>
                    </a:cubicBezTo>
                    <a:cubicBezTo>
                      <a:pt x="20279" y="7004"/>
                      <a:pt x="21477" y="6782"/>
                      <a:pt x="21654" y="5674"/>
                    </a:cubicBezTo>
                    <a:cubicBezTo>
                      <a:pt x="22002" y="3828"/>
                      <a:pt x="14481" y="42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62"/>
              <p:cNvSpPr/>
              <p:nvPr/>
            </p:nvSpPr>
            <p:spPr>
              <a:xfrm>
                <a:off x="6414275" y="2195700"/>
                <a:ext cx="2877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3349" extrusionOk="0">
                    <a:moveTo>
                      <a:pt x="1" y="1"/>
                    </a:moveTo>
                    <a:cubicBezTo>
                      <a:pt x="3837" y="2255"/>
                      <a:pt x="7265" y="3349"/>
                      <a:pt x="9246" y="3349"/>
                    </a:cubicBezTo>
                    <a:cubicBezTo>
                      <a:pt x="10182" y="3349"/>
                      <a:pt x="10794" y="3105"/>
                      <a:pt x="10975" y="2624"/>
                    </a:cubicBezTo>
                    <a:cubicBezTo>
                      <a:pt x="11510" y="107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62"/>
              <p:cNvSpPr/>
              <p:nvPr/>
            </p:nvSpPr>
            <p:spPr>
              <a:xfrm>
                <a:off x="6340675" y="2219125"/>
                <a:ext cx="232900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9316" h="8069" extrusionOk="0">
                    <a:moveTo>
                      <a:pt x="1" y="1"/>
                    </a:moveTo>
                    <a:cubicBezTo>
                      <a:pt x="2755" y="5042"/>
                      <a:pt x="5875" y="8069"/>
                      <a:pt x="7463" y="8069"/>
                    </a:cubicBezTo>
                    <a:cubicBezTo>
                      <a:pt x="7696" y="8069"/>
                      <a:pt x="7896" y="8003"/>
                      <a:pt x="8057" y="7870"/>
                    </a:cubicBezTo>
                    <a:cubicBezTo>
                      <a:pt x="9315" y="68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9" name="Google Shape;8609;p62"/>
            <p:cNvGrpSpPr/>
            <p:nvPr/>
          </p:nvGrpSpPr>
          <p:grpSpPr>
            <a:xfrm>
              <a:off x="5891858" y="1901182"/>
              <a:ext cx="135420" cy="69561"/>
              <a:chOff x="2330525" y="2356200"/>
              <a:chExt cx="229525" cy="117900"/>
            </a:xfrm>
          </p:grpSpPr>
          <p:sp>
            <p:nvSpPr>
              <p:cNvPr id="8610" name="Google Shape;8610;p62"/>
              <p:cNvSpPr/>
              <p:nvPr/>
            </p:nvSpPr>
            <p:spPr>
              <a:xfrm>
                <a:off x="2397175" y="2395750"/>
                <a:ext cx="979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65" extrusionOk="0">
                    <a:moveTo>
                      <a:pt x="884" y="1"/>
                    </a:moveTo>
                    <a:cubicBezTo>
                      <a:pt x="1" y="1"/>
                      <a:pt x="171" y="1885"/>
                      <a:pt x="1724" y="2411"/>
                    </a:cubicBezTo>
                    <a:cubicBezTo>
                      <a:pt x="1831" y="2437"/>
                      <a:pt x="1965" y="2464"/>
                      <a:pt x="2072" y="2464"/>
                    </a:cubicBezTo>
                    <a:lnTo>
                      <a:pt x="2098" y="1822"/>
                    </a:lnTo>
                    <a:cubicBezTo>
                      <a:pt x="2124" y="1413"/>
                      <a:pt x="2466" y="1151"/>
                      <a:pt x="2846" y="1151"/>
                    </a:cubicBezTo>
                    <a:cubicBezTo>
                      <a:pt x="2865" y="1151"/>
                      <a:pt x="2883" y="1151"/>
                      <a:pt x="2901" y="1153"/>
                    </a:cubicBezTo>
                    <a:lnTo>
                      <a:pt x="3731" y="1233"/>
                    </a:lnTo>
                    <a:cubicBezTo>
                      <a:pt x="3919" y="805"/>
                      <a:pt x="3838" y="376"/>
                      <a:pt x="3464" y="296"/>
                    </a:cubicBezTo>
                    <a:cubicBezTo>
                      <a:pt x="3464" y="296"/>
                      <a:pt x="3434" y="297"/>
                      <a:pt x="3379" y="297"/>
                    </a:cubicBezTo>
                    <a:cubicBezTo>
                      <a:pt x="3080" y="297"/>
                      <a:pt x="2033" y="278"/>
                      <a:pt x="1081" y="28"/>
                    </a:cubicBezTo>
                    <a:cubicBezTo>
                      <a:pt x="1011" y="9"/>
                      <a:pt x="945" y="1"/>
                      <a:pt x="884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1" name="Google Shape;8611;p62"/>
              <p:cNvSpPr/>
              <p:nvPr/>
            </p:nvSpPr>
            <p:spPr>
              <a:xfrm>
                <a:off x="2448950" y="2425575"/>
                <a:ext cx="415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315" extrusionOk="0">
                    <a:moveTo>
                      <a:pt x="706" y="1"/>
                    </a:moveTo>
                    <a:cubicBezTo>
                      <a:pt x="355" y="1"/>
                      <a:pt x="51" y="299"/>
                      <a:pt x="27" y="682"/>
                    </a:cubicBezTo>
                    <a:lnTo>
                      <a:pt x="1" y="1298"/>
                    </a:lnTo>
                    <a:cubicBezTo>
                      <a:pt x="64" y="1309"/>
                      <a:pt x="125" y="1315"/>
                      <a:pt x="186" y="1315"/>
                    </a:cubicBezTo>
                    <a:cubicBezTo>
                      <a:pt x="408" y="1315"/>
                      <a:pt x="614" y="1243"/>
                      <a:pt x="804" y="1137"/>
                    </a:cubicBezTo>
                    <a:cubicBezTo>
                      <a:pt x="1098" y="950"/>
                      <a:pt x="1339" y="682"/>
                      <a:pt x="1500" y="441"/>
                    </a:cubicBezTo>
                    <a:cubicBezTo>
                      <a:pt x="1580" y="334"/>
                      <a:pt x="1633" y="201"/>
                      <a:pt x="1660" y="67"/>
                    </a:cubicBezTo>
                    <a:lnTo>
                      <a:pt x="830" y="13"/>
                    </a:lnTo>
                    <a:cubicBezTo>
                      <a:pt x="789" y="5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rgbClr val="F66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62"/>
              <p:cNvSpPr/>
              <p:nvPr/>
            </p:nvSpPr>
            <p:spPr>
              <a:xfrm>
                <a:off x="2354600" y="2356200"/>
                <a:ext cx="40850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724" extrusionOk="0">
                    <a:moveTo>
                      <a:pt x="864" y="0"/>
                    </a:moveTo>
                    <a:cubicBezTo>
                      <a:pt x="827" y="0"/>
                      <a:pt x="789" y="2"/>
                      <a:pt x="750" y="5"/>
                    </a:cubicBezTo>
                    <a:cubicBezTo>
                      <a:pt x="402" y="31"/>
                      <a:pt x="161" y="245"/>
                      <a:pt x="81" y="379"/>
                    </a:cubicBezTo>
                    <a:cubicBezTo>
                      <a:pt x="1" y="567"/>
                      <a:pt x="54" y="674"/>
                      <a:pt x="161" y="700"/>
                    </a:cubicBezTo>
                    <a:cubicBezTo>
                      <a:pt x="195" y="717"/>
                      <a:pt x="230" y="723"/>
                      <a:pt x="266" y="723"/>
                    </a:cubicBezTo>
                    <a:cubicBezTo>
                      <a:pt x="346" y="723"/>
                      <a:pt x="427" y="692"/>
                      <a:pt x="483" y="674"/>
                    </a:cubicBezTo>
                    <a:cubicBezTo>
                      <a:pt x="616" y="647"/>
                      <a:pt x="723" y="647"/>
                      <a:pt x="830" y="620"/>
                    </a:cubicBezTo>
                    <a:cubicBezTo>
                      <a:pt x="938" y="620"/>
                      <a:pt x="1071" y="567"/>
                      <a:pt x="1205" y="567"/>
                    </a:cubicBezTo>
                    <a:cubicBezTo>
                      <a:pt x="1339" y="567"/>
                      <a:pt x="1419" y="567"/>
                      <a:pt x="1526" y="513"/>
                    </a:cubicBezTo>
                    <a:cubicBezTo>
                      <a:pt x="1633" y="486"/>
                      <a:pt x="1633" y="353"/>
                      <a:pt x="1526" y="219"/>
                    </a:cubicBezTo>
                    <a:cubicBezTo>
                      <a:pt x="1407" y="99"/>
                      <a:pt x="1179" y="0"/>
                      <a:pt x="864" y="0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62"/>
              <p:cNvSpPr/>
              <p:nvPr/>
            </p:nvSpPr>
            <p:spPr>
              <a:xfrm>
                <a:off x="2519875" y="2409100"/>
                <a:ext cx="301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35" extrusionOk="0">
                    <a:moveTo>
                      <a:pt x="585" y="1"/>
                    </a:moveTo>
                    <a:cubicBezTo>
                      <a:pt x="266" y="1"/>
                      <a:pt x="28" y="210"/>
                      <a:pt x="28" y="538"/>
                    </a:cubicBezTo>
                    <a:cubicBezTo>
                      <a:pt x="1" y="860"/>
                      <a:pt x="269" y="1127"/>
                      <a:pt x="563" y="1127"/>
                    </a:cubicBezTo>
                    <a:cubicBezTo>
                      <a:pt x="593" y="1132"/>
                      <a:pt x="622" y="1134"/>
                      <a:pt x="651" y="1134"/>
                    </a:cubicBezTo>
                    <a:cubicBezTo>
                      <a:pt x="955" y="1134"/>
                      <a:pt x="1179" y="885"/>
                      <a:pt x="1179" y="592"/>
                    </a:cubicBezTo>
                    <a:cubicBezTo>
                      <a:pt x="1205" y="271"/>
                      <a:pt x="938" y="3"/>
                      <a:pt x="643" y="3"/>
                    </a:cubicBezTo>
                    <a:cubicBezTo>
                      <a:pt x="624" y="2"/>
                      <a:pt x="604" y="1"/>
                      <a:pt x="585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62"/>
              <p:cNvSpPr/>
              <p:nvPr/>
            </p:nvSpPr>
            <p:spPr>
              <a:xfrm>
                <a:off x="2352600" y="2391835"/>
                <a:ext cx="301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127" extrusionOk="0">
                    <a:moveTo>
                      <a:pt x="643" y="1"/>
                    </a:moveTo>
                    <a:cubicBezTo>
                      <a:pt x="348" y="1"/>
                      <a:pt x="27" y="215"/>
                      <a:pt x="27" y="536"/>
                    </a:cubicBezTo>
                    <a:cubicBezTo>
                      <a:pt x="0" y="857"/>
                      <a:pt x="268" y="1125"/>
                      <a:pt x="563" y="1125"/>
                    </a:cubicBezTo>
                    <a:cubicBezTo>
                      <a:pt x="579" y="1126"/>
                      <a:pt x="595" y="1127"/>
                      <a:pt x="610" y="1127"/>
                    </a:cubicBezTo>
                    <a:cubicBezTo>
                      <a:pt x="935" y="1127"/>
                      <a:pt x="1178" y="870"/>
                      <a:pt x="1178" y="590"/>
                    </a:cubicBezTo>
                    <a:cubicBezTo>
                      <a:pt x="1205" y="268"/>
                      <a:pt x="937" y="1"/>
                      <a:pt x="643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62"/>
              <p:cNvSpPr/>
              <p:nvPr/>
            </p:nvSpPr>
            <p:spPr>
              <a:xfrm>
                <a:off x="2345900" y="2415925"/>
                <a:ext cx="375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21" extrusionOk="0">
                    <a:moveTo>
                      <a:pt x="701" y="0"/>
                    </a:moveTo>
                    <a:cubicBezTo>
                      <a:pt x="540" y="0"/>
                      <a:pt x="359" y="37"/>
                      <a:pt x="161" y="132"/>
                    </a:cubicBezTo>
                    <a:cubicBezTo>
                      <a:pt x="28" y="185"/>
                      <a:pt x="1" y="372"/>
                      <a:pt x="81" y="506"/>
                    </a:cubicBezTo>
                    <a:cubicBezTo>
                      <a:pt x="115" y="590"/>
                      <a:pt x="190" y="632"/>
                      <a:pt x="274" y="632"/>
                    </a:cubicBezTo>
                    <a:cubicBezTo>
                      <a:pt x="325" y="632"/>
                      <a:pt x="379" y="617"/>
                      <a:pt x="429" y="587"/>
                    </a:cubicBezTo>
                    <a:cubicBezTo>
                      <a:pt x="542" y="534"/>
                      <a:pt x="635" y="516"/>
                      <a:pt x="711" y="516"/>
                    </a:cubicBezTo>
                    <a:cubicBezTo>
                      <a:pt x="867" y="516"/>
                      <a:pt x="946" y="595"/>
                      <a:pt x="964" y="613"/>
                    </a:cubicBezTo>
                    <a:cubicBezTo>
                      <a:pt x="1045" y="694"/>
                      <a:pt x="1098" y="720"/>
                      <a:pt x="1205" y="720"/>
                    </a:cubicBezTo>
                    <a:cubicBezTo>
                      <a:pt x="1286" y="720"/>
                      <a:pt x="1339" y="694"/>
                      <a:pt x="1366" y="667"/>
                    </a:cubicBezTo>
                    <a:cubicBezTo>
                      <a:pt x="1473" y="560"/>
                      <a:pt x="1500" y="399"/>
                      <a:pt x="1419" y="292"/>
                    </a:cubicBezTo>
                    <a:cubicBezTo>
                      <a:pt x="1292" y="165"/>
                      <a:pt x="1041" y="0"/>
                      <a:pt x="701" y="0"/>
                    </a:cubicBezTo>
                    <a:close/>
                  </a:path>
                </a:pathLst>
              </a:custGeom>
              <a:solidFill>
                <a:srgbClr val="FAB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62"/>
              <p:cNvSpPr/>
              <p:nvPr/>
            </p:nvSpPr>
            <p:spPr>
              <a:xfrm>
                <a:off x="2497800" y="2435925"/>
                <a:ext cx="622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27" extrusionOk="0">
                    <a:moveTo>
                      <a:pt x="1259" y="1"/>
                    </a:moveTo>
                    <a:cubicBezTo>
                      <a:pt x="563" y="1"/>
                      <a:pt x="1" y="349"/>
                      <a:pt x="1" y="750"/>
                    </a:cubicBezTo>
                    <a:cubicBezTo>
                      <a:pt x="1" y="1178"/>
                      <a:pt x="563" y="1526"/>
                      <a:pt x="1259" y="1526"/>
                    </a:cubicBezTo>
                    <a:cubicBezTo>
                      <a:pt x="1928" y="1526"/>
                      <a:pt x="2490" y="1178"/>
                      <a:pt x="2490" y="750"/>
                    </a:cubicBezTo>
                    <a:cubicBezTo>
                      <a:pt x="2490" y="349"/>
                      <a:pt x="1928" y="1"/>
                      <a:pt x="1259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62"/>
              <p:cNvSpPr/>
              <p:nvPr/>
            </p:nvSpPr>
            <p:spPr>
              <a:xfrm>
                <a:off x="2330525" y="2423875"/>
                <a:ext cx="622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54" extrusionOk="0">
                    <a:moveTo>
                      <a:pt x="1258" y="1"/>
                    </a:moveTo>
                    <a:cubicBezTo>
                      <a:pt x="562" y="1"/>
                      <a:pt x="0" y="349"/>
                      <a:pt x="0" y="777"/>
                    </a:cubicBezTo>
                    <a:cubicBezTo>
                      <a:pt x="0" y="1205"/>
                      <a:pt x="562" y="1553"/>
                      <a:pt x="1258" y="1553"/>
                    </a:cubicBezTo>
                    <a:cubicBezTo>
                      <a:pt x="1927" y="1553"/>
                      <a:pt x="2489" y="1205"/>
                      <a:pt x="2489" y="777"/>
                    </a:cubicBezTo>
                    <a:cubicBezTo>
                      <a:pt x="2489" y="349"/>
                      <a:pt x="1927" y="1"/>
                      <a:pt x="1258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18" name="Google Shape;8618;p62"/>
            <p:cNvSpPr/>
            <p:nvPr/>
          </p:nvSpPr>
          <p:spPr>
            <a:xfrm>
              <a:off x="6007018" y="1912806"/>
              <a:ext cx="23320" cy="11431"/>
            </a:xfrm>
            <a:custGeom>
              <a:avLst/>
              <a:gdLst/>
              <a:ahLst/>
              <a:cxnLst/>
              <a:rect l="l" t="t" r="r" b="b"/>
              <a:pathLst>
                <a:path w="1581" h="775" extrusionOk="0">
                  <a:moveTo>
                    <a:pt x="574" y="0"/>
                  </a:moveTo>
                  <a:cubicBezTo>
                    <a:pt x="379" y="0"/>
                    <a:pt x="222" y="53"/>
                    <a:pt x="135" y="105"/>
                  </a:cubicBezTo>
                  <a:cubicBezTo>
                    <a:pt x="1" y="212"/>
                    <a:pt x="1" y="319"/>
                    <a:pt x="54" y="373"/>
                  </a:cubicBezTo>
                  <a:cubicBezTo>
                    <a:pt x="161" y="453"/>
                    <a:pt x="269" y="480"/>
                    <a:pt x="402" y="507"/>
                  </a:cubicBezTo>
                  <a:cubicBezTo>
                    <a:pt x="509" y="560"/>
                    <a:pt x="616" y="587"/>
                    <a:pt x="724" y="614"/>
                  </a:cubicBezTo>
                  <a:cubicBezTo>
                    <a:pt x="831" y="641"/>
                    <a:pt x="964" y="694"/>
                    <a:pt x="1072" y="721"/>
                  </a:cubicBezTo>
                  <a:cubicBezTo>
                    <a:pt x="1179" y="748"/>
                    <a:pt x="1286" y="774"/>
                    <a:pt x="1393" y="774"/>
                  </a:cubicBezTo>
                  <a:cubicBezTo>
                    <a:pt x="1500" y="774"/>
                    <a:pt x="1580" y="694"/>
                    <a:pt x="1500" y="507"/>
                  </a:cubicBezTo>
                  <a:cubicBezTo>
                    <a:pt x="1446" y="373"/>
                    <a:pt x="1232" y="159"/>
                    <a:pt x="911" y="52"/>
                  </a:cubicBezTo>
                  <a:cubicBezTo>
                    <a:pt x="791" y="15"/>
                    <a:pt x="677" y="0"/>
                    <a:pt x="574" y="0"/>
                  </a:cubicBezTo>
                  <a:close/>
                </a:path>
              </a:pathLst>
            </a:custGeom>
            <a:solidFill>
              <a:srgbClr val="264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9" name="Google Shape;8619;p62"/>
          <p:cNvGrpSpPr/>
          <p:nvPr/>
        </p:nvGrpSpPr>
        <p:grpSpPr>
          <a:xfrm>
            <a:off x="7672187" y="1318178"/>
            <a:ext cx="275728" cy="315573"/>
            <a:chOff x="9115600" y="4660700"/>
            <a:chExt cx="764850" cy="875375"/>
          </a:xfrm>
        </p:grpSpPr>
        <p:sp>
          <p:nvSpPr>
            <p:cNvPr id="8620" name="Google Shape;8620;p62"/>
            <p:cNvSpPr/>
            <p:nvPr/>
          </p:nvSpPr>
          <p:spPr>
            <a:xfrm>
              <a:off x="9115600" y="4660700"/>
              <a:ext cx="764850" cy="875375"/>
            </a:xfrm>
            <a:custGeom>
              <a:avLst/>
              <a:gdLst/>
              <a:ahLst/>
              <a:cxnLst/>
              <a:rect l="l" t="t" r="r" b="b"/>
              <a:pathLst>
                <a:path w="30594" h="35015" extrusionOk="0">
                  <a:moveTo>
                    <a:pt x="15900" y="0"/>
                  </a:moveTo>
                  <a:cubicBezTo>
                    <a:pt x="14587" y="0"/>
                    <a:pt x="13311" y="502"/>
                    <a:pt x="12259" y="1397"/>
                  </a:cubicBezTo>
                  <a:cubicBezTo>
                    <a:pt x="10038" y="3271"/>
                    <a:pt x="9636" y="6483"/>
                    <a:pt x="9958" y="8704"/>
                  </a:cubicBezTo>
                  <a:cubicBezTo>
                    <a:pt x="7335" y="8999"/>
                    <a:pt x="5006" y="9962"/>
                    <a:pt x="3132" y="11595"/>
                  </a:cubicBezTo>
                  <a:cubicBezTo>
                    <a:pt x="1393" y="13147"/>
                    <a:pt x="376" y="15181"/>
                    <a:pt x="81" y="17697"/>
                  </a:cubicBezTo>
                  <a:lnTo>
                    <a:pt x="81" y="17805"/>
                  </a:lnTo>
                  <a:cubicBezTo>
                    <a:pt x="54" y="17992"/>
                    <a:pt x="54" y="18206"/>
                    <a:pt x="1" y="18420"/>
                  </a:cubicBezTo>
                  <a:lnTo>
                    <a:pt x="1" y="18661"/>
                  </a:lnTo>
                  <a:lnTo>
                    <a:pt x="1" y="19223"/>
                  </a:lnTo>
                  <a:lnTo>
                    <a:pt x="1" y="19277"/>
                  </a:lnTo>
                  <a:lnTo>
                    <a:pt x="1" y="19303"/>
                  </a:lnTo>
                  <a:lnTo>
                    <a:pt x="1" y="19464"/>
                  </a:lnTo>
                  <a:cubicBezTo>
                    <a:pt x="1" y="19678"/>
                    <a:pt x="1" y="19865"/>
                    <a:pt x="54" y="20080"/>
                  </a:cubicBezTo>
                  <a:lnTo>
                    <a:pt x="54" y="20213"/>
                  </a:lnTo>
                  <a:lnTo>
                    <a:pt x="54" y="20294"/>
                  </a:lnTo>
                  <a:cubicBezTo>
                    <a:pt x="81" y="20561"/>
                    <a:pt x="81" y="20883"/>
                    <a:pt x="108" y="21177"/>
                  </a:cubicBezTo>
                  <a:cubicBezTo>
                    <a:pt x="108" y="21231"/>
                    <a:pt x="135" y="21338"/>
                    <a:pt x="135" y="21418"/>
                  </a:cubicBezTo>
                  <a:cubicBezTo>
                    <a:pt x="456" y="23372"/>
                    <a:pt x="1473" y="25031"/>
                    <a:pt x="2651" y="26262"/>
                  </a:cubicBezTo>
                  <a:cubicBezTo>
                    <a:pt x="3079" y="26717"/>
                    <a:pt x="3534" y="27119"/>
                    <a:pt x="3962" y="27494"/>
                  </a:cubicBezTo>
                  <a:cubicBezTo>
                    <a:pt x="3802" y="28109"/>
                    <a:pt x="3748" y="28725"/>
                    <a:pt x="3802" y="29367"/>
                  </a:cubicBezTo>
                  <a:cubicBezTo>
                    <a:pt x="3828" y="30143"/>
                    <a:pt x="4016" y="30920"/>
                    <a:pt x="4390" y="31669"/>
                  </a:cubicBezTo>
                  <a:cubicBezTo>
                    <a:pt x="4658" y="32204"/>
                    <a:pt x="5006" y="32740"/>
                    <a:pt x="5434" y="33222"/>
                  </a:cubicBezTo>
                  <a:cubicBezTo>
                    <a:pt x="6773" y="34720"/>
                    <a:pt x="7843" y="34720"/>
                    <a:pt x="8218" y="34720"/>
                  </a:cubicBezTo>
                  <a:cubicBezTo>
                    <a:pt x="8941" y="34720"/>
                    <a:pt x="9636" y="34426"/>
                    <a:pt x="10145" y="33891"/>
                  </a:cubicBezTo>
                  <a:cubicBezTo>
                    <a:pt x="10761" y="34292"/>
                    <a:pt x="11323" y="34479"/>
                    <a:pt x="11912" y="34479"/>
                  </a:cubicBezTo>
                  <a:cubicBezTo>
                    <a:pt x="12768" y="34479"/>
                    <a:pt x="13571" y="34078"/>
                    <a:pt x="14053" y="33462"/>
                  </a:cubicBezTo>
                  <a:cubicBezTo>
                    <a:pt x="14267" y="33195"/>
                    <a:pt x="14535" y="32740"/>
                    <a:pt x="14642" y="32124"/>
                  </a:cubicBezTo>
                  <a:cubicBezTo>
                    <a:pt x="14775" y="32392"/>
                    <a:pt x="14909" y="32686"/>
                    <a:pt x="15097" y="32981"/>
                  </a:cubicBezTo>
                  <a:cubicBezTo>
                    <a:pt x="15659" y="33864"/>
                    <a:pt x="16515" y="34533"/>
                    <a:pt x="17398" y="34801"/>
                  </a:cubicBezTo>
                  <a:cubicBezTo>
                    <a:pt x="17853" y="34935"/>
                    <a:pt x="18308" y="35015"/>
                    <a:pt x="18790" y="35015"/>
                  </a:cubicBezTo>
                  <a:cubicBezTo>
                    <a:pt x="19085" y="35015"/>
                    <a:pt x="19379" y="34988"/>
                    <a:pt x="19674" y="34935"/>
                  </a:cubicBezTo>
                  <a:lnTo>
                    <a:pt x="19754" y="34935"/>
                  </a:lnTo>
                  <a:cubicBezTo>
                    <a:pt x="20958" y="34667"/>
                    <a:pt x="21761" y="34185"/>
                    <a:pt x="22216" y="33462"/>
                  </a:cubicBezTo>
                  <a:cubicBezTo>
                    <a:pt x="22270" y="33409"/>
                    <a:pt x="22270" y="33382"/>
                    <a:pt x="22297" y="33355"/>
                  </a:cubicBezTo>
                  <a:cubicBezTo>
                    <a:pt x="22698" y="33248"/>
                    <a:pt x="23019" y="33141"/>
                    <a:pt x="23207" y="33061"/>
                  </a:cubicBezTo>
                  <a:cubicBezTo>
                    <a:pt x="23635" y="32874"/>
                    <a:pt x="24063" y="32686"/>
                    <a:pt x="24465" y="32445"/>
                  </a:cubicBezTo>
                  <a:cubicBezTo>
                    <a:pt x="25616" y="31776"/>
                    <a:pt x="26178" y="31080"/>
                    <a:pt x="26365" y="30170"/>
                  </a:cubicBezTo>
                  <a:cubicBezTo>
                    <a:pt x="26472" y="29635"/>
                    <a:pt x="26445" y="29073"/>
                    <a:pt x="26231" y="28591"/>
                  </a:cubicBezTo>
                  <a:cubicBezTo>
                    <a:pt x="26472" y="28323"/>
                    <a:pt x="26713" y="28029"/>
                    <a:pt x="26954" y="27761"/>
                  </a:cubicBezTo>
                  <a:lnTo>
                    <a:pt x="27409" y="27735"/>
                  </a:lnTo>
                  <a:cubicBezTo>
                    <a:pt x="28747" y="27654"/>
                    <a:pt x="29898" y="26771"/>
                    <a:pt x="30246" y="25486"/>
                  </a:cubicBezTo>
                  <a:cubicBezTo>
                    <a:pt x="30594" y="24282"/>
                    <a:pt x="30139" y="22890"/>
                    <a:pt x="29068" y="22114"/>
                  </a:cubicBezTo>
                  <a:lnTo>
                    <a:pt x="28587" y="21793"/>
                  </a:lnTo>
                  <a:cubicBezTo>
                    <a:pt x="28479" y="20240"/>
                    <a:pt x="28051" y="18634"/>
                    <a:pt x="27355" y="17162"/>
                  </a:cubicBezTo>
                  <a:cubicBezTo>
                    <a:pt x="27007" y="16439"/>
                    <a:pt x="26552" y="15770"/>
                    <a:pt x="26044" y="15128"/>
                  </a:cubicBezTo>
                  <a:cubicBezTo>
                    <a:pt x="26044" y="15074"/>
                    <a:pt x="26017" y="15074"/>
                    <a:pt x="26017" y="15048"/>
                  </a:cubicBezTo>
                  <a:lnTo>
                    <a:pt x="25990" y="15021"/>
                  </a:lnTo>
                  <a:cubicBezTo>
                    <a:pt x="27596" y="13923"/>
                    <a:pt x="28694" y="12451"/>
                    <a:pt x="29175" y="10605"/>
                  </a:cubicBezTo>
                  <a:cubicBezTo>
                    <a:pt x="29711" y="8624"/>
                    <a:pt x="29497" y="6643"/>
                    <a:pt x="28506" y="5171"/>
                  </a:cubicBezTo>
                  <a:cubicBezTo>
                    <a:pt x="27676" y="3913"/>
                    <a:pt x="26311" y="3083"/>
                    <a:pt x="24705" y="2843"/>
                  </a:cubicBezTo>
                  <a:cubicBezTo>
                    <a:pt x="24438" y="2806"/>
                    <a:pt x="24173" y="2789"/>
                    <a:pt x="23911" y="2789"/>
                  </a:cubicBezTo>
                  <a:cubicBezTo>
                    <a:pt x="23021" y="2789"/>
                    <a:pt x="22166" y="2987"/>
                    <a:pt x="21360" y="3298"/>
                  </a:cubicBezTo>
                  <a:lnTo>
                    <a:pt x="21360" y="3271"/>
                  </a:lnTo>
                  <a:cubicBezTo>
                    <a:pt x="20182" y="1504"/>
                    <a:pt x="18469" y="327"/>
                    <a:pt x="16676" y="59"/>
                  </a:cubicBezTo>
                  <a:cubicBezTo>
                    <a:pt x="16417" y="19"/>
                    <a:pt x="16158" y="0"/>
                    <a:pt x="15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62"/>
            <p:cNvSpPr/>
            <p:nvPr/>
          </p:nvSpPr>
          <p:spPr>
            <a:xfrm>
              <a:off x="9424750" y="4728500"/>
              <a:ext cx="220175" cy="289675"/>
            </a:xfrm>
            <a:custGeom>
              <a:avLst/>
              <a:gdLst/>
              <a:ahLst/>
              <a:cxnLst/>
              <a:rect l="l" t="t" r="r" b="b"/>
              <a:pathLst>
                <a:path w="8807" h="11587" extrusionOk="0">
                  <a:moveTo>
                    <a:pt x="3572" y="0"/>
                  </a:moveTo>
                  <a:cubicBezTo>
                    <a:pt x="2926" y="0"/>
                    <a:pt x="2264" y="234"/>
                    <a:pt x="1633" y="773"/>
                  </a:cubicBezTo>
                  <a:cubicBezTo>
                    <a:pt x="322" y="1870"/>
                    <a:pt x="1" y="4092"/>
                    <a:pt x="241" y="5698"/>
                  </a:cubicBezTo>
                  <a:cubicBezTo>
                    <a:pt x="536" y="7866"/>
                    <a:pt x="1606" y="10141"/>
                    <a:pt x="3266" y="11586"/>
                  </a:cubicBezTo>
                  <a:lnTo>
                    <a:pt x="4979" y="11319"/>
                  </a:lnTo>
                  <a:cubicBezTo>
                    <a:pt x="7067" y="8829"/>
                    <a:pt x="8806" y="5109"/>
                    <a:pt x="6799" y="2084"/>
                  </a:cubicBezTo>
                  <a:cubicBezTo>
                    <a:pt x="6006" y="868"/>
                    <a:pt x="4818" y="0"/>
                    <a:pt x="3572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2"/>
            <p:cNvSpPr/>
            <p:nvPr/>
          </p:nvSpPr>
          <p:spPr>
            <a:xfrm>
              <a:off x="9558575" y="4797325"/>
              <a:ext cx="234900" cy="222175"/>
            </a:xfrm>
            <a:custGeom>
              <a:avLst/>
              <a:gdLst/>
              <a:ahLst/>
              <a:cxnLst/>
              <a:rect l="l" t="t" r="r" b="b"/>
              <a:pathLst>
                <a:path w="9396" h="8887" extrusionOk="0">
                  <a:moveTo>
                    <a:pt x="6187" y="1"/>
                  </a:moveTo>
                  <a:cubicBezTo>
                    <a:pt x="4717" y="1"/>
                    <a:pt x="3159" y="1033"/>
                    <a:pt x="2276" y="2088"/>
                  </a:cubicBezTo>
                  <a:cubicBezTo>
                    <a:pt x="964" y="3667"/>
                    <a:pt x="1" y="5809"/>
                    <a:pt x="27" y="7896"/>
                  </a:cubicBezTo>
                  <a:lnTo>
                    <a:pt x="1232" y="8887"/>
                  </a:lnTo>
                  <a:cubicBezTo>
                    <a:pt x="4283" y="8780"/>
                    <a:pt x="7950" y="7709"/>
                    <a:pt x="8860" y="4444"/>
                  </a:cubicBezTo>
                  <a:cubicBezTo>
                    <a:pt x="9395" y="2463"/>
                    <a:pt x="8833" y="349"/>
                    <a:pt x="6585" y="27"/>
                  </a:cubicBezTo>
                  <a:cubicBezTo>
                    <a:pt x="6453" y="9"/>
                    <a:pt x="6320" y="1"/>
                    <a:pt x="618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62"/>
            <p:cNvSpPr/>
            <p:nvPr/>
          </p:nvSpPr>
          <p:spPr>
            <a:xfrm>
              <a:off x="9720500" y="5227575"/>
              <a:ext cx="90375" cy="65600"/>
            </a:xfrm>
            <a:custGeom>
              <a:avLst/>
              <a:gdLst/>
              <a:ahLst/>
              <a:cxnLst/>
              <a:rect l="l" t="t" r="r" b="b"/>
              <a:pathLst>
                <a:path w="3615" h="2624" extrusionOk="0">
                  <a:moveTo>
                    <a:pt x="1072" y="1"/>
                  </a:moveTo>
                  <a:lnTo>
                    <a:pt x="1" y="2624"/>
                  </a:lnTo>
                  <a:lnTo>
                    <a:pt x="1" y="2624"/>
                  </a:lnTo>
                  <a:lnTo>
                    <a:pt x="3052" y="2463"/>
                  </a:lnTo>
                  <a:cubicBezTo>
                    <a:pt x="3480" y="2410"/>
                    <a:pt x="3614" y="1874"/>
                    <a:pt x="3293" y="1607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62"/>
            <p:cNvSpPr/>
            <p:nvPr/>
          </p:nvSpPr>
          <p:spPr>
            <a:xfrm>
              <a:off x="9275525" y="5322075"/>
              <a:ext cx="45525" cy="141950"/>
            </a:xfrm>
            <a:custGeom>
              <a:avLst/>
              <a:gdLst/>
              <a:ahLst/>
              <a:cxnLst/>
              <a:rect l="l" t="t" r="r" b="b"/>
              <a:pathLst>
                <a:path w="1821" h="5678" extrusionOk="0">
                  <a:moveTo>
                    <a:pt x="1613" y="0"/>
                  </a:moveTo>
                  <a:cubicBezTo>
                    <a:pt x="1568" y="0"/>
                    <a:pt x="1508" y="44"/>
                    <a:pt x="1393" y="102"/>
                  </a:cubicBezTo>
                  <a:cubicBezTo>
                    <a:pt x="1259" y="182"/>
                    <a:pt x="1018" y="343"/>
                    <a:pt x="804" y="584"/>
                  </a:cubicBezTo>
                  <a:cubicBezTo>
                    <a:pt x="590" y="825"/>
                    <a:pt x="376" y="1119"/>
                    <a:pt x="242" y="1520"/>
                  </a:cubicBezTo>
                  <a:cubicBezTo>
                    <a:pt x="108" y="1922"/>
                    <a:pt x="1" y="2377"/>
                    <a:pt x="54" y="2859"/>
                  </a:cubicBezTo>
                  <a:cubicBezTo>
                    <a:pt x="81" y="3367"/>
                    <a:pt x="215" y="3796"/>
                    <a:pt x="376" y="4170"/>
                  </a:cubicBezTo>
                  <a:cubicBezTo>
                    <a:pt x="536" y="4518"/>
                    <a:pt x="777" y="4839"/>
                    <a:pt x="991" y="5054"/>
                  </a:cubicBezTo>
                  <a:cubicBezTo>
                    <a:pt x="1372" y="5482"/>
                    <a:pt x="1669" y="5678"/>
                    <a:pt x="1767" y="5678"/>
                  </a:cubicBezTo>
                  <a:cubicBezTo>
                    <a:pt x="1779" y="5678"/>
                    <a:pt x="1788" y="5675"/>
                    <a:pt x="1794" y="5669"/>
                  </a:cubicBezTo>
                  <a:cubicBezTo>
                    <a:pt x="1821" y="5642"/>
                    <a:pt x="1553" y="5375"/>
                    <a:pt x="1205" y="4893"/>
                  </a:cubicBezTo>
                  <a:cubicBezTo>
                    <a:pt x="884" y="4438"/>
                    <a:pt x="483" y="3688"/>
                    <a:pt x="456" y="2832"/>
                  </a:cubicBezTo>
                  <a:cubicBezTo>
                    <a:pt x="376" y="1949"/>
                    <a:pt x="670" y="1172"/>
                    <a:pt x="1018" y="744"/>
                  </a:cubicBezTo>
                  <a:cubicBezTo>
                    <a:pt x="1178" y="503"/>
                    <a:pt x="1339" y="343"/>
                    <a:pt x="1473" y="236"/>
                  </a:cubicBezTo>
                  <a:cubicBezTo>
                    <a:pt x="1580" y="102"/>
                    <a:pt x="1660" y="48"/>
                    <a:pt x="1660" y="22"/>
                  </a:cubicBezTo>
                  <a:cubicBezTo>
                    <a:pt x="1645" y="7"/>
                    <a:pt x="1630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62"/>
            <p:cNvSpPr/>
            <p:nvPr/>
          </p:nvSpPr>
          <p:spPr>
            <a:xfrm>
              <a:off x="9365875" y="5351775"/>
              <a:ext cx="48875" cy="106575"/>
            </a:xfrm>
            <a:custGeom>
              <a:avLst/>
              <a:gdLst/>
              <a:ahLst/>
              <a:cxnLst/>
              <a:rect l="l" t="t" r="r" b="b"/>
              <a:pathLst>
                <a:path w="1955" h="4263" extrusionOk="0">
                  <a:moveTo>
                    <a:pt x="933" y="1"/>
                  </a:moveTo>
                  <a:cubicBezTo>
                    <a:pt x="889" y="1"/>
                    <a:pt x="823" y="21"/>
                    <a:pt x="750" y="65"/>
                  </a:cubicBezTo>
                  <a:cubicBezTo>
                    <a:pt x="616" y="118"/>
                    <a:pt x="455" y="225"/>
                    <a:pt x="268" y="440"/>
                  </a:cubicBezTo>
                  <a:cubicBezTo>
                    <a:pt x="134" y="627"/>
                    <a:pt x="0" y="921"/>
                    <a:pt x="0" y="1269"/>
                  </a:cubicBezTo>
                  <a:cubicBezTo>
                    <a:pt x="0" y="1590"/>
                    <a:pt x="80" y="1965"/>
                    <a:pt x="214" y="2313"/>
                  </a:cubicBezTo>
                  <a:cubicBezTo>
                    <a:pt x="482" y="2982"/>
                    <a:pt x="883" y="3518"/>
                    <a:pt x="1258" y="3839"/>
                  </a:cubicBezTo>
                  <a:cubicBezTo>
                    <a:pt x="1541" y="4121"/>
                    <a:pt x="1771" y="4263"/>
                    <a:pt x="1875" y="4263"/>
                  </a:cubicBezTo>
                  <a:cubicBezTo>
                    <a:pt x="1900" y="4263"/>
                    <a:pt x="1917" y="4255"/>
                    <a:pt x="1927" y="4240"/>
                  </a:cubicBezTo>
                  <a:cubicBezTo>
                    <a:pt x="1954" y="4213"/>
                    <a:pt x="1740" y="3999"/>
                    <a:pt x="1472" y="3651"/>
                  </a:cubicBezTo>
                  <a:cubicBezTo>
                    <a:pt x="1205" y="3303"/>
                    <a:pt x="857" y="2768"/>
                    <a:pt x="616" y="2179"/>
                  </a:cubicBezTo>
                  <a:cubicBezTo>
                    <a:pt x="482" y="1858"/>
                    <a:pt x="402" y="1564"/>
                    <a:pt x="402" y="1296"/>
                  </a:cubicBezTo>
                  <a:cubicBezTo>
                    <a:pt x="402" y="1028"/>
                    <a:pt x="455" y="787"/>
                    <a:pt x="535" y="600"/>
                  </a:cubicBezTo>
                  <a:cubicBezTo>
                    <a:pt x="723" y="225"/>
                    <a:pt x="990" y="92"/>
                    <a:pt x="990" y="38"/>
                  </a:cubicBezTo>
                  <a:cubicBezTo>
                    <a:pt x="990" y="14"/>
                    <a:pt x="969" y="1"/>
                    <a:pt x="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62"/>
            <p:cNvSpPr/>
            <p:nvPr/>
          </p:nvSpPr>
          <p:spPr>
            <a:xfrm>
              <a:off x="9529800" y="5382825"/>
              <a:ext cx="85000" cy="90025"/>
            </a:xfrm>
            <a:custGeom>
              <a:avLst/>
              <a:gdLst/>
              <a:ahLst/>
              <a:cxnLst/>
              <a:rect l="l" t="t" r="r" b="b"/>
              <a:pathLst>
                <a:path w="3400" h="3601" extrusionOk="0">
                  <a:moveTo>
                    <a:pt x="108" y="0"/>
                  </a:moveTo>
                  <a:cubicBezTo>
                    <a:pt x="27" y="0"/>
                    <a:pt x="1" y="322"/>
                    <a:pt x="27" y="830"/>
                  </a:cubicBezTo>
                  <a:cubicBezTo>
                    <a:pt x="81" y="1098"/>
                    <a:pt x="108" y="1392"/>
                    <a:pt x="242" y="1740"/>
                  </a:cubicBezTo>
                  <a:cubicBezTo>
                    <a:pt x="349" y="2061"/>
                    <a:pt x="483" y="2409"/>
                    <a:pt x="697" y="2757"/>
                  </a:cubicBezTo>
                  <a:cubicBezTo>
                    <a:pt x="938" y="3105"/>
                    <a:pt x="1285" y="3400"/>
                    <a:pt x="1607" y="3507"/>
                  </a:cubicBezTo>
                  <a:cubicBezTo>
                    <a:pt x="1794" y="3574"/>
                    <a:pt x="1968" y="3600"/>
                    <a:pt x="2129" y="3600"/>
                  </a:cubicBezTo>
                  <a:cubicBezTo>
                    <a:pt x="2289" y="3600"/>
                    <a:pt x="2436" y="3574"/>
                    <a:pt x="2570" y="3534"/>
                  </a:cubicBezTo>
                  <a:cubicBezTo>
                    <a:pt x="3132" y="3400"/>
                    <a:pt x="3400" y="3239"/>
                    <a:pt x="3400" y="3212"/>
                  </a:cubicBezTo>
                  <a:cubicBezTo>
                    <a:pt x="3400" y="3187"/>
                    <a:pt x="3365" y="3178"/>
                    <a:pt x="3302" y="3178"/>
                  </a:cubicBezTo>
                  <a:cubicBezTo>
                    <a:pt x="3166" y="3178"/>
                    <a:pt x="2899" y="3221"/>
                    <a:pt x="2570" y="3239"/>
                  </a:cubicBezTo>
                  <a:cubicBezTo>
                    <a:pt x="2356" y="3239"/>
                    <a:pt x="2062" y="3239"/>
                    <a:pt x="1767" y="3132"/>
                  </a:cubicBezTo>
                  <a:cubicBezTo>
                    <a:pt x="1500" y="3025"/>
                    <a:pt x="1285" y="2811"/>
                    <a:pt x="1071" y="2490"/>
                  </a:cubicBezTo>
                  <a:cubicBezTo>
                    <a:pt x="884" y="2195"/>
                    <a:pt x="750" y="1874"/>
                    <a:pt x="616" y="1553"/>
                  </a:cubicBezTo>
                  <a:cubicBezTo>
                    <a:pt x="509" y="1258"/>
                    <a:pt x="402" y="991"/>
                    <a:pt x="349" y="750"/>
                  </a:cubicBezTo>
                  <a:cubicBezTo>
                    <a:pt x="215" y="295"/>
                    <a:pt x="161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62"/>
            <p:cNvSpPr/>
            <p:nvPr/>
          </p:nvSpPr>
          <p:spPr>
            <a:xfrm>
              <a:off x="9601400" y="5369975"/>
              <a:ext cx="108425" cy="61550"/>
            </a:xfrm>
            <a:custGeom>
              <a:avLst/>
              <a:gdLst/>
              <a:ahLst/>
              <a:cxnLst/>
              <a:rect l="l" t="t" r="r" b="b"/>
              <a:pathLst>
                <a:path w="4337" h="2462" extrusionOk="0">
                  <a:moveTo>
                    <a:pt x="34" y="0"/>
                  </a:moveTo>
                  <a:cubicBezTo>
                    <a:pt x="32" y="0"/>
                    <a:pt x="29" y="2"/>
                    <a:pt x="27" y="6"/>
                  </a:cubicBezTo>
                  <a:cubicBezTo>
                    <a:pt x="1" y="6"/>
                    <a:pt x="1" y="327"/>
                    <a:pt x="134" y="862"/>
                  </a:cubicBezTo>
                  <a:cubicBezTo>
                    <a:pt x="188" y="1130"/>
                    <a:pt x="322" y="1425"/>
                    <a:pt x="563" y="1746"/>
                  </a:cubicBezTo>
                  <a:cubicBezTo>
                    <a:pt x="804" y="2040"/>
                    <a:pt x="1125" y="2335"/>
                    <a:pt x="1580" y="2442"/>
                  </a:cubicBezTo>
                  <a:cubicBezTo>
                    <a:pt x="1700" y="2455"/>
                    <a:pt x="1821" y="2462"/>
                    <a:pt x="1934" y="2462"/>
                  </a:cubicBezTo>
                  <a:cubicBezTo>
                    <a:pt x="2048" y="2462"/>
                    <a:pt x="2155" y="2455"/>
                    <a:pt x="2249" y="2442"/>
                  </a:cubicBezTo>
                  <a:cubicBezTo>
                    <a:pt x="2463" y="2415"/>
                    <a:pt x="2624" y="2335"/>
                    <a:pt x="2784" y="2281"/>
                  </a:cubicBezTo>
                  <a:cubicBezTo>
                    <a:pt x="3132" y="2147"/>
                    <a:pt x="3427" y="2013"/>
                    <a:pt x="3668" y="1880"/>
                  </a:cubicBezTo>
                  <a:cubicBezTo>
                    <a:pt x="4096" y="1585"/>
                    <a:pt x="4337" y="1344"/>
                    <a:pt x="4310" y="1317"/>
                  </a:cubicBezTo>
                  <a:cubicBezTo>
                    <a:pt x="4306" y="1309"/>
                    <a:pt x="4295" y="1306"/>
                    <a:pt x="4279" y="1306"/>
                  </a:cubicBezTo>
                  <a:cubicBezTo>
                    <a:pt x="4184" y="1306"/>
                    <a:pt x="3894" y="1430"/>
                    <a:pt x="3507" y="1612"/>
                  </a:cubicBezTo>
                  <a:cubicBezTo>
                    <a:pt x="3266" y="1719"/>
                    <a:pt x="2972" y="1799"/>
                    <a:pt x="2650" y="1906"/>
                  </a:cubicBezTo>
                  <a:cubicBezTo>
                    <a:pt x="2408" y="1987"/>
                    <a:pt x="2150" y="2068"/>
                    <a:pt x="1899" y="2068"/>
                  </a:cubicBezTo>
                  <a:cubicBezTo>
                    <a:pt x="1819" y="2068"/>
                    <a:pt x="1739" y="2060"/>
                    <a:pt x="1660" y="2040"/>
                  </a:cubicBezTo>
                  <a:cubicBezTo>
                    <a:pt x="1312" y="1960"/>
                    <a:pt x="1018" y="1746"/>
                    <a:pt x="830" y="1505"/>
                  </a:cubicBezTo>
                  <a:cubicBezTo>
                    <a:pt x="616" y="1264"/>
                    <a:pt x="482" y="996"/>
                    <a:pt x="375" y="755"/>
                  </a:cubicBezTo>
                  <a:cubicBezTo>
                    <a:pt x="201" y="331"/>
                    <a:pt x="73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62"/>
            <p:cNvSpPr/>
            <p:nvPr/>
          </p:nvSpPr>
          <p:spPr>
            <a:xfrm>
              <a:off x="9175825" y="4944075"/>
              <a:ext cx="590200" cy="450300"/>
            </a:xfrm>
            <a:custGeom>
              <a:avLst/>
              <a:gdLst/>
              <a:ahLst/>
              <a:cxnLst/>
              <a:rect l="l" t="t" r="r" b="b"/>
              <a:pathLst>
                <a:path w="23608" h="18012" extrusionOk="0">
                  <a:moveTo>
                    <a:pt x="9112" y="1"/>
                  </a:moveTo>
                  <a:cubicBezTo>
                    <a:pt x="6699" y="1"/>
                    <a:pt x="4342" y="669"/>
                    <a:pt x="2463" y="2348"/>
                  </a:cubicBezTo>
                  <a:cubicBezTo>
                    <a:pt x="349" y="4221"/>
                    <a:pt x="1" y="6978"/>
                    <a:pt x="349" y="9655"/>
                  </a:cubicBezTo>
                  <a:cubicBezTo>
                    <a:pt x="590" y="11609"/>
                    <a:pt x="2062" y="13295"/>
                    <a:pt x="3561" y="14472"/>
                  </a:cubicBezTo>
                  <a:cubicBezTo>
                    <a:pt x="5862" y="16239"/>
                    <a:pt x="8405" y="17069"/>
                    <a:pt x="11216" y="17550"/>
                  </a:cubicBezTo>
                  <a:cubicBezTo>
                    <a:pt x="12527" y="17765"/>
                    <a:pt x="13892" y="17952"/>
                    <a:pt x="15230" y="18005"/>
                  </a:cubicBezTo>
                  <a:cubicBezTo>
                    <a:pt x="15343" y="18009"/>
                    <a:pt x="15456" y="18011"/>
                    <a:pt x="15569" y="18011"/>
                  </a:cubicBezTo>
                  <a:cubicBezTo>
                    <a:pt x="19299" y="18011"/>
                    <a:pt x="23215" y="15872"/>
                    <a:pt x="23501" y="11716"/>
                  </a:cubicBezTo>
                  <a:cubicBezTo>
                    <a:pt x="23608" y="10136"/>
                    <a:pt x="23233" y="8477"/>
                    <a:pt x="22537" y="7032"/>
                  </a:cubicBezTo>
                  <a:cubicBezTo>
                    <a:pt x="20985" y="3900"/>
                    <a:pt x="17505" y="2053"/>
                    <a:pt x="14374" y="956"/>
                  </a:cubicBezTo>
                  <a:cubicBezTo>
                    <a:pt x="12703" y="365"/>
                    <a:pt x="10892" y="1"/>
                    <a:pt x="9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62"/>
            <p:cNvSpPr/>
            <p:nvPr/>
          </p:nvSpPr>
          <p:spPr>
            <a:xfrm>
              <a:off x="9549875" y="5028850"/>
              <a:ext cx="164650" cy="364825"/>
            </a:xfrm>
            <a:custGeom>
              <a:avLst/>
              <a:gdLst/>
              <a:ahLst/>
              <a:cxnLst/>
              <a:rect l="l" t="t" r="r" b="b"/>
              <a:pathLst>
                <a:path w="6586" h="14593" extrusionOk="0">
                  <a:moveTo>
                    <a:pt x="4363" y="0"/>
                  </a:moveTo>
                  <a:cubicBezTo>
                    <a:pt x="4337" y="830"/>
                    <a:pt x="4283" y="1713"/>
                    <a:pt x="4230" y="2650"/>
                  </a:cubicBezTo>
                  <a:cubicBezTo>
                    <a:pt x="4149" y="3453"/>
                    <a:pt x="4042" y="4283"/>
                    <a:pt x="3908" y="5113"/>
                  </a:cubicBezTo>
                  <a:cubicBezTo>
                    <a:pt x="3855" y="5541"/>
                    <a:pt x="3775" y="5942"/>
                    <a:pt x="3694" y="6397"/>
                  </a:cubicBezTo>
                  <a:cubicBezTo>
                    <a:pt x="3641" y="6585"/>
                    <a:pt x="3587" y="6826"/>
                    <a:pt x="3507" y="7013"/>
                  </a:cubicBezTo>
                  <a:cubicBezTo>
                    <a:pt x="3453" y="7227"/>
                    <a:pt x="3427" y="7468"/>
                    <a:pt x="3346" y="7655"/>
                  </a:cubicBezTo>
                  <a:cubicBezTo>
                    <a:pt x="3106" y="8485"/>
                    <a:pt x="2784" y="9315"/>
                    <a:pt x="2490" y="10091"/>
                  </a:cubicBezTo>
                  <a:cubicBezTo>
                    <a:pt x="2142" y="10867"/>
                    <a:pt x="1767" y="11590"/>
                    <a:pt x="1419" y="12259"/>
                  </a:cubicBezTo>
                  <a:cubicBezTo>
                    <a:pt x="937" y="13116"/>
                    <a:pt x="482" y="13865"/>
                    <a:pt x="1" y="14534"/>
                  </a:cubicBezTo>
                  <a:cubicBezTo>
                    <a:pt x="108" y="14534"/>
                    <a:pt x="215" y="14534"/>
                    <a:pt x="295" y="14588"/>
                  </a:cubicBezTo>
                  <a:cubicBezTo>
                    <a:pt x="402" y="14591"/>
                    <a:pt x="509" y="14593"/>
                    <a:pt x="616" y="14593"/>
                  </a:cubicBezTo>
                  <a:cubicBezTo>
                    <a:pt x="1365" y="14593"/>
                    <a:pt x="2108" y="14511"/>
                    <a:pt x="2811" y="14347"/>
                  </a:cubicBezTo>
                  <a:cubicBezTo>
                    <a:pt x="3025" y="14079"/>
                    <a:pt x="3213" y="13785"/>
                    <a:pt x="3427" y="13517"/>
                  </a:cubicBezTo>
                  <a:cubicBezTo>
                    <a:pt x="3882" y="12768"/>
                    <a:pt x="4363" y="12018"/>
                    <a:pt x="4765" y="11135"/>
                  </a:cubicBezTo>
                  <a:cubicBezTo>
                    <a:pt x="5166" y="10252"/>
                    <a:pt x="5514" y="9368"/>
                    <a:pt x="5836" y="8351"/>
                  </a:cubicBezTo>
                  <a:cubicBezTo>
                    <a:pt x="5889" y="8137"/>
                    <a:pt x="5969" y="7843"/>
                    <a:pt x="6023" y="7629"/>
                  </a:cubicBezTo>
                  <a:cubicBezTo>
                    <a:pt x="6103" y="7388"/>
                    <a:pt x="6157" y="7120"/>
                    <a:pt x="6184" y="6879"/>
                  </a:cubicBezTo>
                  <a:cubicBezTo>
                    <a:pt x="6291" y="6397"/>
                    <a:pt x="6371" y="5916"/>
                    <a:pt x="6424" y="5461"/>
                  </a:cubicBezTo>
                  <a:cubicBezTo>
                    <a:pt x="6532" y="4497"/>
                    <a:pt x="6585" y="3614"/>
                    <a:pt x="6585" y="2784"/>
                  </a:cubicBezTo>
                  <a:lnTo>
                    <a:pt x="6585" y="2035"/>
                  </a:lnTo>
                  <a:cubicBezTo>
                    <a:pt x="5943" y="1258"/>
                    <a:pt x="5193" y="589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62"/>
            <p:cNvSpPr/>
            <p:nvPr/>
          </p:nvSpPr>
          <p:spPr>
            <a:xfrm>
              <a:off x="9382600" y="4969300"/>
              <a:ext cx="206775" cy="410200"/>
            </a:xfrm>
            <a:custGeom>
              <a:avLst/>
              <a:gdLst/>
              <a:ahLst/>
              <a:cxnLst/>
              <a:rect l="l" t="t" r="r" b="b"/>
              <a:pathLst>
                <a:path w="8271" h="16408" extrusionOk="0">
                  <a:moveTo>
                    <a:pt x="6290" y="0"/>
                  </a:moveTo>
                  <a:cubicBezTo>
                    <a:pt x="6290" y="214"/>
                    <a:pt x="6263" y="402"/>
                    <a:pt x="6263" y="616"/>
                  </a:cubicBezTo>
                  <a:cubicBezTo>
                    <a:pt x="6210" y="1820"/>
                    <a:pt x="6076" y="3185"/>
                    <a:pt x="5755" y="4711"/>
                  </a:cubicBezTo>
                  <a:cubicBezTo>
                    <a:pt x="5460" y="6237"/>
                    <a:pt x="5005" y="7869"/>
                    <a:pt x="4336" y="9475"/>
                  </a:cubicBezTo>
                  <a:cubicBezTo>
                    <a:pt x="3667" y="11108"/>
                    <a:pt x="2757" y="12527"/>
                    <a:pt x="1820" y="13731"/>
                  </a:cubicBezTo>
                  <a:cubicBezTo>
                    <a:pt x="1339" y="14320"/>
                    <a:pt x="857" y="14882"/>
                    <a:pt x="375" y="15417"/>
                  </a:cubicBezTo>
                  <a:cubicBezTo>
                    <a:pt x="241" y="15551"/>
                    <a:pt x="134" y="15685"/>
                    <a:pt x="0" y="15819"/>
                  </a:cubicBezTo>
                  <a:cubicBezTo>
                    <a:pt x="776" y="16060"/>
                    <a:pt x="1579" y="16274"/>
                    <a:pt x="2382" y="16408"/>
                  </a:cubicBezTo>
                  <a:cubicBezTo>
                    <a:pt x="2784" y="16033"/>
                    <a:pt x="3185" y="15631"/>
                    <a:pt x="3587" y="15203"/>
                  </a:cubicBezTo>
                  <a:cubicBezTo>
                    <a:pt x="4765" y="13892"/>
                    <a:pt x="5862" y="12286"/>
                    <a:pt x="6638" y="10439"/>
                  </a:cubicBezTo>
                  <a:cubicBezTo>
                    <a:pt x="7441" y="8592"/>
                    <a:pt x="7869" y="6718"/>
                    <a:pt x="8084" y="5032"/>
                  </a:cubicBezTo>
                  <a:cubicBezTo>
                    <a:pt x="8271" y="3426"/>
                    <a:pt x="8217" y="1954"/>
                    <a:pt x="8084" y="696"/>
                  </a:cubicBezTo>
                  <a:cubicBezTo>
                    <a:pt x="7468" y="429"/>
                    <a:pt x="6879" y="214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62"/>
            <p:cNvSpPr/>
            <p:nvPr/>
          </p:nvSpPr>
          <p:spPr>
            <a:xfrm>
              <a:off x="9357825" y="5146800"/>
              <a:ext cx="106425" cy="93675"/>
            </a:xfrm>
            <a:custGeom>
              <a:avLst/>
              <a:gdLst/>
              <a:ahLst/>
              <a:cxnLst/>
              <a:rect l="l" t="t" r="r" b="b"/>
              <a:pathLst>
                <a:path w="4257" h="3747" extrusionOk="0">
                  <a:moveTo>
                    <a:pt x="2118" y="0"/>
                  </a:moveTo>
                  <a:cubicBezTo>
                    <a:pt x="1745" y="0"/>
                    <a:pt x="1368" y="112"/>
                    <a:pt x="1045" y="341"/>
                  </a:cubicBezTo>
                  <a:cubicBezTo>
                    <a:pt x="188" y="930"/>
                    <a:pt x="1" y="2108"/>
                    <a:pt x="590" y="2964"/>
                  </a:cubicBezTo>
                  <a:cubicBezTo>
                    <a:pt x="949" y="3470"/>
                    <a:pt x="1526" y="3747"/>
                    <a:pt x="2110" y="3747"/>
                  </a:cubicBezTo>
                  <a:cubicBezTo>
                    <a:pt x="2485" y="3747"/>
                    <a:pt x="2862" y="3633"/>
                    <a:pt x="3186" y="3392"/>
                  </a:cubicBezTo>
                  <a:cubicBezTo>
                    <a:pt x="4043" y="2804"/>
                    <a:pt x="4257" y="1626"/>
                    <a:pt x="3641" y="796"/>
                  </a:cubicBezTo>
                  <a:cubicBezTo>
                    <a:pt x="3282" y="274"/>
                    <a:pt x="2703" y="0"/>
                    <a:pt x="2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62"/>
            <p:cNvSpPr/>
            <p:nvPr/>
          </p:nvSpPr>
          <p:spPr>
            <a:xfrm>
              <a:off x="9180525" y="5110475"/>
              <a:ext cx="57550" cy="93050"/>
            </a:xfrm>
            <a:custGeom>
              <a:avLst/>
              <a:gdLst/>
              <a:ahLst/>
              <a:cxnLst/>
              <a:rect l="l" t="t" r="r" b="b"/>
              <a:pathLst>
                <a:path w="2302" h="3722" extrusionOk="0">
                  <a:moveTo>
                    <a:pt x="428" y="1"/>
                  </a:moveTo>
                  <a:cubicBezTo>
                    <a:pt x="321" y="1"/>
                    <a:pt x="187" y="1"/>
                    <a:pt x="107" y="54"/>
                  </a:cubicBezTo>
                  <a:cubicBezTo>
                    <a:pt x="0" y="991"/>
                    <a:pt x="27" y="1982"/>
                    <a:pt x="134" y="2945"/>
                  </a:cubicBezTo>
                  <a:cubicBezTo>
                    <a:pt x="161" y="3213"/>
                    <a:pt x="241" y="3480"/>
                    <a:pt x="294" y="3721"/>
                  </a:cubicBezTo>
                  <a:lnTo>
                    <a:pt x="428" y="3721"/>
                  </a:lnTo>
                  <a:cubicBezTo>
                    <a:pt x="1472" y="3721"/>
                    <a:pt x="2302" y="2892"/>
                    <a:pt x="2302" y="1848"/>
                  </a:cubicBezTo>
                  <a:cubicBezTo>
                    <a:pt x="2302" y="857"/>
                    <a:pt x="1472" y="1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62"/>
            <p:cNvSpPr/>
            <p:nvPr/>
          </p:nvSpPr>
          <p:spPr>
            <a:xfrm>
              <a:off x="9181175" y="5143275"/>
              <a:ext cx="582850" cy="251100"/>
            </a:xfrm>
            <a:custGeom>
              <a:avLst/>
              <a:gdLst/>
              <a:ahLst/>
              <a:cxnLst/>
              <a:rect l="l" t="t" r="r" b="b"/>
              <a:pathLst>
                <a:path w="23314" h="10044" extrusionOk="0">
                  <a:moveTo>
                    <a:pt x="1" y="0"/>
                  </a:moveTo>
                  <a:cubicBezTo>
                    <a:pt x="1" y="536"/>
                    <a:pt x="28" y="1098"/>
                    <a:pt x="108" y="1633"/>
                  </a:cubicBezTo>
                  <a:cubicBezTo>
                    <a:pt x="322" y="3614"/>
                    <a:pt x="1794" y="5273"/>
                    <a:pt x="3320" y="6451"/>
                  </a:cubicBezTo>
                  <a:cubicBezTo>
                    <a:pt x="5622" y="8244"/>
                    <a:pt x="8164" y="9074"/>
                    <a:pt x="10975" y="9529"/>
                  </a:cubicBezTo>
                  <a:cubicBezTo>
                    <a:pt x="12313" y="9797"/>
                    <a:pt x="13678" y="9984"/>
                    <a:pt x="15016" y="10037"/>
                  </a:cubicBezTo>
                  <a:cubicBezTo>
                    <a:pt x="15129" y="10041"/>
                    <a:pt x="15242" y="10043"/>
                    <a:pt x="15355" y="10043"/>
                  </a:cubicBezTo>
                  <a:cubicBezTo>
                    <a:pt x="19085" y="10043"/>
                    <a:pt x="23001" y="7904"/>
                    <a:pt x="23287" y="3748"/>
                  </a:cubicBezTo>
                  <a:cubicBezTo>
                    <a:pt x="23287" y="3560"/>
                    <a:pt x="23314" y="3319"/>
                    <a:pt x="23287" y="3078"/>
                  </a:cubicBezTo>
                  <a:cubicBezTo>
                    <a:pt x="20744" y="3962"/>
                    <a:pt x="18228" y="5059"/>
                    <a:pt x="15605" y="5354"/>
                  </a:cubicBezTo>
                  <a:cubicBezTo>
                    <a:pt x="15074" y="5413"/>
                    <a:pt x="14542" y="5441"/>
                    <a:pt x="14011" y="5441"/>
                  </a:cubicBezTo>
                  <a:cubicBezTo>
                    <a:pt x="11915" y="5441"/>
                    <a:pt x="9823" y="5009"/>
                    <a:pt x="7816" y="4390"/>
                  </a:cubicBezTo>
                  <a:cubicBezTo>
                    <a:pt x="4979" y="3507"/>
                    <a:pt x="2115" y="2088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62"/>
            <p:cNvSpPr/>
            <p:nvPr/>
          </p:nvSpPr>
          <p:spPr>
            <a:xfrm>
              <a:off x="9311000" y="5123875"/>
              <a:ext cx="54900" cy="32350"/>
            </a:xfrm>
            <a:custGeom>
              <a:avLst/>
              <a:gdLst/>
              <a:ahLst/>
              <a:cxnLst/>
              <a:rect l="l" t="t" r="r" b="b"/>
              <a:pathLst>
                <a:path w="2196" h="1294" extrusionOk="0">
                  <a:moveTo>
                    <a:pt x="1258" y="0"/>
                  </a:moveTo>
                  <a:cubicBezTo>
                    <a:pt x="991" y="0"/>
                    <a:pt x="803" y="27"/>
                    <a:pt x="589" y="107"/>
                  </a:cubicBezTo>
                  <a:cubicBezTo>
                    <a:pt x="429" y="161"/>
                    <a:pt x="295" y="241"/>
                    <a:pt x="188" y="375"/>
                  </a:cubicBezTo>
                  <a:lnTo>
                    <a:pt x="81" y="482"/>
                  </a:lnTo>
                  <a:cubicBezTo>
                    <a:pt x="54" y="509"/>
                    <a:pt x="27" y="535"/>
                    <a:pt x="27" y="562"/>
                  </a:cubicBezTo>
                  <a:cubicBezTo>
                    <a:pt x="0" y="643"/>
                    <a:pt x="0" y="696"/>
                    <a:pt x="0" y="776"/>
                  </a:cubicBezTo>
                  <a:lnTo>
                    <a:pt x="81" y="991"/>
                  </a:lnTo>
                  <a:cubicBezTo>
                    <a:pt x="161" y="1017"/>
                    <a:pt x="188" y="1071"/>
                    <a:pt x="268" y="1098"/>
                  </a:cubicBezTo>
                  <a:cubicBezTo>
                    <a:pt x="295" y="1098"/>
                    <a:pt x="295" y="1151"/>
                    <a:pt x="322" y="1151"/>
                  </a:cubicBezTo>
                  <a:cubicBezTo>
                    <a:pt x="455" y="1205"/>
                    <a:pt x="562" y="1231"/>
                    <a:pt x="696" y="1285"/>
                  </a:cubicBezTo>
                  <a:cubicBezTo>
                    <a:pt x="746" y="1291"/>
                    <a:pt x="794" y="1294"/>
                    <a:pt x="843" y="1294"/>
                  </a:cubicBezTo>
                  <a:cubicBezTo>
                    <a:pt x="1447" y="1294"/>
                    <a:pt x="1945" y="842"/>
                    <a:pt x="2168" y="321"/>
                  </a:cubicBezTo>
                  <a:cubicBezTo>
                    <a:pt x="2195" y="268"/>
                    <a:pt x="2168" y="214"/>
                    <a:pt x="2142" y="188"/>
                  </a:cubicBezTo>
                  <a:cubicBezTo>
                    <a:pt x="2126" y="156"/>
                    <a:pt x="2101" y="143"/>
                    <a:pt x="2072" y="143"/>
                  </a:cubicBezTo>
                  <a:cubicBezTo>
                    <a:pt x="2052" y="143"/>
                    <a:pt x="2030" y="150"/>
                    <a:pt x="2008" y="161"/>
                  </a:cubicBezTo>
                  <a:lnTo>
                    <a:pt x="1954" y="161"/>
                  </a:lnTo>
                  <a:cubicBezTo>
                    <a:pt x="1874" y="107"/>
                    <a:pt x="1740" y="80"/>
                    <a:pt x="1553" y="27"/>
                  </a:cubicBezTo>
                  <a:cubicBezTo>
                    <a:pt x="1472" y="27"/>
                    <a:pt x="1365" y="0"/>
                    <a:pt x="1258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62"/>
            <p:cNvSpPr/>
            <p:nvPr/>
          </p:nvSpPr>
          <p:spPr>
            <a:xfrm>
              <a:off x="9415375" y="5014575"/>
              <a:ext cx="62925" cy="47775"/>
            </a:xfrm>
            <a:custGeom>
              <a:avLst/>
              <a:gdLst/>
              <a:ahLst/>
              <a:cxnLst/>
              <a:rect l="l" t="t" r="r" b="b"/>
              <a:pathLst>
                <a:path w="2517" h="1911" extrusionOk="0">
                  <a:moveTo>
                    <a:pt x="500" y="1"/>
                  </a:moveTo>
                  <a:cubicBezTo>
                    <a:pt x="316" y="1"/>
                    <a:pt x="176" y="56"/>
                    <a:pt x="108" y="170"/>
                  </a:cubicBezTo>
                  <a:cubicBezTo>
                    <a:pt x="1" y="304"/>
                    <a:pt x="28" y="545"/>
                    <a:pt x="215" y="759"/>
                  </a:cubicBezTo>
                  <a:cubicBezTo>
                    <a:pt x="322" y="1000"/>
                    <a:pt x="590" y="1267"/>
                    <a:pt x="911" y="1481"/>
                  </a:cubicBezTo>
                  <a:cubicBezTo>
                    <a:pt x="964" y="1535"/>
                    <a:pt x="1045" y="1562"/>
                    <a:pt x="1098" y="1615"/>
                  </a:cubicBezTo>
                  <a:cubicBezTo>
                    <a:pt x="1430" y="1805"/>
                    <a:pt x="1770" y="1910"/>
                    <a:pt x="2027" y="1910"/>
                  </a:cubicBezTo>
                  <a:cubicBezTo>
                    <a:pt x="2206" y="1910"/>
                    <a:pt x="2344" y="1859"/>
                    <a:pt x="2410" y="1749"/>
                  </a:cubicBezTo>
                  <a:cubicBezTo>
                    <a:pt x="2517" y="1615"/>
                    <a:pt x="2463" y="1374"/>
                    <a:pt x="2303" y="1134"/>
                  </a:cubicBezTo>
                  <a:cubicBezTo>
                    <a:pt x="2169" y="893"/>
                    <a:pt x="1901" y="625"/>
                    <a:pt x="1607" y="438"/>
                  </a:cubicBezTo>
                  <a:cubicBezTo>
                    <a:pt x="1553" y="411"/>
                    <a:pt x="1500" y="357"/>
                    <a:pt x="1419" y="304"/>
                  </a:cubicBezTo>
                  <a:cubicBezTo>
                    <a:pt x="1080" y="103"/>
                    <a:pt x="750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62"/>
            <p:cNvSpPr/>
            <p:nvPr/>
          </p:nvSpPr>
          <p:spPr>
            <a:xfrm>
              <a:off x="9250100" y="4983625"/>
              <a:ext cx="68275" cy="32500"/>
            </a:xfrm>
            <a:custGeom>
              <a:avLst/>
              <a:gdLst/>
              <a:ahLst/>
              <a:cxnLst/>
              <a:rect l="l" t="t" r="r" b="b"/>
              <a:pathLst>
                <a:path w="2731" h="1300" extrusionOk="0">
                  <a:moveTo>
                    <a:pt x="1775" y="0"/>
                  </a:moveTo>
                  <a:cubicBezTo>
                    <a:pt x="1610" y="0"/>
                    <a:pt x="1434" y="15"/>
                    <a:pt x="1259" y="43"/>
                  </a:cubicBezTo>
                  <a:cubicBezTo>
                    <a:pt x="723" y="123"/>
                    <a:pt x="268" y="337"/>
                    <a:pt x="54" y="605"/>
                  </a:cubicBezTo>
                  <a:cubicBezTo>
                    <a:pt x="1" y="712"/>
                    <a:pt x="1" y="766"/>
                    <a:pt x="1" y="873"/>
                  </a:cubicBezTo>
                  <a:cubicBezTo>
                    <a:pt x="1" y="980"/>
                    <a:pt x="54" y="1060"/>
                    <a:pt x="188" y="1140"/>
                  </a:cubicBezTo>
                  <a:cubicBezTo>
                    <a:pt x="375" y="1252"/>
                    <a:pt x="678" y="1299"/>
                    <a:pt x="1018" y="1299"/>
                  </a:cubicBezTo>
                  <a:cubicBezTo>
                    <a:pt x="1165" y="1299"/>
                    <a:pt x="1319" y="1290"/>
                    <a:pt x="1473" y="1274"/>
                  </a:cubicBezTo>
                  <a:cubicBezTo>
                    <a:pt x="1981" y="1167"/>
                    <a:pt x="2463" y="980"/>
                    <a:pt x="2650" y="712"/>
                  </a:cubicBezTo>
                  <a:cubicBezTo>
                    <a:pt x="2731" y="605"/>
                    <a:pt x="2731" y="525"/>
                    <a:pt x="2731" y="444"/>
                  </a:cubicBezTo>
                  <a:cubicBezTo>
                    <a:pt x="2731" y="337"/>
                    <a:pt x="2624" y="230"/>
                    <a:pt x="2543" y="177"/>
                  </a:cubicBezTo>
                  <a:cubicBezTo>
                    <a:pt x="2368" y="54"/>
                    <a:pt x="2090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62"/>
            <p:cNvSpPr/>
            <p:nvPr/>
          </p:nvSpPr>
          <p:spPr>
            <a:xfrm>
              <a:off x="9302975" y="5089075"/>
              <a:ext cx="73625" cy="67225"/>
            </a:xfrm>
            <a:custGeom>
              <a:avLst/>
              <a:gdLst/>
              <a:ahLst/>
              <a:cxnLst/>
              <a:rect l="l" t="t" r="r" b="b"/>
              <a:pathLst>
                <a:path w="2945" h="2689" extrusionOk="0">
                  <a:moveTo>
                    <a:pt x="1713" y="1446"/>
                  </a:moveTo>
                  <a:lnTo>
                    <a:pt x="2115" y="1526"/>
                  </a:lnTo>
                  <a:cubicBezTo>
                    <a:pt x="2222" y="1580"/>
                    <a:pt x="2329" y="1606"/>
                    <a:pt x="2436" y="1660"/>
                  </a:cubicBezTo>
                  <a:cubicBezTo>
                    <a:pt x="2356" y="1794"/>
                    <a:pt x="2302" y="1901"/>
                    <a:pt x="2222" y="2008"/>
                  </a:cubicBezTo>
                  <a:lnTo>
                    <a:pt x="1927" y="2302"/>
                  </a:lnTo>
                  <a:cubicBezTo>
                    <a:pt x="1820" y="2329"/>
                    <a:pt x="1767" y="2409"/>
                    <a:pt x="1660" y="2436"/>
                  </a:cubicBezTo>
                  <a:cubicBezTo>
                    <a:pt x="1553" y="2463"/>
                    <a:pt x="1499" y="2516"/>
                    <a:pt x="1392" y="2516"/>
                  </a:cubicBezTo>
                  <a:lnTo>
                    <a:pt x="1124" y="2516"/>
                  </a:lnTo>
                  <a:cubicBezTo>
                    <a:pt x="1017" y="2516"/>
                    <a:pt x="910" y="2463"/>
                    <a:pt x="857" y="2436"/>
                  </a:cubicBezTo>
                  <a:cubicBezTo>
                    <a:pt x="857" y="2436"/>
                    <a:pt x="830" y="2409"/>
                    <a:pt x="776" y="2409"/>
                  </a:cubicBezTo>
                  <a:cubicBezTo>
                    <a:pt x="750" y="2383"/>
                    <a:pt x="723" y="2383"/>
                    <a:pt x="696" y="2329"/>
                  </a:cubicBezTo>
                  <a:cubicBezTo>
                    <a:pt x="616" y="2302"/>
                    <a:pt x="589" y="2249"/>
                    <a:pt x="509" y="2168"/>
                  </a:cubicBezTo>
                  <a:cubicBezTo>
                    <a:pt x="482" y="2168"/>
                    <a:pt x="455" y="2142"/>
                    <a:pt x="455" y="2115"/>
                  </a:cubicBezTo>
                  <a:lnTo>
                    <a:pt x="482" y="2061"/>
                  </a:lnTo>
                  <a:lnTo>
                    <a:pt x="509" y="2008"/>
                  </a:lnTo>
                  <a:lnTo>
                    <a:pt x="535" y="1927"/>
                  </a:lnTo>
                  <a:lnTo>
                    <a:pt x="535" y="1981"/>
                  </a:lnTo>
                  <a:cubicBezTo>
                    <a:pt x="616" y="1874"/>
                    <a:pt x="723" y="1767"/>
                    <a:pt x="803" y="1713"/>
                  </a:cubicBezTo>
                  <a:cubicBezTo>
                    <a:pt x="883" y="1633"/>
                    <a:pt x="991" y="1580"/>
                    <a:pt x="1071" y="1526"/>
                  </a:cubicBezTo>
                  <a:cubicBezTo>
                    <a:pt x="1178" y="1472"/>
                    <a:pt x="1285" y="1472"/>
                    <a:pt x="1392" y="1446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0" y="188"/>
                    <a:pt x="54" y="295"/>
                    <a:pt x="54" y="429"/>
                  </a:cubicBezTo>
                  <a:cubicBezTo>
                    <a:pt x="0" y="562"/>
                    <a:pt x="0" y="670"/>
                    <a:pt x="0" y="803"/>
                  </a:cubicBezTo>
                  <a:cubicBezTo>
                    <a:pt x="0" y="1071"/>
                    <a:pt x="0" y="1258"/>
                    <a:pt x="54" y="1472"/>
                  </a:cubicBezTo>
                  <a:cubicBezTo>
                    <a:pt x="54" y="1606"/>
                    <a:pt x="80" y="1713"/>
                    <a:pt x="107" y="1794"/>
                  </a:cubicBezTo>
                  <a:cubicBezTo>
                    <a:pt x="134" y="1927"/>
                    <a:pt x="214" y="2008"/>
                    <a:pt x="241" y="2115"/>
                  </a:cubicBezTo>
                  <a:cubicBezTo>
                    <a:pt x="348" y="2302"/>
                    <a:pt x="482" y="2436"/>
                    <a:pt x="643" y="2543"/>
                  </a:cubicBezTo>
                  <a:cubicBezTo>
                    <a:pt x="776" y="2597"/>
                    <a:pt x="937" y="2677"/>
                    <a:pt x="1124" y="2677"/>
                  </a:cubicBezTo>
                  <a:cubicBezTo>
                    <a:pt x="1171" y="2685"/>
                    <a:pt x="1216" y="2688"/>
                    <a:pt x="1259" y="2688"/>
                  </a:cubicBezTo>
                  <a:cubicBezTo>
                    <a:pt x="1363" y="2688"/>
                    <a:pt x="1458" y="2669"/>
                    <a:pt x="1553" y="2650"/>
                  </a:cubicBezTo>
                  <a:cubicBezTo>
                    <a:pt x="1686" y="2597"/>
                    <a:pt x="1820" y="2543"/>
                    <a:pt x="1927" y="2463"/>
                  </a:cubicBezTo>
                  <a:cubicBezTo>
                    <a:pt x="2034" y="2409"/>
                    <a:pt x="2115" y="2302"/>
                    <a:pt x="2222" y="2195"/>
                  </a:cubicBezTo>
                  <a:cubicBezTo>
                    <a:pt x="2436" y="2008"/>
                    <a:pt x="2543" y="1767"/>
                    <a:pt x="2704" y="1472"/>
                  </a:cubicBezTo>
                  <a:cubicBezTo>
                    <a:pt x="2784" y="1205"/>
                    <a:pt x="2891" y="937"/>
                    <a:pt x="2944" y="643"/>
                  </a:cubicBezTo>
                  <a:lnTo>
                    <a:pt x="2329" y="643"/>
                  </a:lnTo>
                  <a:cubicBezTo>
                    <a:pt x="2008" y="643"/>
                    <a:pt x="1740" y="589"/>
                    <a:pt x="1446" y="536"/>
                  </a:cubicBezTo>
                  <a:cubicBezTo>
                    <a:pt x="1151" y="455"/>
                    <a:pt x="883" y="375"/>
                    <a:pt x="643" y="268"/>
                  </a:cubicBezTo>
                  <a:cubicBezTo>
                    <a:pt x="535" y="241"/>
                    <a:pt x="455" y="188"/>
                    <a:pt x="348" y="134"/>
                  </a:cubicBezTo>
                  <a:cubicBezTo>
                    <a:pt x="321" y="107"/>
                    <a:pt x="268" y="107"/>
                    <a:pt x="241" y="54"/>
                  </a:cubicBezTo>
                  <a:cubicBezTo>
                    <a:pt x="214" y="27"/>
                    <a:pt x="188" y="27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62"/>
            <p:cNvSpPr/>
            <p:nvPr/>
          </p:nvSpPr>
          <p:spPr>
            <a:xfrm>
              <a:off x="9252100" y="5050800"/>
              <a:ext cx="32150" cy="48500"/>
            </a:xfrm>
            <a:custGeom>
              <a:avLst/>
              <a:gdLst/>
              <a:ahLst/>
              <a:cxnLst/>
              <a:rect l="l" t="t" r="r" b="b"/>
              <a:pathLst>
                <a:path w="1286" h="1940" extrusionOk="0">
                  <a:moveTo>
                    <a:pt x="804" y="1"/>
                  </a:moveTo>
                  <a:cubicBezTo>
                    <a:pt x="677" y="1"/>
                    <a:pt x="519" y="80"/>
                    <a:pt x="402" y="220"/>
                  </a:cubicBezTo>
                  <a:cubicBezTo>
                    <a:pt x="269" y="380"/>
                    <a:pt x="188" y="595"/>
                    <a:pt x="108" y="862"/>
                  </a:cubicBezTo>
                  <a:cubicBezTo>
                    <a:pt x="1" y="1317"/>
                    <a:pt x="108" y="1772"/>
                    <a:pt x="349" y="1906"/>
                  </a:cubicBezTo>
                  <a:cubicBezTo>
                    <a:pt x="376" y="1906"/>
                    <a:pt x="402" y="1933"/>
                    <a:pt x="456" y="1933"/>
                  </a:cubicBezTo>
                  <a:cubicBezTo>
                    <a:pt x="473" y="1937"/>
                    <a:pt x="492" y="1939"/>
                    <a:pt x="512" y="1939"/>
                  </a:cubicBezTo>
                  <a:cubicBezTo>
                    <a:pt x="621" y="1939"/>
                    <a:pt x="772" y="1876"/>
                    <a:pt x="884" y="1719"/>
                  </a:cubicBezTo>
                  <a:cubicBezTo>
                    <a:pt x="1018" y="1558"/>
                    <a:pt x="1125" y="1371"/>
                    <a:pt x="1179" y="1103"/>
                  </a:cubicBezTo>
                  <a:cubicBezTo>
                    <a:pt x="1286" y="621"/>
                    <a:pt x="1179" y="193"/>
                    <a:pt x="938" y="59"/>
                  </a:cubicBezTo>
                  <a:cubicBezTo>
                    <a:pt x="911" y="59"/>
                    <a:pt x="884" y="6"/>
                    <a:pt x="857" y="6"/>
                  </a:cubicBezTo>
                  <a:cubicBezTo>
                    <a:pt x="840" y="2"/>
                    <a:pt x="823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62"/>
            <p:cNvSpPr/>
            <p:nvPr/>
          </p:nvSpPr>
          <p:spPr>
            <a:xfrm>
              <a:off x="9406025" y="5092250"/>
              <a:ext cx="32125" cy="47875"/>
            </a:xfrm>
            <a:custGeom>
              <a:avLst/>
              <a:gdLst/>
              <a:ahLst/>
              <a:cxnLst/>
              <a:rect l="l" t="t" r="r" b="b"/>
              <a:pathLst>
                <a:path w="1285" h="1915" extrusionOk="0">
                  <a:moveTo>
                    <a:pt x="772" y="1"/>
                  </a:moveTo>
                  <a:cubicBezTo>
                    <a:pt x="663" y="1"/>
                    <a:pt x="514" y="60"/>
                    <a:pt x="402" y="195"/>
                  </a:cubicBezTo>
                  <a:cubicBezTo>
                    <a:pt x="268" y="382"/>
                    <a:pt x="161" y="569"/>
                    <a:pt x="107" y="837"/>
                  </a:cubicBezTo>
                  <a:cubicBezTo>
                    <a:pt x="0" y="1319"/>
                    <a:pt x="107" y="1747"/>
                    <a:pt x="348" y="1881"/>
                  </a:cubicBezTo>
                  <a:cubicBezTo>
                    <a:pt x="375" y="1881"/>
                    <a:pt x="402" y="1908"/>
                    <a:pt x="428" y="1908"/>
                  </a:cubicBezTo>
                  <a:cubicBezTo>
                    <a:pt x="450" y="1912"/>
                    <a:pt x="473" y="1914"/>
                    <a:pt x="497" y="1914"/>
                  </a:cubicBezTo>
                  <a:cubicBezTo>
                    <a:pt x="622" y="1914"/>
                    <a:pt x="771" y="1855"/>
                    <a:pt x="883" y="1720"/>
                  </a:cubicBezTo>
                  <a:cubicBezTo>
                    <a:pt x="1017" y="1533"/>
                    <a:pt x="1097" y="1345"/>
                    <a:pt x="1178" y="1078"/>
                  </a:cubicBezTo>
                  <a:cubicBezTo>
                    <a:pt x="1285" y="596"/>
                    <a:pt x="1178" y="168"/>
                    <a:pt x="937" y="34"/>
                  </a:cubicBezTo>
                  <a:cubicBezTo>
                    <a:pt x="910" y="34"/>
                    <a:pt x="883" y="7"/>
                    <a:pt x="830" y="7"/>
                  </a:cubicBezTo>
                  <a:cubicBezTo>
                    <a:pt x="812" y="3"/>
                    <a:pt x="793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0" name="Google Shape;8640;p62"/>
          <p:cNvGrpSpPr/>
          <p:nvPr/>
        </p:nvGrpSpPr>
        <p:grpSpPr>
          <a:xfrm>
            <a:off x="7047118" y="869800"/>
            <a:ext cx="449885" cy="514896"/>
            <a:chOff x="9115600" y="4660700"/>
            <a:chExt cx="764850" cy="875375"/>
          </a:xfrm>
        </p:grpSpPr>
        <p:sp>
          <p:nvSpPr>
            <p:cNvPr id="8641" name="Google Shape;8641;p62"/>
            <p:cNvSpPr/>
            <p:nvPr/>
          </p:nvSpPr>
          <p:spPr>
            <a:xfrm>
              <a:off x="9115600" y="4660700"/>
              <a:ext cx="764850" cy="875375"/>
            </a:xfrm>
            <a:custGeom>
              <a:avLst/>
              <a:gdLst/>
              <a:ahLst/>
              <a:cxnLst/>
              <a:rect l="l" t="t" r="r" b="b"/>
              <a:pathLst>
                <a:path w="30594" h="35015" extrusionOk="0">
                  <a:moveTo>
                    <a:pt x="15900" y="0"/>
                  </a:moveTo>
                  <a:cubicBezTo>
                    <a:pt x="14587" y="0"/>
                    <a:pt x="13311" y="502"/>
                    <a:pt x="12259" y="1397"/>
                  </a:cubicBezTo>
                  <a:cubicBezTo>
                    <a:pt x="10038" y="3271"/>
                    <a:pt x="9636" y="6483"/>
                    <a:pt x="9958" y="8704"/>
                  </a:cubicBezTo>
                  <a:cubicBezTo>
                    <a:pt x="7335" y="8999"/>
                    <a:pt x="5006" y="9962"/>
                    <a:pt x="3132" y="11595"/>
                  </a:cubicBezTo>
                  <a:cubicBezTo>
                    <a:pt x="1393" y="13147"/>
                    <a:pt x="376" y="15181"/>
                    <a:pt x="81" y="17697"/>
                  </a:cubicBezTo>
                  <a:lnTo>
                    <a:pt x="81" y="17805"/>
                  </a:lnTo>
                  <a:cubicBezTo>
                    <a:pt x="54" y="17992"/>
                    <a:pt x="54" y="18206"/>
                    <a:pt x="1" y="18420"/>
                  </a:cubicBezTo>
                  <a:lnTo>
                    <a:pt x="1" y="18661"/>
                  </a:lnTo>
                  <a:lnTo>
                    <a:pt x="1" y="19223"/>
                  </a:lnTo>
                  <a:lnTo>
                    <a:pt x="1" y="19277"/>
                  </a:lnTo>
                  <a:lnTo>
                    <a:pt x="1" y="19303"/>
                  </a:lnTo>
                  <a:lnTo>
                    <a:pt x="1" y="19464"/>
                  </a:lnTo>
                  <a:cubicBezTo>
                    <a:pt x="1" y="19678"/>
                    <a:pt x="1" y="19865"/>
                    <a:pt x="54" y="20080"/>
                  </a:cubicBezTo>
                  <a:lnTo>
                    <a:pt x="54" y="20213"/>
                  </a:lnTo>
                  <a:lnTo>
                    <a:pt x="54" y="20294"/>
                  </a:lnTo>
                  <a:cubicBezTo>
                    <a:pt x="81" y="20561"/>
                    <a:pt x="81" y="20883"/>
                    <a:pt x="108" y="21177"/>
                  </a:cubicBezTo>
                  <a:cubicBezTo>
                    <a:pt x="108" y="21231"/>
                    <a:pt x="135" y="21338"/>
                    <a:pt x="135" y="21418"/>
                  </a:cubicBezTo>
                  <a:cubicBezTo>
                    <a:pt x="456" y="23372"/>
                    <a:pt x="1473" y="25031"/>
                    <a:pt x="2651" y="26262"/>
                  </a:cubicBezTo>
                  <a:cubicBezTo>
                    <a:pt x="3079" y="26717"/>
                    <a:pt x="3534" y="27119"/>
                    <a:pt x="3962" y="27494"/>
                  </a:cubicBezTo>
                  <a:cubicBezTo>
                    <a:pt x="3802" y="28109"/>
                    <a:pt x="3748" y="28725"/>
                    <a:pt x="3802" y="29367"/>
                  </a:cubicBezTo>
                  <a:cubicBezTo>
                    <a:pt x="3828" y="30143"/>
                    <a:pt x="4016" y="30920"/>
                    <a:pt x="4390" y="31669"/>
                  </a:cubicBezTo>
                  <a:cubicBezTo>
                    <a:pt x="4658" y="32204"/>
                    <a:pt x="5006" y="32740"/>
                    <a:pt x="5434" y="33222"/>
                  </a:cubicBezTo>
                  <a:cubicBezTo>
                    <a:pt x="6773" y="34720"/>
                    <a:pt x="7843" y="34720"/>
                    <a:pt x="8218" y="34720"/>
                  </a:cubicBezTo>
                  <a:cubicBezTo>
                    <a:pt x="8941" y="34720"/>
                    <a:pt x="9636" y="34426"/>
                    <a:pt x="10145" y="33891"/>
                  </a:cubicBezTo>
                  <a:cubicBezTo>
                    <a:pt x="10761" y="34292"/>
                    <a:pt x="11323" y="34479"/>
                    <a:pt x="11912" y="34479"/>
                  </a:cubicBezTo>
                  <a:cubicBezTo>
                    <a:pt x="12768" y="34479"/>
                    <a:pt x="13571" y="34078"/>
                    <a:pt x="14053" y="33462"/>
                  </a:cubicBezTo>
                  <a:cubicBezTo>
                    <a:pt x="14267" y="33195"/>
                    <a:pt x="14535" y="32740"/>
                    <a:pt x="14642" y="32124"/>
                  </a:cubicBezTo>
                  <a:cubicBezTo>
                    <a:pt x="14775" y="32392"/>
                    <a:pt x="14909" y="32686"/>
                    <a:pt x="15097" y="32981"/>
                  </a:cubicBezTo>
                  <a:cubicBezTo>
                    <a:pt x="15659" y="33864"/>
                    <a:pt x="16515" y="34533"/>
                    <a:pt x="17398" y="34801"/>
                  </a:cubicBezTo>
                  <a:cubicBezTo>
                    <a:pt x="17853" y="34935"/>
                    <a:pt x="18308" y="35015"/>
                    <a:pt x="18790" y="35015"/>
                  </a:cubicBezTo>
                  <a:cubicBezTo>
                    <a:pt x="19085" y="35015"/>
                    <a:pt x="19379" y="34988"/>
                    <a:pt x="19674" y="34935"/>
                  </a:cubicBezTo>
                  <a:lnTo>
                    <a:pt x="19754" y="34935"/>
                  </a:lnTo>
                  <a:cubicBezTo>
                    <a:pt x="20958" y="34667"/>
                    <a:pt x="21761" y="34185"/>
                    <a:pt x="22216" y="33462"/>
                  </a:cubicBezTo>
                  <a:cubicBezTo>
                    <a:pt x="22270" y="33409"/>
                    <a:pt x="22270" y="33382"/>
                    <a:pt x="22297" y="33355"/>
                  </a:cubicBezTo>
                  <a:cubicBezTo>
                    <a:pt x="22698" y="33248"/>
                    <a:pt x="23019" y="33141"/>
                    <a:pt x="23207" y="33061"/>
                  </a:cubicBezTo>
                  <a:cubicBezTo>
                    <a:pt x="23635" y="32874"/>
                    <a:pt x="24063" y="32686"/>
                    <a:pt x="24465" y="32445"/>
                  </a:cubicBezTo>
                  <a:cubicBezTo>
                    <a:pt x="25616" y="31776"/>
                    <a:pt x="26178" y="31080"/>
                    <a:pt x="26365" y="30170"/>
                  </a:cubicBezTo>
                  <a:cubicBezTo>
                    <a:pt x="26472" y="29635"/>
                    <a:pt x="26445" y="29073"/>
                    <a:pt x="26231" y="28591"/>
                  </a:cubicBezTo>
                  <a:cubicBezTo>
                    <a:pt x="26472" y="28323"/>
                    <a:pt x="26713" y="28029"/>
                    <a:pt x="26954" y="27761"/>
                  </a:cubicBezTo>
                  <a:lnTo>
                    <a:pt x="27409" y="27735"/>
                  </a:lnTo>
                  <a:cubicBezTo>
                    <a:pt x="28747" y="27654"/>
                    <a:pt x="29898" y="26771"/>
                    <a:pt x="30246" y="25486"/>
                  </a:cubicBezTo>
                  <a:cubicBezTo>
                    <a:pt x="30594" y="24282"/>
                    <a:pt x="30139" y="22890"/>
                    <a:pt x="29068" y="22114"/>
                  </a:cubicBezTo>
                  <a:lnTo>
                    <a:pt x="28587" y="21793"/>
                  </a:lnTo>
                  <a:cubicBezTo>
                    <a:pt x="28479" y="20240"/>
                    <a:pt x="28051" y="18634"/>
                    <a:pt x="27355" y="17162"/>
                  </a:cubicBezTo>
                  <a:cubicBezTo>
                    <a:pt x="27007" y="16439"/>
                    <a:pt x="26552" y="15770"/>
                    <a:pt x="26044" y="15128"/>
                  </a:cubicBezTo>
                  <a:cubicBezTo>
                    <a:pt x="26044" y="15074"/>
                    <a:pt x="26017" y="15074"/>
                    <a:pt x="26017" y="15048"/>
                  </a:cubicBezTo>
                  <a:lnTo>
                    <a:pt x="25990" y="15021"/>
                  </a:lnTo>
                  <a:cubicBezTo>
                    <a:pt x="27596" y="13923"/>
                    <a:pt x="28694" y="12451"/>
                    <a:pt x="29175" y="10605"/>
                  </a:cubicBezTo>
                  <a:cubicBezTo>
                    <a:pt x="29711" y="8624"/>
                    <a:pt x="29497" y="6643"/>
                    <a:pt x="28506" y="5171"/>
                  </a:cubicBezTo>
                  <a:cubicBezTo>
                    <a:pt x="27676" y="3913"/>
                    <a:pt x="26311" y="3083"/>
                    <a:pt x="24705" y="2843"/>
                  </a:cubicBezTo>
                  <a:cubicBezTo>
                    <a:pt x="24438" y="2806"/>
                    <a:pt x="24173" y="2789"/>
                    <a:pt x="23911" y="2789"/>
                  </a:cubicBezTo>
                  <a:cubicBezTo>
                    <a:pt x="23021" y="2789"/>
                    <a:pt x="22166" y="2987"/>
                    <a:pt x="21360" y="3298"/>
                  </a:cubicBezTo>
                  <a:lnTo>
                    <a:pt x="21360" y="3271"/>
                  </a:lnTo>
                  <a:cubicBezTo>
                    <a:pt x="20182" y="1504"/>
                    <a:pt x="18469" y="327"/>
                    <a:pt x="16676" y="59"/>
                  </a:cubicBezTo>
                  <a:cubicBezTo>
                    <a:pt x="16417" y="19"/>
                    <a:pt x="16158" y="0"/>
                    <a:pt x="15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62"/>
            <p:cNvSpPr/>
            <p:nvPr/>
          </p:nvSpPr>
          <p:spPr>
            <a:xfrm>
              <a:off x="9424750" y="4728500"/>
              <a:ext cx="220175" cy="289675"/>
            </a:xfrm>
            <a:custGeom>
              <a:avLst/>
              <a:gdLst/>
              <a:ahLst/>
              <a:cxnLst/>
              <a:rect l="l" t="t" r="r" b="b"/>
              <a:pathLst>
                <a:path w="8807" h="11587" extrusionOk="0">
                  <a:moveTo>
                    <a:pt x="3572" y="0"/>
                  </a:moveTo>
                  <a:cubicBezTo>
                    <a:pt x="2926" y="0"/>
                    <a:pt x="2264" y="234"/>
                    <a:pt x="1633" y="773"/>
                  </a:cubicBezTo>
                  <a:cubicBezTo>
                    <a:pt x="322" y="1870"/>
                    <a:pt x="1" y="4092"/>
                    <a:pt x="241" y="5698"/>
                  </a:cubicBezTo>
                  <a:cubicBezTo>
                    <a:pt x="536" y="7866"/>
                    <a:pt x="1606" y="10141"/>
                    <a:pt x="3266" y="11586"/>
                  </a:cubicBezTo>
                  <a:lnTo>
                    <a:pt x="4979" y="11319"/>
                  </a:lnTo>
                  <a:cubicBezTo>
                    <a:pt x="7067" y="8829"/>
                    <a:pt x="8806" y="5109"/>
                    <a:pt x="6799" y="2084"/>
                  </a:cubicBezTo>
                  <a:cubicBezTo>
                    <a:pt x="6006" y="868"/>
                    <a:pt x="4818" y="0"/>
                    <a:pt x="3572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62"/>
            <p:cNvSpPr/>
            <p:nvPr/>
          </p:nvSpPr>
          <p:spPr>
            <a:xfrm>
              <a:off x="9558575" y="4797325"/>
              <a:ext cx="234900" cy="222175"/>
            </a:xfrm>
            <a:custGeom>
              <a:avLst/>
              <a:gdLst/>
              <a:ahLst/>
              <a:cxnLst/>
              <a:rect l="l" t="t" r="r" b="b"/>
              <a:pathLst>
                <a:path w="9396" h="8887" extrusionOk="0">
                  <a:moveTo>
                    <a:pt x="6187" y="1"/>
                  </a:moveTo>
                  <a:cubicBezTo>
                    <a:pt x="4717" y="1"/>
                    <a:pt x="3159" y="1033"/>
                    <a:pt x="2276" y="2088"/>
                  </a:cubicBezTo>
                  <a:cubicBezTo>
                    <a:pt x="964" y="3667"/>
                    <a:pt x="1" y="5809"/>
                    <a:pt x="27" y="7896"/>
                  </a:cubicBezTo>
                  <a:lnTo>
                    <a:pt x="1232" y="8887"/>
                  </a:lnTo>
                  <a:cubicBezTo>
                    <a:pt x="4283" y="8780"/>
                    <a:pt x="7950" y="7709"/>
                    <a:pt x="8860" y="4444"/>
                  </a:cubicBezTo>
                  <a:cubicBezTo>
                    <a:pt x="9395" y="2463"/>
                    <a:pt x="8833" y="349"/>
                    <a:pt x="6585" y="27"/>
                  </a:cubicBezTo>
                  <a:cubicBezTo>
                    <a:pt x="6453" y="9"/>
                    <a:pt x="6320" y="1"/>
                    <a:pt x="618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62"/>
            <p:cNvSpPr/>
            <p:nvPr/>
          </p:nvSpPr>
          <p:spPr>
            <a:xfrm>
              <a:off x="9720500" y="5227575"/>
              <a:ext cx="90375" cy="65600"/>
            </a:xfrm>
            <a:custGeom>
              <a:avLst/>
              <a:gdLst/>
              <a:ahLst/>
              <a:cxnLst/>
              <a:rect l="l" t="t" r="r" b="b"/>
              <a:pathLst>
                <a:path w="3615" h="2624" extrusionOk="0">
                  <a:moveTo>
                    <a:pt x="1072" y="1"/>
                  </a:moveTo>
                  <a:lnTo>
                    <a:pt x="1" y="2624"/>
                  </a:lnTo>
                  <a:lnTo>
                    <a:pt x="1" y="2624"/>
                  </a:lnTo>
                  <a:lnTo>
                    <a:pt x="3052" y="2463"/>
                  </a:lnTo>
                  <a:cubicBezTo>
                    <a:pt x="3480" y="2410"/>
                    <a:pt x="3614" y="1874"/>
                    <a:pt x="3293" y="1607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62"/>
            <p:cNvSpPr/>
            <p:nvPr/>
          </p:nvSpPr>
          <p:spPr>
            <a:xfrm>
              <a:off x="9275525" y="5322075"/>
              <a:ext cx="45525" cy="141950"/>
            </a:xfrm>
            <a:custGeom>
              <a:avLst/>
              <a:gdLst/>
              <a:ahLst/>
              <a:cxnLst/>
              <a:rect l="l" t="t" r="r" b="b"/>
              <a:pathLst>
                <a:path w="1821" h="5678" extrusionOk="0">
                  <a:moveTo>
                    <a:pt x="1613" y="0"/>
                  </a:moveTo>
                  <a:cubicBezTo>
                    <a:pt x="1568" y="0"/>
                    <a:pt x="1508" y="44"/>
                    <a:pt x="1393" y="102"/>
                  </a:cubicBezTo>
                  <a:cubicBezTo>
                    <a:pt x="1259" y="182"/>
                    <a:pt x="1018" y="343"/>
                    <a:pt x="804" y="584"/>
                  </a:cubicBezTo>
                  <a:cubicBezTo>
                    <a:pt x="590" y="825"/>
                    <a:pt x="376" y="1119"/>
                    <a:pt x="242" y="1520"/>
                  </a:cubicBezTo>
                  <a:cubicBezTo>
                    <a:pt x="108" y="1922"/>
                    <a:pt x="1" y="2377"/>
                    <a:pt x="54" y="2859"/>
                  </a:cubicBezTo>
                  <a:cubicBezTo>
                    <a:pt x="81" y="3367"/>
                    <a:pt x="215" y="3796"/>
                    <a:pt x="376" y="4170"/>
                  </a:cubicBezTo>
                  <a:cubicBezTo>
                    <a:pt x="536" y="4518"/>
                    <a:pt x="777" y="4839"/>
                    <a:pt x="991" y="5054"/>
                  </a:cubicBezTo>
                  <a:cubicBezTo>
                    <a:pt x="1372" y="5482"/>
                    <a:pt x="1669" y="5678"/>
                    <a:pt x="1767" y="5678"/>
                  </a:cubicBezTo>
                  <a:cubicBezTo>
                    <a:pt x="1779" y="5678"/>
                    <a:pt x="1788" y="5675"/>
                    <a:pt x="1794" y="5669"/>
                  </a:cubicBezTo>
                  <a:cubicBezTo>
                    <a:pt x="1821" y="5642"/>
                    <a:pt x="1553" y="5375"/>
                    <a:pt x="1205" y="4893"/>
                  </a:cubicBezTo>
                  <a:cubicBezTo>
                    <a:pt x="884" y="4438"/>
                    <a:pt x="483" y="3688"/>
                    <a:pt x="456" y="2832"/>
                  </a:cubicBezTo>
                  <a:cubicBezTo>
                    <a:pt x="376" y="1949"/>
                    <a:pt x="670" y="1172"/>
                    <a:pt x="1018" y="744"/>
                  </a:cubicBezTo>
                  <a:cubicBezTo>
                    <a:pt x="1178" y="503"/>
                    <a:pt x="1339" y="343"/>
                    <a:pt x="1473" y="236"/>
                  </a:cubicBezTo>
                  <a:cubicBezTo>
                    <a:pt x="1580" y="102"/>
                    <a:pt x="1660" y="48"/>
                    <a:pt x="1660" y="22"/>
                  </a:cubicBezTo>
                  <a:cubicBezTo>
                    <a:pt x="1645" y="7"/>
                    <a:pt x="1630" y="0"/>
                    <a:pt x="1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62"/>
            <p:cNvSpPr/>
            <p:nvPr/>
          </p:nvSpPr>
          <p:spPr>
            <a:xfrm>
              <a:off x="9365875" y="5351775"/>
              <a:ext cx="48875" cy="106575"/>
            </a:xfrm>
            <a:custGeom>
              <a:avLst/>
              <a:gdLst/>
              <a:ahLst/>
              <a:cxnLst/>
              <a:rect l="l" t="t" r="r" b="b"/>
              <a:pathLst>
                <a:path w="1955" h="4263" extrusionOk="0">
                  <a:moveTo>
                    <a:pt x="933" y="1"/>
                  </a:moveTo>
                  <a:cubicBezTo>
                    <a:pt x="889" y="1"/>
                    <a:pt x="823" y="21"/>
                    <a:pt x="750" y="65"/>
                  </a:cubicBezTo>
                  <a:cubicBezTo>
                    <a:pt x="616" y="118"/>
                    <a:pt x="455" y="225"/>
                    <a:pt x="268" y="440"/>
                  </a:cubicBezTo>
                  <a:cubicBezTo>
                    <a:pt x="134" y="627"/>
                    <a:pt x="0" y="921"/>
                    <a:pt x="0" y="1269"/>
                  </a:cubicBezTo>
                  <a:cubicBezTo>
                    <a:pt x="0" y="1590"/>
                    <a:pt x="80" y="1965"/>
                    <a:pt x="214" y="2313"/>
                  </a:cubicBezTo>
                  <a:cubicBezTo>
                    <a:pt x="482" y="2982"/>
                    <a:pt x="883" y="3518"/>
                    <a:pt x="1258" y="3839"/>
                  </a:cubicBezTo>
                  <a:cubicBezTo>
                    <a:pt x="1541" y="4121"/>
                    <a:pt x="1771" y="4263"/>
                    <a:pt x="1875" y="4263"/>
                  </a:cubicBezTo>
                  <a:cubicBezTo>
                    <a:pt x="1900" y="4263"/>
                    <a:pt x="1917" y="4255"/>
                    <a:pt x="1927" y="4240"/>
                  </a:cubicBezTo>
                  <a:cubicBezTo>
                    <a:pt x="1954" y="4213"/>
                    <a:pt x="1740" y="3999"/>
                    <a:pt x="1472" y="3651"/>
                  </a:cubicBezTo>
                  <a:cubicBezTo>
                    <a:pt x="1205" y="3303"/>
                    <a:pt x="857" y="2768"/>
                    <a:pt x="616" y="2179"/>
                  </a:cubicBezTo>
                  <a:cubicBezTo>
                    <a:pt x="482" y="1858"/>
                    <a:pt x="402" y="1564"/>
                    <a:pt x="402" y="1296"/>
                  </a:cubicBezTo>
                  <a:cubicBezTo>
                    <a:pt x="402" y="1028"/>
                    <a:pt x="455" y="787"/>
                    <a:pt x="535" y="600"/>
                  </a:cubicBezTo>
                  <a:cubicBezTo>
                    <a:pt x="723" y="225"/>
                    <a:pt x="990" y="92"/>
                    <a:pt x="990" y="38"/>
                  </a:cubicBezTo>
                  <a:cubicBezTo>
                    <a:pt x="990" y="14"/>
                    <a:pt x="969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62"/>
            <p:cNvSpPr/>
            <p:nvPr/>
          </p:nvSpPr>
          <p:spPr>
            <a:xfrm>
              <a:off x="9529800" y="5382825"/>
              <a:ext cx="85000" cy="90025"/>
            </a:xfrm>
            <a:custGeom>
              <a:avLst/>
              <a:gdLst/>
              <a:ahLst/>
              <a:cxnLst/>
              <a:rect l="l" t="t" r="r" b="b"/>
              <a:pathLst>
                <a:path w="3400" h="3601" extrusionOk="0">
                  <a:moveTo>
                    <a:pt x="108" y="0"/>
                  </a:moveTo>
                  <a:cubicBezTo>
                    <a:pt x="27" y="0"/>
                    <a:pt x="1" y="322"/>
                    <a:pt x="27" y="830"/>
                  </a:cubicBezTo>
                  <a:cubicBezTo>
                    <a:pt x="81" y="1098"/>
                    <a:pt x="108" y="1392"/>
                    <a:pt x="242" y="1740"/>
                  </a:cubicBezTo>
                  <a:cubicBezTo>
                    <a:pt x="349" y="2061"/>
                    <a:pt x="483" y="2409"/>
                    <a:pt x="697" y="2757"/>
                  </a:cubicBezTo>
                  <a:cubicBezTo>
                    <a:pt x="938" y="3105"/>
                    <a:pt x="1285" y="3400"/>
                    <a:pt x="1607" y="3507"/>
                  </a:cubicBezTo>
                  <a:cubicBezTo>
                    <a:pt x="1794" y="3574"/>
                    <a:pt x="1968" y="3600"/>
                    <a:pt x="2129" y="3600"/>
                  </a:cubicBezTo>
                  <a:cubicBezTo>
                    <a:pt x="2289" y="3600"/>
                    <a:pt x="2436" y="3574"/>
                    <a:pt x="2570" y="3534"/>
                  </a:cubicBezTo>
                  <a:cubicBezTo>
                    <a:pt x="3132" y="3400"/>
                    <a:pt x="3400" y="3239"/>
                    <a:pt x="3400" y="3212"/>
                  </a:cubicBezTo>
                  <a:cubicBezTo>
                    <a:pt x="3400" y="3187"/>
                    <a:pt x="3365" y="3178"/>
                    <a:pt x="3302" y="3178"/>
                  </a:cubicBezTo>
                  <a:cubicBezTo>
                    <a:pt x="3166" y="3178"/>
                    <a:pt x="2899" y="3221"/>
                    <a:pt x="2570" y="3239"/>
                  </a:cubicBezTo>
                  <a:cubicBezTo>
                    <a:pt x="2356" y="3239"/>
                    <a:pt x="2062" y="3239"/>
                    <a:pt x="1767" y="3132"/>
                  </a:cubicBezTo>
                  <a:cubicBezTo>
                    <a:pt x="1500" y="3025"/>
                    <a:pt x="1285" y="2811"/>
                    <a:pt x="1071" y="2490"/>
                  </a:cubicBezTo>
                  <a:cubicBezTo>
                    <a:pt x="884" y="2195"/>
                    <a:pt x="750" y="1874"/>
                    <a:pt x="616" y="1553"/>
                  </a:cubicBezTo>
                  <a:cubicBezTo>
                    <a:pt x="509" y="1258"/>
                    <a:pt x="402" y="991"/>
                    <a:pt x="349" y="750"/>
                  </a:cubicBezTo>
                  <a:cubicBezTo>
                    <a:pt x="215" y="295"/>
                    <a:pt x="161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62"/>
            <p:cNvSpPr/>
            <p:nvPr/>
          </p:nvSpPr>
          <p:spPr>
            <a:xfrm>
              <a:off x="9601400" y="5369975"/>
              <a:ext cx="108425" cy="61550"/>
            </a:xfrm>
            <a:custGeom>
              <a:avLst/>
              <a:gdLst/>
              <a:ahLst/>
              <a:cxnLst/>
              <a:rect l="l" t="t" r="r" b="b"/>
              <a:pathLst>
                <a:path w="4337" h="2462" extrusionOk="0">
                  <a:moveTo>
                    <a:pt x="34" y="0"/>
                  </a:moveTo>
                  <a:cubicBezTo>
                    <a:pt x="32" y="0"/>
                    <a:pt x="29" y="2"/>
                    <a:pt x="27" y="6"/>
                  </a:cubicBezTo>
                  <a:cubicBezTo>
                    <a:pt x="1" y="6"/>
                    <a:pt x="1" y="327"/>
                    <a:pt x="134" y="862"/>
                  </a:cubicBezTo>
                  <a:cubicBezTo>
                    <a:pt x="188" y="1130"/>
                    <a:pt x="322" y="1425"/>
                    <a:pt x="563" y="1746"/>
                  </a:cubicBezTo>
                  <a:cubicBezTo>
                    <a:pt x="804" y="2040"/>
                    <a:pt x="1125" y="2335"/>
                    <a:pt x="1580" y="2442"/>
                  </a:cubicBezTo>
                  <a:cubicBezTo>
                    <a:pt x="1700" y="2455"/>
                    <a:pt x="1821" y="2462"/>
                    <a:pt x="1934" y="2462"/>
                  </a:cubicBezTo>
                  <a:cubicBezTo>
                    <a:pt x="2048" y="2462"/>
                    <a:pt x="2155" y="2455"/>
                    <a:pt x="2249" y="2442"/>
                  </a:cubicBezTo>
                  <a:cubicBezTo>
                    <a:pt x="2463" y="2415"/>
                    <a:pt x="2624" y="2335"/>
                    <a:pt x="2784" y="2281"/>
                  </a:cubicBezTo>
                  <a:cubicBezTo>
                    <a:pt x="3132" y="2147"/>
                    <a:pt x="3427" y="2013"/>
                    <a:pt x="3668" y="1880"/>
                  </a:cubicBezTo>
                  <a:cubicBezTo>
                    <a:pt x="4096" y="1585"/>
                    <a:pt x="4337" y="1344"/>
                    <a:pt x="4310" y="1317"/>
                  </a:cubicBezTo>
                  <a:cubicBezTo>
                    <a:pt x="4306" y="1309"/>
                    <a:pt x="4295" y="1306"/>
                    <a:pt x="4279" y="1306"/>
                  </a:cubicBezTo>
                  <a:cubicBezTo>
                    <a:pt x="4184" y="1306"/>
                    <a:pt x="3894" y="1430"/>
                    <a:pt x="3507" y="1612"/>
                  </a:cubicBezTo>
                  <a:cubicBezTo>
                    <a:pt x="3266" y="1719"/>
                    <a:pt x="2972" y="1799"/>
                    <a:pt x="2650" y="1906"/>
                  </a:cubicBezTo>
                  <a:cubicBezTo>
                    <a:pt x="2408" y="1987"/>
                    <a:pt x="2150" y="2068"/>
                    <a:pt x="1899" y="2068"/>
                  </a:cubicBezTo>
                  <a:cubicBezTo>
                    <a:pt x="1819" y="2068"/>
                    <a:pt x="1739" y="2060"/>
                    <a:pt x="1660" y="2040"/>
                  </a:cubicBezTo>
                  <a:cubicBezTo>
                    <a:pt x="1312" y="1960"/>
                    <a:pt x="1018" y="1746"/>
                    <a:pt x="830" y="1505"/>
                  </a:cubicBezTo>
                  <a:cubicBezTo>
                    <a:pt x="616" y="1264"/>
                    <a:pt x="482" y="996"/>
                    <a:pt x="375" y="755"/>
                  </a:cubicBezTo>
                  <a:cubicBezTo>
                    <a:pt x="201" y="331"/>
                    <a:pt x="73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62"/>
            <p:cNvSpPr/>
            <p:nvPr/>
          </p:nvSpPr>
          <p:spPr>
            <a:xfrm>
              <a:off x="9175825" y="4944075"/>
              <a:ext cx="590200" cy="450300"/>
            </a:xfrm>
            <a:custGeom>
              <a:avLst/>
              <a:gdLst/>
              <a:ahLst/>
              <a:cxnLst/>
              <a:rect l="l" t="t" r="r" b="b"/>
              <a:pathLst>
                <a:path w="23608" h="18012" extrusionOk="0">
                  <a:moveTo>
                    <a:pt x="9112" y="1"/>
                  </a:moveTo>
                  <a:cubicBezTo>
                    <a:pt x="6699" y="1"/>
                    <a:pt x="4342" y="669"/>
                    <a:pt x="2463" y="2348"/>
                  </a:cubicBezTo>
                  <a:cubicBezTo>
                    <a:pt x="349" y="4221"/>
                    <a:pt x="1" y="6978"/>
                    <a:pt x="349" y="9655"/>
                  </a:cubicBezTo>
                  <a:cubicBezTo>
                    <a:pt x="590" y="11609"/>
                    <a:pt x="2062" y="13295"/>
                    <a:pt x="3561" y="14472"/>
                  </a:cubicBezTo>
                  <a:cubicBezTo>
                    <a:pt x="5862" y="16239"/>
                    <a:pt x="8405" y="17069"/>
                    <a:pt x="11216" y="17550"/>
                  </a:cubicBezTo>
                  <a:cubicBezTo>
                    <a:pt x="12527" y="17765"/>
                    <a:pt x="13892" y="17952"/>
                    <a:pt x="15230" y="18005"/>
                  </a:cubicBezTo>
                  <a:cubicBezTo>
                    <a:pt x="15343" y="18009"/>
                    <a:pt x="15456" y="18011"/>
                    <a:pt x="15569" y="18011"/>
                  </a:cubicBezTo>
                  <a:cubicBezTo>
                    <a:pt x="19299" y="18011"/>
                    <a:pt x="23215" y="15872"/>
                    <a:pt x="23501" y="11716"/>
                  </a:cubicBezTo>
                  <a:cubicBezTo>
                    <a:pt x="23608" y="10136"/>
                    <a:pt x="23233" y="8477"/>
                    <a:pt x="22537" y="7032"/>
                  </a:cubicBezTo>
                  <a:cubicBezTo>
                    <a:pt x="20985" y="3900"/>
                    <a:pt x="17505" y="2053"/>
                    <a:pt x="14374" y="956"/>
                  </a:cubicBezTo>
                  <a:cubicBezTo>
                    <a:pt x="12703" y="365"/>
                    <a:pt x="10892" y="1"/>
                    <a:pt x="9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62"/>
            <p:cNvSpPr/>
            <p:nvPr/>
          </p:nvSpPr>
          <p:spPr>
            <a:xfrm>
              <a:off x="9549875" y="5028850"/>
              <a:ext cx="164650" cy="364825"/>
            </a:xfrm>
            <a:custGeom>
              <a:avLst/>
              <a:gdLst/>
              <a:ahLst/>
              <a:cxnLst/>
              <a:rect l="l" t="t" r="r" b="b"/>
              <a:pathLst>
                <a:path w="6586" h="14593" extrusionOk="0">
                  <a:moveTo>
                    <a:pt x="4363" y="0"/>
                  </a:moveTo>
                  <a:cubicBezTo>
                    <a:pt x="4337" y="830"/>
                    <a:pt x="4283" y="1713"/>
                    <a:pt x="4230" y="2650"/>
                  </a:cubicBezTo>
                  <a:cubicBezTo>
                    <a:pt x="4149" y="3453"/>
                    <a:pt x="4042" y="4283"/>
                    <a:pt x="3908" y="5113"/>
                  </a:cubicBezTo>
                  <a:cubicBezTo>
                    <a:pt x="3855" y="5541"/>
                    <a:pt x="3775" y="5942"/>
                    <a:pt x="3694" y="6397"/>
                  </a:cubicBezTo>
                  <a:cubicBezTo>
                    <a:pt x="3641" y="6585"/>
                    <a:pt x="3587" y="6826"/>
                    <a:pt x="3507" y="7013"/>
                  </a:cubicBezTo>
                  <a:cubicBezTo>
                    <a:pt x="3453" y="7227"/>
                    <a:pt x="3427" y="7468"/>
                    <a:pt x="3346" y="7655"/>
                  </a:cubicBezTo>
                  <a:cubicBezTo>
                    <a:pt x="3106" y="8485"/>
                    <a:pt x="2784" y="9315"/>
                    <a:pt x="2490" y="10091"/>
                  </a:cubicBezTo>
                  <a:cubicBezTo>
                    <a:pt x="2142" y="10867"/>
                    <a:pt x="1767" y="11590"/>
                    <a:pt x="1419" y="12259"/>
                  </a:cubicBezTo>
                  <a:cubicBezTo>
                    <a:pt x="937" y="13116"/>
                    <a:pt x="482" y="13865"/>
                    <a:pt x="1" y="14534"/>
                  </a:cubicBezTo>
                  <a:cubicBezTo>
                    <a:pt x="108" y="14534"/>
                    <a:pt x="215" y="14534"/>
                    <a:pt x="295" y="14588"/>
                  </a:cubicBezTo>
                  <a:cubicBezTo>
                    <a:pt x="402" y="14591"/>
                    <a:pt x="509" y="14593"/>
                    <a:pt x="616" y="14593"/>
                  </a:cubicBezTo>
                  <a:cubicBezTo>
                    <a:pt x="1365" y="14593"/>
                    <a:pt x="2108" y="14511"/>
                    <a:pt x="2811" y="14347"/>
                  </a:cubicBezTo>
                  <a:cubicBezTo>
                    <a:pt x="3025" y="14079"/>
                    <a:pt x="3213" y="13785"/>
                    <a:pt x="3427" y="13517"/>
                  </a:cubicBezTo>
                  <a:cubicBezTo>
                    <a:pt x="3882" y="12768"/>
                    <a:pt x="4363" y="12018"/>
                    <a:pt x="4765" y="11135"/>
                  </a:cubicBezTo>
                  <a:cubicBezTo>
                    <a:pt x="5166" y="10252"/>
                    <a:pt x="5514" y="9368"/>
                    <a:pt x="5836" y="8351"/>
                  </a:cubicBezTo>
                  <a:cubicBezTo>
                    <a:pt x="5889" y="8137"/>
                    <a:pt x="5969" y="7843"/>
                    <a:pt x="6023" y="7629"/>
                  </a:cubicBezTo>
                  <a:cubicBezTo>
                    <a:pt x="6103" y="7388"/>
                    <a:pt x="6157" y="7120"/>
                    <a:pt x="6184" y="6879"/>
                  </a:cubicBezTo>
                  <a:cubicBezTo>
                    <a:pt x="6291" y="6397"/>
                    <a:pt x="6371" y="5916"/>
                    <a:pt x="6424" y="5461"/>
                  </a:cubicBezTo>
                  <a:cubicBezTo>
                    <a:pt x="6532" y="4497"/>
                    <a:pt x="6585" y="3614"/>
                    <a:pt x="6585" y="2784"/>
                  </a:cubicBezTo>
                  <a:lnTo>
                    <a:pt x="6585" y="2035"/>
                  </a:lnTo>
                  <a:cubicBezTo>
                    <a:pt x="5943" y="1258"/>
                    <a:pt x="5193" y="589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62"/>
            <p:cNvSpPr/>
            <p:nvPr/>
          </p:nvSpPr>
          <p:spPr>
            <a:xfrm>
              <a:off x="9382600" y="4969300"/>
              <a:ext cx="206775" cy="410200"/>
            </a:xfrm>
            <a:custGeom>
              <a:avLst/>
              <a:gdLst/>
              <a:ahLst/>
              <a:cxnLst/>
              <a:rect l="l" t="t" r="r" b="b"/>
              <a:pathLst>
                <a:path w="8271" h="16408" extrusionOk="0">
                  <a:moveTo>
                    <a:pt x="6290" y="0"/>
                  </a:moveTo>
                  <a:cubicBezTo>
                    <a:pt x="6290" y="214"/>
                    <a:pt x="6263" y="402"/>
                    <a:pt x="6263" y="616"/>
                  </a:cubicBezTo>
                  <a:cubicBezTo>
                    <a:pt x="6210" y="1820"/>
                    <a:pt x="6076" y="3185"/>
                    <a:pt x="5755" y="4711"/>
                  </a:cubicBezTo>
                  <a:cubicBezTo>
                    <a:pt x="5460" y="6237"/>
                    <a:pt x="5005" y="7869"/>
                    <a:pt x="4336" y="9475"/>
                  </a:cubicBezTo>
                  <a:cubicBezTo>
                    <a:pt x="3667" y="11108"/>
                    <a:pt x="2757" y="12527"/>
                    <a:pt x="1820" y="13731"/>
                  </a:cubicBezTo>
                  <a:cubicBezTo>
                    <a:pt x="1339" y="14320"/>
                    <a:pt x="857" y="14882"/>
                    <a:pt x="375" y="15417"/>
                  </a:cubicBezTo>
                  <a:cubicBezTo>
                    <a:pt x="241" y="15551"/>
                    <a:pt x="134" y="15685"/>
                    <a:pt x="0" y="15819"/>
                  </a:cubicBezTo>
                  <a:cubicBezTo>
                    <a:pt x="776" y="16060"/>
                    <a:pt x="1579" y="16274"/>
                    <a:pt x="2382" y="16408"/>
                  </a:cubicBezTo>
                  <a:cubicBezTo>
                    <a:pt x="2784" y="16033"/>
                    <a:pt x="3185" y="15631"/>
                    <a:pt x="3587" y="15203"/>
                  </a:cubicBezTo>
                  <a:cubicBezTo>
                    <a:pt x="4765" y="13892"/>
                    <a:pt x="5862" y="12286"/>
                    <a:pt x="6638" y="10439"/>
                  </a:cubicBezTo>
                  <a:cubicBezTo>
                    <a:pt x="7441" y="8592"/>
                    <a:pt x="7869" y="6718"/>
                    <a:pt x="8084" y="5032"/>
                  </a:cubicBezTo>
                  <a:cubicBezTo>
                    <a:pt x="8271" y="3426"/>
                    <a:pt x="8217" y="1954"/>
                    <a:pt x="8084" y="696"/>
                  </a:cubicBezTo>
                  <a:cubicBezTo>
                    <a:pt x="7468" y="429"/>
                    <a:pt x="6879" y="214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62"/>
            <p:cNvSpPr/>
            <p:nvPr/>
          </p:nvSpPr>
          <p:spPr>
            <a:xfrm>
              <a:off x="9357825" y="5146800"/>
              <a:ext cx="106425" cy="93675"/>
            </a:xfrm>
            <a:custGeom>
              <a:avLst/>
              <a:gdLst/>
              <a:ahLst/>
              <a:cxnLst/>
              <a:rect l="l" t="t" r="r" b="b"/>
              <a:pathLst>
                <a:path w="4257" h="3747" extrusionOk="0">
                  <a:moveTo>
                    <a:pt x="2118" y="0"/>
                  </a:moveTo>
                  <a:cubicBezTo>
                    <a:pt x="1745" y="0"/>
                    <a:pt x="1368" y="112"/>
                    <a:pt x="1045" y="341"/>
                  </a:cubicBezTo>
                  <a:cubicBezTo>
                    <a:pt x="188" y="930"/>
                    <a:pt x="1" y="2108"/>
                    <a:pt x="590" y="2964"/>
                  </a:cubicBezTo>
                  <a:cubicBezTo>
                    <a:pt x="949" y="3470"/>
                    <a:pt x="1526" y="3747"/>
                    <a:pt x="2110" y="3747"/>
                  </a:cubicBezTo>
                  <a:cubicBezTo>
                    <a:pt x="2485" y="3747"/>
                    <a:pt x="2862" y="3633"/>
                    <a:pt x="3186" y="3392"/>
                  </a:cubicBezTo>
                  <a:cubicBezTo>
                    <a:pt x="4043" y="2804"/>
                    <a:pt x="4257" y="1626"/>
                    <a:pt x="3641" y="796"/>
                  </a:cubicBezTo>
                  <a:cubicBezTo>
                    <a:pt x="3282" y="274"/>
                    <a:pt x="2703" y="0"/>
                    <a:pt x="2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62"/>
            <p:cNvSpPr/>
            <p:nvPr/>
          </p:nvSpPr>
          <p:spPr>
            <a:xfrm>
              <a:off x="9180525" y="5110475"/>
              <a:ext cx="57550" cy="93050"/>
            </a:xfrm>
            <a:custGeom>
              <a:avLst/>
              <a:gdLst/>
              <a:ahLst/>
              <a:cxnLst/>
              <a:rect l="l" t="t" r="r" b="b"/>
              <a:pathLst>
                <a:path w="2302" h="3722" extrusionOk="0">
                  <a:moveTo>
                    <a:pt x="428" y="1"/>
                  </a:moveTo>
                  <a:cubicBezTo>
                    <a:pt x="321" y="1"/>
                    <a:pt x="187" y="1"/>
                    <a:pt x="107" y="54"/>
                  </a:cubicBezTo>
                  <a:cubicBezTo>
                    <a:pt x="0" y="991"/>
                    <a:pt x="27" y="1982"/>
                    <a:pt x="134" y="2945"/>
                  </a:cubicBezTo>
                  <a:cubicBezTo>
                    <a:pt x="161" y="3213"/>
                    <a:pt x="241" y="3480"/>
                    <a:pt x="294" y="3721"/>
                  </a:cubicBezTo>
                  <a:lnTo>
                    <a:pt x="428" y="3721"/>
                  </a:lnTo>
                  <a:cubicBezTo>
                    <a:pt x="1472" y="3721"/>
                    <a:pt x="2302" y="2892"/>
                    <a:pt x="2302" y="1848"/>
                  </a:cubicBezTo>
                  <a:cubicBezTo>
                    <a:pt x="2302" y="857"/>
                    <a:pt x="1472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62"/>
            <p:cNvSpPr/>
            <p:nvPr/>
          </p:nvSpPr>
          <p:spPr>
            <a:xfrm>
              <a:off x="9181175" y="5143275"/>
              <a:ext cx="582850" cy="251100"/>
            </a:xfrm>
            <a:custGeom>
              <a:avLst/>
              <a:gdLst/>
              <a:ahLst/>
              <a:cxnLst/>
              <a:rect l="l" t="t" r="r" b="b"/>
              <a:pathLst>
                <a:path w="23314" h="10044" extrusionOk="0">
                  <a:moveTo>
                    <a:pt x="1" y="0"/>
                  </a:moveTo>
                  <a:cubicBezTo>
                    <a:pt x="1" y="536"/>
                    <a:pt x="28" y="1098"/>
                    <a:pt x="108" y="1633"/>
                  </a:cubicBezTo>
                  <a:cubicBezTo>
                    <a:pt x="322" y="3614"/>
                    <a:pt x="1794" y="5273"/>
                    <a:pt x="3320" y="6451"/>
                  </a:cubicBezTo>
                  <a:cubicBezTo>
                    <a:pt x="5622" y="8244"/>
                    <a:pt x="8164" y="9074"/>
                    <a:pt x="10975" y="9529"/>
                  </a:cubicBezTo>
                  <a:cubicBezTo>
                    <a:pt x="12313" y="9797"/>
                    <a:pt x="13678" y="9984"/>
                    <a:pt x="15016" y="10037"/>
                  </a:cubicBezTo>
                  <a:cubicBezTo>
                    <a:pt x="15129" y="10041"/>
                    <a:pt x="15242" y="10043"/>
                    <a:pt x="15355" y="10043"/>
                  </a:cubicBezTo>
                  <a:cubicBezTo>
                    <a:pt x="19085" y="10043"/>
                    <a:pt x="23001" y="7904"/>
                    <a:pt x="23287" y="3748"/>
                  </a:cubicBezTo>
                  <a:cubicBezTo>
                    <a:pt x="23287" y="3560"/>
                    <a:pt x="23314" y="3319"/>
                    <a:pt x="23287" y="3078"/>
                  </a:cubicBezTo>
                  <a:cubicBezTo>
                    <a:pt x="20744" y="3962"/>
                    <a:pt x="18228" y="5059"/>
                    <a:pt x="15605" y="5354"/>
                  </a:cubicBezTo>
                  <a:cubicBezTo>
                    <a:pt x="15074" y="5413"/>
                    <a:pt x="14542" y="5441"/>
                    <a:pt x="14011" y="5441"/>
                  </a:cubicBezTo>
                  <a:cubicBezTo>
                    <a:pt x="11915" y="5441"/>
                    <a:pt x="9823" y="5009"/>
                    <a:pt x="7816" y="4390"/>
                  </a:cubicBezTo>
                  <a:cubicBezTo>
                    <a:pt x="4979" y="3507"/>
                    <a:pt x="2115" y="2088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62"/>
            <p:cNvSpPr/>
            <p:nvPr/>
          </p:nvSpPr>
          <p:spPr>
            <a:xfrm>
              <a:off x="9311000" y="5123875"/>
              <a:ext cx="54900" cy="32350"/>
            </a:xfrm>
            <a:custGeom>
              <a:avLst/>
              <a:gdLst/>
              <a:ahLst/>
              <a:cxnLst/>
              <a:rect l="l" t="t" r="r" b="b"/>
              <a:pathLst>
                <a:path w="2196" h="1294" extrusionOk="0">
                  <a:moveTo>
                    <a:pt x="1258" y="0"/>
                  </a:moveTo>
                  <a:cubicBezTo>
                    <a:pt x="991" y="0"/>
                    <a:pt x="803" y="27"/>
                    <a:pt x="589" y="107"/>
                  </a:cubicBezTo>
                  <a:cubicBezTo>
                    <a:pt x="429" y="161"/>
                    <a:pt x="295" y="241"/>
                    <a:pt x="188" y="375"/>
                  </a:cubicBezTo>
                  <a:lnTo>
                    <a:pt x="81" y="482"/>
                  </a:lnTo>
                  <a:cubicBezTo>
                    <a:pt x="54" y="509"/>
                    <a:pt x="27" y="535"/>
                    <a:pt x="27" y="562"/>
                  </a:cubicBezTo>
                  <a:cubicBezTo>
                    <a:pt x="0" y="643"/>
                    <a:pt x="0" y="696"/>
                    <a:pt x="0" y="776"/>
                  </a:cubicBezTo>
                  <a:lnTo>
                    <a:pt x="81" y="991"/>
                  </a:lnTo>
                  <a:cubicBezTo>
                    <a:pt x="161" y="1017"/>
                    <a:pt x="188" y="1071"/>
                    <a:pt x="268" y="1098"/>
                  </a:cubicBezTo>
                  <a:cubicBezTo>
                    <a:pt x="295" y="1098"/>
                    <a:pt x="295" y="1151"/>
                    <a:pt x="322" y="1151"/>
                  </a:cubicBezTo>
                  <a:cubicBezTo>
                    <a:pt x="455" y="1205"/>
                    <a:pt x="562" y="1231"/>
                    <a:pt x="696" y="1285"/>
                  </a:cubicBezTo>
                  <a:cubicBezTo>
                    <a:pt x="746" y="1291"/>
                    <a:pt x="794" y="1294"/>
                    <a:pt x="843" y="1294"/>
                  </a:cubicBezTo>
                  <a:cubicBezTo>
                    <a:pt x="1447" y="1294"/>
                    <a:pt x="1945" y="842"/>
                    <a:pt x="2168" y="321"/>
                  </a:cubicBezTo>
                  <a:cubicBezTo>
                    <a:pt x="2195" y="268"/>
                    <a:pt x="2168" y="214"/>
                    <a:pt x="2142" y="188"/>
                  </a:cubicBezTo>
                  <a:cubicBezTo>
                    <a:pt x="2126" y="156"/>
                    <a:pt x="2101" y="143"/>
                    <a:pt x="2072" y="143"/>
                  </a:cubicBezTo>
                  <a:cubicBezTo>
                    <a:pt x="2052" y="143"/>
                    <a:pt x="2030" y="150"/>
                    <a:pt x="2008" y="161"/>
                  </a:cubicBezTo>
                  <a:lnTo>
                    <a:pt x="1954" y="161"/>
                  </a:lnTo>
                  <a:cubicBezTo>
                    <a:pt x="1874" y="107"/>
                    <a:pt x="1740" y="80"/>
                    <a:pt x="1553" y="27"/>
                  </a:cubicBezTo>
                  <a:cubicBezTo>
                    <a:pt x="1472" y="27"/>
                    <a:pt x="1365" y="0"/>
                    <a:pt x="1258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62"/>
            <p:cNvSpPr/>
            <p:nvPr/>
          </p:nvSpPr>
          <p:spPr>
            <a:xfrm>
              <a:off x="9415375" y="5014575"/>
              <a:ext cx="62925" cy="47775"/>
            </a:xfrm>
            <a:custGeom>
              <a:avLst/>
              <a:gdLst/>
              <a:ahLst/>
              <a:cxnLst/>
              <a:rect l="l" t="t" r="r" b="b"/>
              <a:pathLst>
                <a:path w="2517" h="1911" extrusionOk="0">
                  <a:moveTo>
                    <a:pt x="500" y="1"/>
                  </a:moveTo>
                  <a:cubicBezTo>
                    <a:pt x="316" y="1"/>
                    <a:pt x="176" y="56"/>
                    <a:pt x="108" y="170"/>
                  </a:cubicBezTo>
                  <a:cubicBezTo>
                    <a:pt x="1" y="304"/>
                    <a:pt x="28" y="545"/>
                    <a:pt x="215" y="759"/>
                  </a:cubicBezTo>
                  <a:cubicBezTo>
                    <a:pt x="322" y="1000"/>
                    <a:pt x="590" y="1267"/>
                    <a:pt x="911" y="1481"/>
                  </a:cubicBezTo>
                  <a:cubicBezTo>
                    <a:pt x="964" y="1535"/>
                    <a:pt x="1045" y="1562"/>
                    <a:pt x="1098" y="1615"/>
                  </a:cubicBezTo>
                  <a:cubicBezTo>
                    <a:pt x="1430" y="1805"/>
                    <a:pt x="1770" y="1910"/>
                    <a:pt x="2027" y="1910"/>
                  </a:cubicBezTo>
                  <a:cubicBezTo>
                    <a:pt x="2206" y="1910"/>
                    <a:pt x="2344" y="1859"/>
                    <a:pt x="2410" y="1749"/>
                  </a:cubicBezTo>
                  <a:cubicBezTo>
                    <a:pt x="2517" y="1615"/>
                    <a:pt x="2463" y="1374"/>
                    <a:pt x="2303" y="1134"/>
                  </a:cubicBezTo>
                  <a:cubicBezTo>
                    <a:pt x="2169" y="893"/>
                    <a:pt x="1901" y="625"/>
                    <a:pt x="1607" y="438"/>
                  </a:cubicBezTo>
                  <a:cubicBezTo>
                    <a:pt x="1553" y="411"/>
                    <a:pt x="1500" y="357"/>
                    <a:pt x="1419" y="304"/>
                  </a:cubicBezTo>
                  <a:cubicBezTo>
                    <a:pt x="1080" y="103"/>
                    <a:pt x="750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62"/>
            <p:cNvSpPr/>
            <p:nvPr/>
          </p:nvSpPr>
          <p:spPr>
            <a:xfrm>
              <a:off x="9250100" y="4983625"/>
              <a:ext cx="68275" cy="32500"/>
            </a:xfrm>
            <a:custGeom>
              <a:avLst/>
              <a:gdLst/>
              <a:ahLst/>
              <a:cxnLst/>
              <a:rect l="l" t="t" r="r" b="b"/>
              <a:pathLst>
                <a:path w="2731" h="1300" extrusionOk="0">
                  <a:moveTo>
                    <a:pt x="1775" y="0"/>
                  </a:moveTo>
                  <a:cubicBezTo>
                    <a:pt x="1610" y="0"/>
                    <a:pt x="1434" y="15"/>
                    <a:pt x="1259" y="43"/>
                  </a:cubicBezTo>
                  <a:cubicBezTo>
                    <a:pt x="723" y="123"/>
                    <a:pt x="268" y="337"/>
                    <a:pt x="54" y="605"/>
                  </a:cubicBezTo>
                  <a:cubicBezTo>
                    <a:pt x="1" y="712"/>
                    <a:pt x="1" y="766"/>
                    <a:pt x="1" y="873"/>
                  </a:cubicBezTo>
                  <a:cubicBezTo>
                    <a:pt x="1" y="980"/>
                    <a:pt x="54" y="1060"/>
                    <a:pt x="188" y="1140"/>
                  </a:cubicBezTo>
                  <a:cubicBezTo>
                    <a:pt x="375" y="1252"/>
                    <a:pt x="678" y="1299"/>
                    <a:pt x="1018" y="1299"/>
                  </a:cubicBezTo>
                  <a:cubicBezTo>
                    <a:pt x="1165" y="1299"/>
                    <a:pt x="1319" y="1290"/>
                    <a:pt x="1473" y="1274"/>
                  </a:cubicBezTo>
                  <a:cubicBezTo>
                    <a:pt x="1981" y="1167"/>
                    <a:pt x="2463" y="980"/>
                    <a:pt x="2650" y="712"/>
                  </a:cubicBezTo>
                  <a:cubicBezTo>
                    <a:pt x="2731" y="605"/>
                    <a:pt x="2731" y="525"/>
                    <a:pt x="2731" y="444"/>
                  </a:cubicBezTo>
                  <a:cubicBezTo>
                    <a:pt x="2731" y="337"/>
                    <a:pt x="2624" y="230"/>
                    <a:pt x="2543" y="177"/>
                  </a:cubicBezTo>
                  <a:cubicBezTo>
                    <a:pt x="2368" y="54"/>
                    <a:pt x="2090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62"/>
            <p:cNvSpPr/>
            <p:nvPr/>
          </p:nvSpPr>
          <p:spPr>
            <a:xfrm>
              <a:off x="9302975" y="5089075"/>
              <a:ext cx="73625" cy="67225"/>
            </a:xfrm>
            <a:custGeom>
              <a:avLst/>
              <a:gdLst/>
              <a:ahLst/>
              <a:cxnLst/>
              <a:rect l="l" t="t" r="r" b="b"/>
              <a:pathLst>
                <a:path w="2945" h="2689" extrusionOk="0">
                  <a:moveTo>
                    <a:pt x="1713" y="1446"/>
                  </a:moveTo>
                  <a:lnTo>
                    <a:pt x="2115" y="1526"/>
                  </a:lnTo>
                  <a:cubicBezTo>
                    <a:pt x="2222" y="1580"/>
                    <a:pt x="2329" y="1606"/>
                    <a:pt x="2436" y="1660"/>
                  </a:cubicBezTo>
                  <a:cubicBezTo>
                    <a:pt x="2356" y="1794"/>
                    <a:pt x="2302" y="1901"/>
                    <a:pt x="2222" y="2008"/>
                  </a:cubicBezTo>
                  <a:lnTo>
                    <a:pt x="1927" y="2302"/>
                  </a:lnTo>
                  <a:cubicBezTo>
                    <a:pt x="1820" y="2329"/>
                    <a:pt x="1767" y="2409"/>
                    <a:pt x="1660" y="2436"/>
                  </a:cubicBezTo>
                  <a:cubicBezTo>
                    <a:pt x="1553" y="2463"/>
                    <a:pt x="1499" y="2516"/>
                    <a:pt x="1392" y="2516"/>
                  </a:cubicBezTo>
                  <a:lnTo>
                    <a:pt x="1124" y="2516"/>
                  </a:lnTo>
                  <a:cubicBezTo>
                    <a:pt x="1017" y="2516"/>
                    <a:pt x="910" y="2463"/>
                    <a:pt x="857" y="2436"/>
                  </a:cubicBezTo>
                  <a:cubicBezTo>
                    <a:pt x="857" y="2436"/>
                    <a:pt x="830" y="2409"/>
                    <a:pt x="776" y="2409"/>
                  </a:cubicBezTo>
                  <a:cubicBezTo>
                    <a:pt x="750" y="2383"/>
                    <a:pt x="723" y="2383"/>
                    <a:pt x="696" y="2329"/>
                  </a:cubicBezTo>
                  <a:cubicBezTo>
                    <a:pt x="616" y="2302"/>
                    <a:pt x="589" y="2249"/>
                    <a:pt x="509" y="2168"/>
                  </a:cubicBezTo>
                  <a:cubicBezTo>
                    <a:pt x="482" y="2168"/>
                    <a:pt x="455" y="2142"/>
                    <a:pt x="455" y="2115"/>
                  </a:cubicBezTo>
                  <a:lnTo>
                    <a:pt x="482" y="2061"/>
                  </a:lnTo>
                  <a:lnTo>
                    <a:pt x="509" y="2008"/>
                  </a:lnTo>
                  <a:lnTo>
                    <a:pt x="535" y="1927"/>
                  </a:lnTo>
                  <a:lnTo>
                    <a:pt x="535" y="1981"/>
                  </a:lnTo>
                  <a:cubicBezTo>
                    <a:pt x="616" y="1874"/>
                    <a:pt x="723" y="1767"/>
                    <a:pt x="803" y="1713"/>
                  </a:cubicBezTo>
                  <a:cubicBezTo>
                    <a:pt x="883" y="1633"/>
                    <a:pt x="991" y="1580"/>
                    <a:pt x="1071" y="1526"/>
                  </a:cubicBezTo>
                  <a:cubicBezTo>
                    <a:pt x="1178" y="1472"/>
                    <a:pt x="1285" y="1472"/>
                    <a:pt x="1392" y="1446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0" y="188"/>
                    <a:pt x="54" y="295"/>
                    <a:pt x="54" y="429"/>
                  </a:cubicBezTo>
                  <a:cubicBezTo>
                    <a:pt x="0" y="562"/>
                    <a:pt x="0" y="670"/>
                    <a:pt x="0" y="803"/>
                  </a:cubicBezTo>
                  <a:cubicBezTo>
                    <a:pt x="0" y="1071"/>
                    <a:pt x="0" y="1258"/>
                    <a:pt x="54" y="1472"/>
                  </a:cubicBezTo>
                  <a:cubicBezTo>
                    <a:pt x="54" y="1606"/>
                    <a:pt x="80" y="1713"/>
                    <a:pt x="107" y="1794"/>
                  </a:cubicBezTo>
                  <a:cubicBezTo>
                    <a:pt x="134" y="1927"/>
                    <a:pt x="214" y="2008"/>
                    <a:pt x="241" y="2115"/>
                  </a:cubicBezTo>
                  <a:cubicBezTo>
                    <a:pt x="348" y="2302"/>
                    <a:pt x="482" y="2436"/>
                    <a:pt x="643" y="2543"/>
                  </a:cubicBezTo>
                  <a:cubicBezTo>
                    <a:pt x="776" y="2597"/>
                    <a:pt x="937" y="2677"/>
                    <a:pt x="1124" y="2677"/>
                  </a:cubicBezTo>
                  <a:cubicBezTo>
                    <a:pt x="1171" y="2685"/>
                    <a:pt x="1216" y="2688"/>
                    <a:pt x="1259" y="2688"/>
                  </a:cubicBezTo>
                  <a:cubicBezTo>
                    <a:pt x="1363" y="2688"/>
                    <a:pt x="1458" y="2669"/>
                    <a:pt x="1553" y="2650"/>
                  </a:cubicBezTo>
                  <a:cubicBezTo>
                    <a:pt x="1686" y="2597"/>
                    <a:pt x="1820" y="2543"/>
                    <a:pt x="1927" y="2463"/>
                  </a:cubicBezTo>
                  <a:cubicBezTo>
                    <a:pt x="2034" y="2409"/>
                    <a:pt x="2115" y="2302"/>
                    <a:pt x="2222" y="2195"/>
                  </a:cubicBezTo>
                  <a:cubicBezTo>
                    <a:pt x="2436" y="2008"/>
                    <a:pt x="2543" y="1767"/>
                    <a:pt x="2704" y="1472"/>
                  </a:cubicBezTo>
                  <a:cubicBezTo>
                    <a:pt x="2784" y="1205"/>
                    <a:pt x="2891" y="937"/>
                    <a:pt x="2944" y="643"/>
                  </a:cubicBezTo>
                  <a:lnTo>
                    <a:pt x="2329" y="643"/>
                  </a:lnTo>
                  <a:cubicBezTo>
                    <a:pt x="2008" y="643"/>
                    <a:pt x="1740" y="589"/>
                    <a:pt x="1446" y="536"/>
                  </a:cubicBezTo>
                  <a:cubicBezTo>
                    <a:pt x="1151" y="455"/>
                    <a:pt x="883" y="375"/>
                    <a:pt x="643" y="268"/>
                  </a:cubicBezTo>
                  <a:cubicBezTo>
                    <a:pt x="535" y="241"/>
                    <a:pt x="455" y="188"/>
                    <a:pt x="348" y="134"/>
                  </a:cubicBezTo>
                  <a:cubicBezTo>
                    <a:pt x="321" y="107"/>
                    <a:pt x="268" y="107"/>
                    <a:pt x="241" y="54"/>
                  </a:cubicBezTo>
                  <a:cubicBezTo>
                    <a:pt x="214" y="27"/>
                    <a:pt x="188" y="27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62"/>
            <p:cNvSpPr/>
            <p:nvPr/>
          </p:nvSpPr>
          <p:spPr>
            <a:xfrm>
              <a:off x="9252100" y="5050800"/>
              <a:ext cx="32150" cy="48500"/>
            </a:xfrm>
            <a:custGeom>
              <a:avLst/>
              <a:gdLst/>
              <a:ahLst/>
              <a:cxnLst/>
              <a:rect l="l" t="t" r="r" b="b"/>
              <a:pathLst>
                <a:path w="1286" h="1940" extrusionOk="0">
                  <a:moveTo>
                    <a:pt x="804" y="1"/>
                  </a:moveTo>
                  <a:cubicBezTo>
                    <a:pt x="677" y="1"/>
                    <a:pt x="519" y="80"/>
                    <a:pt x="402" y="220"/>
                  </a:cubicBezTo>
                  <a:cubicBezTo>
                    <a:pt x="269" y="380"/>
                    <a:pt x="188" y="595"/>
                    <a:pt x="108" y="862"/>
                  </a:cubicBezTo>
                  <a:cubicBezTo>
                    <a:pt x="1" y="1317"/>
                    <a:pt x="108" y="1772"/>
                    <a:pt x="349" y="1906"/>
                  </a:cubicBezTo>
                  <a:cubicBezTo>
                    <a:pt x="376" y="1906"/>
                    <a:pt x="402" y="1933"/>
                    <a:pt x="456" y="1933"/>
                  </a:cubicBezTo>
                  <a:cubicBezTo>
                    <a:pt x="473" y="1937"/>
                    <a:pt x="492" y="1939"/>
                    <a:pt x="512" y="1939"/>
                  </a:cubicBezTo>
                  <a:cubicBezTo>
                    <a:pt x="621" y="1939"/>
                    <a:pt x="772" y="1876"/>
                    <a:pt x="884" y="1719"/>
                  </a:cubicBezTo>
                  <a:cubicBezTo>
                    <a:pt x="1018" y="1558"/>
                    <a:pt x="1125" y="1371"/>
                    <a:pt x="1179" y="1103"/>
                  </a:cubicBezTo>
                  <a:cubicBezTo>
                    <a:pt x="1286" y="621"/>
                    <a:pt x="1179" y="193"/>
                    <a:pt x="938" y="59"/>
                  </a:cubicBezTo>
                  <a:cubicBezTo>
                    <a:pt x="911" y="59"/>
                    <a:pt x="884" y="6"/>
                    <a:pt x="857" y="6"/>
                  </a:cubicBezTo>
                  <a:cubicBezTo>
                    <a:pt x="840" y="2"/>
                    <a:pt x="823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62"/>
            <p:cNvSpPr/>
            <p:nvPr/>
          </p:nvSpPr>
          <p:spPr>
            <a:xfrm>
              <a:off x="9406025" y="5092250"/>
              <a:ext cx="32125" cy="47875"/>
            </a:xfrm>
            <a:custGeom>
              <a:avLst/>
              <a:gdLst/>
              <a:ahLst/>
              <a:cxnLst/>
              <a:rect l="l" t="t" r="r" b="b"/>
              <a:pathLst>
                <a:path w="1285" h="1915" extrusionOk="0">
                  <a:moveTo>
                    <a:pt x="772" y="1"/>
                  </a:moveTo>
                  <a:cubicBezTo>
                    <a:pt x="663" y="1"/>
                    <a:pt x="514" y="60"/>
                    <a:pt x="402" y="195"/>
                  </a:cubicBezTo>
                  <a:cubicBezTo>
                    <a:pt x="268" y="382"/>
                    <a:pt x="161" y="569"/>
                    <a:pt x="107" y="837"/>
                  </a:cubicBezTo>
                  <a:cubicBezTo>
                    <a:pt x="0" y="1319"/>
                    <a:pt x="107" y="1747"/>
                    <a:pt x="348" y="1881"/>
                  </a:cubicBezTo>
                  <a:cubicBezTo>
                    <a:pt x="375" y="1881"/>
                    <a:pt x="402" y="1908"/>
                    <a:pt x="428" y="1908"/>
                  </a:cubicBezTo>
                  <a:cubicBezTo>
                    <a:pt x="450" y="1912"/>
                    <a:pt x="473" y="1914"/>
                    <a:pt x="497" y="1914"/>
                  </a:cubicBezTo>
                  <a:cubicBezTo>
                    <a:pt x="622" y="1914"/>
                    <a:pt x="771" y="1855"/>
                    <a:pt x="883" y="1720"/>
                  </a:cubicBezTo>
                  <a:cubicBezTo>
                    <a:pt x="1017" y="1533"/>
                    <a:pt x="1097" y="1345"/>
                    <a:pt x="1178" y="1078"/>
                  </a:cubicBezTo>
                  <a:cubicBezTo>
                    <a:pt x="1285" y="596"/>
                    <a:pt x="1178" y="168"/>
                    <a:pt x="937" y="34"/>
                  </a:cubicBezTo>
                  <a:cubicBezTo>
                    <a:pt x="910" y="34"/>
                    <a:pt x="883" y="7"/>
                    <a:pt x="830" y="7"/>
                  </a:cubicBezTo>
                  <a:cubicBezTo>
                    <a:pt x="812" y="3"/>
                    <a:pt x="793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4" name="Google Shape;6724;p44"/>
          <p:cNvGrpSpPr/>
          <p:nvPr/>
        </p:nvGrpSpPr>
        <p:grpSpPr>
          <a:xfrm rot="2328339" flipH="1">
            <a:off x="1545597" y="3988854"/>
            <a:ext cx="1035207" cy="880627"/>
            <a:chOff x="6815100" y="8093525"/>
            <a:chExt cx="1035175" cy="880600"/>
          </a:xfrm>
        </p:grpSpPr>
        <p:sp>
          <p:nvSpPr>
            <p:cNvPr id="6725" name="Google Shape;6725;p44"/>
            <p:cNvSpPr/>
            <p:nvPr/>
          </p:nvSpPr>
          <p:spPr>
            <a:xfrm>
              <a:off x="6815100" y="8093525"/>
              <a:ext cx="1035175" cy="880600"/>
            </a:xfrm>
            <a:custGeom>
              <a:avLst/>
              <a:gdLst/>
              <a:ahLst/>
              <a:cxnLst/>
              <a:rect l="l" t="t" r="r" b="b"/>
              <a:pathLst>
                <a:path w="41407" h="35224" extrusionOk="0">
                  <a:moveTo>
                    <a:pt x="8539" y="0"/>
                  </a:moveTo>
                  <a:cubicBezTo>
                    <a:pt x="8325" y="0"/>
                    <a:pt x="8164" y="0"/>
                    <a:pt x="8003" y="27"/>
                  </a:cubicBezTo>
                  <a:cubicBezTo>
                    <a:pt x="7923" y="27"/>
                    <a:pt x="7816" y="54"/>
                    <a:pt x="7763" y="54"/>
                  </a:cubicBezTo>
                  <a:cubicBezTo>
                    <a:pt x="7682" y="54"/>
                    <a:pt x="7629" y="80"/>
                    <a:pt x="7548" y="80"/>
                  </a:cubicBezTo>
                  <a:cubicBezTo>
                    <a:pt x="6986" y="187"/>
                    <a:pt x="6451" y="428"/>
                    <a:pt x="5942" y="723"/>
                  </a:cubicBezTo>
                  <a:cubicBezTo>
                    <a:pt x="5809" y="803"/>
                    <a:pt x="5675" y="857"/>
                    <a:pt x="5595" y="964"/>
                  </a:cubicBezTo>
                  <a:cubicBezTo>
                    <a:pt x="5140" y="803"/>
                    <a:pt x="4711" y="696"/>
                    <a:pt x="4256" y="696"/>
                  </a:cubicBezTo>
                  <a:lnTo>
                    <a:pt x="4149" y="696"/>
                  </a:lnTo>
                  <a:cubicBezTo>
                    <a:pt x="3212" y="723"/>
                    <a:pt x="2329" y="1178"/>
                    <a:pt x="1660" y="1900"/>
                  </a:cubicBezTo>
                  <a:lnTo>
                    <a:pt x="1633" y="1927"/>
                  </a:lnTo>
                  <a:lnTo>
                    <a:pt x="1526" y="2061"/>
                  </a:lnTo>
                  <a:cubicBezTo>
                    <a:pt x="1473" y="2168"/>
                    <a:pt x="1392" y="2248"/>
                    <a:pt x="1366" y="2302"/>
                  </a:cubicBezTo>
                  <a:cubicBezTo>
                    <a:pt x="991" y="2864"/>
                    <a:pt x="777" y="3480"/>
                    <a:pt x="696" y="4122"/>
                  </a:cubicBezTo>
                  <a:cubicBezTo>
                    <a:pt x="643" y="4791"/>
                    <a:pt x="723" y="5487"/>
                    <a:pt x="991" y="6129"/>
                  </a:cubicBezTo>
                  <a:cubicBezTo>
                    <a:pt x="1098" y="6343"/>
                    <a:pt x="1232" y="6584"/>
                    <a:pt x="1366" y="6799"/>
                  </a:cubicBezTo>
                  <a:cubicBezTo>
                    <a:pt x="991" y="7120"/>
                    <a:pt x="696" y="7521"/>
                    <a:pt x="456" y="8003"/>
                  </a:cubicBezTo>
                  <a:cubicBezTo>
                    <a:pt x="429" y="8030"/>
                    <a:pt x="402" y="8137"/>
                    <a:pt x="402" y="8137"/>
                  </a:cubicBezTo>
                  <a:cubicBezTo>
                    <a:pt x="322" y="8297"/>
                    <a:pt x="268" y="8431"/>
                    <a:pt x="241" y="8592"/>
                  </a:cubicBezTo>
                  <a:cubicBezTo>
                    <a:pt x="188" y="8699"/>
                    <a:pt x="188" y="8752"/>
                    <a:pt x="161" y="8859"/>
                  </a:cubicBezTo>
                  <a:cubicBezTo>
                    <a:pt x="27" y="9368"/>
                    <a:pt x="1" y="9903"/>
                    <a:pt x="108" y="10412"/>
                  </a:cubicBezTo>
                  <a:cubicBezTo>
                    <a:pt x="188" y="11081"/>
                    <a:pt x="509" y="11697"/>
                    <a:pt x="937" y="12232"/>
                  </a:cubicBezTo>
                  <a:cubicBezTo>
                    <a:pt x="1205" y="12580"/>
                    <a:pt x="1499" y="12848"/>
                    <a:pt x="1874" y="13115"/>
                  </a:cubicBezTo>
                  <a:cubicBezTo>
                    <a:pt x="1660" y="13329"/>
                    <a:pt x="1473" y="13624"/>
                    <a:pt x="1339" y="13891"/>
                  </a:cubicBezTo>
                  <a:cubicBezTo>
                    <a:pt x="857" y="14748"/>
                    <a:pt x="830" y="15765"/>
                    <a:pt x="1178" y="16755"/>
                  </a:cubicBezTo>
                  <a:cubicBezTo>
                    <a:pt x="1178" y="16755"/>
                    <a:pt x="1205" y="16862"/>
                    <a:pt x="1205" y="16889"/>
                  </a:cubicBezTo>
                  <a:cubicBezTo>
                    <a:pt x="1499" y="17692"/>
                    <a:pt x="2008" y="18361"/>
                    <a:pt x="2650" y="18790"/>
                  </a:cubicBezTo>
                  <a:cubicBezTo>
                    <a:pt x="2784" y="18870"/>
                    <a:pt x="2918" y="18977"/>
                    <a:pt x="3052" y="19030"/>
                  </a:cubicBezTo>
                  <a:cubicBezTo>
                    <a:pt x="3132" y="19111"/>
                    <a:pt x="3212" y="19137"/>
                    <a:pt x="3319" y="19164"/>
                  </a:cubicBezTo>
                  <a:cubicBezTo>
                    <a:pt x="3721" y="19378"/>
                    <a:pt x="4176" y="19512"/>
                    <a:pt x="4658" y="19539"/>
                  </a:cubicBezTo>
                  <a:cubicBezTo>
                    <a:pt x="4818" y="19566"/>
                    <a:pt x="5006" y="19566"/>
                    <a:pt x="5193" y="19566"/>
                  </a:cubicBezTo>
                  <a:cubicBezTo>
                    <a:pt x="5461" y="19566"/>
                    <a:pt x="5755" y="19539"/>
                    <a:pt x="6050" y="19512"/>
                  </a:cubicBezTo>
                  <a:cubicBezTo>
                    <a:pt x="6130" y="19780"/>
                    <a:pt x="6183" y="20047"/>
                    <a:pt x="6290" y="20315"/>
                  </a:cubicBezTo>
                  <a:cubicBezTo>
                    <a:pt x="6290" y="20315"/>
                    <a:pt x="6317" y="20342"/>
                    <a:pt x="6317" y="20369"/>
                  </a:cubicBezTo>
                  <a:cubicBezTo>
                    <a:pt x="6290" y="20449"/>
                    <a:pt x="6210" y="20476"/>
                    <a:pt x="6183" y="20529"/>
                  </a:cubicBezTo>
                  <a:cubicBezTo>
                    <a:pt x="5996" y="20743"/>
                    <a:pt x="5862" y="20931"/>
                    <a:pt x="5728" y="21118"/>
                  </a:cubicBezTo>
                  <a:cubicBezTo>
                    <a:pt x="5595" y="21279"/>
                    <a:pt x="5380" y="21546"/>
                    <a:pt x="5247" y="21868"/>
                  </a:cubicBezTo>
                  <a:cubicBezTo>
                    <a:pt x="4818" y="22778"/>
                    <a:pt x="4738" y="23714"/>
                    <a:pt x="5006" y="24598"/>
                  </a:cubicBezTo>
                  <a:cubicBezTo>
                    <a:pt x="5327" y="25534"/>
                    <a:pt x="5996" y="26284"/>
                    <a:pt x="6960" y="26766"/>
                  </a:cubicBezTo>
                  <a:lnTo>
                    <a:pt x="7067" y="26792"/>
                  </a:lnTo>
                  <a:cubicBezTo>
                    <a:pt x="7334" y="26899"/>
                    <a:pt x="7629" y="27007"/>
                    <a:pt x="7896" y="27060"/>
                  </a:cubicBezTo>
                  <a:cubicBezTo>
                    <a:pt x="8030" y="27087"/>
                    <a:pt x="8137" y="27140"/>
                    <a:pt x="8218" y="27140"/>
                  </a:cubicBezTo>
                  <a:cubicBezTo>
                    <a:pt x="8432" y="27167"/>
                    <a:pt x="8592" y="27167"/>
                    <a:pt x="8806" y="27167"/>
                  </a:cubicBezTo>
                  <a:cubicBezTo>
                    <a:pt x="9021" y="27167"/>
                    <a:pt x="9235" y="27140"/>
                    <a:pt x="9422" y="27087"/>
                  </a:cubicBezTo>
                  <a:cubicBezTo>
                    <a:pt x="9877" y="27033"/>
                    <a:pt x="10305" y="26873"/>
                    <a:pt x="10707" y="26659"/>
                  </a:cubicBezTo>
                  <a:cubicBezTo>
                    <a:pt x="11162" y="27301"/>
                    <a:pt x="11751" y="27943"/>
                    <a:pt x="12339" y="28479"/>
                  </a:cubicBezTo>
                  <a:cubicBezTo>
                    <a:pt x="12313" y="28532"/>
                    <a:pt x="12313" y="28612"/>
                    <a:pt x="12313" y="28666"/>
                  </a:cubicBezTo>
                  <a:cubicBezTo>
                    <a:pt x="12232" y="29175"/>
                    <a:pt x="12232" y="29683"/>
                    <a:pt x="12313" y="30138"/>
                  </a:cubicBezTo>
                  <a:cubicBezTo>
                    <a:pt x="12366" y="30754"/>
                    <a:pt x="12554" y="31289"/>
                    <a:pt x="12768" y="31771"/>
                  </a:cubicBezTo>
                  <a:cubicBezTo>
                    <a:pt x="13089" y="32440"/>
                    <a:pt x="13544" y="33029"/>
                    <a:pt x="14106" y="33430"/>
                  </a:cubicBezTo>
                  <a:cubicBezTo>
                    <a:pt x="14748" y="33859"/>
                    <a:pt x="15551" y="34126"/>
                    <a:pt x="16381" y="34153"/>
                  </a:cubicBezTo>
                  <a:lnTo>
                    <a:pt x="16515" y="34153"/>
                  </a:lnTo>
                  <a:cubicBezTo>
                    <a:pt x="17264" y="34153"/>
                    <a:pt x="17960" y="33966"/>
                    <a:pt x="18576" y="33591"/>
                  </a:cubicBezTo>
                  <a:lnTo>
                    <a:pt x="18870" y="33377"/>
                  </a:lnTo>
                  <a:cubicBezTo>
                    <a:pt x="18977" y="33296"/>
                    <a:pt x="19111" y="33189"/>
                    <a:pt x="19191" y="33082"/>
                  </a:cubicBezTo>
                  <a:cubicBezTo>
                    <a:pt x="19325" y="32975"/>
                    <a:pt x="19432" y="32841"/>
                    <a:pt x="19539" y="32708"/>
                  </a:cubicBezTo>
                  <a:cubicBezTo>
                    <a:pt x="20262" y="33189"/>
                    <a:pt x="21038" y="33591"/>
                    <a:pt x="21868" y="33912"/>
                  </a:cubicBezTo>
                  <a:cubicBezTo>
                    <a:pt x="22002" y="33992"/>
                    <a:pt x="22109" y="34019"/>
                    <a:pt x="22216" y="34046"/>
                  </a:cubicBezTo>
                  <a:cubicBezTo>
                    <a:pt x="22751" y="34233"/>
                    <a:pt x="23287" y="34421"/>
                    <a:pt x="23822" y="34554"/>
                  </a:cubicBezTo>
                  <a:cubicBezTo>
                    <a:pt x="24250" y="34688"/>
                    <a:pt x="24759" y="34795"/>
                    <a:pt x="25267" y="34902"/>
                  </a:cubicBezTo>
                  <a:cubicBezTo>
                    <a:pt x="26258" y="35063"/>
                    <a:pt x="27221" y="35170"/>
                    <a:pt x="28158" y="35170"/>
                  </a:cubicBezTo>
                  <a:cubicBezTo>
                    <a:pt x="28345" y="35170"/>
                    <a:pt x="28533" y="35170"/>
                    <a:pt x="28559" y="35224"/>
                  </a:cubicBezTo>
                  <a:cubicBezTo>
                    <a:pt x="28881" y="35224"/>
                    <a:pt x="29175" y="35197"/>
                    <a:pt x="29469" y="35143"/>
                  </a:cubicBezTo>
                  <a:cubicBezTo>
                    <a:pt x="29550" y="35117"/>
                    <a:pt x="29603" y="35117"/>
                    <a:pt x="29630" y="35117"/>
                  </a:cubicBezTo>
                  <a:cubicBezTo>
                    <a:pt x="29898" y="35090"/>
                    <a:pt x="30165" y="35009"/>
                    <a:pt x="30433" y="34983"/>
                  </a:cubicBezTo>
                  <a:cubicBezTo>
                    <a:pt x="31102" y="34849"/>
                    <a:pt x="31718" y="34688"/>
                    <a:pt x="32280" y="34474"/>
                  </a:cubicBezTo>
                  <a:cubicBezTo>
                    <a:pt x="32922" y="34260"/>
                    <a:pt x="33511" y="33939"/>
                    <a:pt x="34046" y="33591"/>
                  </a:cubicBezTo>
                  <a:cubicBezTo>
                    <a:pt x="34368" y="33377"/>
                    <a:pt x="34635" y="33189"/>
                    <a:pt x="34903" y="32949"/>
                  </a:cubicBezTo>
                  <a:cubicBezTo>
                    <a:pt x="35331" y="32574"/>
                    <a:pt x="35626" y="32253"/>
                    <a:pt x="35893" y="31851"/>
                  </a:cubicBezTo>
                  <a:cubicBezTo>
                    <a:pt x="36000" y="31664"/>
                    <a:pt x="36134" y="31450"/>
                    <a:pt x="36268" y="31182"/>
                  </a:cubicBezTo>
                  <a:cubicBezTo>
                    <a:pt x="36375" y="30941"/>
                    <a:pt x="36455" y="30727"/>
                    <a:pt x="36536" y="30540"/>
                  </a:cubicBezTo>
                  <a:cubicBezTo>
                    <a:pt x="36669" y="30138"/>
                    <a:pt x="36777" y="29710"/>
                    <a:pt x="36803" y="29255"/>
                  </a:cubicBezTo>
                  <a:cubicBezTo>
                    <a:pt x="36857" y="28720"/>
                    <a:pt x="36830" y="28265"/>
                    <a:pt x="36803" y="27836"/>
                  </a:cubicBezTo>
                  <a:cubicBezTo>
                    <a:pt x="37044" y="27033"/>
                    <a:pt x="37232" y="26177"/>
                    <a:pt x="37312" y="25374"/>
                  </a:cubicBezTo>
                  <a:cubicBezTo>
                    <a:pt x="37446" y="24303"/>
                    <a:pt x="37365" y="23233"/>
                    <a:pt x="37205" y="22242"/>
                  </a:cubicBezTo>
                  <a:cubicBezTo>
                    <a:pt x="37205" y="22162"/>
                    <a:pt x="37178" y="22135"/>
                    <a:pt x="37178" y="22082"/>
                  </a:cubicBezTo>
                  <a:lnTo>
                    <a:pt x="37178" y="22082"/>
                  </a:lnTo>
                  <a:cubicBezTo>
                    <a:pt x="37499" y="22162"/>
                    <a:pt x="37794" y="22242"/>
                    <a:pt x="38142" y="22242"/>
                  </a:cubicBezTo>
                  <a:cubicBezTo>
                    <a:pt x="38650" y="22242"/>
                    <a:pt x="39105" y="22108"/>
                    <a:pt x="39533" y="21868"/>
                  </a:cubicBezTo>
                  <a:cubicBezTo>
                    <a:pt x="39908" y="21680"/>
                    <a:pt x="40203" y="21413"/>
                    <a:pt x="40470" y="21091"/>
                  </a:cubicBezTo>
                  <a:cubicBezTo>
                    <a:pt x="40658" y="20904"/>
                    <a:pt x="40791" y="20690"/>
                    <a:pt x="40872" y="20476"/>
                  </a:cubicBezTo>
                  <a:cubicBezTo>
                    <a:pt x="41059" y="20128"/>
                    <a:pt x="41193" y="19753"/>
                    <a:pt x="41246" y="19352"/>
                  </a:cubicBezTo>
                  <a:cubicBezTo>
                    <a:pt x="41407" y="18549"/>
                    <a:pt x="41380" y="17719"/>
                    <a:pt x="41086" y="16862"/>
                  </a:cubicBezTo>
                  <a:cubicBezTo>
                    <a:pt x="40925" y="16354"/>
                    <a:pt x="40658" y="15845"/>
                    <a:pt x="40336" y="15390"/>
                  </a:cubicBezTo>
                  <a:cubicBezTo>
                    <a:pt x="40256" y="15203"/>
                    <a:pt x="40149" y="15042"/>
                    <a:pt x="40042" y="14908"/>
                  </a:cubicBezTo>
                  <a:cubicBezTo>
                    <a:pt x="40015" y="14908"/>
                    <a:pt x="39988" y="14855"/>
                    <a:pt x="39935" y="14801"/>
                  </a:cubicBezTo>
                  <a:cubicBezTo>
                    <a:pt x="39855" y="14641"/>
                    <a:pt x="39667" y="14453"/>
                    <a:pt x="39480" y="14239"/>
                  </a:cubicBezTo>
                  <a:cubicBezTo>
                    <a:pt x="39239" y="13998"/>
                    <a:pt x="38971" y="13784"/>
                    <a:pt x="38677" y="13597"/>
                  </a:cubicBezTo>
                  <a:lnTo>
                    <a:pt x="38463" y="13517"/>
                  </a:lnTo>
                  <a:cubicBezTo>
                    <a:pt x="38409" y="13463"/>
                    <a:pt x="38302" y="13436"/>
                    <a:pt x="38249" y="13410"/>
                  </a:cubicBezTo>
                  <a:cubicBezTo>
                    <a:pt x="38061" y="13383"/>
                    <a:pt x="37927" y="13303"/>
                    <a:pt x="37767" y="13276"/>
                  </a:cubicBezTo>
                  <a:cubicBezTo>
                    <a:pt x="37606" y="12580"/>
                    <a:pt x="37232" y="11911"/>
                    <a:pt x="36696" y="11322"/>
                  </a:cubicBezTo>
                  <a:cubicBezTo>
                    <a:pt x="36375" y="10920"/>
                    <a:pt x="35920" y="10572"/>
                    <a:pt x="35465" y="10251"/>
                  </a:cubicBezTo>
                  <a:cubicBezTo>
                    <a:pt x="35304" y="10171"/>
                    <a:pt x="35171" y="10064"/>
                    <a:pt x="34983" y="9957"/>
                  </a:cubicBezTo>
                  <a:cubicBezTo>
                    <a:pt x="34930" y="9930"/>
                    <a:pt x="34903" y="9930"/>
                    <a:pt x="34849" y="9903"/>
                  </a:cubicBezTo>
                  <a:cubicBezTo>
                    <a:pt x="34689" y="9769"/>
                    <a:pt x="34448" y="9662"/>
                    <a:pt x="34234" y="9555"/>
                  </a:cubicBezTo>
                  <a:cubicBezTo>
                    <a:pt x="33886" y="9422"/>
                    <a:pt x="33565" y="9314"/>
                    <a:pt x="33217" y="9288"/>
                  </a:cubicBezTo>
                  <a:cubicBezTo>
                    <a:pt x="33163" y="9261"/>
                    <a:pt x="33083" y="9261"/>
                    <a:pt x="32976" y="9261"/>
                  </a:cubicBezTo>
                  <a:lnTo>
                    <a:pt x="32788" y="9261"/>
                  </a:lnTo>
                  <a:cubicBezTo>
                    <a:pt x="32387" y="9261"/>
                    <a:pt x="31985" y="9368"/>
                    <a:pt x="31611" y="9529"/>
                  </a:cubicBezTo>
                  <a:cubicBezTo>
                    <a:pt x="31504" y="9555"/>
                    <a:pt x="31423" y="9582"/>
                    <a:pt x="31316" y="9662"/>
                  </a:cubicBezTo>
                  <a:lnTo>
                    <a:pt x="31236" y="9689"/>
                  </a:lnTo>
                  <a:cubicBezTo>
                    <a:pt x="31156" y="9769"/>
                    <a:pt x="31022" y="9823"/>
                    <a:pt x="30888" y="9930"/>
                  </a:cubicBezTo>
                  <a:cubicBezTo>
                    <a:pt x="30754" y="9984"/>
                    <a:pt x="30620" y="10091"/>
                    <a:pt x="30513" y="10171"/>
                  </a:cubicBezTo>
                  <a:cubicBezTo>
                    <a:pt x="30219" y="10385"/>
                    <a:pt x="29898" y="10626"/>
                    <a:pt x="29603" y="10894"/>
                  </a:cubicBezTo>
                  <a:cubicBezTo>
                    <a:pt x="28399" y="9903"/>
                    <a:pt x="26927" y="9154"/>
                    <a:pt x="25267" y="8699"/>
                  </a:cubicBezTo>
                  <a:cubicBezTo>
                    <a:pt x="24223" y="7441"/>
                    <a:pt x="22644" y="6504"/>
                    <a:pt x="20744" y="6049"/>
                  </a:cubicBezTo>
                  <a:cubicBezTo>
                    <a:pt x="20476" y="5969"/>
                    <a:pt x="20209" y="5915"/>
                    <a:pt x="19941" y="5888"/>
                  </a:cubicBezTo>
                  <a:cubicBezTo>
                    <a:pt x="19646" y="5567"/>
                    <a:pt x="19325" y="5300"/>
                    <a:pt x="18977" y="5032"/>
                  </a:cubicBezTo>
                  <a:cubicBezTo>
                    <a:pt x="18496" y="4711"/>
                    <a:pt x="17987" y="4416"/>
                    <a:pt x="17398" y="4175"/>
                  </a:cubicBezTo>
                  <a:cubicBezTo>
                    <a:pt x="16890" y="3961"/>
                    <a:pt x="16354" y="3801"/>
                    <a:pt x="15792" y="3694"/>
                  </a:cubicBezTo>
                  <a:cubicBezTo>
                    <a:pt x="15712" y="3667"/>
                    <a:pt x="15685" y="3667"/>
                    <a:pt x="15658" y="3667"/>
                  </a:cubicBezTo>
                  <a:cubicBezTo>
                    <a:pt x="15150" y="3265"/>
                    <a:pt x="14588" y="2944"/>
                    <a:pt x="13972" y="2703"/>
                  </a:cubicBezTo>
                  <a:cubicBezTo>
                    <a:pt x="13651" y="2570"/>
                    <a:pt x="13276" y="2462"/>
                    <a:pt x="12902" y="2409"/>
                  </a:cubicBezTo>
                  <a:cubicBezTo>
                    <a:pt x="12875" y="2355"/>
                    <a:pt x="12821" y="2302"/>
                    <a:pt x="12768" y="2222"/>
                  </a:cubicBezTo>
                  <a:cubicBezTo>
                    <a:pt x="12339" y="1660"/>
                    <a:pt x="11777" y="1151"/>
                    <a:pt x="11162" y="803"/>
                  </a:cubicBezTo>
                  <a:cubicBezTo>
                    <a:pt x="10626" y="455"/>
                    <a:pt x="10038" y="214"/>
                    <a:pt x="9422" y="80"/>
                  </a:cubicBezTo>
                  <a:cubicBezTo>
                    <a:pt x="9128" y="27"/>
                    <a:pt x="8833" y="0"/>
                    <a:pt x="8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4"/>
            <p:cNvSpPr/>
            <p:nvPr/>
          </p:nvSpPr>
          <p:spPr>
            <a:xfrm>
              <a:off x="7591975" y="8488975"/>
              <a:ext cx="192725" cy="92375"/>
            </a:xfrm>
            <a:custGeom>
              <a:avLst/>
              <a:gdLst/>
              <a:ahLst/>
              <a:cxnLst/>
              <a:rect l="l" t="t" r="r" b="b"/>
              <a:pathLst>
                <a:path w="7709" h="3695" extrusionOk="0">
                  <a:moveTo>
                    <a:pt x="6023" y="1"/>
                  </a:moveTo>
                  <a:cubicBezTo>
                    <a:pt x="5916" y="1"/>
                    <a:pt x="5862" y="27"/>
                    <a:pt x="5755" y="27"/>
                  </a:cubicBezTo>
                  <a:cubicBezTo>
                    <a:pt x="5648" y="81"/>
                    <a:pt x="5568" y="81"/>
                    <a:pt x="5461" y="108"/>
                  </a:cubicBezTo>
                  <a:cubicBezTo>
                    <a:pt x="4952" y="215"/>
                    <a:pt x="4444" y="402"/>
                    <a:pt x="3908" y="643"/>
                  </a:cubicBezTo>
                  <a:cubicBezTo>
                    <a:pt x="3426" y="830"/>
                    <a:pt x="2945" y="1098"/>
                    <a:pt x="2490" y="1419"/>
                  </a:cubicBezTo>
                  <a:cubicBezTo>
                    <a:pt x="1553" y="2008"/>
                    <a:pt x="696" y="2677"/>
                    <a:pt x="27" y="3453"/>
                  </a:cubicBezTo>
                  <a:cubicBezTo>
                    <a:pt x="0" y="3507"/>
                    <a:pt x="0" y="3587"/>
                    <a:pt x="27" y="3614"/>
                  </a:cubicBezTo>
                  <a:lnTo>
                    <a:pt x="81" y="3641"/>
                  </a:lnTo>
                  <a:lnTo>
                    <a:pt x="107" y="3641"/>
                  </a:lnTo>
                  <a:cubicBezTo>
                    <a:pt x="134" y="3641"/>
                    <a:pt x="161" y="3641"/>
                    <a:pt x="161" y="3614"/>
                  </a:cubicBezTo>
                  <a:cubicBezTo>
                    <a:pt x="482" y="3293"/>
                    <a:pt x="803" y="2972"/>
                    <a:pt x="1205" y="2677"/>
                  </a:cubicBezTo>
                  <a:cubicBezTo>
                    <a:pt x="1874" y="2169"/>
                    <a:pt x="2677" y="1740"/>
                    <a:pt x="3560" y="1366"/>
                  </a:cubicBezTo>
                  <a:lnTo>
                    <a:pt x="3480" y="1366"/>
                  </a:lnTo>
                  <a:cubicBezTo>
                    <a:pt x="3962" y="1205"/>
                    <a:pt x="4417" y="1044"/>
                    <a:pt x="4818" y="937"/>
                  </a:cubicBezTo>
                  <a:cubicBezTo>
                    <a:pt x="5032" y="884"/>
                    <a:pt x="5246" y="803"/>
                    <a:pt x="5487" y="777"/>
                  </a:cubicBezTo>
                  <a:cubicBezTo>
                    <a:pt x="5594" y="750"/>
                    <a:pt x="5728" y="696"/>
                    <a:pt x="5835" y="696"/>
                  </a:cubicBezTo>
                  <a:lnTo>
                    <a:pt x="5996" y="670"/>
                  </a:lnTo>
                  <a:lnTo>
                    <a:pt x="5996" y="830"/>
                  </a:lnTo>
                  <a:lnTo>
                    <a:pt x="5996" y="884"/>
                  </a:lnTo>
                  <a:lnTo>
                    <a:pt x="5996" y="911"/>
                  </a:lnTo>
                  <a:lnTo>
                    <a:pt x="5996" y="1151"/>
                  </a:lnTo>
                  <a:cubicBezTo>
                    <a:pt x="5996" y="1232"/>
                    <a:pt x="5996" y="1339"/>
                    <a:pt x="6023" y="1446"/>
                  </a:cubicBezTo>
                  <a:cubicBezTo>
                    <a:pt x="6049" y="1633"/>
                    <a:pt x="6130" y="1874"/>
                    <a:pt x="6183" y="2115"/>
                  </a:cubicBezTo>
                  <a:cubicBezTo>
                    <a:pt x="6264" y="2409"/>
                    <a:pt x="6371" y="2677"/>
                    <a:pt x="6451" y="2891"/>
                  </a:cubicBezTo>
                  <a:cubicBezTo>
                    <a:pt x="6504" y="2972"/>
                    <a:pt x="6558" y="3105"/>
                    <a:pt x="6638" y="3212"/>
                  </a:cubicBezTo>
                  <a:cubicBezTo>
                    <a:pt x="6692" y="3319"/>
                    <a:pt x="6719" y="3427"/>
                    <a:pt x="6799" y="3480"/>
                  </a:cubicBezTo>
                  <a:lnTo>
                    <a:pt x="6852" y="3560"/>
                  </a:lnTo>
                  <a:cubicBezTo>
                    <a:pt x="6933" y="3614"/>
                    <a:pt x="6959" y="3641"/>
                    <a:pt x="6986" y="3641"/>
                  </a:cubicBezTo>
                  <a:cubicBezTo>
                    <a:pt x="7067" y="3694"/>
                    <a:pt x="7093" y="3694"/>
                    <a:pt x="7120" y="3694"/>
                  </a:cubicBezTo>
                  <a:cubicBezTo>
                    <a:pt x="7174" y="3694"/>
                    <a:pt x="7227" y="3694"/>
                    <a:pt x="7254" y="3641"/>
                  </a:cubicBezTo>
                  <a:cubicBezTo>
                    <a:pt x="7334" y="3614"/>
                    <a:pt x="7361" y="3587"/>
                    <a:pt x="7388" y="3560"/>
                  </a:cubicBezTo>
                  <a:cubicBezTo>
                    <a:pt x="7441" y="3507"/>
                    <a:pt x="7468" y="3453"/>
                    <a:pt x="7495" y="3427"/>
                  </a:cubicBezTo>
                  <a:cubicBezTo>
                    <a:pt x="7575" y="3293"/>
                    <a:pt x="7602" y="3159"/>
                    <a:pt x="7629" y="2972"/>
                  </a:cubicBezTo>
                  <a:cubicBezTo>
                    <a:pt x="7709" y="2650"/>
                    <a:pt x="7655" y="2249"/>
                    <a:pt x="7522" y="1874"/>
                  </a:cubicBezTo>
                  <a:cubicBezTo>
                    <a:pt x="7441" y="1580"/>
                    <a:pt x="7254" y="1285"/>
                    <a:pt x="7093" y="1018"/>
                  </a:cubicBezTo>
                  <a:cubicBezTo>
                    <a:pt x="6986" y="884"/>
                    <a:pt x="6933" y="750"/>
                    <a:pt x="6826" y="643"/>
                  </a:cubicBezTo>
                  <a:lnTo>
                    <a:pt x="6826" y="616"/>
                  </a:lnTo>
                  <a:cubicBezTo>
                    <a:pt x="6772" y="509"/>
                    <a:pt x="6665" y="402"/>
                    <a:pt x="6558" y="295"/>
                  </a:cubicBezTo>
                  <a:cubicBezTo>
                    <a:pt x="6451" y="215"/>
                    <a:pt x="6397" y="134"/>
                    <a:pt x="6290" y="108"/>
                  </a:cubicBezTo>
                  <a:lnTo>
                    <a:pt x="6264" y="108"/>
                  </a:lnTo>
                  <a:cubicBezTo>
                    <a:pt x="6237" y="81"/>
                    <a:pt x="6237" y="81"/>
                    <a:pt x="6183" y="81"/>
                  </a:cubicBezTo>
                  <a:cubicBezTo>
                    <a:pt x="6237" y="1"/>
                    <a:pt x="6183" y="1"/>
                    <a:pt x="6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4"/>
            <p:cNvSpPr/>
            <p:nvPr/>
          </p:nvSpPr>
          <p:spPr>
            <a:xfrm>
              <a:off x="7190500" y="8752625"/>
              <a:ext cx="65600" cy="129825"/>
            </a:xfrm>
            <a:custGeom>
              <a:avLst/>
              <a:gdLst/>
              <a:ahLst/>
              <a:cxnLst/>
              <a:rect l="l" t="t" r="r" b="b"/>
              <a:pathLst>
                <a:path w="2624" h="5193" extrusionOk="0">
                  <a:moveTo>
                    <a:pt x="964" y="0"/>
                  </a:moveTo>
                  <a:cubicBezTo>
                    <a:pt x="937" y="0"/>
                    <a:pt x="883" y="27"/>
                    <a:pt x="830" y="54"/>
                  </a:cubicBezTo>
                  <a:cubicBezTo>
                    <a:pt x="803" y="107"/>
                    <a:pt x="776" y="134"/>
                    <a:pt x="803" y="188"/>
                  </a:cubicBezTo>
                  <a:cubicBezTo>
                    <a:pt x="803" y="268"/>
                    <a:pt x="803" y="321"/>
                    <a:pt x="830" y="428"/>
                  </a:cubicBezTo>
                  <a:cubicBezTo>
                    <a:pt x="749" y="562"/>
                    <a:pt x="616" y="696"/>
                    <a:pt x="509" y="910"/>
                  </a:cubicBezTo>
                  <a:cubicBezTo>
                    <a:pt x="375" y="1124"/>
                    <a:pt x="268" y="1392"/>
                    <a:pt x="214" y="1713"/>
                  </a:cubicBezTo>
                  <a:cubicBezTo>
                    <a:pt x="134" y="1981"/>
                    <a:pt x="80" y="2302"/>
                    <a:pt x="27" y="2596"/>
                  </a:cubicBezTo>
                  <a:cubicBezTo>
                    <a:pt x="0" y="2918"/>
                    <a:pt x="0" y="3212"/>
                    <a:pt x="27" y="3506"/>
                  </a:cubicBezTo>
                  <a:cubicBezTo>
                    <a:pt x="80" y="3801"/>
                    <a:pt x="134" y="4122"/>
                    <a:pt x="268" y="4336"/>
                  </a:cubicBezTo>
                  <a:cubicBezTo>
                    <a:pt x="375" y="4577"/>
                    <a:pt x="562" y="4791"/>
                    <a:pt x="776" y="4952"/>
                  </a:cubicBezTo>
                  <a:cubicBezTo>
                    <a:pt x="964" y="5086"/>
                    <a:pt x="1231" y="5193"/>
                    <a:pt x="1579" y="5193"/>
                  </a:cubicBezTo>
                  <a:lnTo>
                    <a:pt x="1633" y="5193"/>
                  </a:lnTo>
                  <a:cubicBezTo>
                    <a:pt x="1874" y="5193"/>
                    <a:pt x="2168" y="5139"/>
                    <a:pt x="2382" y="4925"/>
                  </a:cubicBezTo>
                  <a:cubicBezTo>
                    <a:pt x="2570" y="4711"/>
                    <a:pt x="2623" y="4417"/>
                    <a:pt x="2623" y="4202"/>
                  </a:cubicBezTo>
                  <a:cubicBezTo>
                    <a:pt x="2623" y="4042"/>
                    <a:pt x="2570" y="3908"/>
                    <a:pt x="2570" y="3774"/>
                  </a:cubicBezTo>
                  <a:lnTo>
                    <a:pt x="2489" y="3373"/>
                  </a:lnTo>
                  <a:cubicBezTo>
                    <a:pt x="2302" y="2837"/>
                    <a:pt x="2088" y="2329"/>
                    <a:pt x="1847" y="1901"/>
                  </a:cubicBezTo>
                  <a:lnTo>
                    <a:pt x="1767" y="1740"/>
                  </a:lnTo>
                  <a:cubicBezTo>
                    <a:pt x="1686" y="1526"/>
                    <a:pt x="1552" y="1312"/>
                    <a:pt x="1445" y="1071"/>
                  </a:cubicBezTo>
                  <a:cubicBezTo>
                    <a:pt x="1365" y="857"/>
                    <a:pt x="1312" y="696"/>
                    <a:pt x="1285" y="535"/>
                  </a:cubicBezTo>
                  <a:cubicBezTo>
                    <a:pt x="1312" y="455"/>
                    <a:pt x="1312" y="375"/>
                    <a:pt x="1231" y="295"/>
                  </a:cubicBezTo>
                  <a:lnTo>
                    <a:pt x="1231" y="188"/>
                  </a:lnTo>
                  <a:cubicBezTo>
                    <a:pt x="1151" y="107"/>
                    <a:pt x="1071" y="0"/>
                    <a:pt x="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4"/>
            <p:cNvSpPr/>
            <p:nvPr/>
          </p:nvSpPr>
          <p:spPr>
            <a:xfrm>
              <a:off x="7003800" y="8591750"/>
              <a:ext cx="87000" cy="114275"/>
            </a:xfrm>
            <a:custGeom>
              <a:avLst/>
              <a:gdLst/>
              <a:ahLst/>
              <a:cxnLst/>
              <a:rect l="l" t="t" r="r" b="b"/>
              <a:pathLst>
                <a:path w="3480" h="4571" extrusionOk="0">
                  <a:moveTo>
                    <a:pt x="3332" y="1"/>
                  </a:moveTo>
                  <a:cubicBezTo>
                    <a:pt x="3272" y="1"/>
                    <a:pt x="3219" y="26"/>
                    <a:pt x="3239" y="65"/>
                  </a:cubicBezTo>
                  <a:cubicBezTo>
                    <a:pt x="3239" y="92"/>
                    <a:pt x="3212" y="145"/>
                    <a:pt x="3212" y="172"/>
                  </a:cubicBezTo>
                  <a:lnTo>
                    <a:pt x="3186" y="172"/>
                  </a:lnTo>
                  <a:cubicBezTo>
                    <a:pt x="3078" y="199"/>
                    <a:pt x="3052" y="306"/>
                    <a:pt x="3052" y="359"/>
                  </a:cubicBezTo>
                  <a:cubicBezTo>
                    <a:pt x="2945" y="520"/>
                    <a:pt x="2811" y="654"/>
                    <a:pt x="2650" y="761"/>
                  </a:cubicBezTo>
                  <a:cubicBezTo>
                    <a:pt x="2436" y="948"/>
                    <a:pt x="2249" y="1109"/>
                    <a:pt x="2035" y="1243"/>
                  </a:cubicBezTo>
                  <a:lnTo>
                    <a:pt x="1901" y="1350"/>
                  </a:lnTo>
                  <a:cubicBezTo>
                    <a:pt x="1553" y="1617"/>
                    <a:pt x="1071" y="1965"/>
                    <a:pt x="696" y="2367"/>
                  </a:cubicBezTo>
                  <a:cubicBezTo>
                    <a:pt x="616" y="2501"/>
                    <a:pt x="509" y="2608"/>
                    <a:pt x="429" y="2715"/>
                  </a:cubicBezTo>
                  <a:cubicBezTo>
                    <a:pt x="375" y="2822"/>
                    <a:pt x="268" y="2956"/>
                    <a:pt x="215" y="3089"/>
                  </a:cubicBezTo>
                  <a:cubicBezTo>
                    <a:pt x="107" y="3277"/>
                    <a:pt x="0" y="3544"/>
                    <a:pt x="107" y="3812"/>
                  </a:cubicBezTo>
                  <a:cubicBezTo>
                    <a:pt x="215" y="4133"/>
                    <a:pt x="429" y="4294"/>
                    <a:pt x="643" y="4401"/>
                  </a:cubicBezTo>
                  <a:lnTo>
                    <a:pt x="670" y="4428"/>
                  </a:lnTo>
                  <a:cubicBezTo>
                    <a:pt x="898" y="4532"/>
                    <a:pt x="1110" y="4571"/>
                    <a:pt x="1319" y="4571"/>
                  </a:cubicBezTo>
                  <a:cubicBezTo>
                    <a:pt x="1379" y="4571"/>
                    <a:pt x="1439" y="4568"/>
                    <a:pt x="1499" y="4562"/>
                  </a:cubicBezTo>
                  <a:cubicBezTo>
                    <a:pt x="1767" y="4481"/>
                    <a:pt x="2008" y="4401"/>
                    <a:pt x="2222" y="4214"/>
                  </a:cubicBezTo>
                  <a:cubicBezTo>
                    <a:pt x="2409" y="4053"/>
                    <a:pt x="2623" y="3866"/>
                    <a:pt x="2784" y="3598"/>
                  </a:cubicBezTo>
                  <a:cubicBezTo>
                    <a:pt x="2945" y="3357"/>
                    <a:pt x="3078" y="3089"/>
                    <a:pt x="3186" y="2795"/>
                  </a:cubicBezTo>
                  <a:cubicBezTo>
                    <a:pt x="3293" y="2474"/>
                    <a:pt x="3373" y="2179"/>
                    <a:pt x="3426" y="1885"/>
                  </a:cubicBezTo>
                  <a:cubicBezTo>
                    <a:pt x="3480" y="1591"/>
                    <a:pt x="3480" y="1269"/>
                    <a:pt x="3480" y="1002"/>
                  </a:cubicBezTo>
                  <a:cubicBezTo>
                    <a:pt x="3453" y="761"/>
                    <a:pt x="3426" y="600"/>
                    <a:pt x="3400" y="440"/>
                  </a:cubicBezTo>
                  <a:lnTo>
                    <a:pt x="3480" y="226"/>
                  </a:lnTo>
                  <a:lnTo>
                    <a:pt x="3480" y="92"/>
                  </a:lnTo>
                  <a:lnTo>
                    <a:pt x="3400" y="11"/>
                  </a:lnTo>
                  <a:cubicBezTo>
                    <a:pt x="3378" y="4"/>
                    <a:pt x="3355" y="1"/>
                    <a:pt x="3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4"/>
            <p:cNvSpPr/>
            <p:nvPr/>
          </p:nvSpPr>
          <p:spPr>
            <a:xfrm>
              <a:off x="6905425" y="8458025"/>
              <a:ext cx="129850" cy="58675"/>
            </a:xfrm>
            <a:custGeom>
              <a:avLst/>
              <a:gdLst/>
              <a:ahLst/>
              <a:cxnLst/>
              <a:rect l="l" t="t" r="r" b="b"/>
              <a:pathLst>
                <a:path w="5194" h="2347" extrusionOk="0">
                  <a:moveTo>
                    <a:pt x="1834" y="0"/>
                  </a:moveTo>
                  <a:cubicBezTo>
                    <a:pt x="1733" y="0"/>
                    <a:pt x="1631" y="3"/>
                    <a:pt x="1527" y="7"/>
                  </a:cubicBezTo>
                  <a:cubicBezTo>
                    <a:pt x="1366" y="7"/>
                    <a:pt x="1232" y="7"/>
                    <a:pt x="1098" y="34"/>
                  </a:cubicBezTo>
                  <a:cubicBezTo>
                    <a:pt x="991" y="61"/>
                    <a:pt x="831" y="61"/>
                    <a:pt x="697" y="141"/>
                  </a:cubicBezTo>
                  <a:cubicBezTo>
                    <a:pt x="509" y="248"/>
                    <a:pt x="269" y="382"/>
                    <a:pt x="135" y="596"/>
                  </a:cubicBezTo>
                  <a:cubicBezTo>
                    <a:pt x="1" y="864"/>
                    <a:pt x="54" y="1185"/>
                    <a:pt x="135" y="1372"/>
                  </a:cubicBezTo>
                  <a:lnTo>
                    <a:pt x="161" y="1399"/>
                  </a:lnTo>
                  <a:cubicBezTo>
                    <a:pt x="295" y="1720"/>
                    <a:pt x="456" y="1934"/>
                    <a:pt x="670" y="2068"/>
                  </a:cubicBezTo>
                  <a:cubicBezTo>
                    <a:pt x="911" y="2202"/>
                    <a:pt x="1125" y="2309"/>
                    <a:pt x="1393" y="2336"/>
                  </a:cubicBezTo>
                  <a:cubicBezTo>
                    <a:pt x="1464" y="2343"/>
                    <a:pt x="1540" y="2346"/>
                    <a:pt x="1618" y="2346"/>
                  </a:cubicBezTo>
                  <a:cubicBezTo>
                    <a:pt x="1831" y="2346"/>
                    <a:pt x="2060" y="2322"/>
                    <a:pt x="2276" y="2282"/>
                  </a:cubicBezTo>
                  <a:cubicBezTo>
                    <a:pt x="2544" y="2202"/>
                    <a:pt x="2838" y="2095"/>
                    <a:pt x="3106" y="1988"/>
                  </a:cubicBezTo>
                  <a:cubicBezTo>
                    <a:pt x="3400" y="1854"/>
                    <a:pt x="3668" y="1667"/>
                    <a:pt x="3909" y="1506"/>
                  </a:cubicBezTo>
                  <a:cubicBezTo>
                    <a:pt x="4150" y="1319"/>
                    <a:pt x="4390" y="1131"/>
                    <a:pt x="4551" y="944"/>
                  </a:cubicBezTo>
                  <a:cubicBezTo>
                    <a:pt x="4685" y="757"/>
                    <a:pt x="4819" y="596"/>
                    <a:pt x="4872" y="462"/>
                  </a:cubicBezTo>
                  <a:cubicBezTo>
                    <a:pt x="4953" y="436"/>
                    <a:pt x="5006" y="436"/>
                    <a:pt x="5086" y="409"/>
                  </a:cubicBezTo>
                  <a:lnTo>
                    <a:pt x="5193" y="302"/>
                  </a:lnTo>
                  <a:lnTo>
                    <a:pt x="5193" y="168"/>
                  </a:lnTo>
                  <a:cubicBezTo>
                    <a:pt x="5159" y="134"/>
                    <a:pt x="5114" y="88"/>
                    <a:pt x="5058" y="88"/>
                  </a:cubicBezTo>
                  <a:cubicBezTo>
                    <a:pt x="5026" y="88"/>
                    <a:pt x="4991" y="103"/>
                    <a:pt x="4953" y="141"/>
                  </a:cubicBezTo>
                  <a:cubicBezTo>
                    <a:pt x="4926" y="141"/>
                    <a:pt x="4872" y="168"/>
                    <a:pt x="4845" y="168"/>
                  </a:cubicBezTo>
                  <a:cubicBezTo>
                    <a:pt x="4819" y="161"/>
                    <a:pt x="4794" y="158"/>
                    <a:pt x="4770" y="158"/>
                  </a:cubicBezTo>
                  <a:cubicBezTo>
                    <a:pt x="4700" y="158"/>
                    <a:pt x="4645" y="188"/>
                    <a:pt x="4605" y="248"/>
                  </a:cubicBezTo>
                  <a:lnTo>
                    <a:pt x="4042" y="248"/>
                  </a:lnTo>
                  <a:cubicBezTo>
                    <a:pt x="3802" y="195"/>
                    <a:pt x="3534" y="168"/>
                    <a:pt x="3320" y="141"/>
                  </a:cubicBezTo>
                  <a:lnTo>
                    <a:pt x="3132" y="114"/>
                  </a:lnTo>
                  <a:cubicBezTo>
                    <a:pt x="2736" y="48"/>
                    <a:pt x="2303" y="0"/>
                    <a:pt x="1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4"/>
            <p:cNvSpPr/>
            <p:nvPr/>
          </p:nvSpPr>
          <p:spPr>
            <a:xfrm>
              <a:off x="6883350" y="8309475"/>
              <a:ext cx="100400" cy="75800"/>
            </a:xfrm>
            <a:custGeom>
              <a:avLst/>
              <a:gdLst/>
              <a:ahLst/>
              <a:cxnLst/>
              <a:rect l="l" t="t" r="r" b="b"/>
              <a:pathLst>
                <a:path w="4016" h="3032" extrusionOk="0">
                  <a:moveTo>
                    <a:pt x="887" y="0"/>
                  </a:moveTo>
                  <a:cubicBezTo>
                    <a:pt x="816" y="0"/>
                    <a:pt x="743" y="10"/>
                    <a:pt x="670" y="34"/>
                  </a:cubicBezTo>
                  <a:cubicBezTo>
                    <a:pt x="402" y="88"/>
                    <a:pt x="242" y="329"/>
                    <a:pt x="188" y="489"/>
                  </a:cubicBezTo>
                  <a:lnTo>
                    <a:pt x="134" y="516"/>
                  </a:lnTo>
                  <a:cubicBezTo>
                    <a:pt x="54" y="784"/>
                    <a:pt x="1" y="1024"/>
                    <a:pt x="54" y="1265"/>
                  </a:cubicBezTo>
                  <a:cubicBezTo>
                    <a:pt x="81" y="1506"/>
                    <a:pt x="188" y="1720"/>
                    <a:pt x="322" y="1908"/>
                  </a:cubicBezTo>
                  <a:cubicBezTo>
                    <a:pt x="456" y="2095"/>
                    <a:pt x="643" y="2229"/>
                    <a:pt x="884" y="2389"/>
                  </a:cubicBezTo>
                  <a:cubicBezTo>
                    <a:pt x="1071" y="2523"/>
                    <a:pt x="1312" y="2630"/>
                    <a:pt x="1580" y="2737"/>
                  </a:cubicBezTo>
                  <a:cubicBezTo>
                    <a:pt x="1847" y="2844"/>
                    <a:pt x="2115" y="2898"/>
                    <a:pt x="2383" y="2925"/>
                  </a:cubicBezTo>
                  <a:cubicBezTo>
                    <a:pt x="2650" y="3005"/>
                    <a:pt x="2891" y="3005"/>
                    <a:pt x="3132" y="3005"/>
                  </a:cubicBezTo>
                  <a:cubicBezTo>
                    <a:pt x="3320" y="3005"/>
                    <a:pt x="3480" y="2978"/>
                    <a:pt x="3614" y="2925"/>
                  </a:cubicBezTo>
                  <a:cubicBezTo>
                    <a:pt x="3694" y="2978"/>
                    <a:pt x="3721" y="3005"/>
                    <a:pt x="3801" y="3032"/>
                  </a:cubicBezTo>
                  <a:lnTo>
                    <a:pt x="3882" y="3032"/>
                  </a:lnTo>
                  <a:cubicBezTo>
                    <a:pt x="3935" y="3032"/>
                    <a:pt x="3962" y="3005"/>
                    <a:pt x="3989" y="2978"/>
                  </a:cubicBezTo>
                  <a:cubicBezTo>
                    <a:pt x="4015" y="2898"/>
                    <a:pt x="3989" y="2791"/>
                    <a:pt x="3935" y="2711"/>
                  </a:cubicBezTo>
                  <a:cubicBezTo>
                    <a:pt x="3935" y="2711"/>
                    <a:pt x="3882" y="2657"/>
                    <a:pt x="3855" y="2657"/>
                  </a:cubicBezTo>
                  <a:cubicBezTo>
                    <a:pt x="3828" y="2604"/>
                    <a:pt x="3748" y="2577"/>
                    <a:pt x="3694" y="2577"/>
                  </a:cubicBezTo>
                  <a:cubicBezTo>
                    <a:pt x="3560" y="2470"/>
                    <a:pt x="3453" y="2363"/>
                    <a:pt x="3320" y="2229"/>
                  </a:cubicBezTo>
                  <a:lnTo>
                    <a:pt x="2918" y="1720"/>
                  </a:lnTo>
                  <a:lnTo>
                    <a:pt x="2811" y="1587"/>
                  </a:lnTo>
                  <a:cubicBezTo>
                    <a:pt x="2597" y="1265"/>
                    <a:pt x="2276" y="864"/>
                    <a:pt x="1928" y="516"/>
                  </a:cubicBezTo>
                  <a:cubicBezTo>
                    <a:pt x="1794" y="436"/>
                    <a:pt x="1714" y="355"/>
                    <a:pt x="1607" y="302"/>
                  </a:cubicBezTo>
                  <a:cubicBezTo>
                    <a:pt x="1553" y="221"/>
                    <a:pt x="1446" y="168"/>
                    <a:pt x="1312" y="88"/>
                  </a:cubicBezTo>
                  <a:cubicBezTo>
                    <a:pt x="1200" y="50"/>
                    <a:pt x="1050" y="0"/>
                    <a:pt x="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4"/>
            <p:cNvSpPr/>
            <p:nvPr/>
          </p:nvSpPr>
          <p:spPr>
            <a:xfrm>
              <a:off x="6900075" y="8177150"/>
              <a:ext cx="85675" cy="95050"/>
            </a:xfrm>
            <a:custGeom>
              <a:avLst/>
              <a:gdLst/>
              <a:ahLst/>
              <a:cxnLst/>
              <a:rect l="l" t="t" r="r" b="b"/>
              <a:pathLst>
                <a:path w="3427" h="3802" extrusionOk="0">
                  <a:moveTo>
                    <a:pt x="991" y="1"/>
                  </a:moveTo>
                  <a:cubicBezTo>
                    <a:pt x="723" y="28"/>
                    <a:pt x="509" y="188"/>
                    <a:pt x="375" y="322"/>
                  </a:cubicBezTo>
                  <a:lnTo>
                    <a:pt x="349" y="375"/>
                  </a:lnTo>
                  <a:cubicBezTo>
                    <a:pt x="188" y="590"/>
                    <a:pt x="81" y="804"/>
                    <a:pt x="54" y="1045"/>
                  </a:cubicBezTo>
                  <a:cubicBezTo>
                    <a:pt x="1" y="1259"/>
                    <a:pt x="54" y="1500"/>
                    <a:pt x="135" y="1714"/>
                  </a:cubicBezTo>
                  <a:cubicBezTo>
                    <a:pt x="215" y="1928"/>
                    <a:pt x="349" y="2142"/>
                    <a:pt x="536" y="2329"/>
                  </a:cubicBezTo>
                  <a:cubicBezTo>
                    <a:pt x="723" y="2543"/>
                    <a:pt x="884" y="2704"/>
                    <a:pt x="1125" y="2865"/>
                  </a:cubicBezTo>
                  <a:cubicBezTo>
                    <a:pt x="1339" y="3052"/>
                    <a:pt x="1580" y="3213"/>
                    <a:pt x="1821" y="3320"/>
                  </a:cubicBezTo>
                  <a:cubicBezTo>
                    <a:pt x="2062" y="3454"/>
                    <a:pt x="2276" y="3507"/>
                    <a:pt x="2517" y="3587"/>
                  </a:cubicBezTo>
                  <a:cubicBezTo>
                    <a:pt x="2731" y="3641"/>
                    <a:pt x="2891" y="3641"/>
                    <a:pt x="3025" y="3641"/>
                  </a:cubicBezTo>
                  <a:lnTo>
                    <a:pt x="3159" y="3775"/>
                  </a:lnTo>
                  <a:cubicBezTo>
                    <a:pt x="3186" y="3801"/>
                    <a:pt x="3213" y="3801"/>
                    <a:pt x="3266" y="3801"/>
                  </a:cubicBezTo>
                  <a:cubicBezTo>
                    <a:pt x="3293" y="3801"/>
                    <a:pt x="3320" y="3775"/>
                    <a:pt x="3346" y="3748"/>
                  </a:cubicBezTo>
                  <a:cubicBezTo>
                    <a:pt x="3427" y="3668"/>
                    <a:pt x="3427" y="3587"/>
                    <a:pt x="3400" y="3427"/>
                  </a:cubicBezTo>
                  <a:lnTo>
                    <a:pt x="3320" y="3373"/>
                  </a:lnTo>
                  <a:cubicBezTo>
                    <a:pt x="3320" y="3293"/>
                    <a:pt x="3266" y="3239"/>
                    <a:pt x="3186" y="3239"/>
                  </a:cubicBezTo>
                  <a:cubicBezTo>
                    <a:pt x="3079" y="3106"/>
                    <a:pt x="3025" y="2972"/>
                    <a:pt x="2918" y="2811"/>
                  </a:cubicBezTo>
                  <a:cubicBezTo>
                    <a:pt x="2865" y="2597"/>
                    <a:pt x="2758" y="2410"/>
                    <a:pt x="2677" y="2196"/>
                  </a:cubicBezTo>
                  <a:lnTo>
                    <a:pt x="2624" y="2062"/>
                  </a:lnTo>
                  <a:cubicBezTo>
                    <a:pt x="2463" y="1660"/>
                    <a:pt x="2276" y="1205"/>
                    <a:pt x="2008" y="804"/>
                  </a:cubicBezTo>
                  <a:cubicBezTo>
                    <a:pt x="1955" y="670"/>
                    <a:pt x="1874" y="590"/>
                    <a:pt x="1821" y="509"/>
                  </a:cubicBezTo>
                  <a:cubicBezTo>
                    <a:pt x="1794" y="429"/>
                    <a:pt x="1687" y="322"/>
                    <a:pt x="1580" y="242"/>
                  </a:cubicBezTo>
                  <a:cubicBezTo>
                    <a:pt x="1446" y="135"/>
                    <a:pt x="1205" y="1"/>
                    <a:pt x="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4"/>
            <p:cNvSpPr/>
            <p:nvPr/>
          </p:nvSpPr>
          <p:spPr>
            <a:xfrm>
              <a:off x="6906775" y="8177825"/>
              <a:ext cx="77650" cy="94375"/>
            </a:xfrm>
            <a:custGeom>
              <a:avLst/>
              <a:gdLst/>
              <a:ahLst/>
              <a:cxnLst/>
              <a:rect l="l" t="t" r="r" b="b"/>
              <a:pathLst>
                <a:path w="3106" h="3775" extrusionOk="0">
                  <a:moveTo>
                    <a:pt x="670" y="1"/>
                  </a:moveTo>
                  <a:cubicBezTo>
                    <a:pt x="402" y="1"/>
                    <a:pt x="215" y="161"/>
                    <a:pt x="81" y="348"/>
                  </a:cubicBezTo>
                  <a:lnTo>
                    <a:pt x="54" y="375"/>
                  </a:lnTo>
                  <a:cubicBezTo>
                    <a:pt x="54" y="375"/>
                    <a:pt x="54" y="402"/>
                    <a:pt x="0" y="402"/>
                  </a:cubicBezTo>
                  <a:cubicBezTo>
                    <a:pt x="54" y="402"/>
                    <a:pt x="107" y="429"/>
                    <a:pt x="134" y="429"/>
                  </a:cubicBezTo>
                  <a:cubicBezTo>
                    <a:pt x="322" y="509"/>
                    <a:pt x="429" y="563"/>
                    <a:pt x="562" y="670"/>
                  </a:cubicBezTo>
                  <a:cubicBezTo>
                    <a:pt x="696" y="777"/>
                    <a:pt x="884" y="884"/>
                    <a:pt x="991" y="1018"/>
                  </a:cubicBezTo>
                  <a:cubicBezTo>
                    <a:pt x="1232" y="1285"/>
                    <a:pt x="1473" y="1580"/>
                    <a:pt x="1687" y="1901"/>
                  </a:cubicBezTo>
                  <a:cubicBezTo>
                    <a:pt x="1767" y="2088"/>
                    <a:pt x="1874" y="2276"/>
                    <a:pt x="1954" y="2436"/>
                  </a:cubicBezTo>
                  <a:cubicBezTo>
                    <a:pt x="2008" y="2624"/>
                    <a:pt x="2088" y="2811"/>
                    <a:pt x="2142" y="2971"/>
                  </a:cubicBezTo>
                  <a:cubicBezTo>
                    <a:pt x="2222" y="3186"/>
                    <a:pt x="2275" y="3373"/>
                    <a:pt x="2329" y="3587"/>
                  </a:cubicBezTo>
                  <a:cubicBezTo>
                    <a:pt x="2436" y="3614"/>
                    <a:pt x="2543" y="3614"/>
                    <a:pt x="2650" y="3614"/>
                  </a:cubicBezTo>
                  <a:lnTo>
                    <a:pt x="2677" y="3614"/>
                  </a:lnTo>
                  <a:lnTo>
                    <a:pt x="2811" y="3748"/>
                  </a:lnTo>
                  <a:cubicBezTo>
                    <a:pt x="2864" y="3774"/>
                    <a:pt x="2891" y="3774"/>
                    <a:pt x="2918" y="3774"/>
                  </a:cubicBezTo>
                  <a:cubicBezTo>
                    <a:pt x="2945" y="3774"/>
                    <a:pt x="3025" y="3748"/>
                    <a:pt x="3052" y="3721"/>
                  </a:cubicBezTo>
                  <a:cubicBezTo>
                    <a:pt x="3105" y="3641"/>
                    <a:pt x="3105" y="3560"/>
                    <a:pt x="3052" y="3480"/>
                  </a:cubicBezTo>
                  <a:lnTo>
                    <a:pt x="2971" y="3427"/>
                  </a:lnTo>
                  <a:cubicBezTo>
                    <a:pt x="2971" y="3346"/>
                    <a:pt x="2918" y="3239"/>
                    <a:pt x="2838" y="3239"/>
                  </a:cubicBezTo>
                  <a:cubicBezTo>
                    <a:pt x="2757" y="3105"/>
                    <a:pt x="2677" y="2971"/>
                    <a:pt x="2570" y="2811"/>
                  </a:cubicBezTo>
                  <a:cubicBezTo>
                    <a:pt x="2490" y="2624"/>
                    <a:pt x="2409" y="2409"/>
                    <a:pt x="2356" y="2249"/>
                  </a:cubicBezTo>
                  <a:lnTo>
                    <a:pt x="2356" y="2222"/>
                  </a:lnTo>
                  <a:lnTo>
                    <a:pt x="2275" y="2088"/>
                  </a:lnTo>
                  <a:cubicBezTo>
                    <a:pt x="2115" y="1687"/>
                    <a:pt x="1954" y="1205"/>
                    <a:pt x="1687" y="803"/>
                  </a:cubicBezTo>
                  <a:lnTo>
                    <a:pt x="1473" y="509"/>
                  </a:lnTo>
                  <a:cubicBezTo>
                    <a:pt x="1419" y="429"/>
                    <a:pt x="1312" y="348"/>
                    <a:pt x="1232" y="241"/>
                  </a:cubicBezTo>
                  <a:cubicBezTo>
                    <a:pt x="1151" y="134"/>
                    <a:pt x="937" y="1"/>
                    <a:pt x="67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4"/>
            <p:cNvSpPr/>
            <p:nvPr/>
          </p:nvSpPr>
          <p:spPr>
            <a:xfrm>
              <a:off x="6884025" y="8309650"/>
              <a:ext cx="99050" cy="76300"/>
            </a:xfrm>
            <a:custGeom>
              <a:avLst/>
              <a:gdLst/>
              <a:ahLst/>
              <a:cxnLst/>
              <a:rect l="l" t="t" r="r" b="b"/>
              <a:pathLst>
                <a:path w="3962" h="3052" extrusionOk="0">
                  <a:moveTo>
                    <a:pt x="777" y="0"/>
                  </a:moveTo>
                  <a:cubicBezTo>
                    <a:pt x="750" y="27"/>
                    <a:pt x="696" y="27"/>
                    <a:pt x="616" y="54"/>
                  </a:cubicBezTo>
                  <a:cubicBezTo>
                    <a:pt x="348" y="107"/>
                    <a:pt x="215" y="348"/>
                    <a:pt x="107" y="509"/>
                  </a:cubicBezTo>
                  <a:lnTo>
                    <a:pt x="81" y="562"/>
                  </a:lnTo>
                  <a:cubicBezTo>
                    <a:pt x="54" y="616"/>
                    <a:pt x="54" y="696"/>
                    <a:pt x="0" y="723"/>
                  </a:cubicBezTo>
                  <a:cubicBezTo>
                    <a:pt x="81" y="723"/>
                    <a:pt x="134" y="696"/>
                    <a:pt x="215" y="696"/>
                  </a:cubicBezTo>
                  <a:lnTo>
                    <a:pt x="348" y="696"/>
                  </a:lnTo>
                  <a:cubicBezTo>
                    <a:pt x="455" y="696"/>
                    <a:pt x="509" y="696"/>
                    <a:pt x="616" y="723"/>
                  </a:cubicBezTo>
                  <a:cubicBezTo>
                    <a:pt x="777" y="750"/>
                    <a:pt x="937" y="777"/>
                    <a:pt x="1125" y="857"/>
                  </a:cubicBezTo>
                  <a:cubicBezTo>
                    <a:pt x="1285" y="910"/>
                    <a:pt x="1446" y="991"/>
                    <a:pt x="1606" y="1098"/>
                  </a:cubicBezTo>
                  <a:cubicBezTo>
                    <a:pt x="1954" y="1285"/>
                    <a:pt x="2275" y="1526"/>
                    <a:pt x="2543" y="1767"/>
                  </a:cubicBezTo>
                  <a:cubicBezTo>
                    <a:pt x="2864" y="2035"/>
                    <a:pt x="3132" y="2302"/>
                    <a:pt x="3346" y="2597"/>
                  </a:cubicBezTo>
                  <a:cubicBezTo>
                    <a:pt x="3480" y="2730"/>
                    <a:pt x="3587" y="2891"/>
                    <a:pt x="3721" y="3052"/>
                  </a:cubicBezTo>
                  <a:lnTo>
                    <a:pt x="3828" y="3052"/>
                  </a:lnTo>
                  <a:cubicBezTo>
                    <a:pt x="3855" y="3052"/>
                    <a:pt x="3908" y="3025"/>
                    <a:pt x="3935" y="2998"/>
                  </a:cubicBezTo>
                  <a:cubicBezTo>
                    <a:pt x="3962" y="2918"/>
                    <a:pt x="3935" y="2837"/>
                    <a:pt x="3855" y="2784"/>
                  </a:cubicBezTo>
                  <a:cubicBezTo>
                    <a:pt x="3828" y="2784"/>
                    <a:pt x="3801" y="2757"/>
                    <a:pt x="3801" y="2757"/>
                  </a:cubicBezTo>
                  <a:cubicBezTo>
                    <a:pt x="3748" y="2677"/>
                    <a:pt x="3694" y="2623"/>
                    <a:pt x="3614" y="2623"/>
                  </a:cubicBezTo>
                  <a:lnTo>
                    <a:pt x="3587" y="2623"/>
                  </a:lnTo>
                  <a:cubicBezTo>
                    <a:pt x="3453" y="2516"/>
                    <a:pt x="3346" y="2436"/>
                    <a:pt x="3212" y="2302"/>
                  </a:cubicBezTo>
                  <a:cubicBezTo>
                    <a:pt x="3078" y="2115"/>
                    <a:pt x="2945" y="1954"/>
                    <a:pt x="2864" y="1794"/>
                  </a:cubicBezTo>
                  <a:lnTo>
                    <a:pt x="2811" y="1767"/>
                  </a:lnTo>
                  <a:lnTo>
                    <a:pt x="2730" y="1633"/>
                  </a:lnTo>
                  <a:cubicBezTo>
                    <a:pt x="2463" y="1285"/>
                    <a:pt x="2142" y="884"/>
                    <a:pt x="1820" y="562"/>
                  </a:cubicBezTo>
                  <a:cubicBezTo>
                    <a:pt x="1713" y="455"/>
                    <a:pt x="1606" y="375"/>
                    <a:pt x="1526" y="322"/>
                  </a:cubicBezTo>
                  <a:lnTo>
                    <a:pt x="1205" y="107"/>
                  </a:lnTo>
                  <a:cubicBezTo>
                    <a:pt x="1125" y="54"/>
                    <a:pt x="937" y="0"/>
                    <a:pt x="777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4"/>
            <p:cNvSpPr/>
            <p:nvPr/>
          </p:nvSpPr>
          <p:spPr>
            <a:xfrm>
              <a:off x="6905425" y="8455525"/>
              <a:ext cx="91700" cy="54875"/>
            </a:xfrm>
            <a:custGeom>
              <a:avLst/>
              <a:gdLst/>
              <a:ahLst/>
              <a:cxnLst/>
              <a:rect l="l" t="t" r="r" b="b"/>
              <a:pathLst>
                <a:path w="3668" h="2195" extrusionOk="0">
                  <a:moveTo>
                    <a:pt x="1767" y="0"/>
                  </a:moveTo>
                  <a:cubicBezTo>
                    <a:pt x="1714" y="27"/>
                    <a:pt x="1607" y="27"/>
                    <a:pt x="1527" y="27"/>
                  </a:cubicBezTo>
                  <a:cubicBezTo>
                    <a:pt x="1366" y="27"/>
                    <a:pt x="1232" y="81"/>
                    <a:pt x="1098" y="81"/>
                  </a:cubicBezTo>
                  <a:cubicBezTo>
                    <a:pt x="964" y="107"/>
                    <a:pt x="831" y="107"/>
                    <a:pt x="697" y="161"/>
                  </a:cubicBezTo>
                  <a:cubicBezTo>
                    <a:pt x="509" y="241"/>
                    <a:pt x="242" y="375"/>
                    <a:pt x="135" y="643"/>
                  </a:cubicBezTo>
                  <a:cubicBezTo>
                    <a:pt x="1" y="910"/>
                    <a:pt x="54" y="1205"/>
                    <a:pt x="135" y="1419"/>
                  </a:cubicBezTo>
                  <a:lnTo>
                    <a:pt x="161" y="1446"/>
                  </a:lnTo>
                  <a:cubicBezTo>
                    <a:pt x="269" y="1740"/>
                    <a:pt x="429" y="1981"/>
                    <a:pt x="670" y="2115"/>
                  </a:cubicBezTo>
                  <a:cubicBezTo>
                    <a:pt x="697" y="2141"/>
                    <a:pt x="777" y="2168"/>
                    <a:pt x="804" y="2195"/>
                  </a:cubicBezTo>
                  <a:lnTo>
                    <a:pt x="911" y="1794"/>
                  </a:lnTo>
                  <a:cubicBezTo>
                    <a:pt x="964" y="1660"/>
                    <a:pt x="1045" y="1579"/>
                    <a:pt x="1098" y="1472"/>
                  </a:cubicBezTo>
                  <a:cubicBezTo>
                    <a:pt x="1205" y="1365"/>
                    <a:pt x="1259" y="1258"/>
                    <a:pt x="1366" y="1178"/>
                  </a:cubicBezTo>
                  <a:cubicBezTo>
                    <a:pt x="1473" y="1071"/>
                    <a:pt x="1580" y="991"/>
                    <a:pt x="1714" y="910"/>
                  </a:cubicBezTo>
                  <a:cubicBezTo>
                    <a:pt x="1955" y="750"/>
                    <a:pt x="2276" y="616"/>
                    <a:pt x="2570" y="482"/>
                  </a:cubicBezTo>
                  <a:cubicBezTo>
                    <a:pt x="2918" y="375"/>
                    <a:pt x="3240" y="268"/>
                    <a:pt x="3587" y="241"/>
                  </a:cubicBezTo>
                  <a:lnTo>
                    <a:pt x="3668" y="241"/>
                  </a:lnTo>
                  <a:cubicBezTo>
                    <a:pt x="3534" y="188"/>
                    <a:pt x="3400" y="188"/>
                    <a:pt x="3293" y="161"/>
                  </a:cubicBezTo>
                  <a:lnTo>
                    <a:pt x="3132" y="134"/>
                  </a:lnTo>
                  <a:cubicBezTo>
                    <a:pt x="2731" y="54"/>
                    <a:pt x="2222" y="0"/>
                    <a:pt x="1767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4"/>
            <p:cNvSpPr/>
            <p:nvPr/>
          </p:nvSpPr>
          <p:spPr>
            <a:xfrm>
              <a:off x="7029900" y="8459525"/>
              <a:ext cx="2700" cy="25"/>
            </a:xfrm>
            <a:custGeom>
              <a:avLst/>
              <a:gdLst/>
              <a:ahLst/>
              <a:cxnLst/>
              <a:rect l="l" t="t" r="r" b="b"/>
              <a:pathLst>
                <a:path w="108" h="1" extrusionOk="0">
                  <a:moveTo>
                    <a:pt x="0" y="1"/>
                  </a:moveTo>
                  <a:lnTo>
                    <a:pt x="107" y="1"/>
                  </a:lnTo>
                  <a:lnTo>
                    <a:pt x="0" y="1"/>
                  </a:lnTo>
                  <a:cubicBezTo>
                    <a:pt x="27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4"/>
            <p:cNvSpPr/>
            <p:nvPr/>
          </p:nvSpPr>
          <p:spPr>
            <a:xfrm>
              <a:off x="7003125" y="8592025"/>
              <a:ext cx="87675" cy="113775"/>
            </a:xfrm>
            <a:custGeom>
              <a:avLst/>
              <a:gdLst/>
              <a:ahLst/>
              <a:cxnLst/>
              <a:rect l="l" t="t" r="r" b="b"/>
              <a:pathLst>
                <a:path w="3507" h="4551" extrusionOk="0">
                  <a:moveTo>
                    <a:pt x="3346" y="0"/>
                  </a:moveTo>
                  <a:cubicBezTo>
                    <a:pt x="3293" y="0"/>
                    <a:pt x="3213" y="27"/>
                    <a:pt x="3186" y="107"/>
                  </a:cubicBezTo>
                  <a:cubicBezTo>
                    <a:pt x="3159" y="134"/>
                    <a:pt x="3159" y="161"/>
                    <a:pt x="3159" y="188"/>
                  </a:cubicBezTo>
                  <a:cubicBezTo>
                    <a:pt x="3052" y="241"/>
                    <a:pt x="2972" y="322"/>
                    <a:pt x="3025" y="402"/>
                  </a:cubicBezTo>
                  <a:cubicBezTo>
                    <a:pt x="2918" y="536"/>
                    <a:pt x="2784" y="670"/>
                    <a:pt x="2597" y="803"/>
                  </a:cubicBezTo>
                  <a:cubicBezTo>
                    <a:pt x="2436" y="964"/>
                    <a:pt x="2249" y="1098"/>
                    <a:pt x="2008" y="1258"/>
                  </a:cubicBezTo>
                  <a:lnTo>
                    <a:pt x="1874" y="1365"/>
                  </a:lnTo>
                  <a:cubicBezTo>
                    <a:pt x="1473" y="1660"/>
                    <a:pt x="1045" y="2008"/>
                    <a:pt x="670" y="2409"/>
                  </a:cubicBezTo>
                  <a:cubicBezTo>
                    <a:pt x="563" y="2543"/>
                    <a:pt x="482" y="2650"/>
                    <a:pt x="402" y="2731"/>
                  </a:cubicBezTo>
                  <a:cubicBezTo>
                    <a:pt x="349" y="2838"/>
                    <a:pt x="242" y="2971"/>
                    <a:pt x="161" y="3105"/>
                  </a:cubicBezTo>
                  <a:cubicBezTo>
                    <a:pt x="81" y="3319"/>
                    <a:pt x="1" y="3587"/>
                    <a:pt x="81" y="3855"/>
                  </a:cubicBezTo>
                  <a:cubicBezTo>
                    <a:pt x="161" y="4149"/>
                    <a:pt x="402" y="4310"/>
                    <a:pt x="616" y="4417"/>
                  </a:cubicBezTo>
                  <a:lnTo>
                    <a:pt x="643" y="4444"/>
                  </a:lnTo>
                  <a:cubicBezTo>
                    <a:pt x="750" y="4524"/>
                    <a:pt x="884" y="4551"/>
                    <a:pt x="964" y="4551"/>
                  </a:cubicBezTo>
                  <a:lnTo>
                    <a:pt x="937" y="4524"/>
                  </a:lnTo>
                  <a:cubicBezTo>
                    <a:pt x="884" y="4417"/>
                    <a:pt x="830" y="4310"/>
                    <a:pt x="804" y="4176"/>
                  </a:cubicBezTo>
                  <a:cubicBezTo>
                    <a:pt x="777" y="4069"/>
                    <a:pt x="777" y="3935"/>
                    <a:pt x="777" y="3855"/>
                  </a:cubicBezTo>
                  <a:cubicBezTo>
                    <a:pt x="777" y="3587"/>
                    <a:pt x="884" y="3346"/>
                    <a:pt x="964" y="3105"/>
                  </a:cubicBezTo>
                  <a:cubicBezTo>
                    <a:pt x="1098" y="2838"/>
                    <a:pt x="1232" y="2570"/>
                    <a:pt x="1446" y="2329"/>
                  </a:cubicBezTo>
                  <a:cubicBezTo>
                    <a:pt x="1633" y="2061"/>
                    <a:pt x="1847" y="1847"/>
                    <a:pt x="2035" y="1606"/>
                  </a:cubicBezTo>
                  <a:cubicBezTo>
                    <a:pt x="2249" y="1365"/>
                    <a:pt x="2490" y="1125"/>
                    <a:pt x="2704" y="937"/>
                  </a:cubicBezTo>
                  <a:cubicBezTo>
                    <a:pt x="2918" y="723"/>
                    <a:pt x="3105" y="536"/>
                    <a:pt x="3346" y="375"/>
                  </a:cubicBezTo>
                  <a:lnTo>
                    <a:pt x="3507" y="188"/>
                  </a:lnTo>
                  <a:lnTo>
                    <a:pt x="3507" y="134"/>
                  </a:lnTo>
                  <a:cubicBezTo>
                    <a:pt x="3507" y="54"/>
                    <a:pt x="3453" y="27"/>
                    <a:pt x="3427" y="27"/>
                  </a:cubicBezTo>
                  <a:cubicBezTo>
                    <a:pt x="3373" y="27"/>
                    <a:pt x="3346" y="0"/>
                    <a:pt x="334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4"/>
            <p:cNvSpPr/>
            <p:nvPr/>
          </p:nvSpPr>
          <p:spPr>
            <a:xfrm>
              <a:off x="7189825" y="8774025"/>
              <a:ext cx="56225" cy="107100"/>
            </a:xfrm>
            <a:custGeom>
              <a:avLst/>
              <a:gdLst/>
              <a:ahLst/>
              <a:cxnLst/>
              <a:rect l="l" t="t" r="r" b="b"/>
              <a:pathLst>
                <a:path w="2249" h="4284" extrusionOk="0">
                  <a:moveTo>
                    <a:pt x="509" y="1"/>
                  </a:moveTo>
                  <a:cubicBezTo>
                    <a:pt x="375" y="242"/>
                    <a:pt x="268" y="509"/>
                    <a:pt x="188" y="804"/>
                  </a:cubicBezTo>
                  <a:cubicBezTo>
                    <a:pt x="134" y="1125"/>
                    <a:pt x="54" y="1419"/>
                    <a:pt x="27" y="1714"/>
                  </a:cubicBezTo>
                  <a:cubicBezTo>
                    <a:pt x="0" y="2008"/>
                    <a:pt x="0" y="2329"/>
                    <a:pt x="27" y="2624"/>
                  </a:cubicBezTo>
                  <a:cubicBezTo>
                    <a:pt x="54" y="2945"/>
                    <a:pt x="134" y="3213"/>
                    <a:pt x="268" y="3453"/>
                  </a:cubicBezTo>
                  <a:cubicBezTo>
                    <a:pt x="375" y="3694"/>
                    <a:pt x="562" y="3882"/>
                    <a:pt x="776" y="4069"/>
                  </a:cubicBezTo>
                  <a:cubicBezTo>
                    <a:pt x="964" y="4230"/>
                    <a:pt x="1231" y="4283"/>
                    <a:pt x="1579" y="4283"/>
                  </a:cubicBezTo>
                  <a:lnTo>
                    <a:pt x="1633" y="4283"/>
                  </a:lnTo>
                  <a:cubicBezTo>
                    <a:pt x="1794" y="4283"/>
                    <a:pt x="2034" y="4256"/>
                    <a:pt x="2249" y="4123"/>
                  </a:cubicBezTo>
                  <a:cubicBezTo>
                    <a:pt x="2061" y="4069"/>
                    <a:pt x="1901" y="3989"/>
                    <a:pt x="1767" y="3935"/>
                  </a:cubicBezTo>
                  <a:cubicBezTo>
                    <a:pt x="1633" y="3855"/>
                    <a:pt x="1526" y="3748"/>
                    <a:pt x="1446" y="3694"/>
                  </a:cubicBezTo>
                  <a:cubicBezTo>
                    <a:pt x="1339" y="3587"/>
                    <a:pt x="1231" y="3480"/>
                    <a:pt x="1178" y="3400"/>
                  </a:cubicBezTo>
                  <a:cubicBezTo>
                    <a:pt x="991" y="3159"/>
                    <a:pt x="857" y="2918"/>
                    <a:pt x="776" y="2650"/>
                  </a:cubicBezTo>
                  <a:cubicBezTo>
                    <a:pt x="669" y="2356"/>
                    <a:pt x="589" y="2088"/>
                    <a:pt x="536" y="1794"/>
                  </a:cubicBezTo>
                  <a:cubicBezTo>
                    <a:pt x="429" y="1178"/>
                    <a:pt x="429" y="590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4"/>
            <p:cNvSpPr/>
            <p:nvPr/>
          </p:nvSpPr>
          <p:spPr>
            <a:xfrm>
              <a:off x="6950275" y="8160425"/>
              <a:ext cx="157925" cy="166650"/>
            </a:xfrm>
            <a:custGeom>
              <a:avLst/>
              <a:gdLst/>
              <a:ahLst/>
              <a:cxnLst/>
              <a:rect l="l" t="t" r="r" b="b"/>
              <a:pathLst>
                <a:path w="6317" h="6666" extrusionOk="0">
                  <a:moveTo>
                    <a:pt x="3185" y="1"/>
                  </a:moveTo>
                  <a:cubicBezTo>
                    <a:pt x="3051" y="1"/>
                    <a:pt x="2918" y="1"/>
                    <a:pt x="2757" y="27"/>
                  </a:cubicBezTo>
                  <a:cubicBezTo>
                    <a:pt x="2516" y="54"/>
                    <a:pt x="2275" y="161"/>
                    <a:pt x="2008" y="322"/>
                  </a:cubicBezTo>
                  <a:cubicBezTo>
                    <a:pt x="1793" y="456"/>
                    <a:pt x="1579" y="643"/>
                    <a:pt x="1392" y="857"/>
                  </a:cubicBezTo>
                  <a:cubicBezTo>
                    <a:pt x="1178" y="1071"/>
                    <a:pt x="1017" y="1312"/>
                    <a:pt x="857" y="1607"/>
                  </a:cubicBezTo>
                  <a:cubicBezTo>
                    <a:pt x="723" y="1874"/>
                    <a:pt x="589" y="2142"/>
                    <a:pt x="455" y="2436"/>
                  </a:cubicBezTo>
                  <a:cubicBezTo>
                    <a:pt x="214" y="3052"/>
                    <a:pt x="80" y="3667"/>
                    <a:pt x="27" y="4337"/>
                  </a:cubicBezTo>
                  <a:cubicBezTo>
                    <a:pt x="0" y="4658"/>
                    <a:pt x="27" y="4952"/>
                    <a:pt x="80" y="5247"/>
                  </a:cubicBezTo>
                  <a:cubicBezTo>
                    <a:pt x="107" y="5541"/>
                    <a:pt x="161" y="5862"/>
                    <a:pt x="268" y="6130"/>
                  </a:cubicBezTo>
                  <a:cubicBezTo>
                    <a:pt x="321" y="6264"/>
                    <a:pt x="375" y="6344"/>
                    <a:pt x="455" y="6478"/>
                  </a:cubicBezTo>
                  <a:cubicBezTo>
                    <a:pt x="482" y="6531"/>
                    <a:pt x="509" y="6558"/>
                    <a:pt x="589" y="6585"/>
                  </a:cubicBezTo>
                  <a:cubicBezTo>
                    <a:pt x="616" y="6612"/>
                    <a:pt x="643" y="6665"/>
                    <a:pt x="669" y="6665"/>
                  </a:cubicBezTo>
                  <a:lnTo>
                    <a:pt x="696" y="6665"/>
                  </a:lnTo>
                  <a:cubicBezTo>
                    <a:pt x="750" y="6665"/>
                    <a:pt x="776" y="6665"/>
                    <a:pt x="803" y="6612"/>
                  </a:cubicBezTo>
                  <a:cubicBezTo>
                    <a:pt x="2516" y="5327"/>
                    <a:pt x="4283" y="4069"/>
                    <a:pt x="6022" y="2972"/>
                  </a:cubicBezTo>
                  <a:cubicBezTo>
                    <a:pt x="6103" y="2945"/>
                    <a:pt x="6130" y="2838"/>
                    <a:pt x="6130" y="2784"/>
                  </a:cubicBezTo>
                  <a:lnTo>
                    <a:pt x="6156" y="2784"/>
                  </a:lnTo>
                  <a:cubicBezTo>
                    <a:pt x="6183" y="2784"/>
                    <a:pt x="6237" y="2784"/>
                    <a:pt x="6263" y="2731"/>
                  </a:cubicBezTo>
                  <a:cubicBezTo>
                    <a:pt x="6290" y="2704"/>
                    <a:pt x="6317" y="2677"/>
                    <a:pt x="6317" y="2650"/>
                  </a:cubicBezTo>
                  <a:cubicBezTo>
                    <a:pt x="6317" y="2597"/>
                    <a:pt x="6317" y="2543"/>
                    <a:pt x="6290" y="2517"/>
                  </a:cubicBezTo>
                  <a:cubicBezTo>
                    <a:pt x="6156" y="2329"/>
                    <a:pt x="6022" y="2142"/>
                    <a:pt x="5915" y="1981"/>
                  </a:cubicBezTo>
                  <a:lnTo>
                    <a:pt x="5915" y="1928"/>
                  </a:lnTo>
                  <a:lnTo>
                    <a:pt x="5434" y="1232"/>
                  </a:lnTo>
                  <a:cubicBezTo>
                    <a:pt x="5166" y="911"/>
                    <a:pt x="4818" y="643"/>
                    <a:pt x="4443" y="402"/>
                  </a:cubicBezTo>
                  <a:cubicBezTo>
                    <a:pt x="4176" y="241"/>
                    <a:pt x="3881" y="108"/>
                    <a:pt x="3614" y="54"/>
                  </a:cubicBezTo>
                  <a:cubicBezTo>
                    <a:pt x="3453" y="1"/>
                    <a:pt x="3319" y="1"/>
                    <a:pt x="3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4"/>
            <p:cNvSpPr/>
            <p:nvPr/>
          </p:nvSpPr>
          <p:spPr>
            <a:xfrm>
              <a:off x="6949600" y="8160425"/>
              <a:ext cx="70950" cy="166650"/>
            </a:xfrm>
            <a:custGeom>
              <a:avLst/>
              <a:gdLst/>
              <a:ahLst/>
              <a:cxnLst/>
              <a:rect l="l" t="t" r="r" b="b"/>
              <a:pathLst>
                <a:path w="2838" h="6666" extrusionOk="0">
                  <a:moveTo>
                    <a:pt x="2838" y="1"/>
                  </a:moveTo>
                  <a:lnTo>
                    <a:pt x="2838" y="1"/>
                  </a:lnTo>
                  <a:cubicBezTo>
                    <a:pt x="2825" y="9"/>
                    <a:pt x="2812" y="18"/>
                    <a:pt x="2799" y="27"/>
                  </a:cubicBezTo>
                  <a:lnTo>
                    <a:pt x="2799" y="27"/>
                  </a:lnTo>
                  <a:cubicBezTo>
                    <a:pt x="2820" y="26"/>
                    <a:pt x="2838" y="22"/>
                    <a:pt x="2838" y="1"/>
                  </a:cubicBezTo>
                  <a:close/>
                  <a:moveTo>
                    <a:pt x="2799" y="27"/>
                  </a:moveTo>
                  <a:cubicBezTo>
                    <a:pt x="2794" y="27"/>
                    <a:pt x="2789" y="27"/>
                    <a:pt x="2784" y="27"/>
                  </a:cubicBezTo>
                  <a:cubicBezTo>
                    <a:pt x="2543" y="54"/>
                    <a:pt x="2275" y="161"/>
                    <a:pt x="2035" y="322"/>
                  </a:cubicBezTo>
                  <a:cubicBezTo>
                    <a:pt x="1820" y="456"/>
                    <a:pt x="1606" y="616"/>
                    <a:pt x="1419" y="857"/>
                  </a:cubicBezTo>
                  <a:cubicBezTo>
                    <a:pt x="1205" y="1071"/>
                    <a:pt x="1044" y="1285"/>
                    <a:pt x="884" y="1607"/>
                  </a:cubicBezTo>
                  <a:cubicBezTo>
                    <a:pt x="750" y="1874"/>
                    <a:pt x="616" y="2142"/>
                    <a:pt x="482" y="2436"/>
                  </a:cubicBezTo>
                  <a:cubicBezTo>
                    <a:pt x="241" y="3052"/>
                    <a:pt x="107" y="3667"/>
                    <a:pt x="27" y="4337"/>
                  </a:cubicBezTo>
                  <a:cubicBezTo>
                    <a:pt x="0" y="4658"/>
                    <a:pt x="27" y="4952"/>
                    <a:pt x="81" y="5247"/>
                  </a:cubicBezTo>
                  <a:cubicBezTo>
                    <a:pt x="107" y="5595"/>
                    <a:pt x="161" y="5862"/>
                    <a:pt x="268" y="6130"/>
                  </a:cubicBezTo>
                  <a:cubicBezTo>
                    <a:pt x="295" y="6210"/>
                    <a:pt x="375" y="6344"/>
                    <a:pt x="429" y="6478"/>
                  </a:cubicBezTo>
                  <a:cubicBezTo>
                    <a:pt x="482" y="6531"/>
                    <a:pt x="509" y="6558"/>
                    <a:pt x="562" y="6585"/>
                  </a:cubicBezTo>
                  <a:cubicBezTo>
                    <a:pt x="616" y="6612"/>
                    <a:pt x="643" y="6612"/>
                    <a:pt x="670" y="6665"/>
                  </a:cubicBezTo>
                  <a:lnTo>
                    <a:pt x="696" y="6665"/>
                  </a:lnTo>
                  <a:cubicBezTo>
                    <a:pt x="750" y="6665"/>
                    <a:pt x="777" y="6665"/>
                    <a:pt x="803" y="6612"/>
                  </a:cubicBezTo>
                  <a:cubicBezTo>
                    <a:pt x="1151" y="6398"/>
                    <a:pt x="1446" y="6130"/>
                    <a:pt x="1767" y="5889"/>
                  </a:cubicBezTo>
                  <a:cubicBezTo>
                    <a:pt x="1687" y="5621"/>
                    <a:pt x="1580" y="5327"/>
                    <a:pt x="1499" y="5006"/>
                  </a:cubicBezTo>
                  <a:cubicBezTo>
                    <a:pt x="1419" y="4604"/>
                    <a:pt x="1365" y="4176"/>
                    <a:pt x="1365" y="3748"/>
                  </a:cubicBezTo>
                  <a:cubicBezTo>
                    <a:pt x="1365" y="3507"/>
                    <a:pt x="1365" y="3266"/>
                    <a:pt x="1419" y="3052"/>
                  </a:cubicBezTo>
                  <a:cubicBezTo>
                    <a:pt x="1419" y="2918"/>
                    <a:pt x="1446" y="2811"/>
                    <a:pt x="1446" y="2677"/>
                  </a:cubicBezTo>
                  <a:cubicBezTo>
                    <a:pt x="1446" y="2570"/>
                    <a:pt x="1473" y="2463"/>
                    <a:pt x="1499" y="2383"/>
                  </a:cubicBezTo>
                  <a:cubicBezTo>
                    <a:pt x="1553" y="2169"/>
                    <a:pt x="1606" y="2008"/>
                    <a:pt x="1687" y="1794"/>
                  </a:cubicBezTo>
                  <a:cubicBezTo>
                    <a:pt x="1740" y="1607"/>
                    <a:pt x="1820" y="1446"/>
                    <a:pt x="1901" y="1232"/>
                  </a:cubicBezTo>
                  <a:cubicBezTo>
                    <a:pt x="2008" y="1044"/>
                    <a:pt x="2115" y="857"/>
                    <a:pt x="2222" y="697"/>
                  </a:cubicBezTo>
                  <a:cubicBezTo>
                    <a:pt x="2302" y="536"/>
                    <a:pt x="2436" y="375"/>
                    <a:pt x="2570" y="241"/>
                  </a:cubicBezTo>
                  <a:cubicBezTo>
                    <a:pt x="2638" y="151"/>
                    <a:pt x="2725" y="79"/>
                    <a:pt x="2799" y="27"/>
                  </a:cubicBezTo>
                  <a:close/>
                </a:path>
              </a:pathLst>
            </a:custGeom>
            <a:solidFill>
              <a:srgbClr val="434343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4"/>
            <p:cNvSpPr/>
            <p:nvPr/>
          </p:nvSpPr>
          <p:spPr>
            <a:xfrm>
              <a:off x="6948250" y="8215975"/>
              <a:ext cx="236250" cy="222175"/>
            </a:xfrm>
            <a:custGeom>
              <a:avLst/>
              <a:gdLst/>
              <a:ahLst/>
              <a:cxnLst/>
              <a:rect l="l" t="t" r="r" b="b"/>
              <a:pathLst>
                <a:path w="9450" h="8887" extrusionOk="0">
                  <a:moveTo>
                    <a:pt x="6746" y="0"/>
                  </a:moveTo>
                  <a:lnTo>
                    <a:pt x="6103" y="27"/>
                  </a:lnTo>
                  <a:cubicBezTo>
                    <a:pt x="5943" y="27"/>
                    <a:pt x="5755" y="27"/>
                    <a:pt x="5568" y="54"/>
                  </a:cubicBezTo>
                  <a:cubicBezTo>
                    <a:pt x="5220" y="80"/>
                    <a:pt x="4872" y="161"/>
                    <a:pt x="4498" y="214"/>
                  </a:cubicBezTo>
                  <a:cubicBezTo>
                    <a:pt x="4123" y="321"/>
                    <a:pt x="3775" y="455"/>
                    <a:pt x="3400" y="616"/>
                  </a:cubicBezTo>
                  <a:cubicBezTo>
                    <a:pt x="2624" y="964"/>
                    <a:pt x="1928" y="1499"/>
                    <a:pt x="1393" y="2088"/>
                  </a:cubicBezTo>
                  <a:cubicBezTo>
                    <a:pt x="831" y="2703"/>
                    <a:pt x="429" y="3426"/>
                    <a:pt x="215" y="4202"/>
                  </a:cubicBezTo>
                  <a:cubicBezTo>
                    <a:pt x="1" y="5005"/>
                    <a:pt x="1" y="5862"/>
                    <a:pt x="215" y="6718"/>
                  </a:cubicBezTo>
                  <a:cubicBezTo>
                    <a:pt x="322" y="7120"/>
                    <a:pt x="483" y="7521"/>
                    <a:pt x="697" y="7816"/>
                  </a:cubicBezTo>
                  <a:cubicBezTo>
                    <a:pt x="884" y="8137"/>
                    <a:pt x="1205" y="8485"/>
                    <a:pt x="1527" y="8726"/>
                  </a:cubicBezTo>
                  <a:cubicBezTo>
                    <a:pt x="1527" y="8726"/>
                    <a:pt x="1553" y="8726"/>
                    <a:pt x="1553" y="8753"/>
                  </a:cubicBezTo>
                  <a:cubicBezTo>
                    <a:pt x="1553" y="8779"/>
                    <a:pt x="1607" y="8806"/>
                    <a:pt x="1634" y="8860"/>
                  </a:cubicBezTo>
                  <a:cubicBezTo>
                    <a:pt x="1660" y="8886"/>
                    <a:pt x="1687" y="8886"/>
                    <a:pt x="1741" y="8886"/>
                  </a:cubicBezTo>
                  <a:lnTo>
                    <a:pt x="1767" y="8886"/>
                  </a:lnTo>
                  <a:cubicBezTo>
                    <a:pt x="1821" y="8886"/>
                    <a:pt x="1821" y="8860"/>
                    <a:pt x="1874" y="8806"/>
                  </a:cubicBezTo>
                  <a:cubicBezTo>
                    <a:pt x="2196" y="8405"/>
                    <a:pt x="2490" y="8057"/>
                    <a:pt x="2838" y="7655"/>
                  </a:cubicBezTo>
                  <a:lnTo>
                    <a:pt x="2838" y="7602"/>
                  </a:lnTo>
                  <a:cubicBezTo>
                    <a:pt x="3935" y="6263"/>
                    <a:pt x="5300" y="4764"/>
                    <a:pt x="6987" y="3560"/>
                  </a:cubicBezTo>
                  <a:lnTo>
                    <a:pt x="7040" y="3480"/>
                  </a:lnTo>
                  <a:lnTo>
                    <a:pt x="7174" y="3399"/>
                  </a:lnTo>
                  <a:lnTo>
                    <a:pt x="7228" y="3399"/>
                  </a:lnTo>
                  <a:cubicBezTo>
                    <a:pt x="7924" y="2918"/>
                    <a:pt x="8619" y="2516"/>
                    <a:pt x="9315" y="2195"/>
                  </a:cubicBezTo>
                  <a:lnTo>
                    <a:pt x="9422" y="2088"/>
                  </a:lnTo>
                  <a:cubicBezTo>
                    <a:pt x="9449" y="2008"/>
                    <a:pt x="9422" y="1981"/>
                    <a:pt x="9422" y="1927"/>
                  </a:cubicBezTo>
                  <a:lnTo>
                    <a:pt x="9422" y="1874"/>
                  </a:lnTo>
                  <a:cubicBezTo>
                    <a:pt x="9449" y="1847"/>
                    <a:pt x="9449" y="1793"/>
                    <a:pt x="9422" y="1713"/>
                  </a:cubicBezTo>
                  <a:cubicBezTo>
                    <a:pt x="9262" y="1392"/>
                    <a:pt x="9021" y="1071"/>
                    <a:pt x="8753" y="857"/>
                  </a:cubicBezTo>
                  <a:cubicBezTo>
                    <a:pt x="8486" y="616"/>
                    <a:pt x="8138" y="455"/>
                    <a:pt x="7816" y="268"/>
                  </a:cubicBezTo>
                  <a:cubicBezTo>
                    <a:pt x="7522" y="134"/>
                    <a:pt x="7147" y="80"/>
                    <a:pt x="6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4"/>
            <p:cNvSpPr/>
            <p:nvPr/>
          </p:nvSpPr>
          <p:spPr>
            <a:xfrm>
              <a:off x="6946925" y="8223325"/>
              <a:ext cx="111775" cy="214825"/>
            </a:xfrm>
            <a:custGeom>
              <a:avLst/>
              <a:gdLst/>
              <a:ahLst/>
              <a:cxnLst/>
              <a:rect l="l" t="t" r="r" b="b"/>
              <a:pathLst>
                <a:path w="4471" h="8593" extrusionOk="0">
                  <a:moveTo>
                    <a:pt x="4470" y="1"/>
                  </a:moveTo>
                  <a:cubicBezTo>
                    <a:pt x="4149" y="27"/>
                    <a:pt x="3801" y="161"/>
                    <a:pt x="3426" y="322"/>
                  </a:cubicBezTo>
                  <a:cubicBezTo>
                    <a:pt x="2650" y="670"/>
                    <a:pt x="1954" y="1151"/>
                    <a:pt x="1419" y="1794"/>
                  </a:cubicBezTo>
                  <a:cubicBezTo>
                    <a:pt x="830" y="2436"/>
                    <a:pt x="455" y="3132"/>
                    <a:pt x="241" y="3908"/>
                  </a:cubicBezTo>
                  <a:cubicBezTo>
                    <a:pt x="0" y="4711"/>
                    <a:pt x="0" y="5568"/>
                    <a:pt x="241" y="6424"/>
                  </a:cubicBezTo>
                  <a:cubicBezTo>
                    <a:pt x="348" y="6826"/>
                    <a:pt x="509" y="7227"/>
                    <a:pt x="723" y="7522"/>
                  </a:cubicBezTo>
                  <a:cubicBezTo>
                    <a:pt x="910" y="7843"/>
                    <a:pt x="1205" y="8191"/>
                    <a:pt x="1553" y="8432"/>
                  </a:cubicBezTo>
                  <a:cubicBezTo>
                    <a:pt x="1553" y="8432"/>
                    <a:pt x="1580" y="8432"/>
                    <a:pt x="1580" y="8459"/>
                  </a:cubicBezTo>
                  <a:cubicBezTo>
                    <a:pt x="1580" y="8485"/>
                    <a:pt x="1606" y="8512"/>
                    <a:pt x="1660" y="8566"/>
                  </a:cubicBezTo>
                  <a:cubicBezTo>
                    <a:pt x="1687" y="8592"/>
                    <a:pt x="1713" y="8592"/>
                    <a:pt x="1740" y="8592"/>
                  </a:cubicBezTo>
                  <a:lnTo>
                    <a:pt x="1794" y="8592"/>
                  </a:lnTo>
                  <a:cubicBezTo>
                    <a:pt x="1847" y="8592"/>
                    <a:pt x="1874" y="8566"/>
                    <a:pt x="1927" y="8512"/>
                  </a:cubicBezTo>
                  <a:cubicBezTo>
                    <a:pt x="2008" y="8378"/>
                    <a:pt x="2115" y="8271"/>
                    <a:pt x="2222" y="8137"/>
                  </a:cubicBezTo>
                  <a:cubicBezTo>
                    <a:pt x="2061" y="7950"/>
                    <a:pt x="1874" y="7709"/>
                    <a:pt x="1740" y="7522"/>
                  </a:cubicBezTo>
                  <a:cubicBezTo>
                    <a:pt x="1553" y="7174"/>
                    <a:pt x="1392" y="6853"/>
                    <a:pt x="1285" y="6505"/>
                  </a:cubicBezTo>
                  <a:cubicBezTo>
                    <a:pt x="1178" y="6130"/>
                    <a:pt x="1125" y="5755"/>
                    <a:pt x="1125" y="5380"/>
                  </a:cubicBezTo>
                  <a:cubicBezTo>
                    <a:pt x="1125" y="4952"/>
                    <a:pt x="1151" y="4497"/>
                    <a:pt x="1258" y="4096"/>
                  </a:cubicBezTo>
                  <a:cubicBezTo>
                    <a:pt x="1312" y="3908"/>
                    <a:pt x="1339" y="3667"/>
                    <a:pt x="1446" y="3480"/>
                  </a:cubicBezTo>
                  <a:cubicBezTo>
                    <a:pt x="1526" y="3266"/>
                    <a:pt x="1606" y="3105"/>
                    <a:pt x="1687" y="2945"/>
                  </a:cubicBezTo>
                  <a:cubicBezTo>
                    <a:pt x="1874" y="2570"/>
                    <a:pt x="2115" y="2195"/>
                    <a:pt x="2382" y="1874"/>
                  </a:cubicBezTo>
                  <a:cubicBezTo>
                    <a:pt x="2650" y="1499"/>
                    <a:pt x="2945" y="1151"/>
                    <a:pt x="3293" y="857"/>
                  </a:cubicBezTo>
                  <a:cubicBezTo>
                    <a:pt x="3614" y="563"/>
                    <a:pt x="3988" y="295"/>
                    <a:pt x="4363" y="54"/>
                  </a:cubicBezTo>
                  <a:cubicBezTo>
                    <a:pt x="4390" y="27"/>
                    <a:pt x="4417" y="27"/>
                    <a:pt x="4470" y="1"/>
                  </a:cubicBezTo>
                  <a:close/>
                </a:path>
              </a:pathLst>
            </a:custGeom>
            <a:solidFill>
              <a:srgbClr val="434343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4"/>
            <p:cNvSpPr/>
            <p:nvPr/>
          </p:nvSpPr>
          <p:spPr>
            <a:xfrm>
              <a:off x="7172321" y="8404176"/>
              <a:ext cx="311175" cy="294450"/>
            </a:xfrm>
            <a:custGeom>
              <a:avLst/>
              <a:gdLst/>
              <a:ahLst/>
              <a:cxnLst/>
              <a:rect l="l" t="t" r="r" b="b"/>
              <a:pathLst>
                <a:path w="12447" h="11778" extrusionOk="0">
                  <a:moveTo>
                    <a:pt x="7735" y="1"/>
                  </a:moveTo>
                  <a:cubicBezTo>
                    <a:pt x="7280" y="1"/>
                    <a:pt x="6852" y="54"/>
                    <a:pt x="6424" y="134"/>
                  </a:cubicBezTo>
                  <a:cubicBezTo>
                    <a:pt x="5996" y="242"/>
                    <a:pt x="5594" y="349"/>
                    <a:pt x="5112" y="536"/>
                  </a:cubicBezTo>
                  <a:cubicBezTo>
                    <a:pt x="4711" y="723"/>
                    <a:pt x="4283" y="911"/>
                    <a:pt x="3881" y="1152"/>
                  </a:cubicBezTo>
                  <a:cubicBezTo>
                    <a:pt x="3078" y="1607"/>
                    <a:pt x="2382" y="2222"/>
                    <a:pt x="1767" y="2891"/>
                  </a:cubicBezTo>
                  <a:cubicBezTo>
                    <a:pt x="1472" y="3213"/>
                    <a:pt x="1205" y="3587"/>
                    <a:pt x="990" y="3962"/>
                  </a:cubicBezTo>
                  <a:cubicBezTo>
                    <a:pt x="830" y="4256"/>
                    <a:pt x="669" y="4551"/>
                    <a:pt x="535" y="4899"/>
                  </a:cubicBezTo>
                  <a:cubicBezTo>
                    <a:pt x="295" y="5541"/>
                    <a:pt x="134" y="6210"/>
                    <a:pt x="54" y="6906"/>
                  </a:cubicBezTo>
                  <a:cubicBezTo>
                    <a:pt x="0" y="7602"/>
                    <a:pt x="54" y="8298"/>
                    <a:pt x="241" y="8940"/>
                  </a:cubicBezTo>
                  <a:cubicBezTo>
                    <a:pt x="402" y="9610"/>
                    <a:pt x="723" y="10225"/>
                    <a:pt x="1178" y="10680"/>
                  </a:cubicBezTo>
                  <a:cubicBezTo>
                    <a:pt x="1633" y="11189"/>
                    <a:pt x="2275" y="11563"/>
                    <a:pt x="2998" y="11751"/>
                  </a:cubicBezTo>
                  <a:cubicBezTo>
                    <a:pt x="3078" y="11751"/>
                    <a:pt x="3105" y="11778"/>
                    <a:pt x="3185" y="11778"/>
                  </a:cubicBezTo>
                  <a:lnTo>
                    <a:pt x="3239" y="11778"/>
                  </a:lnTo>
                  <a:cubicBezTo>
                    <a:pt x="3266" y="11778"/>
                    <a:pt x="3319" y="11778"/>
                    <a:pt x="3319" y="11751"/>
                  </a:cubicBezTo>
                  <a:lnTo>
                    <a:pt x="3399" y="11644"/>
                  </a:lnTo>
                  <a:lnTo>
                    <a:pt x="3399" y="11510"/>
                  </a:lnTo>
                  <a:lnTo>
                    <a:pt x="3453" y="11456"/>
                  </a:lnTo>
                  <a:cubicBezTo>
                    <a:pt x="3480" y="11376"/>
                    <a:pt x="3506" y="11323"/>
                    <a:pt x="3533" y="11296"/>
                  </a:cubicBezTo>
                  <a:lnTo>
                    <a:pt x="3506" y="11296"/>
                  </a:lnTo>
                  <a:cubicBezTo>
                    <a:pt x="4015" y="10279"/>
                    <a:pt x="4657" y="9288"/>
                    <a:pt x="5460" y="8352"/>
                  </a:cubicBezTo>
                  <a:lnTo>
                    <a:pt x="5487" y="8298"/>
                  </a:lnTo>
                  <a:lnTo>
                    <a:pt x="5487" y="8271"/>
                  </a:lnTo>
                  <a:cubicBezTo>
                    <a:pt x="6558" y="7013"/>
                    <a:pt x="7869" y="5836"/>
                    <a:pt x="9395" y="4765"/>
                  </a:cubicBezTo>
                  <a:cubicBezTo>
                    <a:pt x="10332" y="4123"/>
                    <a:pt x="11295" y="3534"/>
                    <a:pt x="12339" y="2998"/>
                  </a:cubicBezTo>
                  <a:lnTo>
                    <a:pt x="12446" y="2891"/>
                  </a:lnTo>
                  <a:lnTo>
                    <a:pt x="12446" y="2758"/>
                  </a:lnTo>
                  <a:cubicBezTo>
                    <a:pt x="12419" y="2677"/>
                    <a:pt x="12339" y="2650"/>
                    <a:pt x="12286" y="2650"/>
                  </a:cubicBezTo>
                  <a:cubicBezTo>
                    <a:pt x="12232" y="2517"/>
                    <a:pt x="12178" y="2410"/>
                    <a:pt x="12152" y="2276"/>
                  </a:cubicBezTo>
                  <a:cubicBezTo>
                    <a:pt x="12071" y="2115"/>
                    <a:pt x="11964" y="1981"/>
                    <a:pt x="11831" y="1794"/>
                  </a:cubicBezTo>
                  <a:cubicBezTo>
                    <a:pt x="11643" y="1526"/>
                    <a:pt x="11349" y="1259"/>
                    <a:pt x="11001" y="1018"/>
                  </a:cubicBezTo>
                  <a:cubicBezTo>
                    <a:pt x="10706" y="804"/>
                    <a:pt x="10358" y="616"/>
                    <a:pt x="9957" y="456"/>
                  </a:cubicBezTo>
                  <a:cubicBezTo>
                    <a:pt x="9636" y="322"/>
                    <a:pt x="9261" y="188"/>
                    <a:pt x="8860" y="108"/>
                  </a:cubicBezTo>
                  <a:cubicBezTo>
                    <a:pt x="8431" y="54"/>
                    <a:pt x="8057" y="1"/>
                    <a:pt x="7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4"/>
            <p:cNvSpPr/>
            <p:nvPr/>
          </p:nvSpPr>
          <p:spPr>
            <a:xfrm>
              <a:off x="6979050" y="8250100"/>
              <a:ext cx="178000" cy="293100"/>
            </a:xfrm>
            <a:custGeom>
              <a:avLst/>
              <a:gdLst/>
              <a:ahLst/>
              <a:cxnLst/>
              <a:rect l="l" t="t" r="r" b="b"/>
              <a:pathLst>
                <a:path w="7120" h="11724" extrusionOk="0">
                  <a:moveTo>
                    <a:pt x="7120" y="0"/>
                  </a:moveTo>
                  <a:lnTo>
                    <a:pt x="6424" y="80"/>
                  </a:lnTo>
                  <a:cubicBezTo>
                    <a:pt x="6022" y="188"/>
                    <a:pt x="5594" y="295"/>
                    <a:pt x="5112" y="482"/>
                  </a:cubicBezTo>
                  <a:cubicBezTo>
                    <a:pt x="4711" y="669"/>
                    <a:pt x="4283" y="857"/>
                    <a:pt x="3881" y="1098"/>
                  </a:cubicBezTo>
                  <a:cubicBezTo>
                    <a:pt x="3078" y="1553"/>
                    <a:pt x="2382" y="2168"/>
                    <a:pt x="1767" y="2837"/>
                  </a:cubicBezTo>
                  <a:cubicBezTo>
                    <a:pt x="1472" y="3159"/>
                    <a:pt x="1205" y="3533"/>
                    <a:pt x="990" y="3908"/>
                  </a:cubicBezTo>
                  <a:cubicBezTo>
                    <a:pt x="830" y="4202"/>
                    <a:pt x="669" y="4497"/>
                    <a:pt x="535" y="4845"/>
                  </a:cubicBezTo>
                  <a:cubicBezTo>
                    <a:pt x="295" y="5487"/>
                    <a:pt x="134" y="6156"/>
                    <a:pt x="54" y="6852"/>
                  </a:cubicBezTo>
                  <a:cubicBezTo>
                    <a:pt x="0" y="7548"/>
                    <a:pt x="54" y="8244"/>
                    <a:pt x="241" y="8886"/>
                  </a:cubicBezTo>
                  <a:cubicBezTo>
                    <a:pt x="402" y="9556"/>
                    <a:pt x="723" y="10171"/>
                    <a:pt x="1178" y="10626"/>
                  </a:cubicBezTo>
                  <a:cubicBezTo>
                    <a:pt x="1633" y="11135"/>
                    <a:pt x="2275" y="11509"/>
                    <a:pt x="2998" y="11697"/>
                  </a:cubicBezTo>
                  <a:cubicBezTo>
                    <a:pt x="3051" y="11697"/>
                    <a:pt x="3078" y="11724"/>
                    <a:pt x="3105" y="11724"/>
                  </a:cubicBezTo>
                  <a:cubicBezTo>
                    <a:pt x="3078" y="11697"/>
                    <a:pt x="3051" y="11670"/>
                    <a:pt x="3051" y="11643"/>
                  </a:cubicBezTo>
                  <a:lnTo>
                    <a:pt x="2998" y="11590"/>
                  </a:lnTo>
                  <a:cubicBezTo>
                    <a:pt x="2784" y="11295"/>
                    <a:pt x="2543" y="11001"/>
                    <a:pt x="2382" y="10653"/>
                  </a:cubicBezTo>
                  <a:cubicBezTo>
                    <a:pt x="2168" y="10305"/>
                    <a:pt x="2008" y="9850"/>
                    <a:pt x="1874" y="9422"/>
                  </a:cubicBezTo>
                  <a:cubicBezTo>
                    <a:pt x="1740" y="8913"/>
                    <a:pt x="1633" y="8378"/>
                    <a:pt x="1606" y="7843"/>
                  </a:cubicBezTo>
                  <a:lnTo>
                    <a:pt x="1606" y="7093"/>
                  </a:lnTo>
                  <a:cubicBezTo>
                    <a:pt x="1606" y="6825"/>
                    <a:pt x="1633" y="6558"/>
                    <a:pt x="1713" y="6317"/>
                  </a:cubicBezTo>
                  <a:cubicBezTo>
                    <a:pt x="1793" y="5808"/>
                    <a:pt x="1927" y="5300"/>
                    <a:pt x="2141" y="4818"/>
                  </a:cubicBezTo>
                  <a:cubicBezTo>
                    <a:pt x="2302" y="4417"/>
                    <a:pt x="2516" y="4015"/>
                    <a:pt x="2730" y="3640"/>
                  </a:cubicBezTo>
                  <a:cubicBezTo>
                    <a:pt x="2971" y="3266"/>
                    <a:pt x="3239" y="2944"/>
                    <a:pt x="3506" y="2596"/>
                  </a:cubicBezTo>
                  <a:cubicBezTo>
                    <a:pt x="3801" y="2275"/>
                    <a:pt x="4095" y="1927"/>
                    <a:pt x="4443" y="1633"/>
                  </a:cubicBezTo>
                  <a:cubicBezTo>
                    <a:pt x="4818" y="1285"/>
                    <a:pt x="5166" y="1017"/>
                    <a:pt x="5541" y="803"/>
                  </a:cubicBezTo>
                  <a:cubicBezTo>
                    <a:pt x="5942" y="536"/>
                    <a:pt x="6317" y="321"/>
                    <a:pt x="6718" y="161"/>
                  </a:cubicBezTo>
                  <a:cubicBezTo>
                    <a:pt x="6852" y="80"/>
                    <a:pt x="6986" y="27"/>
                    <a:pt x="7120" y="0"/>
                  </a:cubicBezTo>
                  <a:close/>
                </a:path>
              </a:pathLst>
            </a:custGeom>
            <a:solidFill>
              <a:srgbClr val="434343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4"/>
            <p:cNvSpPr/>
            <p:nvPr/>
          </p:nvSpPr>
          <p:spPr>
            <a:xfrm>
              <a:off x="7025875" y="8302950"/>
              <a:ext cx="386800" cy="374075"/>
            </a:xfrm>
            <a:custGeom>
              <a:avLst/>
              <a:gdLst/>
              <a:ahLst/>
              <a:cxnLst/>
              <a:rect l="l" t="t" r="r" b="b"/>
              <a:pathLst>
                <a:path w="15472" h="14963" extrusionOk="0">
                  <a:moveTo>
                    <a:pt x="10627" y="1"/>
                  </a:moveTo>
                  <a:cubicBezTo>
                    <a:pt x="10479" y="27"/>
                    <a:pt x="10339" y="34"/>
                    <a:pt x="10198" y="34"/>
                  </a:cubicBezTo>
                  <a:cubicBezTo>
                    <a:pt x="10058" y="34"/>
                    <a:pt x="9917" y="27"/>
                    <a:pt x="9770" y="27"/>
                  </a:cubicBezTo>
                  <a:lnTo>
                    <a:pt x="9369" y="27"/>
                  </a:lnTo>
                  <a:cubicBezTo>
                    <a:pt x="8459" y="54"/>
                    <a:pt x="7522" y="215"/>
                    <a:pt x="6665" y="482"/>
                  </a:cubicBezTo>
                  <a:cubicBezTo>
                    <a:pt x="4845" y="1045"/>
                    <a:pt x="3266" y="2088"/>
                    <a:pt x="2062" y="3453"/>
                  </a:cubicBezTo>
                  <a:cubicBezTo>
                    <a:pt x="1767" y="3828"/>
                    <a:pt x="1473" y="4203"/>
                    <a:pt x="1232" y="4551"/>
                  </a:cubicBezTo>
                  <a:cubicBezTo>
                    <a:pt x="991" y="4926"/>
                    <a:pt x="804" y="5354"/>
                    <a:pt x="590" y="5809"/>
                  </a:cubicBezTo>
                  <a:cubicBezTo>
                    <a:pt x="268" y="6639"/>
                    <a:pt x="54" y="7522"/>
                    <a:pt x="27" y="8378"/>
                  </a:cubicBezTo>
                  <a:cubicBezTo>
                    <a:pt x="1" y="9262"/>
                    <a:pt x="135" y="10145"/>
                    <a:pt x="402" y="10975"/>
                  </a:cubicBezTo>
                  <a:cubicBezTo>
                    <a:pt x="697" y="11858"/>
                    <a:pt x="1205" y="12688"/>
                    <a:pt x="1821" y="13357"/>
                  </a:cubicBezTo>
                  <a:cubicBezTo>
                    <a:pt x="2169" y="13731"/>
                    <a:pt x="2543" y="14026"/>
                    <a:pt x="2972" y="14320"/>
                  </a:cubicBezTo>
                  <a:cubicBezTo>
                    <a:pt x="3400" y="14641"/>
                    <a:pt x="3882" y="14829"/>
                    <a:pt x="4310" y="14963"/>
                  </a:cubicBezTo>
                  <a:lnTo>
                    <a:pt x="4363" y="14963"/>
                  </a:lnTo>
                  <a:cubicBezTo>
                    <a:pt x="4444" y="14963"/>
                    <a:pt x="4497" y="14936"/>
                    <a:pt x="4551" y="14909"/>
                  </a:cubicBezTo>
                  <a:lnTo>
                    <a:pt x="4604" y="14909"/>
                  </a:lnTo>
                  <a:cubicBezTo>
                    <a:pt x="4658" y="14909"/>
                    <a:pt x="4685" y="14909"/>
                    <a:pt x="4711" y="14856"/>
                  </a:cubicBezTo>
                  <a:lnTo>
                    <a:pt x="4819" y="14775"/>
                  </a:lnTo>
                  <a:cubicBezTo>
                    <a:pt x="4872" y="14641"/>
                    <a:pt x="4952" y="14508"/>
                    <a:pt x="5006" y="14320"/>
                  </a:cubicBezTo>
                  <a:cubicBezTo>
                    <a:pt x="5514" y="13330"/>
                    <a:pt x="6103" y="12366"/>
                    <a:pt x="6639" y="11590"/>
                  </a:cubicBezTo>
                  <a:cubicBezTo>
                    <a:pt x="7281" y="10653"/>
                    <a:pt x="7897" y="9850"/>
                    <a:pt x="8485" y="9101"/>
                  </a:cubicBezTo>
                  <a:cubicBezTo>
                    <a:pt x="8967" y="8539"/>
                    <a:pt x="9449" y="8030"/>
                    <a:pt x="9931" y="7575"/>
                  </a:cubicBezTo>
                  <a:cubicBezTo>
                    <a:pt x="10466" y="7040"/>
                    <a:pt x="10921" y="6665"/>
                    <a:pt x="11376" y="6344"/>
                  </a:cubicBezTo>
                  <a:cubicBezTo>
                    <a:pt x="11724" y="6076"/>
                    <a:pt x="12126" y="5836"/>
                    <a:pt x="12500" y="5595"/>
                  </a:cubicBezTo>
                  <a:lnTo>
                    <a:pt x="12527" y="5595"/>
                  </a:lnTo>
                  <a:cubicBezTo>
                    <a:pt x="12848" y="5407"/>
                    <a:pt x="13196" y="5193"/>
                    <a:pt x="13544" y="4952"/>
                  </a:cubicBezTo>
                  <a:cubicBezTo>
                    <a:pt x="14213" y="4497"/>
                    <a:pt x="14909" y="3989"/>
                    <a:pt x="15391" y="3266"/>
                  </a:cubicBezTo>
                  <a:cubicBezTo>
                    <a:pt x="15418" y="3213"/>
                    <a:pt x="15418" y="3186"/>
                    <a:pt x="15444" y="3159"/>
                  </a:cubicBezTo>
                  <a:cubicBezTo>
                    <a:pt x="15471" y="3132"/>
                    <a:pt x="15471" y="3079"/>
                    <a:pt x="15471" y="3025"/>
                  </a:cubicBezTo>
                  <a:cubicBezTo>
                    <a:pt x="15471" y="2998"/>
                    <a:pt x="15471" y="2945"/>
                    <a:pt x="15444" y="2918"/>
                  </a:cubicBezTo>
                  <a:cubicBezTo>
                    <a:pt x="14775" y="1152"/>
                    <a:pt x="12902" y="456"/>
                    <a:pt x="11804" y="215"/>
                  </a:cubicBezTo>
                  <a:cubicBezTo>
                    <a:pt x="11430" y="108"/>
                    <a:pt x="11028" y="54"/>
                    <a:pt x="10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4"/>
            <p:cNvSpPr/>
            <p:nvPr/>
          </p:nvSpPr>
          <p:spPr>
            <a:xfrm>
              <a:off x="7025875" y="8302275"/>
              <a:ext cx="254975" cy="374750"/>
            </a:xfrm>
            <a:custGeom>
              <a:avLst/>
              <a:gdLst/>
              <a:ahLst/>
              <a:cxnLst/>
              <a:rect l="l" t="t" r="r" b="b"/>
              <a:pathLst>
                <a:path w="10199" h="14990" extrusionOk="0">
                  <a:moveTo>
                    <a:pt x="10198" y="1"/>
                  </a:moveTo>
                  <a:lnTo>
                    <a:pt x="10198" y="1"/>
                  </a:lnTo>
                  <a:cubicBezTo>
                    <a:pt x="10134" y="17"/>
                    <a:pt x="10069" y="33"/>
                    <a:pt x="10004" y="50"/>
                  </a:cubicBezTo>
                  <a:lnTo>
                    <a:pt x="10004" y="50"/>
                  </a:lnTo>
                  <a:cubicBezTo>
                    <a:pt x="10096" y="44"/>
                    <a:pt x="10168" y="31"/>
                    <a:pt x="10198" y="1"/>
                  </a:cubicBezTo>
                  <a:close/>
                  <a:moveTo>
                    <a:pt x="10004" y="50"/>
                  </a:moveTo>
                  <a:lnTo>
                    <a:pt x="10004" y="50"/>
                  </a:lnTo>
                  <a:cubicBezTo>
                    <a:pt x="9934" y="54"/>
                    <a:pt x="9852" y="54"/>
                    <a:pt x="9770" y="54"/>
                  </a:cubicBezTo>
                  <a:lnTo>
                    <a:pt x="9369" y="54"/>
                  </a:lnTo>
                  <a:cubicBezTo>
                    <a:pt x="8459" y="81"/>
                    <a:pt x="7522" y="242"/>
                    <a:pt x="6665" y="509"/>
                  </a:cubicBezTo>
                  <a:cubicBezTo>
                    <a:pt x="4845" y="1072"/>
                    <a:pt x="3239" y="2115"/>
                    <a:pt x="2062" y="3480"/>
                  </a:cubicBezTo>
                  <a:cubicBezTo>
                    <a:pt x="1767" y="3855"/>
                    <a:pt x="1473" y="4230"/>
                    <a:pt x="1232" y="4578"/>
                  </a:cubicBezTo>
                  <a:cubicBezTo>
                    <a:pt x="991" y="4979"/>
                    <a:pt x="777" y="5381"/>
                    <a:pt x="590" y="5836"/>
                  </a:cubicBezTo>
                  <a:cubicBezTo>
                    <a:pt x="268" y="6666"/>
                    <a:pt x="54" y="7549"/>
                    <a:pt x="27" y="8405"/>
                  </a:cubicBezTo>
                  <a:cubicBezTo>
                    <a:pt x="1" y="9289"/>
                    <a:pt x="135" y="10172"/>
                    <a:pt x="402" y="11002"/>
                  </a:cubicBezTo>
                  <a:cubicBezTo>
                    <a:pt x="697" y="11885"/>
                    <a:pt x="1205" y="12715"/>
                    <a:pt x="1821" y="13384"/>
                  </a:cubicBezTo>
                  <a:cubicBezTo>
                    <a:pt x="2169" y="13758"/>
                    <a:pt x="2570" y="14106"/>
                    <a:pt x="2972" y="14347"/>
                  </a:cubicBezTo>
                  <a:cubicBezTo>
                    <a:pt x="3427" y="14668"/>
                    <a:pt x="3882" y="14856"/>
                    <a:pt x="4310" y="14990"/>
                  </a:cubicBezTo>
                  <a:lnTo>
                    <a:pt x="4363" y="14990"/>
                  </a:lnTo>
                  <a:cubicBezTo>
                    <a:pt x="4417" y="14990"/>
                    <a:pt x="4444" y="14990"/>
                    <a:pt x="4471" y="14963"/>
                  </a:cubicBezTo>
                  <a:cubicBezTo>
                    <a:pt x="3935" y="14535"/>
                    <a:pt x="3507" y="14080"/>
                    <a:pt x="3132" y="13625"/>
                  </a:cubicBezTo>
                  <a:cubicBezTo>
                    <a:pt x="2704" y="13089"/>
                    <a:pt x="2410" y="12527"/>
                    <a:pt x="2169" y="11912"/>
                  </a:cubicBezTo>
                  <a:cubicBezTo>
                    <a:pt x="2035" y="11590"/>
                    <a:pt x="1955" y="11269"/>
                    <a:pt x="1901" y="10948"/>
                  </a:cubicBezTo>
                  <a:cubicBezTo>
                    <a:pt x="1821" y="10600"/>
                    <a:pt x="1794" y="10252"/>
                    <a:pt x="1794" y="9877"/>
                  </a:cubicBezTo>
                  <a:cubicBezTo>
                    <a:pt x="1794" y="9503"/>
                    <a:pt x="1794" y="9101"/>
                    <a:pt x="1874" y="8700"/>
                  </a:cubicBezTo>
                  <a:cubicBezTo>
                    <a:pt x="1901" y="8512"/>
                    <a:pt x="1928" y="8271"/>
                    <a:pt x="1981" y="8111"/>
                  </a:cubicBezTo>
                  <a:cubicBezTo>
                    <a:pt x="2008" y="7870"/>
                    <a:pt x="2062" y="7656"/>
                    <a:pt x="2115" y="7495"/>
                  </a:cubicBezTo>
                  <a:cubicBezTo>
                    <a:pt x="2195" y="7201"/>
                    <a:pt x="2303" y="6880"/>
                    <a:pt x="2436" y="6558"/>
                  </a:cubicBezTo>
                  <a:cubicBezTo>
                    <a:pt x="2570" y="6237"/>
                    <a:pt x="2784" y="5943"/>
                    <a:pt x="2945" y="5595"/>
                  </a:cubicBezTo>
                  <a:cubicBezTo>
                    <a:pt x="3346" y="4926"/>
                    <a:pt x="3855" y="4283"/>
                    <a:pt x="4417" y="3668"/>
                  </a:cubicBezTo>
                  <a:cubicBezTo>
                    <a:pt x="5006" y="3025"/>
                    <a:pt x="5648" y="2410"/>
                    <a:pt x="6291" y="1928"/>
                  </a:cubicBezTo>
                  <a:cubicBezTo>
                    <a:pt x="6612" y="1660"/>
                    <a:pt x="6987" y="1419"/>
                    <a:pt x="7334" y="1205"/>
                  </a:cubicBezTo>
                  <a:cubicBezTo>
                    <a:pt x="7682" y="964"/>
                    <a:pt x="8057" y="777"/>
                    <a:pt x="8432" y="617"/>
                  </a:cubicBezTo>
                  <a:cubicBezTo>
                    <a:pt x="8807" y="456"/>
                    <a:pt x="9181" y="322"/>
                    <a:pt x="9529" y="188"/>
                  </a:cubicBezTo>
                  <a:cubicBezTo>
                    <a:pt x="9698" y="132"/>
                    <a:pt x="9853" y="89"/>
                    <a:pt x="10004" y="50"/>
                  </a:cubicBezTo>
                  <a:close/>
                </a:path>
              </a:pathLst>
            </a:custGeom>
            <a:solidFill>
              <a:srgbClr val="434343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4"/>
            <p:cNvSpPr/>
            <p:nvPr/>
          </p:nvSpPr>
          <p:spPr>
            <a:xfrm>
              <a:off x="7099475" y="8364525"/>
              <a:ext cx="472450" cy="445000"/>
            </a:xfrm>
            <a:custGeom>
              <a:avLst/>
              <a:gdLst/>
              <a:ahLst/>
              <a:cxnLst/>
              <a:rect l="l" t="t" r="r" b="b"/>
              <a:pathLst>
                <a:path w="18898" h="17800" extrusionOk="0">
                  <a:moveTo>
                    <a:pt x="10038" y="0"/>
                  </a:moveTo>
                  <a:cubicBezTo>
                    <a:pt x="9396" y="0"/>
                    <a:pt x="8780" y="27"/>
                    <a:pt x="8164" y="134"/>
                  </a:cubicBezTo>
                  <a:cubicBezTo>
                    <a:pt x="7335" y="268"/>
                    <a:pt x="6558" y="509"/>
                    <a:pt x="5809" y="803"/>
                  </a:cubicBezTo>
                  <a:cubicBezTo>
                    <a:pt x="5006" y="1178"/>
                    <a:pt x="4203" y="1633"/>
                    <a:pt x="3507" y="2248"/>
                  </a:cubicBezTo>
                  <a:cubicBezTo>
                    <a:pt x="2811" y="2811"/>
                    <a:pt x="2196" y="3506"/>
                    <a:pt x="1660" y="4283"/>
                  </a:cubicBezTo>
                  <a:cubicBezTo>
                    <a:pt x="1179" y="5005"/>
                    <a:pt x="724" y="5862"/>
                    <a:pt x="456" y="6718"/>
                  </a:cubicBezTo>
                  <a:cubicBezTo>
                    <a:pt x="162" y="7602"/>
                    <a:pt x="28" y="8485"/>
                    <a:pt x="1" y="9395"/>
                  </a:cubicBezTo>
                  <a:cubicBezTo>
                    <a:pt x="1" y="10332"/>
                    <a:pt x="135" y="11242"/>
                    <a:pt x="429" y="12098"/>
                  </a:cubicBezTo>
                  <a:cubicBezTo>
                    <a:pt x="1018" y="13811"/>
                    <a:pt x="2196" y="15310"/>
                    <a:pt x="3748" y="16381"/>
                  </a:cubicBezTo>
                  <a:cubicBezTo>
                    <a:pt x="4471" y="16889"/>
                    <a:pt x="5327" y="17291"/>
                    <a:pt x="6157" y="17532"/>
                  </a:cubicBezTo>
                  <a:cubicBezTo>
                    <a:pt x="6585" y="17665"/>
                    <a:pt x="7014" y="17719"/>
                    <a:pt x="7442" y="17772"/>
                  </a:cubicBezTo>
                  <a:cubicBezTo>
                    <a:pt x="7656" y="17799"/>
                    <a:pt x="7897" y="17799"/>
                    <a:pt x="8084" y="17799"/>
                  </a:cubicBezTo>
                  <a:cubicBezTo>
                    <a:pt x="8325" y="17799"/>
                    <a:pt x="8593" y="17799"/>
                    <a:pt x="8834" y="17772"/>
                  </a:cubicBezTo>
                  <a:cubicBezTo>
                    <a:pt x="8860" y="17772"/>
                    <a:pt x="8914" y="17719"/>
                    <a:pt x="8914" y="17692"/>
                  </a:cubicBezTo>
                  <a:cubicBezTo>
                    <a:pt x="8967" y="17665"/>
                    <a:pt x="8967" y="17585"/>
                    <a:pt x="8967" y="17558"/>
                  </a:cubicBezTo>
                  <a:cubicBezTo>
                    <a:pt x="8967" y="17532"/>
                    <a:pt x="8914" y="17451"/>
                    <a:pt x="8887" y="17451"/>
                  </a:cubicBezTo>
                  <a:cubicBezTo>
                    <a:pt x="8860" y="17425"/>
                    <a:pt x="8834" y="17425"/>
                    <a:pt x="8780" y="17425"/>
                  </a:cubicBezTo>
                  <a:cubicBezTo>
                    <a:pt x="8914" y="17425"/>
                    <a:pt x="9048" y="17398"/>
                    <a:pt x="9208" y="17344"/>
                  </a:cubicBezTo>
                  <a:cubicBezTo>
                    <a:pt x="9690" y="17264"/>
                    <a:pt x="10199" y="17130"/>
                    <a:pt x="10627" y="16943"/>
                  </a:cubicBezTo>
                  <a:cubicBezTo>
                    <a:pt x="11109" y="16782"/>
                    <a:pt x="11537" y="16541"/>
                    <a:pt x="11965" y="16274"/>
                  </a:cubicBezTo>
                  <a:cubicBezTo>
                    <a:pt x="12260" y="16086"/>
                    <a:pt x="12581" y="15872"/>
                    <a:pt x="12929" y="15604"/>
                  </a:cubicBezTo>
                  <a:cubicBezTo>
                    <a:pt x="13598" y="15149"/>
                    <a:pt x="14240" y="14587"/>
                    <a:pt x="14883" y="13945"/>
                  </a:cubicBezTo>
                  <a:cubicBezTo>
                    <a:pt x="15552" y="13303"/>
                    <a:pt x="16141" y="12607"/>
                    <a:pt x="16649" y="11911"/>
                  </a:cubicBezTo>
                  <a:cubicBezTo>
                    <a:pt x="17211" y="11161"/>
                    <a:pt x="17666" y="10385"/>
                    <a:pt x="18014" y="9636"/>
                  </a:cubicBezTo>
                  <a:cubicBezTo>
                    <a:pt x="18389" y="8833"/>
                    <a:pt x="18630" y="8030"/>
                    <a:pt x="18737" y="7254"/>
                  </a:cubicBezTo>
                  <a:cubicBezTo>
                    <a:pt x="18764" y="6906"/>
                    <a:pt x="18790" y="6584"/>
                    <a:pt x="18764" y="6237"/>
                  </a:cubicBezTo>
                  <a:cubicBezTo>
                    <a:pt x="18817" y="6210"/>
                    <a:pt x="18897" y="6156"/>
                    <a:pt x="18871" y="6049"/>
                  </a:cubicBezTo>
                  <a:cubicBezTo>
                    <a:pt x="18737" y="5273"/>
                    <a:pt x="18469" y="4550"/>
                    <a:pt x="18094" y="3881"/>
                  </a:cubicBezTo>
                  <a:cubicBezTo>
                    <a:pt x="17720" y="3239"/>
                    <a:pt x="17265" y="2703"/>
                    <a:pt x="16676" y="2195"/>
                  </a:cubicBezTo>
                  <a:cubicBezTo>
                    <a:pt x="15605" y="1285"/>
                    <a:pt x="14240" y="616"/>
                    <a:pt x="12661" y="295"/>
                  </a:cubicBezTo>
                  <a:cubicBezTo>
                    <a:pt x="11831" y="107"/>
                    <a:pt x="10948" y="0"/>
                    <a:pt x="10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4"/>
            <p:cNvSpPr/>
            <p:nvPr/>
          </p:nvSpPr>
          <p:spPr>
            <a:xfrm>
              <a:off x="7099475" y="8364525"/>
              <a:ext cx="290450" cy="445000"/>
            </a:xfrm>
            <a:custGeom>
              <a:avLst/>
              <a:gdLst/>
              <a:ahLst/>
              <a:cxnLst/>
              <a:rect l="l" t="t" r="r" b="b"/>
              <a:pathLst>
                <a:path w="11618" h="17800" extrusionOk="0">
                  <a:moveTo>
                    <a:pt x="10038" y="0"/>
                  </a:moveTo>
                  <a:cubicBezTo>
                    <a:pt x="9396" y="0"/>
                    <a:pt x="8780" y="27"/>
                    <a:pt x="8164" y="134"/>
                  </a:cubicBezTo>
                  <a:cubicBezTo>
                    <a:pt x="7335" y="268"/>
                    <a:pt x="6558" y="509"/>
                    <a:pt x="5809" y="803"/>
                  </a:cubicBezTo>
                  <a:cubicBezTo>
                    <a:pt x="5006" y="1178"/>
                    <a:pt x="4203" y="1633"/>
                    <a:pt x="3507" y="2248"/>
                  </a:cubicBezTo>
                  <a:cubicBezTo>
                    <a:pt x="2811" y="2811"/>
                    <a:pt x="2196" y="3506"/>
                    <a:pt x="1660" y="4283"/>
                  </a:cubicBezTo>
                  <a:cubicBezTo>
                    <a:pt x="1179" y="5059"/>
                    <a:pt x="724" y="5862"/>
                    <a:pt x="456" y="6718"/>
                  </a:cubicBezTo>
                  <a:cubicBezTo>
                    <a:pt x="162" y="7602"/>
                    <a:pt x="28" y="8485"/>
                    <a:pt x="1" y="9395"/>
                  </a:cubicBezTo>
                  <a:cubicBezTo>
                    <a:pt x="1" y="10332"/>
                    <a:pt x="135" y="11242"/>
                    <a:pt x="429" y="12098"/>
                  </a:cubicBezTo>
                  <a:cubicBezTo>
                    <a:pt x="1018" y="13811"/>
                    <a:pt x="2196" y="15310"/>
                    <a:pt x="3775" y="16381"/>
                  </a:cubicBezTo>
                  <a:cubicBezTo>
                    <a:pt x="4524" y="16889"/>
                    <a:pt x="5354" y="17291"/>
                    <a:pt x="6184" y="17532"/>
                  </a:cubicBezTo>
                  <a:cubicBezTo>
                    <a:pt x="6612" y="17665"/>
                    <a:pt x="7067" y="17719"/>
                    <a:pt x="7495" y="17772"/>
                  </a:cubicBezTo>
                  <a:cubicBezTo>
                    <a:pt x="7683" y="17799"/>
                    <a:pt x="7924" y="17799"/>
                    <a:pt x="8111" y="17799"/>
                  </a:cubicBezTo>
                  <a:lnTo>
                    <a:pt x="8218" y="17799"/>
                  </a:lnTo>
                  <a:lnTo>
                    <a:pt x="8084" y="17719"/>
                  </a:lnTo>
                  <a:cubicBezTo>
                    <a:pt x="8004" y="17692"/>
                    <a:pt x="7924" y="17665"/>
                    <a:pt x="7816" y="17639"/>
                  </a:cubicBezTo>
                  <a:cubicBezTo>
                    <a:pt x="7228" y="17371"/>
                    <a:pt x="6719" y="17103"/>
                    <a:pt x="6291" y="16782"/>
                  </a:cubicBezTo>
                  <a:cubicBezTo>
                    <a:pt x="6023" y="16622"/>
                    <a:pt x="5809" y="16461"/>
                    <a:pt x="5622" y="16247"/>
                  </a:cubicBezTo>
                  <a:cubicBezTo>
                    <a:pt x="5381" y="16059"/>
                    <a:pt x="5193" y="15845"/>
                    <a:pt x="4979" y="15658"/>
                  </a:cubicBezTo>
                  <a:cubicBezTo>
                    <a:pt x="4605" y="15257"/>
                    <a:pt x="4283" y="14775"/>
                    <a:pt x="4016" y="14320"/>
                  </a:cubicBezTo>
                  <a:cubicBezTo>
                    <a:pt x="3748" y="13811"/>
                    <a:pt x="3507" y="13303"/>
                    <a:pt x="3347" y="12821"/>
                  </a:cubicBezTo>
                  <a:cubicBezTo>
                    <a:pt x="3240" y="12553"/>
                    <a:pt x="3186" y="12286"/>
                    <a:pt x="3106" y="12018"/>
                  </a:cubicBezTo>
                  <a:cubicBezTo>
                    <a:pt x="3025" y="11697"/>
                    <a:pt x="2999" y="11483"/>
                    <a:pt x="2972" y="11242"/>
                  </a:cubicBezTo>
                  <a:cubicBezTo>
                    <a:pt x="2892" y="10840"/>
                    <a:pt x="2892" y="10412"/>
                    <a:pt x="2945" y="9957"/>
                  </a:cubicBezTo>
                  <a:cubicBezTo>
                    <a:pt x="2972" y="9127"/>
                    <a:pt x="3186" y="8271"/>
                    <a:pt x="3480" y="7387"/>
                  </a:cubicBezTo>
                  <a:cubicBezTo>
                    <a:pt x="3775" y="6531"/>
                    <a:pt x="4203" y="5674"/>
                    <a:pt x="4712" y="4871"/>
                  </a:cubicBezTo>
                  <a:cubicBezTo>
                    <a:pt x="5247" y="4068"/>
                    <a:pt x="5863" y="3346"/>
                    <a:pt x="6532" y="2703"/>
                  </a:cubicBezTo>
                  <a:cubicBezTo>
                    <a:pt x="7228" y="2034"/>
                    <a:pt x="7950" y="1472"/>
                    <a:pt x="8727" y="1071"/>
                  </a:cubicBezTo>
                  <a:cubicBezTo>
                    <a:pt x="9556" y="589"/>
                    <a:pt x="10413" y="295"/>
                    <a:pt x="11216" y="161"/>
                  </a:cubicBezTo>
                  <a:cubicBezTo>
                    <a:pt x="11350" y="134"/>
                    <a:pt x="11457" y="134"/>
                    <a:pt x="11617" y="107"/>
                  </a:cubicBezTo>
                  <a:cubicBezTo>
                    <a:pt x="11082" y="27"/>
                    <a:pt x="10573" y="0"/>
                    <a:pt x="10038" y="0"/>
                  </a:cubicBezTo>
                  <a:close/>
                </a:path>
              </a:pathLst>
            </a:custGeom>
            <a:solidFill>
              <a:srgbClr val="434343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4"/>
            <p:cNvSpPr/>
            <p:nvPr/>
          </p:nvSpPr>
          <p:spPr>
            <a:xfrm>
              <a:off x="7280825" y="8484800"/>
              <a:ext cx="402175" cy="419725"/>
            </a:xfrm>
            <a:custGeom>
              <a:avLst/>
              <a:gdLst/>
              <a:ahLst/>
              <a:cxnLst/>
              <a:rect l="l" t="t" r="r" b="b"/>
              <a:pathLst>
                <a:path w="16087" h="16789" extrusionOk="0">
                  <a:moveTo>
                    <a:pt x="6531" y="542"/>
                  </a:moveTo>
                  <a:cubicBezTo>
                    <a:pt x="6665" y="542"/>
                    <a:pt x="6772" y="542"/>
                    <a:pt x="6906" y="569"/>
                  </a:cubicBezTo>
                  <a:cubicBezTo>
                    <a:pt x="6959" y="569"/>
                    <a:pt x="7040" y="596"/>
                    <a:pt x="7093" y="623"/>
                  </a:cubicBezTo>
                  <a:lnTo>
                    <a:pt x="7120" y="623"/>
                  </a:lnTo>
                  <a:lnTo>
                    <a:pt x="7227" y="676"/>
                  </a:lnTo>
                  <a:cubicBezTo>
                    <a:pt x="7307" y="703"/>
                    <a:pt x="7334" y="703"/>
                    <a:pt x="7388" y="730"/>
                  </a:cubicBezTo>
                  <a:cubicBezTo>
                    <a:pt x="7522" y="810"/>
                    <a:pt x="7655" y="917"/>
                    <a:pt x="7736" y="970"/>
                  </a:cubicBezTo>
                  <a:cubicBezTo>
                    <a:pt x="7762" y="1051"/>
                    <a:pt x="7789" y="1078"/>
                    <a:pt x="7843" y="1131"/>
                  </a:cubicBezTo>
                  <a:cubicBezTo>
                    <a:pt x="7870" y="1211"/>
                    <a:pt x="7870" y="1265"/>
                    <a:pt x="7896" y="1345"/>
                  </a:cubicBezTo>
                  <a:cubicBezTo>
                    <a:pt x="7896" y="1479"/>
                    <a:pt x="7870" y="1586"/>
                    <a:pt x="7843" y="1666"/>
                  </a:cubicBezTo>
                  <a:cubicBezTo>
                    <a:pt x="7789" y="1720"/>
                    <a:pt x="7789" y="1773"/>
                    <a:pt x="7762" y="1800"/>
                  </a:cubicBezTo>
                  <a:lnTo>
                    <a:pt x="7736" y="1854"/>
                  </a:lnTo>
                  <a:cubicBezTo>
                    <a:pt x="7736" y="1881"/>
                    <a:pt x="7709" y="1907"/>
                    <a:pt x="7709" y="1907"/>
                  </a:cubicBezTo>
                  <a:cubicBezTo>
                    <a:pt x="7629" y="2041"/>
                    <a:pt x="7522" y="2148"/>
                    <a:pt x="7388" y="2255"/>
                  </a:cubicBezTo>
                  <a:cubicBezTo>
                    <a:pt x="7200" y="2443"/>
                    <a:pt x="6959" y="2603"/>
                    <a:pt x="6692" y="2737"/>
                  </a:cubicBezTo>
                  <a:cubicBezTo>
                    <a:pt x="6665" y="2737"/>
                    <a:pt x="6638" y="2791"/>
                    <a:pt x="6585" y="2791"/>
                  </a:cubicBezTo>
                  <a:cubicBezTo>
                    <a:pt x="6264" y="2951"/>
                    <a:pt x="5969" y="3058"/>
                    <a:pt x="5648" y="3112"/>
                  </a:cubicBezTo>
                  <a:cubicBezTo>
                    <a:pt x="5487" y="3139"/>
                    <a:pt x="5354" y="3139"/>
                    <a:pt x="5220" y="3139"/>
                  </a:cubicBezTo>
                  <a:cubicBezTo>
                    <a:pt x="5077" y="3218"/>
                    <a:pt x="4963" y="3241"/>
                    <a:pt x="4865" y="3241"/>
                  </a:cubicBezTo>
                  <a:cubicBezTo>
                    <a:pt x="4798" y="3241"/>
                    <a:pt x="4739" y="3230"/>
                    <a:pt x="4684" y="3219"/>
                  </a:cubicBezTo>
                  <a:cubicBezTo>
                    <a:pt x="4658" y="3219"/>
                    <a:pt x="4631" y="3192"/>
                    <a:pt x="4577" y="3192"/>
                  </a:cubicBezTo>
                  <a:cubicBezTo>
                    <a:pt x="4310" y="3085"/>
                    <a:pt x="4149" y="2924"/>
                    <a:pt x="4015" y="2683"/>
                  </a:cubicBezTo>
                  <a:cubicBezTo>
                    <a:pt x="3962" y="2576"/>
                    <a:pt x="3908" y="2443"/>
                    <a:pt x="3881" y="2309"/>
                  </a:cubicBezTo>
                  <a:lnTo>
                    <a:pt x="3881" y="2282"/>
                  </a:lnTo>
                  <a:lnTo>
                    <a:pt x="3881" y="2255"/>
                  </a:lnTo>
                  <a:lnTo>
                    <a:pt x="3881" y="2202"/>
                  </a:lnTo>
                  <a:lnTo>
                    <a:pt x="3881" y="2175"/>
                  </a:lnTo>
                  <a:lnTo>
                    <a:pt x="3881" y="1934"/>
                  </a:lnTo>
                  <a:cubicBezTo>
                    <a:pt x="3881" y="1881"/>
                    <a:pt x="3908" y="1800"/>
                    <a:pt x="3962" y="1747"/>
                  </a:cubicBezTo>
                  <a:cubicBezTo>
                    <a:pt x="3988" y="1613"/>
                    <a:pt x="4096" y="1506"/>
                    <a:pt x="4176" y="1372"/>
                  </a:cubicBezTo>
                  <a:cubicBezTo>
                    <a:pt x="4283" y="1265"/>
                    <a:pt x="4417" y="1158"/>
                    <a:pt x="4551" y="1078"/>
                  </a:cubicBezTo>
                  <a:cubicBezTo>
                    <a:pt x="4684" y="970"/>
                    <a:pt x="4845" y="890"/>
                    <a:pt x="4952" y="863"/>
                  </a:cubicBezTo>
                  <a:lnTo>
                    <a:pt x="5032" y="837"/>
                  </a:lnTo>
                  <a:cubicBezTo>
                    <a:pt x="5113" y="810"/>
                    <a:pt x="5246" y="730"/>
                    <a:pt x="5380" y="703"/>
                  </a:cubicBezTo>
                  <a:cubicBezTo>
                    <a:pt x="5434" y="703"/>
                    <a:pt x="5461" y="676"/>
                    <a:pt x="5514" y="676"/>
                  </a:cubicBezTo>
                  <a:cubicBezTo>
                    <a:pt x="5862" y="569"/>
                    <a:pt x="6183" y="542"/>
                    <a:pt x="6504" y="542"/>
                  </a:cubicBezTo>
                  <a:close/>
                  <a:moveTo>
                    <a:pt x="4577" y="3620"/>
                  </a:moveTo>
                  <a:cubicBezTo>
                    <a:pt x="4658" y="3647"/>
                    <a:pt x="4684" y="3674"/>
                    <a:pt x="4711" y="3754"/>
                  </a:cubicBezTo>
                  <a:lnTo>
                    <a:pt x="4711" y="3808"/>
                  </a:lnTo>
                  <a:lnTo>
                    <a:pt x="4711" y="3888"/>
                  </a:lnTo>
                  <a:cubicBezTo>
                    <a:pt x="4711" y="3915"/>
                    <a:pt x="4711" y="3941"/>
                    <a:pt x="4684" y="3941"/>
                  </a:cubicBezTo>
                  <a:cubicBezTo>
                    <a:pt x="4631" y="4075"/>
                    <a:pt x="4524" y="4209"/>
                    <a:pt x="4390" y="4289"/>
                  </a:cubicBezTo>
                  <a:cubicBezTo>
                    <a:pt x="4310" y="4316"/>
                    <a:pt x="4283" y="4316"/>
                    <a:pt x="4176" y="4343"/>
                  </a:cubicBezTo>
                  <a:lnTo>
                    <a:pt x="4149" y="4343"/>
                  </a:lnTo>
                  <a:cubicBezTo>
                    <a:pt x="4166" y="4394"/>
                    <a:pt x="4162" y="4412"/>
                    <a:pt x="4149" y="4412"/>
                  </a:cubicBezTo>
                  <a:cubicBezTo>
                    <a:pt x="4142" y="4412"/>
                    <a:pt x="4132" y="4406"/>
                    <a:pt x="4122" y="4396"/>
                  </a:cubicBezTo>
                  <a:cubicBezTo>
                    <a:pt x="4042" y="4396"/>
                    <a:pt x="3988" y="4343"/>
                    <a:pt x="3962" y="4316"/>
                  </a:cubicBezTo>
                  <a:cubicBezTo>
                    <a:pt x="3908" y="4289"/>
                    <a:pt x="3908" y="4263"/>
                    <a:pt x="3908" y="4209"/>
                  </a:cubicBezTo>
                  <a:cubicBezTo>
                    <a:pt x="3881" y="4182"/>
                    <a:pt x="3881" y="4129"/>
                    <a:pt x="3881" y="4022"/>
                  </a:cubicBezTo>
                  <a:cubicBezTo>
                    <a:pt x="3908" y="3888"/>
                    <a:pt x="4015" y="3781"/>
                    <a:pt x="4122" y="3727"/>
                  </a:cubicBezTo>
                  <a:cubicBezTo>
                    <a:pt x="4176" y="3674"/>
                    <a:pt x="4256" y="3647"/>
                    <a:pt x="4363" y="3620"/>
                  </a:cubicBezTo>
                  <a:close/>
                  <a:moveTo>
                    <a:pt x="2838" y="2978"/>
                  </a:moveTo>
                  <a:cubicBezTo>
                    <a:pt x="2945" y="2978"/>
                    <a:pt x="3025" y="3005"/>
                    <a:pt x="3105" y="3031"/>
                  </a:cubicBezTo>
                  <a:lnTo>
                    <a:pt x="3159" y="3031"/>
                  </a:lnTo>
                  <a:cubicBezTo>
                    <a:pt x="3239" y="3085"/>
                    <a:pt x="3346" y="3139"/>
                    <a:pt x="3426" y="3246"/>
                  </a:cubicBezTo>
                  <a:cubicBezTo>
                    <a:pt x="3507" y="3379"/>
                    <a:pt x="3587" y="3620"/>
                    <a:pt x="3507" y="3808"/>
                  </a:cubicBezTo>
                  <a:cubicBezTo>
                    <a:pt x="3507" y="3888"/>
                    <a:pt x="3480" y="3995"/>
                    <a:pt x="3426" y="4049"/>
                  </a:cubicBezTo>
                  <a:cubicBezTo>
                    <a:pt x="3346" y="4129"/>
                    <a:pt x="3319" y="4209"/>
                    <a:pt x="3212" y="4289"/>
                  </a:cubicBezTo>
                  <a:cubicBezTo>
                    <a:pt x="3186" y="4316"/>
                    <a:pt x="3159" y="4343"/>
                    <a:pt x="3078" y="4396"/>
                  </a:cubicBezTo>
                  <a:lnTo>
                    <a:pt x="2945" y="4530"/>
                  </a:lnTo>
                  <a:cubicBezTo>
                    <a:pt x="2784" y="4664"/>
                    <a:pt x="2516" y="4852"/>
                    <a:pt x="2249" y="4852"/>
                  </a:cubicBezTo>
                  <a:cubicBezTo>
                    <a:pt x="2195" y="4860"/>
                    <a:pt x="2151" y="4863"/>
                    <a:pt x="2114" y="4863"/>
                  </a:cubicBezTo>
                  <a:cubicBezTo>
                    <a:pt x="2041" y="4863"/>
                    <a:pt x="1999" y="4852"/>
                    <a:pt x="1981" y="4852"/>
                  </a:cubicBezTo>
                  <a:cubicBezTo>
                    <a:pt x="1820" y="4825"/>
                    <a:pt x="1687" y="4691"/>
                    <a:pt x="1580" y="4530"/>
                  </a:cubicBezTo>
                  <a:cubicBezTo>
                    <a:pt x="1473" y="4343"/>
                    <a:pt x="1446" y="4182"/>
                    <a:pt x="1499" y="3995"/>
                  </a:cubicBezTo>
                  <a:cubicBezTo>
                    <a:pt x="1526" y="3861"/>
                    <a:pt x="1606" y="3727"/>
                    <a:pt x="1740" y="3540"/>
                  </a:cubicBezTo>
                  <a:cubicBezTo>
                    <a:pt x="1767" y="3513"/>
                    <a:pt x="1767" y="3486"/>
                    <a:pt x="1820" y="3486"/>
                  </a:cubicBezTo>
                  <a:cubicBezTo>
                    <a:pt x="1874" y="3406"/>
                    <a:pt x="1981" y="3353"/>
                    <a:pt x="2035" y="3272"/>
                  </a:cubicBezTo>
                  <a:cubicBezTo>
                    <a:pt x="2142" y="3219"/>
                    <a:pt x="2222" y="3192"/>
                    <a:pt x="2275" y="3112"/>
                  </a:cubicBezTo>
                  <a:cubicBezTo>
                    <a:pt x="2302" y="3085"/>
                    <a:pt x="2356" y="3085"/>
                    <a:pt x="2409" y="3031"/>
                  </a:cubicBezTo>
                  <a:cubicBezTo>
                    <a:pt x="2543" y="3005"/>
                    <a:pt x="2650" y="2978"/>
                    <a:pt x="2784" y="2978"/>
                  </a:cubicBezTo>
                  <a:close/>
                  <a:moveTo>
                    <a:pt x="2035" y="5628"/>
                  </a:moveTo>
                  <a:cubicBezTo>
                    <a:pt x="2115" y="5654"/>
                    <a:pt x="2142" y="5654"/>
                    <a:pt x="2168" y="5681"/>
                  </a:cubicBezTo>
                  <a:lnTo>
                    <a:pt x="2249" y="5762"/>
                  </a:lnTo>
                  <a:cubicBezTo>
                    <a:pt x="2302" y="5815"/>
                    <a:pt x="2302" y="5922"/>
                    <a:pt x="2302" y="5949"/>
                  </a:cubicBezTo>
                  <a:lnTo>
                    <a:pt x="2302" y="6002"/>
                  </a:lnTo>
                  <a:lnTo>
                    <a:pt x="2302" y="6056"/>
                  </a:lnTo>
                  <a:cubicBezTo>
                    <a:pt x="2302" y="6083"/>
                    <a:pt x="2302" y="6083"/>
                    <a:pt x="2275" y="6136"/>
                  </a:cubicBezTo>
                  <a:cubicBezTo>
                    <a:pt x="2275" y="6163"/>
                    <a:pt x="2249" y="6217"/>
                    <a:pt x="2222" y="6270"/>
                  </a:cubicBezTo>
                  <a:cubicBezTo>
                    <a:pt x="2168" y="6350"/>
                    <a:pt x="2115" y="6457"/>
                    <a:pt x="2008" y="6538"/>
                  </a:cubicBezTo>
                  <a:cubicBezTo>
                    <a:pt x="1954" y="6591"/>
                    <a:pt x="1874" y="6672"/>
                    <a:pt x="1820" y="6698"/>
                  </a:cubicBezTo>
                  <a:lnTo>
                    <a:pt x="1740" y="6725"/>
                  </a:lnTo>
                  <a:cubicBezTo>
                    <a:pt x="1633" y="6805"/>
                    <a:pt x="1553" y="6859"/>
                    <a:pt x="1446" y="6859"/>
                  </a:cubicBezTo>
                  <a:cubicBezTo>
                    <a:pt x="1365" y="6886"/>
                    <a:pt x="1365" y="6886"/>
                    <a:pt x="1339" y="6886"/>
                  </a:cubicBezTo>
                  <a:cubicBezTo>
                    <a:pt x="1178" y="6859"/>
                    <a:pt x="1071" y="6672"/>
                    <a:pt x="1071" y="6484"/>
                  </a:cubicBezTo>
                  <a:cubicBezTo>
                    <a:pt x="1071" y="6431"/>
                    <a:pt x="1071" y="6350"/>
                    <a:pt x="1098" y="6297"/>
                  </a:cubicBezTo>
                  <a:cubicBezTo>
                    <a:pt x="1098" y="6270"/>
                    <a:pt x="1151" y="6217"/>
                    <a:pt x="1178" y="6190"/>
                  </a:cubicBezTo>
                  <a:cubicBezTo>
                    <a:pt x="1178" y="6163"/>
                    <a:pt x="1205" y="6136"/>
                    <a:pt x="1232" y="6136"/>
                  </a:cubicBezTo>
                  <a:cubicBezTo>
                    <a:pt x="1312" y="6056"/>
                    <a:pt x="1339" y="6002"/>
                    <a:pt x="1419" y="5922"/>
                  </a:cubicBezTo>
                  <a:cubicBezTo>
                    <a:pt x="1473" y="5842"/>
                    <a:pt x="1553" y="5788"/>
                    <a:pt x="1606" y="5762"/>
                  </a:cubicBezTo>
                  <a:cubicBezTo>
                    <a:pt x="1633" y="5762"/>
                    <a:pt x="1687" y="5708"/>
                    <a:pt x="1713" y="5681"/>
                  </a:cubicBezTo>
                  <a:cubicBezTo>
                    <a:pt x="1820" y="5654"/>
                    <a:pt x="1874" y="5628"/>
                    <a:pt x="1954" y="5628"/>
                  </a:cubicBezTo>
                  <a:close/>
                  <a:moveTo>
                    <a:pt x="7801" y="0"/>
                  </a:moveTo>
                  <a:cubicBezTo>
                    <a:pt x="7419" y="0"/>
                    <a:pt x="6979" y="52"/>
                    <a:pt x="6558" y="141"/>
                  </a:cubicBezTo>
                  <a:cubicBezTo>
                    <a:pt x="6531" y="141"/>
                    <a:pt x="6504" y="141"/>
                    <a:pt x="6424" y="168"/>
                  </a:cubicBezTo>
                  <a:cubicBezTo>
                    <a:pt x="5621" y="328"/>
                    <a:pt x="4845" y="596"/>
                    <a:pt x="4176" y="970"/>
                  </a:cubicBezTo>
                  <a:cubicBezTo>
                    <a:pt x="3988" y="1078"/>
                    <a:pt x="3774" y="1211"/>
                    <a:pt x="3614" y="1318"/>
                  </a:cubicBezTo>
                  <a:cubicBezTo>
                    <a:pt x="3587" y="1318"/>
                    <a:pt x="3587" y="1345"/>
                    <a:pt x="3533" y="1345"/>
                  </a:cubicBezTo>
                  <a:cubicBezTo>
                    <a:pt x="3587" y="1399"/>
                    <a:pt x="3587" y="1479"/>
                    <a:pt x="3587" y="1533"/>
                  </a:cubicBezTo>
                  <a:cubicBezTo>
                    <a:pt x="3587" y="1613"/>
                    <a:pt x="3533" y="1640"/>
                    <a:pt x="3533" y="1720"/>
                  </a:cubicBezTo>
                  <a:cubicBezTo>
                    <a:pt x="3507" y="1773"/>
                    <a:pt x="3507" y="1800"/>
                    <a:pt x="3453" y="1854"/>
                  </a:cubicBezTo>
                  <a:cubicBezTo>
                    <a:pt x="3373" y="1907"/>
                    <a:pt x="3319" y="1988"/>
                    <a:pt x="3212" y="2041"/>
                  </a:cubicBezTo>
                  <a:cubicBezTo>
                    <a:pt x="3132" y="2121"/>
                    <a:pt x="3052" y="2148"/>
                    <a:pt x="2918" y="2175"/>
                  </a:cubicBezTo>
                  <a:cubicBezTo>
                    <a:pt x="2838" y="2202"/>
                    <a:pt x="2784" y="2202"/>
                    <a:pt x="2704" y="2255"/>
                  </a:cubicBezTo>
                  <a:lnTo>
                    <a:pt x="2409" y="2336"/>
                  </a:lnTo>
                  <a:lnTo>
                    <a:pt x="2329" y="2336"/>
                  </a:lnTo>
                  <a:lnTo>
                    <a:pt x="2275" y="2416"/>
                  </a:lnTo>
                  <a:cubicBezTo>
                    <a:pt x="1660" y="3085"/>
                    <a:pt x="1178" y="3808"/>
                    <a:pt x="803" y="4584"/>
                  </a:cubicBezTo>
                  <a:cubicBezTo>
                    <a:pt x="429" y="5360"/>
                    <a:pt x="188" y="6163"/>
                    <a:pt x="107" y="6966"/>
                  </a:cubicBezTo>
                  <a:cubicBezTo>
                    <a:pt x="0" y="7796"/>
                    <a:pt x="27" y="8599"/>
                    <a:pt x="161" y="9402"/>
                  </a:cubicBezTo>
                  <a:cubicBezTo>
                    <a:pt x="322" y="10231"/>
                    <a:pt x="643" y="11034"/>
                    <a:pt x="1044" y="11784"/>
                  </a:cubicBezTo>
                  <a:cubicBezTo>
                    <a:pt x="1125" y="11971"/>
                    <a:pt x="1285" y="12159"/>
                    <a:pt x="1365" y="12346"/>
                  </a:cubicBezTo>
                  <a:cubicBezTo>
                    <a:pt x="1499" y="12560"/>
                    <a:pt x="1633" y="12747"/>
                    <a:pt x="1767" y="12881"/>
                  </a:cubicBezTo>
                  <a:cubicBezTo>
                    <a:pt x="2035" y="13256"/>
                    <a:pt x="2356" y="13550"/>
                    <a:pt x="2677" y="13898"/>
                  </a:cubicBezTo>
                  <a:cubicBezTo>
                    <a:pt x="3346" y="14487"/>
                    <a:pt x="4122" y="14996"/>
                    <a:pt x="4979" y="15424"/>
                  </a:cubicBezTo>
                  <a:cubicBezTo>
                    <a:pt x="5835" y="15825"/>
                    <a:pt x="6719" y="16173"/>
                    <a:pt x="7629" y="16387"/>
                  </a:cubicBezTo>
                  <a:cubicBezTo>
                    <a:pt x="8057" y="16495"/>
                    <a:pt x="8539" y="16602"/>
                    <a:pt x="8967" y="16655"/>
                  </a:cubicBezTo>
                  <a:cubicBezTo>
                    <a:pt x="9475" y="16735"/>
                    <a:pt x="9930" y="16762"/>
                    <a:pt x="10385" y="16789"/>
                  </a:cubicBezTo>
                  <a:lnTo>
                    <a:pt x="10600" y="16789"/>
                  </a:lnTo>
                  <a:lnTo>
                    <a:pt x="11322" y="16709"/>
                  </a:lnTo>
                  <a:cubicBezTo>
                    <a:pt x="11804" y="16602"/>
                    <a:pt x="12286" y="16468"/>
                    <a:pt x="12687" y="16334"/>
                  </a:cubicBezTo>
                  <a:cubicBezTo>
                    <a:pt x="13142" y="16173"/>
                    <a:pt x="13597" y="15932"/>
                    <a:pt x="13945" y="15692"/>
                  </a:cubicBezTo>
                  <a:cubicBezTo>
                    <a:pt x="14159" y="15558"/>
                    <a:pt x="14347" y="15424"/>
                    <a:pt x="14534" y="15263"/>
                  </a:cubicBezTo>
                  <a:cubicBezTo>
                    <a:pt x="14748" y="15049"/>
                    <a:pt x="14936" y="14889"/>
                    <a:pt x="15016" y="14701"/>
                  </a:cubicBezTo>
                  <a:cubicBezTo>
                    <a:pt x="15096" y="14594"/>
                    <a:pt x="15150" y="14487"/>
                    <a:pt x="15230" y="14353"/>
                  </a:cubicBezTo>
                  <a:cubicBezTo>
                    <a:pt x="15284" y="14246"/>
                    <a:pt x="15337" y="14166"/>
                    <a:pt x="15364" y="14059"/>
                  </a:cubicBezTo>
                  <a:cubicBezTo>
                    <a:pt x="15417" y="13818"/>
                    <a:pt x="15498" y="13577"/>
                    <a:pt x="15498" y="13363"/>
                  </a:cubicBezTo>
                  <a:cubicBezTo>
                    <a:pt x="15551" y="12828"/>
                    <a:pt x="15498" y="12292"/>
                    <a:pt x="15417" y="11837"/>
                  </a:cubicBezTo>
                  <a:cubicBezTo>
                    <a:pt x="15739" y="11034"/>
                    <a:pt x="15926" y="10205"/>
                    <a:pt x="16006" y="9428"/>
                  </a:cubicBezTo>
                  <a:cubicBezTo>
                    <a:pt x="16087" y="8599"/>
                    <a:pt x="16060" y="7796"/>
                    <a:pt x="15926" y="7020"/>
                  </a:cubicBezTo>
                  <a:cubicBezTo>
                    <a:pt x="15872" y="6591"/>
                    <a:pt x="15739" y="6163"/>
                    <a:pt x="15605" y="5788"/>
                  </a:cubicBezTo>
                  <a:cubicBezTo>
                    <a:pt x="15471" y="5387"/>
                    <a:pt x="15284" y="4985"/>
                    <a:pt x="15069" y="4611"/>
                  </a:cubicBezTo>
                  <a:cubicBezTo>
                    <a:pt x="14614" y="3861"/>
                    <a:pt x="14079" y="3139"/>
                    <a:pt x="13410" y="2523"/>
                  </a:cubicBezTo>
                  <a:cubicBezTo>
                    <a:pt x="13249" y="2389"/>
                    <a:pt x="13089" y="2202"/>
                    <a:pt x="12955" y="2068"/>
                  </a:cubicBezTo>
                  <a:cubicBezTo>
                    <a:pt x="12741" y="1907"/>
                    <a:pt x="12553" y="1773"/>
                    <a:pt x="12339" y="1613"/>
                  </a:cubicBezTo>
                  <a:cubicBezTo>
                    <a:pt x="11991" y="1345"/>
                    <a:pt x="11590" y="1104"/>
                    <a:pt x="11188" y="863"/>
                  </a:cubicBezTo>
                  <a:cubicBezTo>
                    <a:pt x="10707" y="596"/>
                    <a:pt x="10198" y="408"/>
                    <a:pt x="9743" y="194"/>
                  </a:cubicBezTo>
                  <a:cubicBezTo>
                    <a:pt x="9663" y="168"/>
                    <a:pt x="9609" y="141"/>
                    <a:pt x="9529" y="141"/>
                  </a:cubicBezTo>
                  <a:cubicBezTo>
                    <a:pt x="9235" y="114"/>
                    <a:pt x="8967" y="60"/>
                    <a:pt x="8699" y="34"/>
                  </a:cubicBezTo>
                  <a:cubicBezTo>
                    <a:pt x="8458" y="34"/>
                    <a:pt x="8271" y="7"/>
                    <a:pt x="8030" y="7"/>
                  </a:cubicBezTo>
                  <a:cubicBezTo>
                    <a:pt x="7957" y="2"/>
                    <a:pt x="7880" y="0"/>
                    <a:pt x="7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4"/>
            <p:cNvSpPr/>
            <p:nvPr/>
          </p:nvSpPr>
          <p:spPr>
            <a:xfrm>
              <a:off x="7236000" y="8472250"/>
              <a:ext cx="311175" cy="432950"/>
            </a:xfrm>
            <a:custGeom>
              <a:avLst/>
              <a:gdLst/>
              <a:ahLst/>
              <a:cxnLst/>
              <a:rect l="l" t="t" r="r" b="b"/>
              <a:pathLst>
                <a:path w="12447" h="17318" extrusionOk="0">
                  <a:moveTo>
                    <a:pt x="7789" y="0"/>
                  </a:moveTo>
                  <a:cubicBezTo>
                    <a:pt x="7147" y="27"/>
                    <a:pt x="6504" y="107"/>
                    <a:pt x="5915" y="268"/>
                  </a:cubicBezTo>
                  <a:cubicBezTo>
                    <a:pt x="5648" y="348"/>
                    <a:pt x="5380" y="429"/>
                    <a:pt x="5112" y="536"/>
                  </a:cubicBezTo>
                  <a:cubicBezTo>
                    <a:pt x="4684" y="696"/>
                    <a:pt x="4229" y="937"/>
                    <a:pt x="3881" y="1205"/>
                  </a:cubicBezTo>
                  <a:cubicBezTo>
                    <a:pt x="3506" y="1446"/>
                    <a:pt x="3132" y="1740"/>
                    <a:pt x="2810" y="2088"/>
                  </a:cubicBezTo>
                  <a:cubicBezTo>
                    <a:pt x="2141" y="2704"/>
                    <a:pt x="1553" y="3453"/>
                    <a:pt x="1097" y="4283"/>
                  </a:cubicBezTo>
                  <a:cubicBezTo>
                    <a:pt x="616" y="5113"/>
                    <a:pt x="321" y="6023"/>
                    <a:pt x="161" y="6933"/>
                  </a:cubicBezTo>
                  <a:cubicBezTo>
                    <a:pt x="0" y="7896"/>
                    <a:pt x="0" y="8833"/>
                    <a:pt x="134" y="9690"/>
                  </a:cubicBezTo>
                  <a:cubicBezTo>
                    <a:pt x="295" y="10680"/>
                    <a:pt x="696" y="11670"/>
                    <a:pt x="1258" y="12500"/>
                  </a:cubicBezTo>
                  <a:cubicBezTo>
                    <a:pt x="1767" y="13276"/>
                    <a:pt x="2355" y="13945"/>
                    <a:pt x="3105" y="14588"/>
                  </a:cubicBezTo>
                  <a:cubicBezTo>
                    <a:pt x="3158" y="14668"/>
                    <a:pt x="3266" y="14721"/>
                    <a:pt x="3346" y="14748"/>
                  </a:cubicBezTo>
                  <a:cubicBezTo>
                    <a:pt x="4149" y="15391"/>
                    <a:pt x="5032" y="15899"/>
                    <a:pt x="6022" y="16301"/>
                  </a:cubicBezTo>
                  <a:cubicBezTo>
                    <a:pt x="6103" y="16327"/>
                    <a:pt x="6210" y="16354"/>
                    <a:pt x="6290" y="16381"/>
                  </a:cubicBezTo>
                  <a:cubicBezTo>
                    <a:pt x="6718" y="16568"/>
                    <a:pt x="7147" y="16702"/>
                    <a:pt x="7628" y="16836"/>
                  </a:cubicBezTo>
                  <a:cubicBezTo>
                    <a:pt x="7976" y="16916"/>
                    <a:pt x="8378" y="17023"/>
                    <a:pt x="8833" y="17104"/>
                  </a:cubicBezTo>
                  <a:cubicBezTo>
                    <a:pt x="9689" y="17264"/>
                    <a:pt x="10492" y="17318"/>
                    <a:pt x="11295" y="17318"/>
                  </a:cubicBezTo>
                  <a:lnTo>
                    <a:pt x="11723" y="17318"/>
                  </a:lnTo>
                  <a:cubicBezTo>
                    <a:pt x="11964" y="17318"/>
                    <a:pt x="12205" y="17291"/>
                    <a:pt x="12446" y="17264"/>
                  </a:cubicBezTo>
                  <a:lnTo>
                    <a:pt x="12205" y="17264"/>
                  </a:lnTo>
                  <a:cubicBezTo>
                    <a:pt x="11777" y="17264"/>
                    <a:pt x="11322" y="17237"/>
                    <a:pt x="10787" y="17130"/>
                  </a:cubicBezTo>
                  <a:cubicBezTo>
                    <a:pt x="10358" y="17050"/>
                    <a:pt x="9877" y="16970"/>
                    <a:pt x="9448" y="16863"/>
                  </a:cubicBezTo>
                  <a:cubicBezTo>
                    <a:pt x="8512" y="16622"/>
                    <a:pt x="7655" y="16301"/>
                    <a:pt x="6799" y="15899"/>
                  </a:cubicBezTo>
                  <a:cubicBezTo>
                    <a:pt x="5942" y="15471"/>
                    <a:pt x="5166" y="14962"/>
                    <a:pt x="4497" y="14347"/>
                  </a:cubicBezTo>
                  <a:cubicBezTo>
                    <a:pt x="4176" y="14052"/>
                    <a:pt x="3881" y="13704"/>
                    <a:pt x="3587" y="13356"/>
                  </a:cubicBezTo>
                  <a:cubicBezTo>
                    <a:pt x="3453" y="13169"/>
                    <a:pt x="3373" y="13008"/>
                    <a:pt x="3185" y="12821"/>
                  </a:cubicBezTo>
                  <a:cubicBezTo>
                    <a:pt x="3105" y="12634"/>
                    <a:pt x="2971" y="12446"/>
                    <a:pt x="2864" y="12232"/>
                  </a:cubicBezTo>
                  <a:cubicBezTo>
                    <a:pt x="2463" y="11510"/>
                    <a:pt x="2168" y="10707"/>
                    <a:pt x="1981" y="9877"/>
                  </a:cubicBezTo>
                  <a:cubicBezTo>
                    <a:pt x="1820" y="9074"/>
                    <a:pt x="1793" y="8217"/>
                    <a:pt x="1927" y="7414"/>
                  </a:cubicBezTo>
                  <a:cubicBezTo>
                    <a:pt x="2034" y="6611"/>
                    <a:pt x="2248" y="5809"/>
                    <a:pt x="2623" y="5059"/>
                  </a:cubicBezTo>
                  <a:cubicBezTo>
                    <a:pt x="2998" y="4283"/>
                    <a:pt x="3506" y="3533"/>
                    <a:pt x="4095" y="2864"/>
                  </a:cubicBezTo>
                  <a:lnTo>
                    <a:pt x="4176" y="2811"/>
                  </a:lnTo>
                  <a:lnTo>
                    <a:pt x="3988" y="2811"/>
                  </a:lnTo>
                  <a:cubicBezTo>
                    <a:pt x="3935" y="2811"/>
                    <a:pt x="3854" y="2784"/>
                    <a:pt x="3774" y="2730"/>
                  </a:cubicBezTo>
                  <a:cubicBezTo>
                    <a:pt x="3774" y="2730"/>
                    <a:pt x="3721" y="2730"/>
                    <a:pt x="3721" y="2704"/>
                  </a:cubicBezTo>
                  <a:cubicBezTo>
                    <a:pt x="3640" y="2650"/>
                    <a:pt x="3560" y="2543"/>
                    <a:pt x="3533" y="2409"/>
                  </a:cubicBezTo>
                  <a:cubicBezTo>
                    <a:pt x="3506" y="2249"/>
                    <a:pt x="3533" y="2061"/>
                    <a:pt x="3587" y="1928"/>
                  </a:cubicBezTo>
                  <a:cubicBezTo>
                    <a:pt x="3694" y="1767"/>
                    <a:pt x="3828" y="1660"/>
                    <a:pt x="3935" y="1580"/>
                  </a:cubicBezTo>
                  <a:cubicBezTo>
                    <a:pt x="4068" y="1472"/>
                    <a:pt x="4229" y="1392"/>
                    <a:pt x="4390" y="1339"/>
                  </a:cubicBezTo>
                  <a:cubicBezTo>
                    <a:pt x="4497" y="1312"/>
                    <a:pt x="4604" y="1258"/>
                    <a:pt x="4711" y="1258"/>
                  </a:cubicBezTo>
                  <a:cubicBezTo>
                    <a:pt x="4764" y="1258"/>
                    <a:pt x="4845" y="1258"/>
                    <a:pt x="4871" y="1312"/>
                  </a:cubicBezTo>
                  <a:cubicBezTo>
                    <a:pt x="4898" y="1312"/>
                    <a:pt x="4898" y="1312"/>
                    <a:pt x="4925" y="1339"/>
                  </a:cubicBezTo>
                  <a:cubicBezTo>
                    <a:pt x="4925" y="1339"/>
                    <a:pt x="4979" y="1339"/>
                    <a:pt x="4979" y="1365"/>
                  </a:cubicBezTo>
                  <a:cubicBezTo>
                    <a:pt x="5059" y="1446"/>
                    <a:pt x="5166" y="1499"/>
                    <a:pt x="5193" y="1606"/>
                  </a:cubicBezTo>
                  <a:cubicBezTo>
                    <a:pt x="5246" y="1633"/>
                    <a:pt x="5246" y="1713"/>
                    <a:pt x="5273" y="1740"/>
                  </a:cubicBezTo>
                  <a:cubicBezTo>
                    <a:pt x="5460" y="1606"/>
                    <a:pt x="5701" y="1472"/>
                    <a:pt x="5915" y="1365"/>
                  </a:cubicBezTo>
                  <a:cubicBezTo>
                    <a:pt x="6584" y="991"/>
                    <a:pt x="7334" y="723"/>
                    <a:pt x="8137" y="562"/>
                  </a:cubicBezTo>
                  <a:cubicBezTo>
                    <a:pt x="8190" y="562"/>
                    <a:pt x="8217" y="536"/>
                    <a:pt x="8271" y="536"/>
                  </a:cubicBezTo>
                  <a:cubicBezTo>
                    <a:pt x="8806" y="429"/>
                    <a:pt x="9341" y="402"/>
                    <a:pt x="9877" y="402"/>
                  </a:cubicBezTo>
                  <a:cubicBezTo>
                    <a:pt x="10091" y="402"/>
                    <a:pt x="10332" y="402"/>
                    <a:pt x="10546" y="429"/>
                  </a:cubicBezTo>
                  <a:cubicBezTo>
                    <a:pt x="10813" y="455"/>
                    <a:pt x="11081" y="509"/>
                    <a:pt x="11402" y="536"/>
                  </a:cubicBezTo>
                  <a:lnTo>
                    <a:pt x="11429" y="536"/>
                  </a:lnTo>
                  <a:cubicBezTo>
                    <a:pt x="11135" y="429"/>
                    <a:pt x="10787" y="295"/>
                    <a:pt x="10492" y="241"/>
                  </a:cubicBezTo>
                  <a:cubicBezTo>
                    <a:pt x="9689" y="107"/>
                    <a:pt x="8860" y="0"/>
                    <a:pt x="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4"/>
            <p:cNvSpPr/>
            <p:nvPr/>
          </p:nvSpPr>
          <p:spPr>
            <a:xfrm>
              <a:off x="7377175" y="8499675"/>
              <a:ext cx="99050" cy="68950"/>
            </a:xfrm>
            <a:custGeom>
              <a:avLst/>
              <a:gdLst/>
              <a:ahLst/>
              <a:cxnLst/>
              <a:rect l="l" t="t" r="r" b="b"/>
              <a:pathLst>
                <a:path w="3962" h="2758" extrusionOk="0">
                  <a:moveTo>
                    <a:pt x="2650" y="1"/>
                  </a:moveTo>
                  <a:cubicBezTo>
                    <a:pt x="2329" y="1"/>
                    <a:pt x="2008" y="81"/>
                    <a:pt x="1660" y="135"/>
                  </a:cubicBezTo>
                  <a:cubicBezTo>
                    <a:pt x="1633" y="135"/>
                    <a:pt x="1607" y="188"/>
                    <a:pt x="1526" y="188"/>
                  </a:cubicBezTo>
                  <a:cubicBezTo>
                    <a:pt x="1392" y="215"/>
                    <a:pt x="1259" y="242"/>
                    <a:pt x="1178" y="322"/>
                  </a:cubicBezTo>
                  <a:lnTo>
                    <a:pt x="1098" y="349"/>
                  </a:lnTo>
                  <a:cubicBezTo>
                    <a:pt x="991" y="375"/>
                    <a:pt x="830" y="429"/>
                    <a:pt x="697" y="536"/>
                  </a:cubicBezTo>
                  <a:cubicBezTo>
                    <a:pt x="536" y="643"/>
                    <a:pt x="429" y="750"/>
                    <a:pt x="322" y="857"/>
                  </a:cubicBezTo>
                  <a:cubicBezTo>
                    <a:pt x="188" y="991"/>
                    <a:pt x="134" y="1071"/>
                    <a:pt x="81" y="1205"/>
                  </a:cubicBezTo>
                  <a:cubicBezTo>
                    <a:pt x="54" y="1286"/>
                    <a:pt x="27" y="1339"/>
                    <a:pt x="27" y="1419"/>
                  </a:cubicBezTo>
                  <a:cubicBezTo>
                    <a:pt x="27" y="1473"/>
                    <a:pt x="1" y="1580"/>
                    <a:pt x="27" y="1660"/>
                  </a:cubicBezTo>
                  <a:lnTo>
                    <a:pt x="27" y="1687"/>
                  </a:lnTo>
                  <a:lnTo>
                    <a:pt x="27" y="1714"/>
                  </a:lnTo>
                  <a:lnTo>
                    <a:pt x="27" y="1741"/>
                  </a:lnTo>
                  <a:lnTo>
                    <a:pt x="27" y="1794"/>
                  </a:lnTo>
                  <a:cubicBezTo>
                    <a:pt x="54" y="1928"/>
                    <a:pt x="81" y="2008"/>
                    <a:pt x="161" y="2142"/>
                  </a:cubicBezTo>
                  <a:cubicBezTo>
                    <a:pt x="295" y="2383"/>
                    <a:pt x="482" y="2544"/>
                    <a:pt x="723" y="2651"/>
                  </a:cubicBezTo>
                  <a:cubicBezTo>
                    <a:pt x="750" y="2651"/>
                    <a:pt x="804" y="2677"/>
                    <a:pt x="830" y="2677"/>
                  </a:cubicBezTo>
                  <a:cubicBezTo>
                    <a:pt x="964" y="2731"/>
                    <a:pt x="1125" y="2758"/>
                    <a:pt x="1285" y="2758"/>
                  </a:cubicBezTo>
                  <a:cubicBezTo>
                    <a:pt x="1419" y="2758"/>
                    <a:pt x="1607" y="2758"/>
                    <a:pt x="1740" y="2731"/>
                  </a:cubicBezTo>
                  <a:cubicBezTo>
                    <a:pt x="2035" y="2651"/>
                    <a:pt x="2356" y="2544"/>
                    <a:pt x="2677" y="2383"/>
                  </a:cubicBezTo>
                  <a:cubicBezTo>
                    <a:pt x="2704" y="2383"/>
                    <a:pt x="2731" y="2356"/>
                    <a:pt x="2758" y="2356"/>
                  </a:cubicBezTo>
                  <a:cubicBezTo>
                    <a:pt x="3025" y="2222"/>
                    <a:pt x="3266" y="2062"/>
                    <a:pt x="3480" y="1848"/>
                  </a:cubicBezTo>
                  <a:cubicBezTo>
                    <a:pt x="3614" y="1741"/>
                    <a:pt x="3694" y="1607"/>
                    <a:pt x="3775" y="1526"/>
                  </a:cubicBezTo>
                  <a:cubicBezTo>
                    <a:pt x="3801" y="1473"/>
                    <a:pt x="3801" y="1446"/>
                    <a:pt x="3801" y="1446"/>
                  </a:cubicBezTo>
                  <a:lnTo>
                    <a:pt x="3828" y="1419"/>
                  </a:lnTo>
                  <a:cubicBezTo>
                    <a:pt x="3882" y="1393"/>
                    <a:pt x="3908" y="1312"/>
                    <a:pt x="3908" y="1286"/>
                  </a:cubicBezTo>
                  <a:cubicBezTo>
                    <a:pt x="3935" y="1178"/>
                    <a:pt x="3962" y="1045"/>
                    <a:pt x="3962" y="938"/>
                  </a:cubicBezTo>
                  <a:cubicBezTo>
                    <a:pt x="3962" y="884"/>
                    <a:pt x="3935" y="804"/>
                    <a:pt x="3908" y="750"/>
                  </a:cubicBezTo>
                  <a:cubicBezTo>
                    <a:pt x="3882" y="670"/>
                    <a:pt x="3828" y="643"/>
                    <a:pt x="3801" y="590"/>
                  </a:cubicBezTo>
                  <a:cubicBezTo>
                    <a:pt x="3748" y="483"/>
                    <a:pt x="3614" y="402"/>
                    <a:pt x="3480" y="349"/>
                  </a:cubicBezTo>
                  <a:cubicBezTo>
                    <a:pt x="3400" y="322"/>
                    <a:pt x="3373" y="322"/>
                    <a:pt x="3293" y="268"/>
                  </a:cubicBezTo>
                  <a:lnTo>
                    <a:pt x="3213" y="242"/>
                  </a:lnTo>
                  <a:lnTo>
                    <a:pt x="3159" y="242"/>
                  </a:lnTo>
                  <a:cubicBezTo>
                    <a:pt x="3105" y="215"/>
                    <a:pt x="3025" y="215"/>
                    <a:pt x="2972" y="188"/>
                  </a:cubicBezTo>
                  <a:cubicBezTo>
                    <a:pt x="2918" y="54"/>
                    <a:pt x="2811" y="1"/>
                    <a:pt x="2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4"/>
            <p:cNvSpPr/>
            <p:nvPr/>
          </p:nvSpPr>
          <p:spPr>
            <a:xfrm>
              <a:off x="7324325" y="8507700"/>
              <a:ext cx="47525" cy="38175"/>
            </a:xfrm>
            <a:custGeom>
              <a:avLst/>
              <a:gdLst/>
              <a:ahLst/>
              <a:cxnLst/>
              <a:rect l="l" t="t" r="r" b="b"/>
              <a:pathLst>
                <a:path w="1901" h="1527" extrusionOk="0">
                  <a:moveTo>
                    <a:pt x="1205" y="1"/>
                  </a:moveTo>
                  <a:cubicBezTo>
                    <a:pt x="1098" y="1"/>
                    <a:pt x="1017" y="28"/>
                    <a:pt x="910" y="54"/>
                  </a:cubicBezTo>
                  <a:cubicBezTo>
                    <a:pt x="750" y="135"/>
                    <a:pt x="562" y="188"/>
                    <a:pt x="428" y="295"/>
                  </a:cubicBezTo>
                  <a:cubicBezTo>
                    <a:pt x="348" y="349"/>
                    <a:pt x="161" y="483"/>
                    <a:pt x="107" y="670"/>
                  </a:cubicBezTo>
                  <a:cubicBezTo>
                    <a:pt x="27" y="804"/>
                    <a:pt x="0" y="965"/>
                    <a:pt x="27" y="1125"/>
                  </a:cubicBezTo>
                  <a:cubicBezTo>
                    <a:pt x="80" y="1259"/>
                    <a:pt x="134" y="1366"/>
                    <a:pt x="241" y="1420"/>
                  </a:cubicBezTo>
                  <a:cubicBezTo>
                    <a:pt x="241" y="1420"/>
                    <a:pt x="268" y="1420"/>
                    <a:pt x="268" y="1473"/>
                  </a:cubicBezTo>
                  <a:cubicBezTo>
                    <a:pt x="348" y="1500"/>
                    <a:pt x="402" y="1527"/>
                    <a:pt x="509" y="1527"/>
                  </a:cubicBezTo>
                  <a:lnTo>
                    <a:pt x="750" y="1527"/>
                  </a:lnTo>
                  <a:lnTo>
                    <a:pt x="1044" y="1420"/>
                  </a:lnTo>
                  <a:cubicBezTo>
                    <a:pt x="1098" y="1420"/>
                    <a:pt x="1178" y="1393"/>
                    <a:pt x="1231" y="1366"/>
                  </a:cubicBezTo>
                  <a:cubicBezTo>
                    <a:pt x="1365" y="1339"/>
                    <a:pt x="1472" y="1259"/>
                    <a:pt x="1553" y="1232"/>
                  </a:cubicBezTo>
                  <a:cubicBezTo>
                    <a:pt x="1633" y="1152"/>
                    <a:pt x="1713" y="1098"/>
                    <a:pt x="1767" y="1018"/>
                  </a:cubicBezTo>
                  <a:cubicBezTo>
                    <a:pt x="1820" y="991"/>
                    <a:pt x="1847" y="938"/>
                    <a:pt x="1874" y="884"/>
                  </a:cubicBezTo>
                  <a:cubicBezTo>
                    <a:pt x="1901" y="831"/>
                    <a:pt x="1901" y="750"/>
                    <a:pt x="1901" y="724"/>
                  </a:cubicBezTo>
                  <a:cubicBezTo>
                    <a:pt x="1901" y="670"/>
                    <a:pt x="1901" y="590"/>
                    <a:pt x="1874" y="536"/>
                  </a:cubicBezTo>
                  <a:cubicBezTo>
                    <a:pt x="1874" y="483"/>
                    <a:pt x="1847" y="429"/>
                    <a:pt x="1820" y="402"/>
                  </a:cubicBezTo>
                  <a:cubicBezTo>
                    <a:pt x="1740" y="295"/>
                    <a:pt x="1686" y="188"/>
                    <a:pt x="1579" y="162"/>
                  </a:cubicBezTo>
                  <a:cubicBezTo>
                    <a:pt x="1579" y="162"/>
                    <a:pt x="1553" y="162"/>
                    <a:pt x="1553" y="135"/>
                  </a:cubicBezTo>
                  <a:cubicBezTo>
                    <a:pt x="1499" y="135"/>
                    <a:pt x="1499" y="135"/>
                    <a:pt x="1472" y="81"/>
                  </a:cubicBezTo>
                  <a:cubicBezTo>
                    <a:pt x="1338" y="1"/>
                    <a:pt x="1285" y="1"/>
                    <a:pt x="1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4"/>
            <p:cNvSpPr/>
            <p:nvPr/>
          </p:nvSpPr>
          <p:spPr>
            <a:xfrm>
              <a:off x="7315625" y="8559225"/>
              <a:ext cx="50875" cy="47550"/>
            </a:xfrm>
            <a:custGeom>
              <a:avLst/>
              <a:gdLst/>
              <a:ahLst/>
              <a:cxnLst/>
              <a:rect l="l" t="t" r="r" b="b"/>
              <a:pathLst>
                <a:path w="2035" h="1902" extrusionOk="0">
                  <a:moveTo>
                    <a:pt x="1312" y="1"/>
                  </a:moveTo>
                  <a:cubicBezTo>
                    <a:pt x="1178" y="1"/>
                    <a:pt x="1098" y="28"/>
                    <a:pt x="964" y="81"/>
                  </a:cubicBezTo>
                  <a:cubicBezTo>
                    <a:pt x="910" y="81"/>
                    <a:pt x="883" y="108"/>
                    <a:pt x="830" y="135"/>
                  </a:cubicBezTo>
                  <a:cubicBezTo>
                    <a:pt x="750" y="162"/>
                    <a:pt x="643" y="242"/>
                    <a:pt x="589" y="295"/>
                  </a:cubicBezTo>
                  <a:cubicBezTo>
                    <a:pt x="509" y="376"/>
                    <a:pt x="428" y="429"/>
                    <a:pt x="348" y="509"/>
                  </a:cubicBezTo>
                  <a:cubicBezTo>
                    <a:pt x="321" y="536"/>
                    <a:pt x="321" y="563"/>
                    <a:pt x="268" y="563"/>
                  </a:cubicBezTo>
                  <a:cubicBezTo>
                    <a:pt x="188" y="697"/>
                    <a:pt x="81" y="831"/>
                    <a:pt x="54" y="1018"/>
                  </a:cubicBezTo>
                  <a:cubicBezTo>
                    <a:pt x="0" y="1205"/>
                    <a:pt x="0" y="1419"/>
                    <a:pt x="107" y="1553"/>
                  </a:cubicBezTo>
                  <a:cubicBezTo>
                    <a:pt x="214" y="1714"/>
                    <a:pt x="348" y="1848"/>
                    <a:pt x="509" y="1875"/>
                  </a:cubicBezTo>
                  <a:cubicBezTo>
                    <a:pt x="589" y="1901"/>
                    <a:pt x="643" y="1901"/>
                    <a:pt x="696" y="1901"/>
                  </a:cubicBezTo>
                  <a:cubicBezTo>
                    <a:pt x="937" y="1901"/>
                    <a:pt x="1231" y="1741"/>
                    <a:pt x="1392" y="1580"/>
                  </a:cubicBezTo>
                  <a:cubicBezTo>
                    <a:pt x="1419" y="1553"/>
                    <a:pt x="1472" y="1500"/>
                    <a:pt x="1526" y="1446"/>
                  </a:cubicBezTo>
                  <a:cubicBezTo>
                    <a:pt x="1553" y="1419"/>
                    <a:pt x="1606" y="1366"/>
                    <a:pt x="1660" y="1339"/>
                  </a:cubicBezTo>
                  <a:cubicBezTo>
                    <a:pt x="1713" y="1286"/>
                    <a:pt x="1794" y="1205"/>
                    <a:pt x="1847" y="1098"/>
                  </a:cubicBezTo>
                  <a:cubicBezTo>
                    <a:pt x="1927" y="1018"/>
                    <a:pt x="1954" y="938"/>
                    <a:pt x="1954" y="884"/>
                  </a:cubicBezTo>
                  <a:cubicBezTo>
                    <a:pt x="2034" y="643"/>
                    <a:pt x="1954" y="429"/>
                    <a:pt x="1847" y="295"/>
                  </a:cubicBezTo>
                  <a:cubicBezTo>
                    <a:pt x="1794" y="215"/>
                    <a:pt x="1686" y="135"/>
                    <a:pt x="1579" y="108"/>
                  </a:cubicBezTo>
                  <a:lnTo>
                    <a:pt x="1553" y="108"/>
                  </a:lnTo>
                  <a:cubicBezTo>
                    <a:pt x="1446" y="81"/>
                    <a:pt x="1392" y="28"/>
                    <a:pt x="1285" y="28"/>
                  </a:cubicBezTo>
                  <a:cubicBezTo>
                    <a:pt x="1365" y="1"/>
                    <a:pt x="1365" y="1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4"/>
            <p:cNvSpPr/>
            <p:nvPr/>
          </p:nvSpPr>
          <p:spPr>
            <a:xfrm>
              <a:off x="7306925" y="8624800"/>
              <a:ext cx="30800" cy="31475"/>
            </a:xfrm>
            <a:custGeom>
              <a:avLst/>
              <a:gdLst/>
              <a:ahLst/>
              <a:cxnLst/>
              <a:rect l="l" t="t" r="r" b="b"/>
              <a:pathLst>
                <a:path w="1232" h="1259" extrusionOk="0">
                  <a:moveTo>
                    <a:pt x="910" y="1"/>
                  </a:moveTo>
                  <a:cubicBezTo>
                    <a:pt x="830" y="1"/>
                    <a:pt x="723" y="28"/>
                    <a:pt x="669" y="54"/>
                  </a:cubicBezTo>
                  <a:cubicBezTo>
                    <a:pt x="616" y="81"/>
                    <a:pt x="589" y="81"/>
                    <a:pt x="562" y="135"/>
                  </a:cubicBezTo>
                  <a:cubicBezTo>
                    <a:pt x="482" y="162"/>
                    <a:pt x="429" y="215"/>
                    <a:pt x="375" y="295"/>
                  </a:cubicBezTo>
                  <a:cubicBezTo>
                    <a:pt x="295" y="349"/>
                    <a:pt x="241" y="429"/>
                    <a:pt x="188" y="483"/>
                  </a:cubicBezTo>
                  <a:cubicBezTo>
                    <a:pt x="161" y="536"/>
                    <a:pt x="161" y="563"/>
                    <a:pt x="134" y="563"/>
                  </a:cubicBezTo>
                  <a:cubicBezTo>
                    <a:pt x="81" y="590"/>
                    <a:pt x="81" y="617"/>
                    <a:pt x="54" y="670"/>
                  </a:cubicBezTo>
                  <a:cubicBezTo>
                    <a:pt x="27" y="724"/>
                    <a:pt x="0" y="804"/>
                    <a:pt x="27" y="857"/>
                  </a:cubicBezTo>
                  <a:cubicBezTo>
                    <a:pt x="54" y="1018"/>
                    <a:pt x="134" y="1232"/>
                    <a:pt x="295" y="1259"/>
                  </a:cubicBezTo>
                  <a:lnTo>
                    <a:pt x="348" y="1259"/>
                  </a:lnTo>
                  <a:cubicBezTo>
                    <a:pt x="455" y="1259"/>
                    <a:pt x="562" y="1232"/>
                    <a:pt x="669" y="1125"/>
                  </a:cubicBezTo>
                  <a:lnTo>
                    <a:pt x="723" y="1098"/>
                  </a:lnTo>
                  <a:cubicBezTo>
                    <a:pt x="803" y="1072"/>
                    <a:pt x="857" y="991"/>
                    <a:pt x="937" y="938"/>
                  </a:cubicBezTo>
                  <a:cubicBezTo>
                    <a:pt x="1017" y="831"/>
                    <a:pt x="1098" y="724"/>
                    <a:pt x="1124" y="670"/>
                  </a:cubicBezTo>
                  <a:cubicBezTo>
                    <a:pt x="1151" y="617"/>
                    <a:pt x="1151" y="563"/>
                    <a:pt x="1205" y="536"/>
                  </a:cubicBezTo>
                  <a:cubicBezTo>
                    <a:pt x="1205" y="483"/>
                    <a:pt x="1205" y="483"/>
                    <a:pt x="1231" y="456"/>
                  </a:cubicBezTo>
                  <a:lnTo>
                    <a:pt x="1231" y="402"/>
                  </a:lnTo>
                  <a:lnTo>
                    <a:pt x="1231" y="349"/>
                  </a:lnTo>
                  <a:cubicBezTo>
                    <a:pt x="1231" y="322"/>
                    <a:pt x="1231" y="215"/>
                    <a:pt x="1151" y="162"/>
                  </a:cubicBezTo>
                  <a:cubicBezTo>
                    <a:pt x="1124" y="135"/>
                    <a:pt x="1124" y="81"/>
                    <a:pt x="1098" y="81"/>
                  </a:cubicBezTo>
                  <a:cubicBezTo>
                    <a:pt x="1071" y="54"/>
                    <a:pt x="1017" y="54"/>
                    <a:pt x="964" y="28"/>
                  </a:cubicBezTo>
                  <a:cubicBezTo>
                    <a:pt x="964" y="1"/>
                    <a:pt x="937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4"/>
            <p:cNvSpPr/>
            <p:nvPr/>
          </p:nvSpPr>
          <p:spPr>
            <a:xfrm>
              <a:off x="7377850" y="8576625"/>
              <a:ext cx="22100" cy="19425"/>
            </a:xfrm>
            <a:custGeom>
              <a:avLst/>
              <a:gdLst/>
              <a:ahLst/>
              <a:cxnLst/>
              <a:rect l="l" t="t" r="r" b="b"/>
              <a:pathLst>
                <a:path w="884" h="777" extrusionOk="0">
                  <a:moveTo>
                    <a:pt x="482" y="1"/>
                  </a:moveTo>
                  <a:cubicBezTo>
                    <a:pt x="375" y="54"/>
                    <a:pt x="295" y="81"/>
                    <a:pt x="241" y="108"/>
                  </a:cubicBezTo>
                  <a:cubicBezTo>
                    <a:pt x="134" y="188"/>
                    <a:pt x="27" y="268"/>
                    <a:pt x="0" y="402"/>
                  </a:cubicBezTo>
                  <a:cubicBezTo>
                    <a:pt x="0" y="483"/>
                    <a:pt x="0" y="536"/>
                    <a:pt x="27" y="616"/>
                  </a:cubicBezTo>
                  <a:cubicBezTo>
                    <a:pt x="27" y="643"/>
                    <a:pt x="81" y="670"/>
                    <a:pt x="81" y="697"/>
                  </a:cubicBezTo>
                  <a:cubicBezTo>
                    <a:pt x="107" y="750"/>
                    <a:pt x="134" y="750"/>
                    <a:pt x="215" y="777"/>
                  </a:cubicBezTo>
                  <a:lnTo>
                    <a:pt x="348" y="777"/>
                  </a:lnTo>
                  <a:cubicBezTo>
                    <a:pt x="402" y="777"/>
                    <a:pt x="482" y="750"/>
                    <a:pt x="536" y="697"/>
                  </a:cubicBezTo>
                  <a:cubicBezTo>
                    <a:pt x="643" y="643"/>
                    <a:pt x="750" y="536"/>
                    <a:pt x="830" y="376"/>
                  </a:cubicBezTo>
                  <a:cubicBezTo>
                    <a:pt x="830" y="349"/>
                    <a:pt x="884" y="349"/>
                    <a:pt x="884" y="295"/>
                  </a:cubicBezTo>
                  <a:lnTo>
                    <a:pt x="884" y="242"/>
                  </a:lnTo>
                  <a:lnTo>
                    <a:pt x="884" y="161"/>
                  </a:lnTo>
                  <a:cubicBezTo>
                    <a:pt x="830" y="108"/>
                    <a:pt x="803" y="28"/>
                    <a:pt x="750" y="28"/>
                  </a:cubicBezTo>
                  <a:lnTo>
                    <a:pt x="696" y="28"/>
                  </a:lnTo>
                  <a:cubicBezTo>
                    <a:pt x="643" y="1"/>
                    <a:pt x="643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4"/>
            <p:cNvSpPr/>
            <p:nvPr/>
          </p:nvSpPr>
          <p:spPr>
            <a:xfrm>
              <a:off x="7254725" y="8380575"/>
              <a:ext cx="97050" cy="71625"/>
            </a:xfrm>
            <a:custGeom>
              <a:avLst/>
              <a:gdLst/>
              <a:ahLst/>
              <a:cxnLst/>
              <a:rect l="l" t="t" r="r" b="b"/>
              <a:pathLst>
                <a:path w="3882" h="2865" extrusionOk="0">
                  <a:moveTo>
                    <a:pt x="2517" y="0"/>
                  </a:moveTo>
                  <a:cubicBezTo>
                    <a:pt x="2409" y="27"/>
                    <a:pt x="2356" y="27"/>
                    <a:pt x="2249" y="27"/>
                  </a:cubicBezTo>
                  <a:cubicBezTo>
                    <a:pt x="2008" y="27"/>
                    <a:pt x="1794" y="54"/>
                    <a:pt x="1553" y="134"/>
                  </a:cubicBezTo>
                  <a:cubicBezTo>
                    <a:pt x="1259" y="188"/>
                    <a:pt x="937" y="348"/>
                    <a:pt x="670" y="536"/>
                  </a:cubicBezTo>
                  <a:cubicBezTo>
                    <a:pt x="402" y="723"/>
                    <a:pt x="215" y="964"/>
                    <a:pt x="108" y="1205"/>
                  </a:cubicBezTo>
                  <a:cubicBezTo>
                    <a:pt x="27" y="1339"/>
                    <a:pt x="1" y="1499"/>
                    <a:pt x="1" y="1633"/>
                  </a:cubicBezTo>
                  <a:cubicBezTo>
                    <a:pt x="1" y="1767"/>
                    <a:pt x="54" y="1928"/>
                    <a:pt x="108" y="2088"/>
                  </a:cubicBezTo>
                  <a:cubicBezTo>
                    <a:pt x="188" y="2276"/>
                    <a:pt x="241" y="2409"/>
                    <a:pt x="375" y="2490"/>
                  </a:cubicBezTo>
                  <a:cubicBezTo>
                    <a:pt x="482" y="2597"/>
                    <a:pt x="616" y="2677"/>
                    <a:pt x="750" y="2731"/>
                  </a:cubicBezTo>
                  <a:cubicBezTo>
                    <a:pt x="991" y="2838"/>
                    <a:pt x="1205" y="2864"/>
                    <a:pt x="1499" y="2864"/>
                  </a:cubicBezTo>
                  <a:lnTo>
                    <a:pt x="1714" y="2864"/>
                  </a:lnTo>
                  <a:cubicBezTo>
                    <a:pt x="2035" y="2838"/>
                    <a:pt x="2356" y="2757"/>
                    <a:pt x="2677" y="2624"/>
                  </a:cubicBezTo>
                  <a:cubicBezTo>
                    <a:pt x="2972" y="2490"/>
                    <a:pt x="3212" y="2356"/>
                    <a:pt x="3427" y="2195"/>
                  </a:cubicBezTo>
                  <a:cubicBezTo>
                    <a:pt x="3560" y="2061"/>
                    <a:pt x="3667" y="1928"/>
                    <a:pt x="3721" y="1767"/>
                  </a:cubicBezTo>
                  <a:cubicBezTo>
                    <a:pt x="3801" y="1606"/>
                    <a:pt x="3828" y="1419"/>
                    <a:pt x="3855" y="1258"/>
                  </a:cubicBezTo>
                  <a:cubicBezTo>
                    <a:pt x="3882" y="937"/>
                    <a:pt x="3748" y="589"/>
                    <a:pt x="3480" y="402"/>
                  </a:cubicBezTo>
                  <a:cubicBezTo>
                    <a:pt x="3346" y="295"/>
                    <a:pt x="3186" y="188"/>
                    <a:pt x="2972" y="134"/>
                  </a:cubicBezTo>
                  <a:cubicBezTo>
                    <a:pt x="2945" y="134"/>
                    <a:pt x="2918" y="134"/>
                    <a:pt x="2918" y="81"/>
                  </a:cubicBezTo>
                  <a:cubicBezTo>
                    <a:pt x="2811" y="54"/>
                    <a:pt x="2677" y="27"/>
                    <a:pt x="2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4"/>
            <p:cNvSpPr/>
            <p:nvPr/>
          </p:nvSpPr>
          <p:spPr>
            <a:xfrm>
              <a:off x="7238000" y="8460200"/>
              <a:ext cx="56900" cy="47525"/>
            </a:xfrm>
            <a:custGeom>
              <a:avLst/>
              <a:gdLst/>
              <a:ahLst/>
              <a:cxnLst/>
              <a:rect l="l" t="t" r="r" b="b"/>
              <a:pathLst>
                <a:path w="2276" h="1901" extrusionOk="0">
                  <a:moveTo>
                    <a:pt x="1580" y="1"/>
                  </a:moveTo>
                  <a:cubicBezTo>
                    <a:pt x="1446" y="108"/>
                    <a:pt x="1339" y="108"/>
                    <a:pt x="1285" y="108"/>
                  </a:cubicBezTo>
                  <a:cubicBezTo>
                    <a:pt x="1125" y="161"/>
                    <a:pt x="991" y="215"/>
                    <a:pt x="857" y="295"/>
                  </a:cubicBezTo>
                  <a:cubicBezTo>
                    <a:pt x="857" y="295"/>
                    <a:pt x="803" y="295"/>
                    <a:pt x="803" y="322"/>
                  </a:cubicBezTo>
                  <a:cubicBezTo>
                    <a:pt x="777" y="349"/>
                    <a:pt x="750" y="349"/>
                    <a:pt x="723" y="375"/>
                  </a:cubicBezTo>
                  <a:cubicBezTo>
                    <a:pt x="589" y="456"/>
                    <a:pt x="455" y="563"/>
                    <a:pt x="348" y="697"/>
                  </a:cubicBezTo>
                  <a:cubicBezTo>
                    <a:pt x="241" y="777"/>
                    <a:pt x="134" y="911"/>
                    <a:pt x="107" y="1018"/>
                  </a:cubicBezTo>
                  <a:cubicBezTo>
                    <a:pt x="54" y="1125"/>
                    <a:pt x="0" y="1259"/>
                    <a:pt x="54" y="1392"/>
                  </a:cubicBezTo>
                  <a:cubicBezTo>
                    <a:pt x="54" y="1446"/>
                    <a:pt x="81" y="1526"/>
                    <a:pt x="107" y="1580"/>
                  </a:cubicBezTo>
                  <a:cubicBezTo>
                    <a:pt x="134" y="1660"/>
                    <a:pt x="188" y="1687"/>
                    <a:pt x="241" y="1714"/>
                  </a:cubicBezTo>
                  <a:cubicBezTo>
                    <a:pt x="375" y="1821"/>
                    <a:pt x="536" y="1901"/>
                    <a:pt x="723" y="1901"/>
                  </a:cubicBezTo>
                  <a:lnTo>
                    <a:pt x="937" y="1901"/>
                  </a:lnTo>
                  <a:cubicBezTo>
                    <a:pt x="1044" y="1901"/>
                    <a:pt x="1125" y="1847"/>
                    <a:pt x="1205" y="1821"/>
                  </a:cubicBezTo>
                  <a:cubicBezTo>
                    <a:pt x="1392" y="1767"/>
                    <a:pt x="1553" y="1687"/>
                    <a:pt x="1713" y="1580"/>
                  </a:cubicBezTo>
                  <a:cubicBezTo>
                    <a:pt x="1874" y="1499"/>
                    <a:pt x="2008" y="1339"/>
                    <a:pt x="2115" y="1178"/>
                  </a:cubicBezTo>
                  <a:cubicBezTo>
                    <a:pt x="2222" y="1044"/>
                    <a:pt x="2275" y="884"/>
                    <a:pt x="2275" y="670"/>
                  </a:cubicBezTo>
                  <a:cubicBezTo>
                    <a:pt x="2275" y="616"/>
                    <a:pt x="2249" y="509"/>
                    <a:pt x="2249" y="456"/>
                  </a:cubicBezTo>
                  <a:cubicBezTo>
                    <a:pt x="2222" y="375"/>
                    <a:pt x="2195" y="322"/>
                    <a:pt x="2115" y="241"/>
                  </a:cubicBezTo>
                  <a:cubicBezTo>
                    <a:pt x="2008" y="134"/>
                    <a:pt x="1874" y="81"/>
                    <a:pt x="1740" y="54"/>
                  </a:cubicBezTo>
                  <a:cubicBezTo>
                    <a:pt x="1687" y="54"/>
                    <a:pt x="1606" y="1"/>
                    <a:pt x="1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4"/>
            <p:cNvSpPr/>
            <p:nvPr/>
          </p:nvSpPr>
          <p:spPr>
            <a:xfrm>
              <a:off x="7326325" y="8449200"/>
              <a:ext cx="26800" cy="22400"/>
            </a:xfrm>
            <a:custGeom>
              <a:avLst/>
              <a:gdLst/>
              <a:ahLst/>
              <a:cxnLst/>
              <a:rect l="l" t="t" r="r" b="b"/>
              <a:pathLst>
                <a:path w="1072" h="896" extrusionOk="0">
                  <a:moveTo>
                    <a:pt x="663" y="0"/>
                  </a:moveTo>
                  <a:cubicBezTo>
                    <a:pt x="619" y="0"/>
                    <a:pt x="571" y="12"/>
                    <a:pt x="536" y="12"/>
                  </a:cubicBezTo>
                  <a:cubicBezTo>
                    <a:pt x="402" y="66"/>
                    <a:pt x="295" y="93"/>
                    <a:pt x="188" y="146"/>
                  </a:cubicBezTo>
                  <a:cubicBezTo>
                    <a:pt x="81" y="226"/>
                    <a:pt x="0" y="360"/>
                    <a:pt x="0" y="494"/>
                  </a:cubicBezTo>
                  <a:cubicBezTo>
                    <a:pt x="0" y="548"/>
                    <a:pt x="27" y="628"/>
                    <a:pt x="54" y="655"/>
                  </a:cubicBezTo>
                  <a:cubicBezTo>
                    <a:pt x="81" y="735"/>
                    <a:pt x="134" y="762"/>
                    <a:pt x="188" y="789"/>
                  </a:cubicBezTo>
                  <a:cubicBezTo>
                    <a:pt x="295" y="869"/>
                    <a:pt x="402" y="896"/>
                    <a:pt x="536" y="896"/>
                  </a:cubicBezTo>
                  <a:cubicBezTo>
                    <a:pt x="670" y="896"/>
                    <a:pt x="803" y="815"/>
                    <a:pt x="884" y="708"/>
                  </a:cubicBezTo>
                  <a:cubicBezTo>
                    <a:pt x="964" y="655"/>
                    <a:pt x="991" y="574"/>
                    <a:pt x="1018" y="521"/>
                  </a:cubicBezTo>
                  <a:cubicBezTo>
                    <a:pt x="1071" y="494"/>
                    <a:pt x="1071" y="441"/>
                    <a:pt x="1071" y="387"/>
                  </a:cubicBezTo>
                  <a:lnTo>
                    <a:pt x="1071" y="226"/>
                  </a:lnTo>
                  <a:cubicBezTo>
                    <a:pt x="1071" y="146"/>
                    <a:pt x="991" y="93"/>
                    <a:pt x="937" y="39"/>
                  </a:cubicBezTo>
                  <a:cubicBezTo>
                    <a:pt x="857" y="12"/>
                    <a:pt x="803" y="12"/>
                    <a:pt x="723" y="12"/>
                  </a:cubicBezTo>
                  <a:cubicBezTo>
                    <a:pt x="705" y="3"/>
                    <a:pt x="684" y="0"/>
                    <a:pt x="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4"/>
            <p:cNvSpPr/>
            <p:nvPr/>
          </p:nvSpPr>
          <p:spPr>
            <a:xfrm>
              <a:off x="7197175" y="8433650"/>
              <a:ext cx="37500" cy="27925"/>
            </a:xfrm>
            <a:custGeom>
              <a:avLst/>
              <a:gdLst/>
              <a:ahLst/>
              <a:cxnLst/>
              <a:rect l="l" t="t" r="r" b="b"/>
              <a:pathLst>
                <a:path w="1500" h="1117" extrusionOk="0">
                  <a:moveTo>
                    <a:pt x="829" y="1"/>
                  </a:moveTo>
                  <a:cubicBezTo>
                    <a:pt x="739" y="1"/>
                    <a:pt x="638" y="52"/>
                    <a:pt x="536" y="72"/>
                  </a:cubicBezTo>
                  <a:cubicBezTo>
                    <a:pt x="402" y="153"/>
                    <a:pt x="268" y="233"/>
                    <a:pt x="161" y="340"/>
                  </a:cubicBezTo>
                  <a:cubicBezTo>
                    <a:pt x="135" y="367"/>
                    <a:pt x="108" y="447"/>
                    <a:pt x="81" y="501"/>
                  </a:cubicBezTo>
                  <a:cubicBezTo>
                    <a:pt x="27" y="581"/>
                    <a:pt x="27" y="634"/>
                    <a:pt x="1" y="715"/>
                  </a:cubicBezTo>
                  <a:cubicBezTo>
                    <a:pt x="1" y="848"/>
                    <a:pt x="108" y="982"/>
                    <a:pt x="215" y="1036"/>
                  </a:cubicBezTo>
                  <a:cubicBezTo>
                    <a:pt x="268" y="1089"/>
                    <a:pt x="375" y="1116"/>
                    <a:pt x="429" y="1116"/>
                  </a:cubicBezTo>
                  <a:lnTo>
                    <a:pt x="697" y="1116"/>
                  </a:lnTo>
                  <a:cubicBezTo>
                    <a:pt x="777" y="1116"/>
                    <a:pt x="830" y="1089"/>
                    <a:pt x="911" y="1036"/>
                  </a:cubicBezTo>
                  <a:cubicBezTo>
                    <a:pt x="964" y="1009"/>
                    <a:pt x="1071" y="982"/>
                    <a:pt x="1152" y="902"/>
                  </a:cubicBezTo>
                  <a:cubicBezTo>
                    <a:pt x="1285" y="822"/>
                    <a:pt x="1446" y="688"/>
                    <a:pt x="1473" y="474"/>
                  </a:cubicBezTo>
                  <a:cubicBezTo>
                    <a:pt x="1500" y="313"/>
                    <a:pt x="1419" y="153"/>
                    <a:pt x="1232" y="46"/>
                  </a:cubicBezTo>
                  <a:cubicBezTo>
                    <a:pt x="1178" y="19"/>
                    <a:pt x="1098" y="19"/>
                    <a:pt x="1045" y="19"/>
                  </a:cubicBezTo>
                  <a:lnTo>
                    <a:pt x="911" y="19"/>
                  </a:lnTo>
                  <a:cubicBezTo>
                    <a:pt x="885" y="6"/>
                    <a:pt x="858" y="1"/>
                    <a:pt x="8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4"/>
            <p:cNvSpPr/>
            <p:nvPr/>
          </p:nvSpPr>
          <p:spPr>
            <a:xfrm>
              <a:off x="7372500" y="8395300"/>
              <a:ext cx="44850" cy="30275"/>
            </a:xfrm>
            <a:custGeom>
              <a:avLst/>
              <a:gdLst/>
              <a:ahLst/>
              <a:cxnLst/>
              <a:rect l="l" t="t" r="r" b="b"/>
              <a:pathLst>
                <a:path w="1794" h="1211" extrusionOk="0">
                  <a:moveTo>
                    <a:pt x="750" y="884"/>
                  </a:moveTo>
                  <a:cubicBezTo>
                    <a:pt x="696" y="910"/>
                    <a:pt x="616" y="910"/>
                    <a:pt x="589" y="910"/>
                  </a:cubicBezTo>
                  <a:lnTo>
                    <a:pt x="509" y="910"/>
                  </a:lnTo>
                  <a:cubicBezTo>
                    <a:pt x="589" y="884"/>
                    <a:pt x="643" y="884"/>
                    <a:pt x="750" y="884"/>
                  </a:cubicBezTo>
                  <a:close/>
                  <a:moveTo>
                    <a:pt x="1124" y="0"/>
                  </a:moveTo>
                  <a:cubicBezTo>
                    <a:pt x="1017" y="27"/>
                    <a:pt x="910" y="81"/>
                    <a:pt x="857" y="81"/>
                  </a:cubicBezTo>
                  <a:lnTo>
                    <a:pt x="777" y="81"/>
                  </a:lnTo>
                  <a:cubicBezTo>
                    <a:pt x="643" y="81"/>
                    <a:pt x="509" y="107"/>
                    <a:pt x="375" y="161"/>
                  </a:cubicBezTo>
                  <a:cubicBezTo>
                    <a:pt x="295" y="241"/>
                    <a:pt x="188" y="295"/>
                    <a:pt x="107" y="402"/>
                  </a:cubicBezTo>
                  <a:cubicBezTo>
                    <a:pt x="81" y="429"/>
                    <a:pt x="54" y="509"/>
                    <a:pt x="54" y="536"/>
                  </a:cubicBezTo>
                  <a:cubicBezTo>
                    <a:pt x="0" y="616"/>
                    <a:pt x="0" y="669"/>
                    <a:pt x="0" y="750"/>
                  </a:cubicBezTo>
                  <a:cubicBezTo>
                    <a:pt x="0" y="830"/>
                    <a:pt x="54" y="937"/>
                    <a:pt x="107" y="1017"/>
                  </a:cubicBezTo>
                  <a:cubicBezTo>
                    <a:pt x="188" y="1098"/>
                    <a:pt x="241" y="1151"/>
                    <a:pt x="348" y="1178"/>
                  </a:cubicBezTo>
                  <a:cubicBezTo>
                    <a:pt x="422" y="1200"/>
                    <a:pt x="500" y="1210"/>
                    <a:pt x="579" y="1210"/>
                  </a:cubicBezTo>
                  <a:cubicBezTo>
                    <a:pt x="787" y="1210"/>
                    <a:pt x="1003" y="1141"/>
                    <a:pt x="1178" y="1044"/>
                  </a:cubicBezTo>
                  <a:cubicBezTo>
                    <a:pt x="1312" y="964"/>
                    <a:pt x="1446" y="910"/>
                    <a:pt x="1553" y="777"/>
                  </a:cubicBezTo>
                  <a:cubicBezTo>
                    <a:pt x="1660" y="696"/>
                    <a:pt x="1713" y="616"/>
                    <a:pt x="1767" y="482"/>
                  </a:cubicBezTo>
                  <a:cubicBezTo>
                    <a:pt x="1794" y="375"/>
                    <a:pt x="1767" y="268"/>
                    <a:pt x="1687" y="214"/>
                  </a:cubicBezTo>
                  <a:cubicBezTo>
                    <a:pt x="1606" y="107"/>
                    <a:pt x="1526" y="81"/>
                    <a:pt x="1419" y="27"/>
                  </a:cubicBezTo>
                  <a:cubicBezTo>
                    <a:pt x="1312" y="0"/>
                    <a:pt x="1205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4"/>
            <p:cNvSpPr/>
            <p:nvPr/>
          </p:nvSpPr>
          <p:spPr>
            <a:xfrm>
              <a:off x="7186475" y="8323700"/>
              <a:ext cx="50875" cy="38825"/>
            </a:xfrm>
            <a:custGeom>
              <a:avLst/>
              <a:gdLst/>
              <a:ahLst/>
              <a:cxnLst/>
              <a:rect l="l" t="t" r="r" b="b"/>
              <a:pathLst>
                <a:path w="2035" h="1553" extrusionOk="0">
                  <a:moveTo>
                    <a:pt x="429" y="1140"/>
                  </a:moveTo>
                  <a:cubicBezTo>
                    <a:pt x="473" y="1168"/>
                    <a:pt x="513" y="1205"/>
                    <a:pt x="536" y="1205"/>
                  </a:cubicBezTo>
                  <a:lnTo>
                    <a:pt x="509" y="1205"/>
                  </a:lnTo>
                  <a:cubicBezTo>
                    <a:pt x="455" y="1205"/>
                    <a:pt x="429" y="1205"/>
                    <a:pt x="429" y="1151"/>
                  </a:cubicBezTo>
                  <a:cubicBezTo>
                    <a:pt x="429" y="1147"/>
                    <a:pt x="429" y="1143"/>
                    <a:pt x="429" y="1140"/>
                  </a:cubicBezTo>
                  <a:close/>
                  <a:moveTo>
                    <a:pt x="1178" y="0"/>
                  </a:moveTo>
                  <a:cubicBezTo>
                    <a:pt x="1071" y="0"/>
                    <a:pt x="991" y="27"/>
                    <a:pt x="910" y="54"/>
                  </a:cubicBezTo>
                  <a:cubicBezTo>
                    <a:pt x="723" y="134"/>
                    <a:pt x="563" y="188"/>
                    <a:pt x="429" y="295"/>
                  </a:cubicBezTo>
                  <a:cubicBezTo>
                    <a:pt x="322" y="348"/>
                    <a:pt x="241" y="482"/>
                    <a:pt x="188" y="616"/>
                  </a:cubicBezTo>
                  <a:cubicBezTo>
                    <a:pt x="134" y="723"/>
                    <a:pt x="54" y="830"/>
                    <a:pt x="27" y="937"/>
                  </a:cubicBezTo>
                  <a:cubicBezTo>
                    <a:pt x="27" y="991"/>
                    <a:pt x="0" y="1071"/>
                    <a:pt x="27" y="1125"/>
                  </a:cubicBezTo>
                  <a:cubicBezTo>
                    <a:pt x="27" y="1205"/>
                    <a:pt x="54" y="1258"/>
                    <a:pt x="108" y="1339"/>
                  </a:cubicBezTo>
                  <a:cubicBezTo>
                    <a:pt x="134" y="1365"/>
                    <a:pt x="161" y="1419"/>
                    <a:pt x="241" y="1419"/>
                  </a:cubicBezTo>
                  <a:cubicBezTo>
                    <a:pt x="295" y="1473"/>
                    <a:pt x="375" y="1499"/>
                    <a:pt x="455" y="1526"/>
                  </a:cubicBezTo>
                  <a:cubicBezTo>
                    <a:pt x="536" y="1526"/>
                    <a:pt x="643" y="1553"/>
                    <a:pt x="696" y="1553"/>
                  </a:cubicBezTo>
                  <a:cubicBezTo>
                    <a:pt x="803" y="1553"/>
                    <a:pt x="857" y="1553"/>
                    <a:pt x="964" y="1526"/>
                  </a:cubicBezTo>
                  <a:cubicBezTo>
                    <a:pt x="1125" y="1499"/>
                    <a:pt x="1258" y="1419"/>
                    <a:pt x="1446" y="1339"/>
                  </a:cubicBezTo>
                  <a:cubicBezTo>
                    <a:pt x="1580" y="1232"/>
                    <a:pt x="1713" y="1125"/>
                    <a:pt x="1794" y="991"/>
                  </a:cubicBezTo>
                  <a:cubicBezTo>
                    <a:pt x="1847" y="964"/>
                    <a:pt x="1874" y="884"/>
                    <a:pt x="1901" y="830"/>
                  </a:cubicBezTo>
                  <a:cubicBezTo>
                    <a:pt x="1928" y="750"/>
                    <a:pt x="1981" y="696"/>
                    <a:pt x="2008" y="589"/>
                  </a:cubicBezTo>
                  <a:cubicBezTo>
                    <a:pt x="2035" y="455"/>
                    <a:pt x="1981" y="295"/>
                    <a:pt x="1874" y="188"/>
                  </a:cubicBezTo>
                  <a:cubicBezTo>
                    <a:pt x="1794" y="107"/>
                    <a:pt x="1740" y="81"/>
                    <a:pt x="1633" y="54"/>
                  </a:cubicBezTo>
                  <a:cubicBezTo>
                    <a:pt x="1606" y="27"/>
                    <a:pt x="1580" y="27"/>
                    <a:pt x="1499" y="27"/>
                  </a:cubicBezTo>
                  <a:cubicBezTo>
                    <a:pt x="1473" y="27"/>
                    <a:pt x="1392" y="0"/>
                    <a:pt x="1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4"/>
            <p:cNvSpPr/>
            <p:nvPr/>
          </p:nvSpPr>
          <p:spPr>
            <a:xfrm>
              <a:off x="7163725" y="8375900"/>
              <a:ext cx="36150" cy="32125"/>
            </a:xfrm>
            <a:custGeom>
              <a:avLst/>
              <a:gdLst/>
              <a:ahLst/>
              <a:cxnLst/>
              <a:rect l="l" t="t" r="r" b="b"/>
              <a:pathLst>
                <a:path w="1446" h="1285" extrusionOk="0">
                  <a:moveTo>
                    <a:pt x="991" y="0"/>
                  </a:moveTo>
                  <a:cubicBezTo>
                    <a:pt x="964" y="0"/>
                    <a:pt x="910" y="54"/>
                    <a:pt x="803" y="54"/>
                  </a:cubicBezTo>
                  <a:cubicBezTo>
                    <a:pt x="750" y="80"/>
                    <a:pt x="696" y="80"/>
                    <a:pt x="643" y="107"/>
                  </a:cubicBezTo>
                  <a:cubicBezTo>
                    <a:pt x="616" y="107"/>
                    <a:pt x="616" y="134"/>
                    <a:pt x="562" y="134"/>
                  </a:cubicBezTo>
                  <a:cubicBezTo>
                    <a:pt x="402" y="214"/>
                    <a:pt x="268" y="348"/>
                    <a:pt x="161" y="482"/>
                  </a:cubicBezTo>
                  <a:cubicBezTo>
                    <a:pt x="81" y="616"/>
                    <a:pt x="0" y="776"/>
                    <a:pt x="81" y="910"/>
                  </a:cubicBezTo>
                  <a:cubicBezTo>
                    <a:pt x="107" y="1017"/>
                    <a:pt x="134" y="1071"/>
                    <a:pt x="188" y="1151"/>
                  </a:cubicBezTo>
                  <a:cubicBezTo>
                    <a:pt x="241" y="1178"/>
                    <a:pt x="268" y="1178"/>
                    <a:pt x="295" y="1205"/>
                  </a:cubicBezTo>
                  <a:cubicBezTo>
                    <a:pt x="322" y="1258"/>
                    <a:pt x="402" y="1258"/>
                    <a:pt x="429" y="1285"/>
                  </a:cubicBezTo>
                  <a:lnTo>
                    <a:pt x="643" y="1285"/>
                  </a:lnTo>
                  <a:cubicBezTo>
                    <a:pt x="723" y="1258"/>
                    <a:pt x="803" y="1205"/>
                    <a:pt x="857" y="1178"/>
                  </a:cubicBezTo>
                  <a:cubicBezTo>
                    <a:pt x="1044" y="1071"/>
                    <a:pt x="1178" y="990"/>
                    <a:pt x="1258" y="803"/>
                  </a:cubicBezTo>
                  <a:cubicBezTo>
                    <a:pt x="1365" y="669"/>
                    <a:pt x="1446" y="509"/>
                    <a:pt x="1392" y="348"/>
                  </a:cubicBezTo>
                  <a:cubicBezTo>
                    <a:pt x="1392" y="268"/>
                    <a:pt x="1339" y="187"/>
                    <a:pt x="1312" y="134"/>
                  </a:cubicBezTo>
                  <a:cubicBezTo>
                    <a:pt x="1232" y="80"/>
                    <a:pt x="1178" y="54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4"/>
            <p:cNvSpPr/>
            <p:nvPr/>
          </p:nvSpPr>
          <p:spPr>
            <a:xfrm>
              <a:off x="7113525" y="8381250"/>
              <a:ext cx="38850" cy="36150"/>
            </a:xfrm>
            <a:custGeom>
              <a:avLst/>
              <a:gdLst/>
              <a:ahLst/>
              <a:cxnLst/>
              <a:rect l="l" t="t" r="r" b="b"/>
              <a:pathLst>
                <a:path w="1554" h="1446" extrusionOk="0">
                  <a:moveTo>
                    <a:pt x="884" y="0"/>
                  </a:moveTo>
                  <a:cubicBezTo>
                    <a:pt x="804" y="0"/>
                    <a:pt x="750" y="27"/>
                    <a:pt x="670" y="54"/>
                  </a:cubicBezTo>
                  <a:lnTo>
                    <a:pt x="483" y="161"/>
                  </a:lnTo>
                  <a:cubicBezTo>
                    <a:pt x="376" y="241"/>
                    <a:pt x="269" y="321"/>
                    <a:pt x="162" y="455"/>
                  </a:cubicBezTo>
                  <a:cubicBezTo>
                    <a:pt x="108" y="562"/>
                    <a:pt x="28" y="696"/>
                    <a:pt x="28" y="803"/>
                  </a:cubicBezTo>
                  <a:lnTo>
                    <a:pt x="28" y="830"/>
                  </a:lnTo>
                  <a:cubicBezTo>
                    <a:pt x="1" y="910"/>
                    <a:pt x="1" y="964"/>
                    <a:pt x="1" y="1071"/>
                  </a:cubicBezTo>
                  <a:cubicBezTo>
                    <a:pt x="1" y="1124"/>
                    <a:pt x="28" y="1205"/>
                    <a:pt x="81" y="1258"/>
                  </a:cubicBezTo>
                  <a:cubicBezTo>
                    <a:pt x="108" y="1339"/>
                    <a:pt x="162" y="1365"/>
                    <a:pt x="242" y="1392"/>
                  </a:cubicBezTo>
                  <a:cubicBezTo>
                    <a:pt x="295" y="1446"/>
                    <a:pt x="376" y="1446"/>
                    <a:pt x="429" y="1446"/>
                  </a:cubicBezTo>
                  <a:cubicBezTo>
                    <a:pt x="536" y="1446"/>
                    <a:pt x="617" y="1446"/>
                    <a:pt x="697" y="1392"/>
                  </a:cubicBezTo>
                  <a:cubicBezTo>
                    <a:pt x="777" y="1365"/>
                    <a:pt x="831" y="1339"/>
                    <a:pt x="911" y="1258"/>
                  </a:cubicBezTo>
                  <a:lnTo>
                    <a:pt x="1098" y="1071"/>
                  </a:lnTo>
                  <a:cubicBezTo>
                    <a:pt x="1313" y="830"/>
                    <a:pt x="1553" y="429"/>
                    <a:pt x="1232" y="161"/>
                  </a:cubicBezTo>
                  <a:cubicBezTo>
                    <a:pt x="1179" y="107"/>
                    <a:pt x="1152" y="54"/>
                    <a:pt x="1045" y="54"/>
                  </a:cubicBezTo>
                  <a:cubicBezTo>
                    <a:pt x="1018" y="54"/>
                    <a:pt x="938" y="27"/>
                    <a:pt x="911" y="27"/>
                  </a:cubicBezTo>
                  <a:cubicBezTo>
                    <a:pt x="938" y="0"/>
                    <a:pt x="911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4"/>
            <p:cNvSpPr/>
            <p:nvPr/>
          </p:nvSpPr>
          <p:spPr>
            <a:xfrm>
              <a:off x="7127600" y="8262125"/>
              <a:ext cx="61575" cy="38850"/>
            </a:xfrm>
            <a:custGeom>
              <a:avLst/>
              <a:gdLst/>
              <a:ahLst/>
              <a:cxnLst/>
              <a:rect l="l" t="t" r="r" b="b"/>
              <a:pathLst>
                <a:path w="2463" h="1554" extrusionOk="0">
                  <a:moveTo>
                    <a:pt x="1285" y="1"/>
                  </a:moveTo>
                  <a:cubicBezTo>
                    <a:pt x="1151" y="1"/>
                    <a:pt x="1017" y="1"/>
                    <a:pt x="857" y="55"/>
                  </a:cubicBezTo>
                  <a:cubicBezTo>
                    <a:pt x="723" y="81"/>
                    <a:pt x="589" y="108"/>
                    <a:pt x="455" y="188"/>
                  </a:cubicBezTo>
                  <a:cubicBezTo>
                    <a:pt x="321" y="242"/>
                    <a:pt x="214" y="322"/>
                    <a:pt x="134" y="402"/>
                  </a:cubicBezTo>
                  <a:cubicBezTo>
                    <a:pt x="80" y="510"/>
                    <a:pt x="0" y="643"/>
                    <a:pt x="54" y="777"/>
                  </a:cubicBezTo>
                  <a:cubicBezTo>
                    <a:pt x="54" y="911"/>
                    <a:pt x="107" y="1045"/>
                    <a:pt x="214" y="1179"/>
                  </a:cubicBezTo>
                  <a:cubicBezTo>
                    <a:pt x="241" y="1259"/>
                    <a:pt x="321" y="1286"/>
                    <a:pt x="348" y="1339"/>
                  </a:cubicBezTo>
                  <a:cubicBezTo>
                    <a:pt x="402" y="1393"/>
                    <a:pt x="455" y="1420"/>
                    <a:pt x="509" y="1446"/>
                  </a:cubicBezTo>
                  <a:cubicBezTo>
                    <a:pt x="642" y="1527"/>
                    <a:pt x="776" y="1527"/>
                    <a:pt x="910" y="1553"/>
                  </a:cubicBezTo>
                  <a:lnTo>
                    <a:pt x="1392" y="1553"/>
                  </a:lnTo>
                  <a:cubicBezTo>
                    <a:pt x="1552" y="1527"/>
                    <a:pt x="1686" y="1473"/>
                    <a:pt x="1820" y="1446"/>
                  </a:cubicBezTo>
                  <a:cubicBezTo>
                    <a:pt x="1954" y="1420"/>
                    <a:pt x="2088" y="1339"/>
                    <a:pt x="2195" y="1259"/>
                  </a:cubicBezTo>
                  <a:cubicBezTo>
                    <a:pt x="2248" y="1205"/>
                    <a:pt x="2275" y="1152"/>
                    <a:pt x="2329" y="1125"/>
                  </a:cubicBezTo>
                  <a:lnTo>
                    <a:pt x="2409" y="911"/>
                  </a:lnTo>
                  <a:cubicBezTo>
                    <a:pt x="2463" y="777"/>
                    <a:pt x="2463" y="643"/>
                    <a:pt x="2382" y="510"/>
                  </a:cubicBezTo>
                  <a:cubicBezTo>
                    <a:pt x="2355" y="402"/>
                    <a:pt x="2248" y="322"/>
                    <a:pt x="2141" y="242"/>
                  </a:cubicBezTo>
                  <a:cubicBezTo>
                    <a:pt x="2061" y="188"/>
                    <a:pt x="1900" y="108"/>
                    <a:pt x="1820" y="108"/>
                  </a:cubicBezTo>
                  <a:cubicBezTo>
                    <a:pt x="1713" y="81"/>
                    <a:pt x="1633" y="81"/>
                    <a:pt x="1552" y="81"/>
                  </a:cubicBezTo>
                  <a:cubicBezTo>
                    <a:pt x="1526" y="1"/>
                    <a:pt x="1472" y="1"/>
                    <a:pt x="1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4"/>
            <p:cNvSpPr/>
            <p:nvPr/>
          </p:nvSpPr>
          <p:spPr>
            <a:xfrm>
              <a:off x="7106850" y="8302950"/>
              <a:ext cx="32800" cy="25950"/>
            </a:xfrm>
            <a:custGeom>
              <a:avLst/>
              <a:gdLst/>
              <a:ahLst/>
              <a:cxnLst/>
              <a:rect l="l" t="t" r="r" b="b"/>
              <a:pathLst>
                <a:path w="1312" h="1038" extrusionOk="0">
                  <a:moveTo>
                    <a:pt x="777" y="1"/>
                  </a:moveTo>
                  <a:lnTo>
                    <a:pt x="750" y="27"/>
                  </a:lnTo>
                  <a:cubicBezTo>
                    <a:pt x="643" y="27"/>
                    <a:pt x="562" y="54"/>
                    <a:pt x="482" y="54"/>
                  </a:cubicBezTo>
                  <a:cubicBezTo>
                    <a:pt x="348" y="81"/>
                    <a:pt x="241" y="161"/>
                    <a:pt x="134" y="242"/>
                  </a:cubicBezTo>
                  <a:cubicBezTo>
                    <a:pt x="0" y="429"/>
                    <a:pt x="0" y="643"/>
                    <a:pt x="134" y="830"/>
                  </a:cubicBezTo>
                  <a:lnTo>
                    <a:pt x="241" y="911"/>
                  </a:lnTo>
                  <a:cubicBezTo>
                    <a:pt x="295" y="964"/>
                    <a:pt x="348" y="991"/>
                    <a:pt x="402" y="1018"/>
                  </a:cubicBezTo>
                  <a:cubicBezTo>
                    <a:pt x="455" y="1031"/>
                    <a:pt x="516" y="1038"/>
                    <a:pt x="576" y="1038"/>
                  </a:cubicBezTo>
                  <a:cubicBezTo>
                    <a:pt x="636" y="1038"/>
                    <a:pt x="696" y="1031"/>
                    <a:pt x="750" y="1018"/>
                  </a:cubicBezTo>
                  <a:cubicBezTo>
                    <a:pt x="884" y="991"/>
                    <a:pt x="1017" y="884"/>
                    <a:pt x="1098" y="777"/>
                  </a:cubicBezTo>
                  <a:cubicBezTo>
                    <a:pt x="1205" y="697"/>
                    <a:pt x="1312" y="536"/>
                    <a:pt x="1312" y="375"/>
                  </a:cubicBezTo>
                  <a:cubicBezTo>
                    <a:pt x="1312" y="242"/>
                    <a:pt x="1205" y="135"/>
                    <a:pt x="1098" y="81"/>
                  </a:cubicBezTo>
                  <a:cubicBezTo>
                    <a:pt x="1098" y="81"/>
                    <a:pt x="1071" y="81"/>
                    <a:pt x="1071" y="54"/>
                  </a:cubicBezTo>
                  <a:cubicBezTo>
                    <a:pt x="1044" y="1"/>
                    <a:pt x="1044" y="1"/>
                    <a:pt x="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4"/>
            <p:cNvSpPr/>
            <p:nvPr/>
          </p:nvSpPr>
          <p:spPr>
            <a:xfrm>
              <a:off x="7194500" y="8282200"/>
              <a:ext cx="26125" cy="16600"/>
            </a:xfrm>
            <a:custGeom>
              <a:avLst/>
              <a:gdLst/>
              <a:ahLst/>
              <a:cxnLst/>
              <a:rect l="l" t="t" r="r" b="b"/>
              <a:pathLst>
                <a:path w="1045" h="664" extrusionOk="0">
                  <a:moveTo>
                    <a:pt x="804" y="1"/>
                  </a:moveTo>
                  <a:cubicBezTo>
                    <a:pt x="670" y="1"/>
                    <a:pt x="536" y="1"/>
                    <a:pt x="402" y="81"/>
                  </a:cubicBezTo>
                  <a:cubicBezTo>
                    <a:pt x="349" y="108"/>
                    <a:pt x="322" y="135"/>
                    <a:pt x="242" y="188"/>
                  </a:cubicBezTo>
                  <a:cubicBezTo>
                    <a:pt x="188" y="242"/>
                    <a:pt x="134" y="322"/>
                    <a:pt x="81" y="376"/>
                  </a:cubicBezTo>
                  <a:cubicBezTo>
                    <a:pt x="1" y="483"/>
                    <a:pt x="108" y="617"/>
                    <a:pt x="215" y="643"/>
                  </a:cubicBezTo>
                  <a:cubicBezTo>
                    <a:pt x="282" y="657"/>
                    <a:pt x="349" y="663"/>
                    <a:pt x="416" y="663"/>
                  </a:cubicBezTo>
                  <a:cubicBezTo>
                    <a:pt x="482" y="663"/>
                    <a:pt x="549" y="657"/>
                    <a:pt x="616" y="643"/>
                  </a:cubicBezTo>
                  <a:cubicBezTo>
                    <a:pt x="750" y="617"/>
                    <a:pt x="857" y="536"/>
                    <a:pt x="937" y="429"/>
                  </a:cubicBezTo>
                  <a:lnTo>
                    <a:pt x="1018" y="376"/>
                  </a:lnTo>
                  <a:cubicBezTo>
                    <a:pt x="1044" y="349"/>
                    <a:pt x="1044" y="269"/>
                    <a:pt x="1018" y="242"/>
                  </a:cubicBezTo>
                  <a:lnTo>
                    <a:pt x="1018" y="215"/>
                  </a:lnTo>
                  <a:cubicBezTo>
                    <a:pt x="1018" y="162"/>
                    <a:pt x="991" y="135"/>
                    <a:pt x="937" y="135"/>
                  </a:cubicBezTo>
                  <a:lnTo>
                    <a:pt x="911" y="135"/>
                  </a:lnTo>
                  <a:cubicBezTo>
                    <a:pt x="937" y="81"/>
                    <a:pt x="884" y="1"/>
                    <a:pt x="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4"/>
            <p:cNvSpPr/>
            <p:nvPr/>
          </p:nvSpPr>
          <p:spPr>
            <a:xfrm>
              <a:off x="7059325" y="8226675"/>
              <a:ext cx="40175" cy="25450"/>
            </a:xfrm>
            <a:custGeom>
              <a:avLst/>
              <a:gdLst/>
              <a:ahLst/>
              <a:cxnLst/>
              <a:rect l="l" t="t" r="r" b="b"/>
              <a:pathLst>
                <a:path w="1607" h="1018" extrusionOk="0">
                  <a:moveTo>
                    <a:pt x="831" y="0"/>
                  </a:moveTo>
                  <a:cubicBezTo>
                    <a:pt x="697" y="0"/>
                    <a:pt x="563" y="27"/>
                    <a:pt x="429" y="81"/>
                  </a:cubicBezTo>
                  <a:cubicBezTo>
                    <a:pt x="349" y="134"/>
                    <a:pt x="269" y="161"/>
                    <a:pt x="242" y="215"/>
                  </a:cubicBezTo>
                  <a:cubicBezTo>
                    <a:pt x="188" y="268"/>
                    <a:pt x="162" y="295"/>
                    <a:pt x="135" y="295"/>
                  </a:cubicBezTo>
                  <a:cubicBezTo>
                    <a:pt x="55" y="348"/>
                    <a:pt x="28" y="429"/>
                    <a:pt x="28" y="482"/>
                  </a:cubicBezTo>
                  <a:cubicBezTo>
                    <a:pt x="1" y="562"/>
                    <a:pt x="28" y="670"/>
                    <a:pt x="55" y="723"/>
                  </a:cubicBezTo>
                  <a:cubicBezTo>
                    <a:pt x="108" y="803"/>
                    <a:pt x="135" y="857"/>
                    <a:pt x="188" y="884"/>
                  </a:cubicBezTo>
                  <a:cubicBezTo>
                    <a:pt x="322" y="991"/>
                    <a:pt x="456" y="991"/>
                    <a:pt x="643" y="1017"/>
                  </a:cubicBezTo>
                  <a:cubicBezTo>
                    <a:pt x="804" y="1017"/>
                    <a:pt x="965" y="991"/>
                    <a:pt x="1098" y="964"/>
                  </a:cubicBezTo>
                  <a:lnTo>
                    <a:pt x="1312" y="857"/>
                  </a:lnTo>
                  <a:cubicBezTo>
                    <a:pt x="1366" y="830"/>
                    <a:pt x="1446" y="803"/>
                    <a:pt x="1473" y="723"/>
                  </a:cubicBezTo>
                  <a:cubicBezTo>
                    <a:pt x="1500" y="696"/>
                    <a:pt x="1527" y="616"/>
                    <a:pt x="1580" y="589"/>
                  </a:cubicBezTo>
                  <a:cubicBezTo>
                    <a:pt x="1607" y="562"/>
                    <a:pt x="1607" y="536"/>
                    <a:pt x="1607" y="455"/>
                  </a:cubicBezTo>
                  <a:lnTo>
                    <a:pt x="1607" y="322"/>
                  </a:lnTo>
                  <a:cubicBezTo>
                    <a:pt x="1607" y="268"/>
                    <a:pt x="1527" y="188"/>
                    <a:pt x="1500" y="161"/>
                  </a:cubicBezTo>
                  <a:cubicBezTo>
                    <a:pt x="1473" y="134"/>
                    <a:pt x="1393" y="81"/>
                    <a:pt x="1339" y="54"/>
                  </a:cubicBezTo>
                  <a:cubicBezTo>
                    <a:pt x="1205" y="0"/>
                    <a:pt x="1072" y="0"/>
                    <a:pt x="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4"/>
            <p:cNvSpPr/>
            <p:nvPr/>
          </p:nvSpPr>
          <p:spPr>
            <a:xfrm>
              <a:off x="7025200" y="8251425"/>
              <a:ext cx="25450" cy="21175"/>
            </a:xfrm>
            <a:custGeom>
              <a:avLst/>
              <a:gdLst/>
              <a:ahLst/>
              <a:cxnLst/>
              <a:rect l="l" t="t" r="r" b="b"/>
              <a:pathLst>
                <a:path w="1018" h="847" extrusionOk="0">
                  <a:moveTo>
                    <a:pt x="617" y="1"/>
                  </a:moveTo>
                  <a:cubicBezTo>
                    <a:pt x="456" y="27"/>
                    <a:pt x="322" y="81"/>
                    <a:pt x="188" y="161"/>
                  </a:cubicBezTo>
                  <a:cubicBezTo>
                    <a:pt x="81" y="242"/>
                    <a:pt x="28" y="349"/>
                    <a:pt x="1" y="483"/>
                  </a:cubicBezTo>
                  <a:lnTo>
                    <a:pt x="1" y="643"/>
                  </a:lnTo>
                  <a:cubicBezTo>
                    <a:pt x="28" y="697"/>
                    <a:pt x="54" y="777"/>
                    <a:pt x="135" y="804"/>
                  </a:cubicBezTo>
                  <a:cubicBezTo>
                    <a:pt x="166" y="835"/>
                    <a:pt x="210" y="846"/>
                    <a:pt x="262" y="846"/>
                  </a:cubicBezTo>
                  <a:cubicBezTo>
                    <a:pt x="341" y="846"/>
                    <a:pt x="439" y="820"/>
                    <a:pt x="536" y="804"/>
                  </a:cubicBezTo>
                  <a:cubicBezTo>
                    <a:pt x="590" y="777"/>
                    <a:pt x="697" y="750"/>
                    <a:pt x="750" y="697"/>
                  </a:cubicBezTo>
                  <a:cubicBezTo>
                    <a:pt x="831" y="670"/>
                    <a:pt x="884" y="616"/>
                    <a:pt x="964" y="536"/>
                  </a:cubicBezTo>
                  <a:cubicBezTo>
                    <a:pt x="991" y="483"/>
                    <a:pt x="1018" y="402"/>
                    <a:pt x="1018" y="349"/>
                  </a:cubicBezTo>
                  <a:cubicBezTo>
                    <a:pt x="1018" y="268"/>
                    <a:pt x="991" y="215"/>
                    <a:pt x="938" y="161"/>
                  </a:cubicBezTo>
                  <a:cubicBezTo>
                    <a:pt x="884" y="135"/>
                    <a:pt x="857" y="135"/>
                    <a:pt x="804" y="108"/>
                  </a:cubicBezTo>
                  <a:cubicBezTo>
                    <a:pt x="750" y="27"/>
                    <a:pt x="697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4"/>
            <p:cNvSpPr/>
            <p:nvPr/>
          </p:nvSpPr>
          <p:spPr>
            <a:xfrm>
              <a:off x="7527725" y="8391950"/>
              <a:ext cx="172000" cy="143900"/>
            </a:xfrm>
            <a:custGeom>
              <a:avLst/>
              <a:gdLst/>
              <a:ahLst/>
              <a:cxnLst/>
              <a:rect l="l" t="t" r="r" b="b"/>
              <a:pathLst>
                <a:path w="6880" h="5756" extrusionOk="0">
                  <a:moveTo>
                    <a:pt x="4390" y="1"/>
                  </a:moveTo>
                  <a:cubicBezTo>
                    <a:pt x="4337" y="1"/>
                    <a:pt x="4310" y="1"/>
                    <a:pt x="4310" y="27"/>
                  </a:cubicBezTo>
                  <a:lnTo>
                    <a:pt x="4283" y="27"/>
                  </a:lnTo>
                  <a:lnTo>
                    <a:pt x="4176" y="108"/>
                  </a:lnTo>
                  <a:cubicBezTo>
                    <a:pt x="4123" y="134"/>
                    <a:pt x="4016" y="215"/>
                    <a:pt x="3935" y="241"/>
                  </a:cubicBezTo>
                  <a:cubicBezTo>
                    <a:pt x="3855" y="295"/>
                    <a:pt x="3775" y="348"/>
                    <a:pt x="3668" y="402"/>
                  </a:cubicBezTo>
                  <a:cubicBezTo>
                    <a:pt x="3266" y="696"/>
                    <a:pt x="2838" y="1071"/>
                    <a:pt x="2463" y="1499"/>
                  </a:cubicBezTo>
                  <a:cubicBezTo>
                    <a:pt x="2115" y="1901"/>
                    <a:pt x="1767" y="2356"/>
                    <a:pt x="1473" y="2784"/>
                  </a:cubicBezTo>
                  <a:cubicBezTo>
                    <a:pt x="831" y="3721"/>
                    <a:pt x="376" y="4658"/>
                    <a:pt x="28" y="5621"/>
                  </a:cubicBezTo>
                  <a:cubicBezTo>
                    <a:pt x="1" y="5702"/>
                    <a:pt x="28" y="5755"/>
                    <a:pt x="108" y="5755"/>
                  </a:cubicBezTo>
                  <a:lnTo>
                    <a:pt x="188" y="5755"/>
                  </a:lnTo>
                  <a:cubicBezTo>
                    <a:pt x="242" y="5755"/>
                    <a:pt x="242" y="5728"/>
                    <a:pt x="269" y="5675"/>
                  </a:cubicBezTo>
                  <a:cubicBezTo>
                    <a:pt x="402" y="5247"/>
                    <a:pt x="590" y="4845"/>
                    <a:pt x="831" y="4417"/>
                  </a:cubicBezTo>
                  <a:cubicBezTo>
                    <a:pt x="1253" y="3677"/>
                    <a:pt x="1781" y="2963"/>
                    <a:pt x="2438" y="2301"/>
                  </a:cubicBezTo>
                  <a:lnTo>
                    <a:pt x="2438" y="2301"/>
                  </a:lnTo>
                  <a:cubicBezTo>
                    <a:pt x="2785" y="1980"/>
                    <a:pt x="3133" y="1686"/>
                    <a:pt x="3507" y="1366"/>
                  </a:cubicBezTo>
                  <a:cubicBezTo>
                    <a:pt x="3668" y="1232"/>
                    <a:pt x="3855" y="1098"/>
                    <a:pt x="4043" y="937"/>
                  </a:cubicBezTo>
                  <a:cubicBezTo>
                    <a:pt x="4150" y="884"/>
                    <a:pt x="4203" y="803"/>
                    <a:pt x="4310" y="750"/>
                  </a:cubicBezTo>
                  <a:lnTo>
                    <a:pt x="4444" y="643"/>
                  </a:lnTo>
                  <a:lnTo>
                    <a:pt x="4551" y="830"/>
                  </a:lnTo>
                  <a:lnTo>
                    <a:pt x="4658" y="1044"/>
                  </a:lnTo>
                  <a:cubicBezTo>
                    <a:pt x="4685" y="1098"/>
                    <a:pt x="4738" y="1205"/>
                    <a:pt x="4819" y="1312"/>
                  </a:cubicBezTo>
                  <a:cubicBezTo>
                    <a:pt x="4953" y="1473"/>
                    <a:pt x="5060" y="1687"/>
                    <a:pt x="5220" y="1874"/>
                  </a:cubicBezTo>
                  <a:cubicBezTo>
                    <a:pt x="5408" y="2115"/>
                    <a:pt x="5595" y="2302"/>
                    <a:pt x="5756" y="2490"/>
                  </a:cubicBezTo>
                  <a:lnTo>
                    <a:pt x="6023" y="2757"/>
                  </a:lnTo>
                  <a:cubicBezTo>
                    <a:pt x="6130" y="2811"/>
                    <a:pt x="6184" y="2891"/>
                    <a:pt x="6291" y="2945"/>
                  </a:cubicBezTo>
                  <a:cubicBezTo>
                    <a:pt x="6318" y="2945"/>
                    <a:pt x="6318" y="2971"/>
                    <a:pt x="6344" y="2971"/>
                  </a:cubicBezTo>
                  <a:cubicBezTo>
                    <a:pt x="6425" y="3025"/>
                    <a:pt x="6478" y="3025"/>
                    <a:pt x="6532" y="3025"/>
                  </a:cubicBezTo>
                  <a:cubicBezTo>
                    <a:pt x="6612" y="3025"/>
                    <a:pt x="6719" y="2971"/>
                    <a:pt x="6799" y="2918"/>
                  </a:cubicBezTo>
                  <a:cubicBezTo>
                    <a:pt x="6826" y="2891"/>
                    <a:pt x="6853" y="2811"/>
                    <a:pt x="6853" y="2757"/>
                  </a:cubicBezTo>
                  <a:cubicBezTo>
                    <a:pt x="6853" y="2704"/>
                    <a:pt x="6880" y="2650"/>
                    <a:pt x="6880" y="2570"/>
                  </a:cubicBezTo>
                  <a:cubicBezTo>
                    <a:pt x="6880" y="2436"/>
                    <a:pt x="6880" y="2276"/>
                    <a:pt x="6853" y="2142"/>
                  </a:cubicBezTo>
                  <a:cubicBezTo>
                    <a:pt x="6799" y="1821"/>
                    <a:pt x="6612" y="1473"/>
                    <a:pt x="6318" y="1178"/>
                  </a:cubicBezTo>
                  <a:cubicBezTo>
                    <a:pt x="6130" y="937"/>
                    <a:pt x="5863" y="696"/>
                    <a:pt x="5541" y="536"/>
                  </a:cubicBezTo>
                  <a:cubicBezTo>
                    <a:pt x="5408" y="429"/>
                    <a:pt x="5274" y="375"/>
                    <a:pt x="5140" y="295"/>
                  </a:cubicBezTo>
                  <a:lnTo>
                    <a:pt x="5113" y="268"/>
                  </a:lnTo>
                  <a:cubicBezTo>
                    <a:pt x="5006" y="215"/>
                    <a:pt x="4872" y="134"/>
                    <a:pt x="4792" y="108"/>
                  </a:cubicBezTo>
                  <a:cubicBezTo>
                    <a:pt x="4685" y="81"/>
                    <a:pt x="4551" y="27"/>
                    <a:pt x="4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4"/>
            <p:cNvSpPr/>
            <p:nvPr/>
          </p:nvSpPr>
          <p:spPr>
            <a:xfrm>
              <a:off x="7401925" y="8709125"/>
              <a:ext cx="36175" cy="56900"/>
            </a:xfrm>
            <a:custGeom>
              <a:avLst/>
              <a:gdLst/>
              <a:ahLst/>
              <a:cxnLst/>
              <a:rect l="l" t="t" r="r" b="b"/>
              <a:pathLst>
                <a:path w="1447" h="2276" extrusionOk="0">
                  <a:moveTo>
                    <a:pt x="938" y="0"/>
                  </a:moveTo>
                  <a:cubicBezTo>
                    <a:pt x="643" y="27"/>
                    <a:pt x="269" y="429"/>
                    <a:pt x="108" y="964"/>
                  </a:cubicBezTo>
                  <a:cubicBezTo>
                    <a:pt x="1" y="1258"/>
                    <a:pt x="1" y="1580"/>
                    <a:pt x="28" y="1794"/>
                  </a:cubicBezTo>
                  <a:cubicBezTo>
                    <a:pt x="108" y="2035"/>
                    <a:pt x="215" y="2195"/>
                    <a:pt x="376" y="2275"/>
                  </a:cubicBezTo>
                  <a:lnTo>
                    <a:pt x="510" y="2275"/>
                  </a:lnTo>
                  <a:cubicBezTo>
                    <a:pt x="831" y="2275"/>
                    <a:pt x="1205" y="1874"/>
                    <a:pt x="1339" y="1312"/>
                  </a:cubicBezTo>
                  <a:cubicBezTo>
                    <a:pt x="1446" y="991"/>
                    <a:pt x="1446" y="696"/>
                    <a:pt x="1420" y="455"/>
                  </a:cubicBezTo>
                  <a:cubicBezTo>
                    <a:pt x="1339" y="241"/>
                    <a:pt x="1259" y="54"/>
                    <a:pt x="1072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4"/>
            <p:cNvSpPr/>
            <p:nvPr/>
          </p:nvSpPr>
          <p:spPr>
            <a:xfrm>
              <a:off x="7468850" y="8754625"/>
              <a:ext cx="89700" cy="82325"/>
            </a:xfrm>
            <a:custGeom>
              <a:avLst/>
              <a:gdLst/>
              <a:ahLst/>
              <a:cxnLst/>
              <a:rect l="l" t="t" r="r" b="b"/>
              <a:pathLst>
                <a:path w="3588" h="3293" extrusionOk="0">
                  <a:moveTo>
                    <a:pt x="241" y="0"/>
                  </a:moveTo>
                  <a:cubicBezTo>
                    <a:pt x="134" y="322"/>
                    <a:pt x="81" y="616"/>
                    <a:pt x="54" y="964"/>
                  </a:cubicBezTo>
                  <a:cubicBezTo>
                    <a:pt x="1" y="1312"/>
                    <a:pt x="1" y="1687"/>
                    <a:pt x="81" y="1981"/>
                  </a:cubicBezTo>
                  <a:cubicBezTo>
                    <a:pt x="108" y="2168"/>
                    <a:pt x="188" y="2329"/>
                    <a:pt x="241" y="2463"/>
                  </a:cubicBezTo>
                  <a:cubicBezTo>
                    <a:pt x="322" y="2597"/>
                    <a:pt x="402" y="2731"/>
                    <a:pt x="509" y="2864"/>
                  </a:cubicBezTo>
                  <a:cubicBezTo>
                    <a:pt x="616" y="2971"/>
                    <a:pt x="777" y="3052"/>
                    <a:pt x="937" y="3159"/>
                  </a:cubicBezTo>
                  <a:cubicBezTo>
                    <a:pt x="1151" y="3266"/>
                    <a:pt x="1312" y="3293"/>
                    <a:pt x="1526" y="3293"/>
                  </a:cubicBezTo>
                  <a:cubicBezTo>
                    <a:pt x="1740" y="3293"/>
                    <a:pt x="1981" y="3186"/>
                    <a:pt x="2222" y="3052"/>
                  </a:cubicBezTo>
                  <a:cubicBezTo>
                    <a:pt x="2329" y="2998"/>
                    <a:pt x="2409" y="2918"/>
                    <a:pt x="2517" y="2838"/>
                  </a:cubicBezTo>
                  <a:cubicBezTo>
                    <a:pt x="2624" y="2731"/>
                    <a:pt x="2677" y="2624"/>
                    <a:pt x="2784" y="2516"/>
                  </a:cubicBezTo>
                  <a:cubicBezTo>
                    <a:pt x="2945" y="2329"/>
                    <a:pt x="3079" y="2115"/>
                    <a:pt x="3212" y="1847"/>
                  </a:cubicBezTo>
                  <a:lnTo>
                    <a:pt x="3427" y="1446"/>
                  </a:lnTo>
                  <a:cubicBezTo>
                    <a:pt x="3480" y="1312"/>
                    <a:pt x="3507" y="1178"/>
                    <a:pt x="3560" y="1044"/>
                  </a:cubicBezTo>
                  <a:lnTo>
                    <a:pt x="3587" y="937"/>
                  </a:lnTo>
                  <a:lnTo>
                    <a:pt x="2891" y="937"/>
                  </a:lnTo>
                  <a:cubicBezTo>
                    <a:pt x="2543" y="911"/>
                    <a:pt x="2222" y="857"/>
                    <a:pt x="1874" y="750"/>
                  </a:cubicBezTo>
                  <a:cubicBezTo>
                    <a:pt x="1553" y="643"/>
                    <a:pt x="1205" y="509"/>
                    <a:pt x="911" y="375"/>
                  </a:cubicBezTo>
                  <a:cubicBezTo>
                    <a:pt x="670" y="268"/>
                    <a:pt x="456" y="134"/>
                    <a:pt x="241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4"/>
            <p:cNvSpPr/>
            <p:nvPr/>
          </p:nvSpPr>
          <p:spPr>
            <a:xfrm>
              <a:off x="7401925" y="8709125"/>
              <a:ext cx="36175" cy="56900"/>
            </a:xfrm>
            <a:custGeom>
              <a:avLst/>
              <a:gdLst/>
              <a:ahLst/>
              <a:cxnLst/>
              <a:rect l="l" t="t" r="r" b="b"/>
              <a:pathLst>
                <a:path w="1447" h="2276" extrusionOk="0">
                  <a:moveTo>
                    <a:pt x="938" y="0"/>
                  </a:moveTo>
                  <a:cubicBezTo>
                    <a:pt x="643" y="27"/>
                    <a:pt x="269" y="429"/>
                    <a:pt x="108" y="964"/>
                  </a:cubicBezTo>
                  <a:cubicBezTo>
                    <a:pt x="1" y="1258"/>
                    <a:pt x="1" y="1580"/>
                    <a:pt x="28" y="1794"/>
                  </a:cubicBezTo>
                  <a:cubicBezTo>
                    <a:pt x="108" y="2035"/>
                    <a:pt x="215" y="2195"/>
                    <a:pt x="376" y="2275"/>
                  </a:cubicBezTo>
                  <a:lnTo>
                    <a:pt x="510" y="2275"/>
                  </a:lnTo>
                  <a:cubicBezTo>
                    <a:pt x="831" y="2275"/>
                    <a:pt x="1205" y="1874"/>
                    <a:pt x="1339" y="1312"/>
                  </a:cubicBezTo>
                  <a:cubicBezTo>
                    <a:pt x="1446" y="991"/>
                    <a:pt x="1446" y="696"/>
                    <a:pt x="1420" y="455"/>
                  </a:cubicBezTo>
                  <a:cubicBezTo>
                    <a:pt x="1339" y="241"/>
                    <a:pt x="1259" y="54"/>
                    <a:pt x="1072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4"/>
            <p:cNvSpPr/>
            <p:nvPr/>
          </p:nvSpPr>
          <p:spPr>
            <a:xfrm>
              <a:off x="7468850" y="8754625"/>
              <a:ext cx="89700" cy="82325"/>
            </a:xfrm>
            <a:custGeom>
              <a:avLst/>
              <a:gdLst/>
              <a:ahLst/>
              <a:cxnLst/>
              <a:rect l="l" t="t" r="r" b="b"/>
              <a:pathLst>
                <a:path w="3588" h="3293" extrusionOk="0">
                  <a:moveTo>
                    <a:pt x="241" y="0"/>
                  </a:moveTo>
                  <a:cubicBezTo>
                    <a:pt x="134" y="322"/>
                    <a:pt x="81" y="616"/>
                    <a:pt x="54" y="964"/>
                  </a:cubicBezTo>
                  <a:cubicBezTo>
                    <a:pt x="1" y="1312"/>
                    <a:pt x="1" y="1687"/>
                    <a:pt x="81" y="1981"/>
                  </a:cubicBezTo>
                  <a:cubicBezTo>
                    <a:pt x="108" y="2168"/>
                    <a:pt x="188" y="2329"/>
                    <a:pt x="241" y="2463"/>
                  </a:cubicBezTo>
                  <a:cubicBezTo>
                    <a:pt x="322" y="2597"/>
                    <a:pt x="402" y="2731"/>
                    <a:pt x="509" y="2864"/>
                  </a:cubicBezTo>
                  <a:cubicBezTo>
                    <a:pt x="616" y="2971"/>
                    <a:pt x="777" y="3052"/>
                    <a:pt x="937" y="3159"/>
                  </a:cubicBezTo>
                  <a:cubicBezTo>
                    <a:pt x="1151" y="3266"/>
                    <a:pt x="1312" y="3293"/>
                    <a:pt x="1526" y="3293"/>
                  </a:cubicBezTo>
                  <a:cubicBezTo>
                    <a:pt x="1740" y="3293"/>
                    <a:pt x="1981" y="3186"/>
                    <a:pt x="2222" y="3052"/>
                  </a:cubicBezTo>
                  <a:cubicBezTo>
                    <a:pt x="2329" y="2998"/>
                    <a:pt x="2409" y="2918"/>
                    <a:pt x="2517" y="2838"/>
                  </a:cubicBezTo>
                  <a:cubicBezTo>
                    <a:pt x="2624" y="2731"/>
                    <a:pt x="2677" y="2624"/>
                    <a:pt x="2784" y="2516"/>
                  </a:cubicBezTo>
                  <a:cubicBezTo>
                    <a:pt x="2945" y="2329"/>
                    <a:pt x="3079" y="2115"/>
                    <a:pt x="3212" y="1847"/>
                  </a:cubicBezTo>
                  <a:lnTo>
                    <a:pt x="3427" y="1446"/>
                  </a:lnTo>
                  <a:cubicBezTo>
                    <a:pt x="3480" y="1312"/>
                    <a:pt x="3507" y="1178"/>
                    <a:pt x="3560" y="1044"/>
                  </a:cubicBezTo>
                  <a:lnTo>
                    <a:pt x="3587" y="937"/>
                  </a:lnTo>
                  <a:lnTo>
                    <a:pt x="2891" y="937"/>
                  </a:lnTo>
                  <a:cubicBezTo>
                    <a:pt x="2543" y="911"/>
                    <a:pt x="2222" y="857"/>
                    <a:pt x="1874" y="750"/>
                  </a:cubicBezTo>
                  <a:cubicBezTo>
                    <a:pt x="1553" y="643"/>
                    <a:pt x="1205" y="509"/>
                    <a:pt x="911" y="375"/>
                  </a:cubicBezTo>
                  <a:cubicBezTo>
                    <a:pt x="670" y="268"/>
                    <a:pt x="456" y="134"/>
                    <a:pt x="24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4"/>
            <p:cNvSpPr/>
            <p:nvPr/>
          </p:nvSpPr>
          <p:spPr>
            <a:xfrm>
              <a:off x="7588625" y="8755300"/>
              <a:ext cx="36150" cy="56900"/>
            </a:xfrm>
            <a:custGeom>
              <a:avLst/>
              <a:gdLst/>
              <a:ahLst/>
              <a:cxnLst/>
              <a:rect l="l" t="t" r="r" b="b"/>
              <a:pathLst>
                <a:path w="1446" h="2276" extrusionOk="0">
                  <a:moveTo>
                    <a:pt x="937" y="0"/>
                  </a:moveTo>
                  <a:cubicBezTo>
                    <a:pt x="616" y="0"/>
                    <a:pt x="268" y="402"/>
                    <a:pt x="108" y="964"/>
                  </a:cubicBezTo>
                  <a:cubicBezTo>
                    <a:pt x="1" y="1258"/>
                    <a:pt x="1" y="1553"/>
                    <a:pt x="27" y="1794"/>
                  </a:cubicBezTo>
                  <a:cubicBezTo>
                    <a:pt x="108" y="2034"/>
                    <a:pt x="215" y="2195"/>
                    <a:pt x="375" y="2275"/>
                  </a:cubicBezTo>
                  <a:lnTo>
                    <a:pt x="509" y="2275"/>
                  </a:lnTo>
                  <a:cubicBezTo>
                    <a:pt x="830" y="2275"/>
                    <a:pt x="1205" y="1874"/>
                    <a:pt x="1339" y="1285"/>
                  </a:cubicBezTo>
                  <a:cubicBezTo>
                    <a:pt x="1446" y="991"/>
                    <a:pt x="1446" y="696"/>
                    <a:pt x="1419" y="455"/>
                  </a:cubicBezTo>
                  <a:cubicBezTo>
                    <a:pt x="1339" y="214"/>
                    <a:pt x="1232" y="54"/>
                    <a:pt x="107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4"/>
            <p:cNvSpPr/>
            <p:nvPr/>
          </p:nvSpPr>
          <p:spPr>
            <a:xfrm>
              <a:off x="7468175" y="8784075"/>
              <a:ext cx="54225" cy="51550"/>
            </a:xfrm>
            <a:custGeom>
              <a:avLst/>
              <a:gdLst/>
              <a:ahLst/>
              <a:cxnLst/>
              <a:rect l="l" t="t" r="r" b="b"/>
              <a:pathLst>
                <a:path w="2169" h="2062" extrusionOk="0">
                  <a:moveTo>
                    <a:pt x="242" y="0"/>
                  </a:moveTo>
                  <a:cubicBezTo>
                    <a:pt x="161" y="0"/>
                    <a:pt x="108" y="80"/>
                    <a:pt x="108" y="107"/>
                  </a:cubicBezTo>
                  <a:cubicBezTo>
                    <a:pt x="1" y="857"/>
                    <a:pt x="349" y="1713"/>
                    <a:pt x="1071" y="1981"/>
                  </a:cubicBezTo>
                  <a:cubicBezTo>
                    <a:pt x="1205" y="2061"/>
                    <a:pt x="1366" y="2061"/>
                    <a:pt x="1553" y="2061"/>
                  </a:cubicBezTo>
                  <a:lnTo>
                    <a:pt x="1633" y="2061"/>
                  </a:lnTo>
                  <a:cubicBezTo>
                    <a:pt x="1714" y="2061"/>
                    <a:pt x="1821" y="2008"/>
                    <a:pt x="1874" y="1981"/>
                  </a:cubicBezTo>
                  <a:cubicBezTo>
                    <a:pt x="1955" y="1954"/>
                    <a:pt x="2035" y="1874"/>
                    <a:pt x="2089" y="1820"/>
                  </a:cubicBezTo>
                  <a:cubicBezTo>
                    <a:pt x="2115" y="1740"/>
                    <a:pt x="2169" y="1686"/>
                    <a:pt x="2169" y="1579"/>
                  </a:cubicBezTo>
                  <a:lnTo>
                    <a:pt x="2169" y="1446"/>
                  </a:lnTo>
                  <a:cubicBezTo>
                    <a:pt x="2169" y="1365"/>
                    <a:pt x="2169" y="1338"/>
                    <a:pt x="2142" y="1285"/>
                  </a:cubicBezTo>
                  <a:cubicBezTo>
                    <a:pt x="2115" y="1071"/>
                    <a:pt x="2008" y="910"/>
                    <a:pt x="1874" y="750"/>
                  </a:cubicBezTo>
                  <a:cubicBezTo>
                    <a:pt x="1714" y="535"/>
                    <a:pt x="1500" y="375"/>
                    <a:pt x="1205" y="268"/>
                  </a:cubicBezTo>
                  <a:cubicBezTo>
                    <a:pt x="1098" y="214"/>
                    <a:pt x="964" y="188"/>
                    <a:pt x="884" y="134"/>
                  </a:cubicBezTo>
                  <a:cubicBezTo>
                    <a:pt x="670" y="80"/>
                    <a:pt x="509" y="54"/>
                    <a:pt x="349" y="54"/>
                  </a:cubicBezTo>
                  <a:lnTo>
                    <a:pt x="295" y="54"/>
                  </a:lnTo>
                  <a:cubicBezTo>
                    <a:pt x="349" y="54"/>
                    <a:pt x="295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4"/>
            <p:cNvSpPr/>
            <p:nvPr/>
          </p:nvSpPr>
          <p:spPr>
            <a:xfrm>
              <a:off x="7468850" y="8754625"/>
              <a:ext cx="89700" cy="82325"/>
            </a:xfrm>
            <a:custGeom>
              <a:avLst/>
              <a:gdLst/>
              <a:ahLst/>
              <a:cxnLst/>
              <a:rect l="l" t="t" r="r" b="b"/>
              <a:pathLst>
                <a:path w="3588" h="3293" extrusionOk="0">
                  <a:moveTo>
                    <a:pt x="188" y="1312"/>
                  </a:moveTo>
                  <a:cubicBezTo>
                    <a:pt x="349" y="1312"/>
                    <a:pt x="482" y="1312"/>
                    <a:pt x="616" y="1366"/>
                  </a:cubicBezTo>
                  <a:cubicBezTo>
                    <a:pt x="777" y="1392"/>
                    <a:pt x="937" y="1419"/>
                    <a:pt x="1125" y="1499"/>
                  </a:cubicBezTo>
                  <a:cubicBezTo>
                    <a:pt x="1259" y="1553"/>
                    <a:pt x="1339" y="1633"/>
                    <a:pt x="1473" y="1687"/>
                  </a:cubicBezTo>
                  <a:cubicBezTo>
                    <a:pt x="1580" y="1767"/>
                    <a:pt x="1660" y="1847"/>
                    <a:pt x="1740" y="1954"/>
                  </a:cubicBezTo>
                  <a:cubicBezTo>
                    <a:pt x="1821" y="2061"/>
                    <a:pt x="1874" y="2195"/>
                    <a:pt x="1954" y="2302"/>
                  </a:cubicBezTo>
                  <a:cubicBezTo>
                    <a:pt x="2008" y="2436"/>
                    <a:pt x="2035" y="2597"/>
                    <a:pt x="2035" y="2731"/>
                  </a:cubicBezTo>
                  <a:lnTo>
                    <a:pt x="2035" y="2784"/>
                  </a:lnTo>
                  <a:lnTo>
                    <a:pt x="2035" y="2891"/>
                  </a:lnTo>
                  <a:lnTo>
                    <a:pt x="2035" y="2918"/>
                  </a:lnTo>
                  <a:lnTo>
                    <a:pt x="2008" y="2918"/>
                  </a:lnTo>
                  <a:cubicBezTo>
                    <a:pt x="1981" y="2945"/>
                    <a:pt x="1954" y="2945"/>
                    <a:pt x="1928" y="2998"/>
                  </a:cubicBezTo>
                  <a:cubicBezTo>
                    <a:pt x="1821" y="3025"/>
                    <a:pt x="1740" y="3052"/>
                    <a:pt x="1660" y="3079"/>
                  </a:cubicBezTo>
                  <a:lnTo>
                    <a:pt x="1419" y="3079"/>
                  </a:lnTo>
                  <a:cubicBezTo>
                    <a:pt x="1312" y="3079"/>
                    <a:pt x="1205" y="3052"/>
                    <a:pt x="1125" y="3025"/>
                  </a:cubicBezTo>
                  <a:cubicBezTo>
                    <a:pt x="1018" y="2998"/>
                    <a:pt x="911" y="2918"/>
                    <a:pt x="857" y="2864"/>
                  </a:cubicBezTo>
                  <a:cubicBezTo>
                    <a:pt x="777" y="2784"/>
                    <a:pt x="670" y="2731"/>
                    <a:pt x="616" y="2650"/>
                  </a:cubicBezTo>
                  <a:lnTo>
                    <a:pt x="402" y="2356"/>
                  </a:lnTo>
                  <a:cubicBezTo>
                    <a:pt x="322" y="2195"/>
                    <a:pt x="241" y="2035"/>
                    <a:pt x="215" y="1794"/>
                  </a:cubicBezTo>
                  <a:cubicBezTo>
                    <a:pt x="188" y="1660"/>
                    <a:pt x="188" y="1499"/>
                    <a:pt x="188" y="1312"/>
                  </a:cubicBezTo>
                  <a:close/>
                  <a:moveTo>
                    <a:pt x="241" y="0"/>
                  </a:moveTo>
                  <a:cubicBezTo>
                    <a:pt x="134" y="322"/>
                    <a:pt x="81" y="616"/>
                    <a:pt x="54" y="964"/>
                  </a:cubicBezTo>
                  <a:cubicBezTo>
                    <a:pt x="1" y="1312"/>
                    <a:pt x="1" y="1687"/>
                    <a:pt x="81" y="1981"/>
                  </a:cubicBezTo>
                  <a:cubicBezTo>
                    <a:pt x="108" y="2168"/>
                    <a:pt x="188" y="2329"/>
                    <a:pt x="241" y="2463"/>
                  </a:cubicBezTo>
                  <a:cubicBezTo>
                    <a:pt x="322" y="2597"/>
                    <a:pt x="402" y="2731"/>
                    <a:pt x="509" y="2864"/>
                  </a:cubicBezTo>
                  <a:cubicBezTo>
                    <a:pt x="616" y="2971"/>
                    <a:pt x="777" y="3052"/>
                    <a:pt x="937" y="3159"/>
                  </a:cubicBezTo>
                  <a:cubicBezTo>
                    <a:pt x="1151" y="3266"/>
                    <a:pt x="1312" y="3293"/>
                    <a:pt x="1526" y="3293"/>
                  </a:cubicBezTo>
                  <a:cubicBezTo>
                    <a:pt x="1740" y="3293"/>
                    <a:pt x="1981" y="3186"/>
                    <a:pt x="2222" y="3052"/>
                  </a:cubicBezTo>
                  <a:cubicBezTo>
                    <a:pt x="2329" y="2998"/>
                    <a:pt x="2409" y="2918"/>
                    <a:pt x="2517" y="2838"/>
                  </a:cubicBezTo>
                  <a:cubicBezTo>
                    <a:pt x="2624" y="2731"/>
                    <a:pt x="2677" y="2624"/>
                    <a:pt x="2784" y="2516"/>
                  </a:cubicBezTo>
                  <a:cubicBezTo>
                    <a:pt x="2945" y="2329"/>
                    <a:pt x="3079" y="2115"/>
                    <a:pt x="3212" y="1847"/>
                  </a:cubicBezTo>
                  <a:lnTo>
                    <a:pt x="3427" y="1446"/>
                  </a:lnTo>
                  <a:cubicBezTo>
                    <a:pt x="3480" y="1312"/>
                    <a:pt x="3507" y="1178"/>
                    <a:pt x="3560" y="1044"/>
                  </a:cubicBezTo>
                  <a:lnTo>
                    <a:pt x="3587" y="937"/>
                  </a:lnTo>
                  <a:lnTo>
                    <a:pt x="2891" y="937"/>
                  </a:lnTo>
                  <a:cubicBezTo>
                    <a:pt x="2543" y="911"/>
                    <a:pt x="2222" y="857"/>
                    <a:pt x="1874" y="750"/>
                  </a:cubicBezTo>
                  <a:cubicBezTo>
                    <a:pt x="1553" y="643"/>
                    <a:pt x="1205" y="509"/>
                    <a:pt x="911" y="375"/>
                  </a:cubicBezTo>
                  <a:cubicBezTo>
                    <a:pt x="670" y="268"/>
                    <a:pt x="456" y="134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4"/>
            <p:cNvSpPr/>
            <p:nvPr/>
          </p:nvSpPr>
          <p:spPr>
            <a:xfrm>
              <a:off x="7588625" y="8755300"/>
              <a:ext cx="36150" cy="56900"/>
            </a:xfrm>
            <a:custGeom>
              <a:avLst/>
              <a:gdLst/>
              <a:ahLst/>
              <a:cxnLst/>
              <a:rect l="l" t="t" r="r" b="b"/>
              <a:pathLst>
                <a:path w="1446" h="2276" extrusionOk="0">
                  <a:moveTo>
                    <a:pt x="937" y="0"/>
                  </a:moveTo>
                  <a:cubicBezTo>
                    <a:pt x="616" y="0"/>
                    <a:pt x="268" y="402"/>
                    <a:pt x="108" y="964"/>
                  </a:cubicBezTo>
                  <a:cubicBezTo>
                    <a:pt x="1" y="1258"/>
                    <a:pt x="1" y="1553"/>
                    <a:pt x="27" y="1794"/>
                  </a:cubicBezTo>
                  <a:cubicBezTo>
                    <a:pt x="108" y="2034"/>
                    <a:pt x="215" y="2195"/>
                    <a:pt x="375" y="2275"/>
                  </a:cubicBezTo>
                  <a:lnTo>
                    <a:pt x="509" y="2275"/>
                  </a:lnTo>
                  <a:cubicBezTo>
                    <a:pt x="830" y="2275"/>
                    <a:pt x="1205" y="1874"/>
                    <a:pt x="1339" y="1285"/>
                  </a:cubicBezTo>
                  <a:cubicBezTo>
                    <a:pt x="1446" y="991"/>
                    <a:pt x="1446" y="696"/>
                    <a:pt x="1419" y="455"/>
                  </a:cubicBezTo>
                  <a:cubicBezTo>
                    <a:pt x="1339" y="214"/>
                    <a:pt x="1232" y="54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4"/>
            <p:cNvSpPr/>
            <p:nvPr/>
          </p:nvSpPr>
          <p:spPr>
            <a:xfrm>
              <a:off x="7401925" y="8709125"/>
              <a:ext cx="36175" cy="56900"/>
            </a:xfrm>
            <a:custGeom>
              <a:avLst/>
              <a:gdLst/>
              <a:ahLst/>
              <a:cxnLst/>
              <a:rect l="l" t="t" r="r" b="b"/>
              <a:pathLst>
                <a:path w="1447" h="2276" extrusionOk="0">
                  <a:moveTo>
                    <a:pt x="938" y="0"/>
                  </a:moveTo>
                  <a:cubicBezTo>
                    <a:pt x="643" y="27"/>
                    <a:pt x="269" y="429"/>
                    <a:pt x="108" y="964"/>
                  </a:cubicBezTo>
                  <a:cubicBezTo>
                    <a:pt x="1" y="1258"/>
                    <a:pt x="1" y="1580"/>
                    <a:pt x="28" y="1794"/>
                  </a:cubicBezTo>
                  <a:cubicBezTo>
                    <a:pt x="108" y="2035"/>
                    <a:pt x="215" y="2195"/>
                    <a:pt x="376" y="2275"/>
                  </a:cubicBezTo>
                  <a:lnTo>
                    <a:pt x="510" y="2275"/>
                  </a:lnTo>
                  <a:cubicBezTo>
                    <a:pt x="831" y="2275"/>
                    <a:pt x="1205" y="1874"/>
                    <a:pt x="1339" y="1312"/>
                  </a:cubicBezTo>
                  <a:cubicBezTo>
                    <a:pt x="1446" y="991"/>
                    <a:pt x="1446" y="696"/>
                    <a:pt x="1420" y="455"/>
                  </a:cubicBezTo>
                  <a:cubicBezTo>
                    <a:pt x="1339" y="241"/>
                    <a:pt x="1259" y="54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4"/>
            <p:cNvSpPr/>
            <p:nvPr/>
          </p:nvSpPr>
          <p:spPr>
            <a:xfrm>
              <a:off x="7395250" y="8622125"/>
              <a:ext cx="86350" cy="38175"/>
            </a:xfrm>
            <a:custGeom>
              <a:avLst/>
              <a:gdLst/>
              <a:ahLst/>
              <a:cxnLst/>
              <a:rect l="l" t="t" r="r" b="b"/>
              <a:pathLst>
                <a:path w="3454" h="1527" extrusionOk="0">
                  <a:moveTo>
                    <a:pt x="1927" y="1"/>
                  </a:moveTo>
                  <a:cubicBezTo>
                    <a:pt x="1820" y="1"/>
                    <a:pt x="1740" y="1"/>
                    <a:pt x="1660" y="28"/>
                  </a:cubicBezTo>
                  <a:cubicBezTo>
                    <a:pt x="1205" y="54"/>
                    <a:pt x="777" y="188"/>
                    <a:pt x="482" y="376"/>
                  </a:cubicBezTo>
                  <a:cubicBezTo>
                    <a:pt x="188" y="536"/>
                    <a:pt x="0" y="724"/>
                    <a:pt x="54" y="938"/>
                  </a:cubicBezTo>
                  <a:cubicBezTo>
                    <a:pt x="81" y="1312"/>
                    <a:pt x="643" y="1527"/>
                    <a:pt x="1446" y="1527"/>
                  </a:cubicBezTo>
                  <a:lnTo>
                    <a:pt x="1553" y="1527"/>
                  </a:lnTo>
                  <a:cubicBezTo>
                    <a:pt x="1660" y="1527"/>
                    <a:pt x="1713" y="1527"/>
                    <a:pt x="1820" y="1500"/>
                  </a:cubicBezTo>
                  <a:cubicBezTo>
                    <a:pt x="2249" y="1473"/>
                    <a:pt x="2677" y="1339"/>
                    <a:pt x="2998" y="1179"/>
                  </a:cubicBezTo>
                  <a:cubicBezTo>
                    <a:pt x="3293" y="991"/>
                    <a:pt x="3453" y="804"/>
                    <a:pt x="3426" y="590"/>
                  </a:cubicBezTo>
                  <a:cubicBezTo>
                    <a:pt x="3400" y="269"/>
                    <a:pt x="2811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4"/>
            <p:cNvSpPr/>
            <p:nvPr/>
          </p:nvSpPr>
          <p:spPr>
            <a:xfrm>
              <a:off x="7598000" y="8665625"/>
              <a:ext cx="71625" cy="60250"/>
            </a:xfrm>
            <a:custGeom>
              <a:avLst/>
              <a:gdLst/>
              <a:ahLst/>
              <a:cxnLst/>
              <a:rect l="l" t="t" r="r" b="b"/>
              <a:pathLst>
                <a:path w="2865" h="2410" extrusionOk="0">
                  <a:moveTo>
                    <a:pt x="509" y="1"/>
                  </a:moveTo>
                  <a:cubicBezTo>
                    <a:pt x="295" y="1"/>
                    <a:pt x="161" y="54"/>
                    <a:pt x="107" y="161"/>
                  </a:cubicBezTo>
                  <a:cubicBezTo>
                    <a:pt x="27" y="242"/>
                    <a:pt x="0" y="375"/>
                    <a:pt x="27" y="509"/>
                  </a:cubicBezTo>
                  <a:cubicBezTo>
                    <a:pt x="54" y="857"/>
                    <a:pt x="455" y="1392"/>
                    <a:pt x="964" y="1794"/>
                  </a:cubicBezTo>
                  <a:cubicBezTo>
                    <a:pt x="1419" y="2169"/>
                    <a:pt x="1954" y="2410"/>
                    <a:pt x="2356" y="2410"/>
                  </a:cubicBezTo>
                  <a:lnTo>
                    <a:pt x="2409" y="2410"/>
                  </a:lnTo>
                  <a:cubicBezTo>
                    <a:pt x="2570" y="2410"/>
                    <a:pt x="2704" y="2329"/>
                    <a:pt x="2784" y="2249"/>
                  </a:cubicBezTo>
                  <a:cubicBezTo>
                    <a:pt x="2837" y="2169"/>
                    <a:pt x="2864" y="2035"/>
                    <a:pt x="2837" y="1901"/>
                  </a:cubicBezTo>
                  <a:cubicBezTo>
                    <a:pt x="2811" y="1526"/>
                    <a:pt x="2409" y="991"/>
                    <a:pt x="1901" y="589"/>
                  </a:cubicBezTo>
                  <a:cubicBezTo>
                    <a:pt x="1446" y="242"/>
                    <a:pt x="910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4" y="238085"/>
            <a:ext cx="3801298" cy="13646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3257" y="595901"/>
            <a:ext cx="318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Ai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nhớ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bài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lâu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hơn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3391" y="1821488"/>
            <a:ext cx="1092546" cy="6061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HS1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146621" y="1870575"/>
            <a:ext cx="2953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từ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146622" y="2724582"/>
            <a:ext cx="4377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chục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từ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146621" y="3678834"/>
            <a:ext cx="4997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trăm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từ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100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1000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924208" y="2775508"/>
            <a:ext cx="1092546" cy="6061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HS2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2924208" y="3735628"/>
            <a:ext cx="1092546" cy="6061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HS3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94" name="Google Shape;6578;p43"/>
          <p:cNvGrpSpPr/>
          <p:nvPr/>
        </p:nvGrpSpPr>
        <p:grpSpPr>
          <a:xfrm>
            <a:off x="6434360" y="238085"/>
            <a:ext cx="1128061" cy="1366839"/>
            <a:chOff x="7579250" y="4405875"/>
            <a:chExt cx="916750" cy="1110800"/>
          </a:xfrm>
        </p:grpSpPr>
        <p:sp>
          <p:nvSpPr>
            <p:cNvPr id="95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89" grpId="0"/>
      <p:bldP spid="90" grpId="0"/>
      <p:bldP spid="91" grpId="0"/>
      <p:bldP spid="92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6" name="Google Shape;6986;p47"/>
          <p:cNvGrpSpPr/>
          <p:nvPr/>
        </p:nvGrpSpPr>
        <p:grpSpPr>
          <a:xfrm flipH="1">
            <a:off x="7665525" y="405213"/>
            <a:ext cx="1129525" cy="1140925"/>
            <a:chOff x="6677925" y="6815450"/>
            <a:chExt cx="1129525" cy="1140925"/>
          </a:xfrm>
        </p:grpSpPr>
        <p:sp>
          <p:nvSpPr>
            <p:cNvPr id="6987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5" name="Google Shape;7025;p47"/>
          <p:cNvGrpSpPr/>
          <p:nvPr/>
        </p:nvGrpSpPr>
        <p:grpSpPr>
          <a:xfrm flipH="1">
            <a:off x="4291788" y="3874833"/>
            <a:ext cx="1420600" cy="987000"/>
            <a:chOff x="1185625" y="7639175"/>
            <a:chExt cx="1420600" cy="987000"/>
          </a:xfrm>
        </p:grpSpPr>
        <p:sp>
          <p:nvSpPr>
            <p:cNvPr id="7026" name="Google Shape;7026;p47"/>
            <p:cNvSpPr/>
            <p:nvPr/>
          </p:nvSpPr>
          <p:spPr>
            <a:xfrm>
              <a:off x="1185625" y="7639175"/>
              <a:ext cx="1420600" cy="987000"/>
            </a:xfrm>
            <a:custGeom>
              <a:avLst/>
              <a:gdLst/>
              <a:ahLst/>
              <a:cxnLst/>
              <a:rect l="l" t="t" r="r" b="b"/>
              <a:pathLst>
                <a:path w="56824" h="39480" extrusionOk="0">
                  <a:moveTo>
                    <a:pt x="47616" y="0"/>
                  </a:moveTo>
                  <a:cubicBezTo>
                    <a:pt x="47482" y="0"/>
                    <a:pt x="47322" y="0"/>
                    <a:pt x="47188" y="27"/>
                  </a:cubicBezTo>
                  <a:cubicBezTo>
                    <a:pt x="46171" y="134"/>
                    <a:pt x="45261" y="643"/>
                    <a:pt x="44645" y="1446"/>
                  </a:cubicBezTo>
                  <a:cubicBezTo>
                    <a:pt x="44056" y="2141"/>
                    <a:pt x="43789" y="3025"/>
                    <a:pt x="43842" y="3881"/>
                  </a:cubicBezTo>
                  <a:cubicBezTo>
                    <a:pt x="43227" y="4979"/>
                    <a:pt x="42558" y="6504"/>
                    <a:pt x="42236" y="8324"/>
                  </a:cubicBezTo>
                  <a:cubicBezTo>
                    <a:pt x="41621" y="7361"/>
                    <a:pt x="40952" y="6558"/>
                    <a:pt x="40363" y="5889"/>
                  </a:cubicBezTo>
                  <a:cubicBezTo>
                    <a:pt x="40015" y="4015"/>
                    <a:pt x="38382" y="2623"/>
                    <a:pt x="36428" y="2623"/>
                  </a:cubicBezTo>
                  <a:cubicBezTo>
                    <a:pt x="36268" y="2623"/>
                    <a:pt x="36134" y="2623"/>
                    <a:pt x="35973" y="2650"/>
                  </a:cubicBezTo>
                  <a:cubicBezTo>
                    <a:pt x="34903" y="2784"/>
                    <a:pt x="33966" y="3292"/>
                    <a:pt x="33323" y="4122"/>
                  </a:cubicBezTo>
                  <a:cubicBezTo>
                    <a:pt x="32922" y="4631"/>
                    <a:pt x="32654" y="5193"/>
                    <a:pt x="32547" y="5835"/>
                  </a:cubicBezTo>
                  <a:cubicBezTo>
                    <a:pt x="30112" y="5032"/>
                    <a:pt x="27248" y="4497"/>
                    <a:pt x="23848" y="4497"/>
                  </a:cubicBezTo>
                  <a:lnTo>
                    <a:pt x="23822" y="4497"/>
                  </a:lnTo>
                  <a:cubicBezTo>
                    <a:pt x="4979" y="4497"/>
                    <a:pt x="0" y="17505"/>
                    <a:pt x="0" y="24384"/>
                  </a:cubicBezTo>
                  <a:lnTo>
                    <a:pt x="0" y="24625"/>
                  </a:lnTo>
                  <a:cubicBezTo>
                    <a:pt x="134" y="26338"/>
                    <a:pt x="1205" y="27863"/>
                    <a:pt x="3158" y="29175"/>
                  </a:cubicBezTo>
                  <a:cubicBezTo>
                    <a:pt x="1981" y="30647"/>
                    <a:pt x="1981" y="32788"/>
                    <a:pt x="3292" y="34260"/>
                  </a:cubicBezTo>
                  <a:cubicBezTo>
                    <a:pt x="4042" y="35143"/>
                    <a:pt x="5166" y="35625"/>
                    <a:pt x="6290" y="35625"/>
                  </a:cubicBezTo>
                  <a:cubicBezTo>
                    <a:pt x="7254" y="35625"/>
                    <a:pt x="8190" y="35304"/>
                    <a:pt x="8913" y="34662"/>
                  </a:cubicBezTo>
                  <a:cubicBezTo>
                    <a:pt x="9636" y="34019"/>
                    <a:pt x="10118" y="33136"/>
                    <a:pt x="10251" y="32146"/>
                  </a:cubicBezTo>
                  <a:cubicBezTo>
                    <a:pt x="10412" y="32199"/>
                    <a:pt x="10573" y="32253"/>
                    <a:pt x="10733" y="32280"/>
                  </a:cubicBezTo>
                  <a:cubicBezTo>
                    <a:pt x="10974" y="32627"/>
                    <a:pt x="11268" y="32949"/>
                    <a:pt x="11616" y="33216"/>
                  </a:cubicBezTo>
                  <a:cubicBezTo>
                    <a:pt x="12018" y="33538"/>
                    <a:pt x="12446" y="33725"/>
                    <a:pt x="12928" y="33832"/>
                  </a:cubicBezTo>
                  <a:cubicBezTo>
                    <a:pt x="12714" y="35090"/>
                    <a:pt x="13142" y="36428"/>
                    <a:pt x="14186" y="37365"/>
                  </a:cubicBezTo>
                  <a:cubicBezTo>
                    <a:pt x="14935" y="38034"/>
                    <a:pt x="15899" y="38409"/>
                    <a:pt x="16863" y="38409"/>
                  </a:cubicBezTo>
                  <a:cubicBezTo>
                    <a:pt x="18013" y="38409"/>
                    <a:pt x="19084" y="37954"/>
                    <a:pt x="19807" y="37097"/>
                  </a:cubicBezTo>
                  <a:cubicBezTo>
                    <a:pt x="20529" y="36294"/>
                    <a:pt x="20877" y="35304"/>
                    <a:pt x="20851" y="34233"/>
                  </a:cubicBezTo>
                  <a:cubicBezTo>
                    <a:pt x="20851" y="34073"/>
                    <a:pt x="20824" y="33885"/>
                    <a:pt x="20797" y="33752"/>
                  </a:cubicBezTo>
                  <a:lnTo>
                    <a:pt x="20797" y="33752"/>
                  </a:lnTo>
                  <a:cubicBezTo>
                    <a:pt x="21225" y="33805"/>
                    <a:pt x="21627" y="33805"/>
                    <a:pt x="22055" y="33832"/>
                  </a:cubicBezTo>
                  <a:cubicBezTo>
                    <a:pt x="22403" y="33832"/>
                    <a:pt x="22724" y="33859"/>
                    <a:pt x="23072" y="33859"/>
                  </a:cubicBezTo>
                  <a:cubicBezTo>
                    <a:pt x="23286" y="34287"/>
                    <a:pt x="23634" y="34662"/>
                    <a:pt x="24036" y="34956"/>
                  </a:cubicBezTo>
                  <a:cubicBezTo>
                    <a:pt x="24678" y="35438"/>
                    <a:pt x="25428" y="35706"/>
                    <a:pt x="26284" y="35706"/>
                  </a:cubicBezTo>
                  <a:cubicBezTo>
                    <a:pt x="26498" y="35706"/>
                    <a:pt x="26712" y="35679"/>
                    <a:pt x="26900" y="35625"/>
                  </a:cubicBezTo>
                  <a:cubicBezTo>
                    <a:pt x="26953" y="36803"/>
                    <a:pt x="27515" y="37981"/>
                    <a:pt x="28506" y="38703"/>
                  </a:cubicBezTo>
                  <a:cubicBezTo>
                    <a:pt x="29228" y="39212"/>
                    <a:pt x="30031" y="39479"/>
                    <a:pt x="30888" y="39479"/>
                  </a:cubicBezTo>
                  <a:cubicBezTo>
                    <a:pt x="32172" y="39479"/>
                    <a:pt x="33377" y="38891"/>
                    <a:pt x="34100" y="37847"/>
                  </a:cubicBezTo>
                  <a:cubicBezTo>
                    <a:pt x="34715" y="37017"/>
                    <a:pt x="34983" y="36000"/>
                    <a:pt x="34849" y="34956"/>
                  </a:cubicBezTo>
                  <a:lnTo>
                    <a:pt x="34849" y="34956"/>
                  </a:lnTo>
                  <a:cubicBezTo>
                    <a:pt x="35036" y="35197"/>
                    <a:pt x="35277" y="35438"/>
                    <a:pt x="35518" y="35598"/>
                  </a:cubicBezTo>
                  <a:cubicBezTo>
                    <a:pt x="36187" y="36107"/>
                    <a:pt x="36937" y="36348"/>
                    <a:pt x="37740" y="36348"/>
                  </a:cubicBezTo>
                  <a:cubicBezTo>
                    <a:pt x="38944" y="36348"/>
                    <a:pt x="40095" y="35759"/>
                    <a:pt x="40791" y="34795"/>
                  </a:cubicBezTo>
                  <a:cubicBezTo>
                    <a:pt x="41192" y="34260"/>
                    <a:pt x="41433" y="33698"/>
                    <a:pt x="41487" y="33082"/>
                  </a:cubicBezTo>
                  <a:cubicBezTo>
                    <a:pt x="46920" y="33029"/>
                    <a:pt x="51765" y="30995"/>
                    <a:pt x="54522" y="27676"/>
                  </a:cubicBezTo>
                  <a:cubicBezTo>
                    <a:pt x="56449" y="25454"/>
                    <a:pt x="56824" y="22189"/>
                    <a:pt x="55673" y="18709"/>
                  </a:cubicBezTo>
                  <a:cubicBezTo>
                    <a:pt x="54441" y="14935"/>
                    <a:pt x="51711" y="11777"/>
                    <a:pt x="48392" y="10198"/>
                  </a:cubicBezTo>
                  <a:cubicBezTo>
                    <a:pt x="48526" y="9261"/>
                    <a:pt x="48767" y="8137"/>
                    <a:pt x="49195" y="7200"/>
                  </a:cubicBezTo>
                  <a:cubicBezTo>
                    <a:pt x="50614" y="6531"/>
                    <a:pt x="51524" y="4979"/>
                    <a:pt x="51363" y="3346"/>
                  </a:cubicBezTo>
                  <a:cubicBezTo>
                    <a:pt x="51123" y="1446"/>
                    <a:pt x="49517" y="0"/>
                    <a:pt x="47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7"/>
            <p:cNvSpPr/>
            <p:nvPr/>
          </p:nvSpPr>
          <p:spPr>
            <a:xfrm>
              <a:off x="1253875" y="8248075"/>
              <a:ext cx="1040525" cy="170700"/>
            </a:xfrm>
            <a:custGeom>
              <a:avLst/>
              <a:gdLst/>
              <a:ahLst/>
              <a:cxnLst/>
              <a:rect l="l" t="t" r="r" b="b"/>
              <a:pathLst>
                <a:path w="41621" h="6828" extrusionOk="0">
                  <a:moveTo>
                    <a:pt x="0" y="1"/>
                  </a:moveTo>
                  <a:lnTo>
                    <a:pt x="0" y="1"/>
                  </a:lnTo>
                  <a:cubicBezTo>
                    <a:pt x="241" y="3213"/>
                    <a:pt x="8860" y="6425"/>
                    <a:pt x="19486" y="6773"/>
                  </a:cubicBezTo>
                  <a:cubicBezTo>
                    <a:pt x="20618" y="6810"/>
                    <a:pt x="21697" y="6828"/>
                    <a:pt x="22726" y="6828"/>
                  </a:cubicBezTo>
                  <a:cubicBezTo>
                    <a:pt x="31369" y="6828"/>
                    <a:pt x="36399" y="5560"/>
                    <a:pt x="39078" y="3695"/>
                  </a:cubicBezTo>
                  <a:cubicBezTo>
                    <a:pt x="41621" y="1874"/>
                    <a:pt x="41407" y="911"/>
                    <a:pt x="41407" y="9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7"/>
            <p:cNvSpPr/>
            <p:nvPr/>
          </p:nvSpPr>
          <p:spPr>
            <a:xfrm>
              <a:off x="1921675" y="8256775"/>
              <a:ext cx="117125" cy="301450"/>
            </a:xfrm>
            <a:custGeom>
              <a:avLst/>
              <a:gdLst/>
              <a:ahLst/>
              <a:cxnLst/>
              <a:rect l="l" t="t" r="r" b="b"/>
              <a:pathLst>
                <a:path w="4685" h="12058" extrusionOk="0">
                  <a:moveTo>
                    <a:pt x="3801" y="1"/>
                  </a:moveTo>
                  <a:cubicBezTo>
                    <a:pt x="937" y="3641"/>
                    <a:pt x="750" y="7549"/>
                    <a:pt x="884" y="9583"/>
                  </a:cubicBezTo>
                  <a:cubicBezTo>
                    <a:pt x="723" y="9690"/>
                    <a:pt x="536" y="9797"/>
                    <a:pt x="455" y="9958"/>
                  </a:cubicBezTo>
                  <a:cubicBezTo>
                    <a:pt x="0" y="10520"/>
                    <a:pt x="107" y="11376"/>
                    <a:pt x="723" y="11804"/>
                  </a:cubicBezTo>
                  <a:cubicBezTo>
                    <a:pt x="959" y="11976"/>
                    <a:pt x="1228" y="12057"/>
                    <a:pt x="1498" y="12057"/>
                  </a:cubicBezTo>
                  <a:cubicBezTo>
                    <a:pt x="1903" y="12057"/>
                    <a:pt x="2308" y="11874"/>
                    <a:pt x="2597" y="11537"/>
                  </a:cubicBezTo>
                  <a:cubicBezTo>
                    <a:pt x="3025" y="10948"/>
                    <a:pt x="2918" y="10118"/>
                    <a:pt x="2329" y="9690"/>
                  </a:cubicBezTo>
                  <a:cubicBezTo>
                    <a:pt x="2222" y="9610"/>
                    <a:pt x="2115" y="9556"/>
                    <a:pt x="2008" y="9529"/>
                  </a:cubicBezTo>
                  <a:cubicBezTo>
                    <a:pt x="1660" y="5140"/>
                    <a:pt x="4684" y="215"/>
                    <a:pt x="4684" y="215"/>
                  </a:cubicBezTo>
                  <a:lnTo>
                    <a:pt x="38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7"/>
            <p:cNvSpPr/>
            <p:nvPr/>
          </p:nvSpPr>
          <p:spPr>
            <a:xfrm>
              <a:off x="1571700" y="8236700"/>
              <a:ext cx="141900" cy="295350"/>
            </a:xfrm>
            <a:custGeom>
              <a:avLst/>
              <a:gdLst/>
              <a:ahLst/>
              <a:cxnLst/>
              <a:rect l="l" t="t" r="r" b="b"/>
              <a:pathLst>
                <a:path w="5676" h="11814" extrusionOk="0">
                  <a:moveTo>
                    <a:pt x="4819" y="1"/>
                  </a:moveTo>
                  <a:cubicBezTo>
                    <a:pt x="1607" y="3347"/>
                    <a:pt x="991" y="7228"/>
                    <a:pt x="911" y="9262"/>
                  </a:cubicBezTo>
                  <a:cubicBezTo>
                    <a:pt x="750" y="9315"/>
                    <a:pt x="590" y="9449"/>
                    <a:pt x="456" y="9583"/>
                  </a:cubicBezTo>
                  <a:cubicBezTo>
                    <a:pt x="1" y="10118"/>
                    <a:pt x="28" y="10975"/>
                    <a:pt x="563" y="11457"/>
                  </a:cubicBezTo>
                  <a:cubicBezTo>
                    <a:pt x="812" y="11693"/>
                    <a:pt x="1123" y="11813"/>
                    <a:pt x="1437" y="11813"/>
                  </a:cubicBezTo>
                  <a:cubicBezTo>
                    <a:pt x="1799" y="11813"/>
                    <a:pt x="2164" y="11653"/>
                    <a:pt x="2437" y="11323"/>
                  </a:cubicBezTo>
                  <a:cubicBezTo>
                    <a:pt x="2892" y="10787"/>
                    <a:pt x="2865" y="9958"/>
                    <a:pt x="2330" y="9449"/>
                  </a:cubicBezTo>
                  <a:cubicBezTo>
                    <a:pt x="2249" y="9396"/>
                    <a:pt x="2169" y="9315"/>
                    <a:pt x="2062" y="9289"/>
                  </a:cubicBezTo>
                  <a:cubicBezTo>
                    <a:pt x="2142" y="4899"/>
                    <a:pt x="5675" y="322"/>
                    <a:pt x="5675" y="322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7"/>
            <p:cNvSpPr/>
            <p:nvPr/>
          </p:nvSpPr>
          <p:spPr>
            <a:xfrm>
              <a:off x="1306050" y="8179825"/>
              <a:ext cx="172675" cy="282750"/>
            </a:xfrm>
            <a:custGeom>
              <a:avLst/>
              <a:gdLst/>
              <a:ahLst/>
              <a:cxnLst/>
              <a:rect l="l" t="t" r="r" b="b"/>
              <a:pathLst>
                <a:path w="6907" h="11310" extrusionOk="0">
                  <a:moveTo>
                    <a:pt x="6077" y="1"/>
                  </a:moveTo>
                  <a:cubicBezTo>
                    <a:pt x="2490" y="2945"/>
                    <a:pt x="1420" y="6719"/>
                    <a:pt x="1125" y="8726"/>
                  </a:cubicBezTo>
                  <a:cubicBezTo>
                    <a:pt x="938" y="8780"/>
                    <a:pt x="750" y="8860"/>
                    <a:pt x="617" y="8994"/>
                  </a:cubicBezTo>
                  <a:cubicBezTo>
                    <a:pt x="81" y="9503"/>
                    <a:pt x="1" y="10332"/>
                    <a:pt x="483" y="10868"/>
                  </a:cubicBezTo>
                  <a:cubicBezTo>
                    <a:pt x="761" y="11161"/>
                    <a:pt x="1128" y="11309"/>
                    <a:pt x="1494" y="11309"/>
                  </a:cubicBezTo>
                  <a:cubicBezTo>
                    <a:pt x="1798" y="11309"/>
                    <a:pt x="2102" y="11207"/>
                    <a:pt x="2356" y="11001"/>
                  </a:cubicBezTo>
                  <a:cubicBezTo>
                    <a:pt x="2918" y="10493"/>
                    <a:pt x="2945" y="9663"/>
                    <a:pt x="2490" y="9128"/>
                  </a:cubicBezTo>
                  <a:cubicBezTo>
                    <a:pt x="2410" y="9048"/>
                    <a:pt x="2356" y="8994"/>
                    <a:pt x="2249" y="8914"/>
                  </a:cubicBezTo>
                  <a:cubicBezTo>
                    <a:pt x="2865" y="4524"/>
                    <a:pt x="6907" y="429"/>
                    <a:pt x="6907" y="429"/>
                  </a:cubicBezTo>
                  <a:lnTo>
                    <a:pt x="60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7"/>
            <p:cNvSpPr/>
            <p:nvPr/>
          </p:nvSpPr>
          <p:spPr>
            <a:xfrm>
              <a:off x="2003300" y="8251425"/>
              <a:ext cx="159275" cy="229150"/>
            </a:xfrm>
            <a:custGeom>
              <a:avLst/>
              <a:gdLst/>
              <a:ahLst/>
              <a:cxnLst/>
              <a:rect l="l" t="t" r="r" b="b"/>
              <a:pathLst>
                <a:path w="6371" h="9166" extrusionOk="0">
                  <a:moveTo>
                    <a:pt x="670" y="1"/>
                  </a:moveTo>
                  <a:lnTo>
                    <a:pt x="1" y="402"/>
                  </a:lnTo>
                  <a:cubicBezTo>
                    <a:pt x="1" y="402"/>
                    <a:pt x="3641" y="3614"/>
                    <a:pt x="4417" y="7201"/>
                  </a:cubicBezTo>
                  <a:lnTo>
                    <a:pt x="4203" y="7388"/>
                  </a:lnTo>
                  <a:cubicBezTo>
                    <a:pt x="3828" y="7897"/>
                    <a:pt x="3935" y="8566"/>
                    <a:pt x="4444" y="8940"/>
                  </a:cubicBezTo>
                  <a:cubicBezTo>
                    <a:pt x="4662" y="9093"/>
                    <a:pt x="4902" y="9166"/>
                    <a:pt x="5136" y="9166"/>
                  </a:cubicBezTo>
                  <a:cubicBezTo>
                    <a:pt x="5475" y="9166"/>
                    <a:pt x="5801" y="9012"/>
                    <a:pt x="6023" y="8726"/>
                  </a:cubicBezTo>
                  <a:cubicBezTo>
                    <a:pt x="6371" y="8245"/>
                    <a:pt x="6291" y="7575"/>
                    <a:pt x="5782" y="7201"/>
                  </a:cubicBezTo>
                  <a:cubicBezTo>
                    <a:pt x="5648" y="7094"/>
                    <a:pt x="5514" y="7040"/>
                    <a:pt x="5354" y="6987"/>
                  </a:cubicBezTo>
                  <a:cubicBezTo>
                    <a:pt x="4952" y="5327"/>
                    <a:pt x="3828" y="2249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7"/>
            <p:cNvSpPr/>
            <p:nvPr/>
          </p:nvSpPr>
          <p:spPr>
            <a:xfrm>
              <a:off x="1722275" y="8244750"/>
              <a:ext cx="150575" cy="218425"/>
            </a:xfrm>
            <a:custGeom>
              <a:avLst/>
              <a:gdLst/>
              <a:ahLst/>
              <a:cxnLst/>
              <a:rect l="l" t="t" r="r" b="b"/>
              <a:pathLst>
                <a:path w="6023" h="8737" extrusionOk="0">
                  <a:moveTo>
                    <a:pt x="616" y="0"/>
                  </a:moveTo>
                  <a:lnTo>
                    <a:pt x="0" y="402"/>
                  </a:lnTo>
                  <a:cubicBezTo>
                    <a:pt x="0" y="402"/>
                    <a:pt x="3480" y="3453"/>
                    <a:pt x="4202" y="6906"/>
                  </a:cubicBezTo>
                  <a:cubicBezTo>
                    <a:pt x="4149" y="6959"/>
                    <a:pt x="4069" y="6986"/>
                    <a:pt x="4015" y="7093"/>
                  </a:cubicBezTo>
                  <a:cubicBezTo>
                    <a:pt x="3667" y="7575"/>
                    <a:pt x="3747" y="8244"/>
                    <a:pt x="4202" y="8565"/>
                  </a:cubicBezTo>
                  <a:cubicBezTo>
                    <a:pt x="4389" y="8679"/>
                    <a:pt x="4604" y="8737"/>
                    <a:pt x="4816" y="8737"/>
                  </a:cubicBezTo>
                  <a:cubicBezTo>
                    <a:pt x="5151" y="8737"/>
                    <a:pt x="5478" y="8592"/>
                    <a:pt x="5675" y="8297"/>
                  </a:cubicBezTo>
                  <a:cubicBezTo>
                    <a:pt x="6022" y="7842"/>
                    <a:pt x="5915" y="7173"/>
                    <a:pt x="5487" y="6825"/>
                  </a:cubicBezTo>
                  <a:cubicBezTo>
                    <a:pt x="5353" y="6718"/>
                    <a:pt x="5219" y="6665"/>
                    <a:pt x="5086" y="6665"/>
                  </a:cubicBezTo>
                  <a:cubicBezTo>
                    <a:pt x="4711" y="5086"/>
                    <a:pt x="3640" y="2141"/>
                    <a:pt x="6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7"/>
            <p:cNvSpPr/>
            <p:nvPr/>
          </p:nvSpPr>
          <p:spPr>
            <a:xfrm>
              <a:off x="1416475" y="8214625"/>
              <a:ext cx="143225" cy="204950"/>
            </a:xfrm>
            <a:custGeom>
              <a:avLst/>
              <a:gdLst/>
              <a:ahLst/>
              <a:cxnLst/>
              <a:rect l="l" t="t" r="r" b="b"/>
              <a:pathLst>
                <a:path w="5729" h="8198" extrusionOk="0">
                  <a:moveTo>
                    <a:pt x="616" y="1"/>
                  </a:moveTo>
                  <a:lnTo>
                    <a:pt x="0" y="375"/>
                  </a:lnTo>
                  <a:cubicBezTo>
                    <a:pt x="0" y="375"/>
                    <a:pt x="3292" y="3212"/>
                    <a:pt x="3962" y="6451"/>
                  </a:cubicBezTo>
                  <a:cubicBezTo>
                    <a:pt x="3881" y="6531"/>
                    <a:pt x="3828" y="6558"/>
                    <a:pt x="3801" y="6638"/>
                  </a:cubicBezTo>
                  <a:cubicBezTo>
                    <a:pt x="3453" y="7067"/>
                    <a:pt x="3560" y="7709"/>
                    <a:pt x="3988" y="8004"/>
                  </a:cubicBezTo>
                  <a:cubicBezTo>
                    <a:pt x="4173" y="8134"/>
                    <a:pt x="4384" y="8198"/>
                    <a:pt x="4593" y="8198"/>
                  </a:cubicBezTo>
                  <a:cubicBezTo>
                    <a:pt x="4899" y="8198"/>
                    <a:pt x="5200" y="8060"/>
                    <a:pt x="5407" y="7789"/>
                  </a:cubicBezTo>
                  <a:cubicBezTo>
                    <a:pt x="5728" y="7361"/>
                    <a:pt x="5621" y="6719"/>
                    <a:pt x="5193" y="6424"/>
                  </a:cubicBezTo>
                  <a:cubicBezTo>
                    <a:pt x="5059" y="6317"/>
                    <a:pt x="4952" y="6291"/>
                    <a:pt x="4791" y="6264"/>
                  </a:cubicBezTo>
                  <a:cubicBezTo>
                    <a:pt x="4470" y="4792"/>
                    <a:pt x="3453" y="2008"/>
                    <a:pt x="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7"/>
            <p:cNvSpPr/>
            <p:nvPr/>
          </p:nvSpPr>
          <p:spPr>
            <a:xfrm>
              <a:off x="1252525" y="7817150"/>
              <a:ext cx="1069275" cy="558975"/>
            </a:xfrm>
            <a:custGeom>
              <a:avLst/>
              <a:gdLst/>
              <a:ahLst/>
              <a:cxnLst/>
              <a:rect l="l" t="t" r="r" b="b"/>
              <a:pathLst>
                <a:path w="42771" h="22359" extrusionOk="0">
                  <a:moveTo>
                    <a:pt x="21197" y="1"/>
                  </a:moveTo>
                  <a:cubicBezTo>
                    <a:pt x="21180" y="1"/>
                    <a:pt x="21163" y="1"/>
                    <a:pt x="21146" y="1"/>
                  </a:cubicBezTo>
                  <a:cubicBezTo>
                    <a:pt x="3186" y="1"/>
                    <a:pt x="1" y="12715"/>
                    <a:pt x="1" y="17238"/>
                  </a:cubicBezTo>
                  <a:cubicBezTo>
                    <a:pt x="777" y="19650"/>
                    <a:pt x="12806" y="22359"/>
                    <a:pt x="24090" y="22359"/>
                  </a:cubicBezTo>
                  <a:cubicBezTo>
                    <a:pt x="31083" y="22359"/>
                    <a:pt x="37790" y="21319"/>
                    <a:pt x="41354" y="18523"/>
                  </a:cubicBezTo>
                  <a:cubicBezTo>
                    <a:pt x="42771" y="12106"/>
                    <a:pt x="36603" y="1"/>
                    <a:pt x="21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7"/>
            <p:cNvSpPr/>
            <p:nvPr/>
          </p:nvSpPr>
          <p:spPr>
            <a:xfrm>
              <a:off x="2010675" y="8118275"/>
              <a:ext cx="117125" cy="117125"/>
            </a:xfrm>
            <a:custGeom>
              <a:avLst/>
              <a:gdLst/>
              <a:ahLst/>
              <a:cxnLst/>
              <a:rect l="l" t="t" r="r" b="b"/>
              <a:pathLst>
                <a:path w="4685" h="4685" extrusionOk="0">
                  <a:moveTo>
                    <a:pt x="2329" y="0"/>
                  </a:moveTo>
                  <a:cubicBezTo>
                    <a:pt x="1044" y="0"/>
                    <a:pt x="0" y="1044"/>
                    <a:pt x="0" y="2356"/>
                  </a:cubicBezTo>
                  <a:cubicBezTo>
                    <a:pt x="0" y="3667"/>
                    <a:pt x="1044" y="4684"/>
                    <a:pt x="2329" y="4684"/>
                  </a:cubicBezTo>
                  <a:cubicBezTo>
                    <a:pt x="3640" y="4684"/>
                    <a:pt x="4684" y="3667"/>
                    <a:pt x="4684" y="2356"/>
                  </a:cubicBezTo>
                  <a:cubicBezTo>
                    <a:pt x="4684" y="1044"/>
                    <a:pt x="3640" y="0"/>
                    <a:pt x="2329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7"/>
            <p:cNvSpPr/>
            <p:nvPr/>
          </p:nvSpPr>
          <p:spPr>
            <a:xfrm>
              <a:off x="1971200" y="7942300"/>
              <a:ext cx="110425" cy="110425"/>
            </a:xfrm>
            <a:custGeom>
              <a:avLst/>
              <a:gdLst/>
              <a:ahLst/>
              <a:cxnLst/>
              <a:rect l="l" t="t" r="r" b="b"/>
              <a:pathLst>
                <a:path w="4417" h="4417" extrusionOk="0">
                  <a:moveTo>
                    <a:pt x="2222" y="0"/>
                  </a:moveTo>
                  <a:cubicBezTo>
                    <a:pt x="1017" y="0"/>
                    <a:pt x="0" y="964"/>
                    <a:pt x="0" y="2195"/>
                  </a:cubicBezTo>
                  <a:cubicBezTo>
                    <a:pt x="0" y="3399"/>
                    <a:pt x="1017" y="4416"/>
                    <a:pt x="2222" y="4416"/>
                  </a:cubicBezTo>
                  <a:cubicBezTo>
                    <a:pt x="3399" y="4416"/>
                    <a:pt x="4416" y="3399"/>
                    <a:pt x="4416" y="2195"/>
                  </a:cubicBezTo>
                  <a:cubicBezTo>
                    <a:pt x="4416" y="990"/>
                    <a:pt x="3399" y="0"/>
                    <a:pt x="2222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47"/>
            <p:cNvSpPr/>
            <p:nvPr/>
          </p:nvSpPr>
          <p:spPr>
            <a:xfrm>
              <a:off x="1760400" y="8047350"/>
              <a:ext cx="169325" cy="168650"/>
            </a:xfrm>
            <a:custGeom>
              <a:avLst/>
              <a:gdLst/>
              <a:ahLst/>
              <a:cxnLst/>
              <a:rect l="l" t="t" r="r" b="b"/>
              <a:pathLst>
                <a:path w="6773" h="6746" extrusionOk="0">
                  <a:moveTo>
                    <a:pt x="3373" y="0"/>
                  </a:moveTo>
                  <a:cubicBezTo>
                    <a:pt x="1526" y="0"/>
                    <a:pt x="1" y="1526"/>
                    <a:pt x="1" y="3373"/>
                  </a:cubicBezTo>
                  <a:cubicBezTo>
                    <a:pt x="1" y="5246"/>
                    <a:pt x="1526" y="6745"/>
                    <a:pt x="3373" y="6745"/>
                  </a:cubicBezTo>
                  <a:cubicBezTo>
                    <a:pt x="5247" y="6745"/>
                    <a:pt x="6773" y="5246"/>
                    <a:pt x="6773" y="3373"/>
                  </a:cubicBezTo>
                  <a:cubicBezTo>
                    <a:pt x="6773" y="1526"/>
                    <a:pt x="5247" y="0"/>
                    <a:pt x="3373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47"/>
            <p:cNvSpPr/>
            <p:nvPr/>
          </p:nvSpPr>
          <p:spPr>
            <a:xfrm>
              <a:off x="1509475" y="7906825"/>
              <a:ext cx="169325" cy="169325"/>
            </a:xfrm>
            <a:custGeom>
              <a:avLst/>
              <a:gdLst/>
              <a:ahLst/>
              <a:cxnLst/>
              <a:rect l="l" t="t" r="r" b="b"/>
              <a:pathLst>
                <a:path w="6773" h="6773" extrusionOk="0">
                  <a:moveTo>
                    <a:pt x="3373" y="0"/>
                  </a:moveTo>
                  <a:cubicBezTo>
                    <a:pt x="1500" y="0"/>
                    <a:pt x="1" y="1499"/>
                    <a:pt x="1" y="3373"/>
                  </a:cubicBezTo>
                  <a:cubicBezTo>
                    <a:pt x="1" y="5246"/>
                    <a:pt x="1500" y="6772"/>
                    <a:pt x="3373" y="6772"/>
                  </a:cubicBezTo>
                  <a:cubicBezTo>
                    <a:pt x="5247" y="6772"/>
                    <a:pt x="6772" y="5246"/>
                    <a:pt x="6772" y="3373"/>
                  </a:cubicBezTo>
                  <a:cubicBezTo>
                    <a:pt x="6772" y="1499"/>
                    <a:pt x="5247" y="0"/>
                    <a:pt x="3373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47"/>
            <p:cNvSpPr/>
            <p:nvPr/>
          </p:nvSpPr>
          <p:spPr>
            <a:xfrm>
              <a:off x="1497425" y="8164450"/>
              <a:ext cx="169325" cy="168650"/>
            </a:xfrm>
            <a:custGeom>
              <a:avLst/>
              <a:gdLst/>
              <a:ahLst/>
              <a:cxnLst/>
              <a:rect l="l" t="t" r="r" b="b"/>
              <a:pathLst>
                <a:path w="6773" h="6746" extrusionOk="0">
                  <a:moveTo>
                    <a:pt x="3400" y="0"/>
                  </a:moveTo>
                  <a:cubicBezTo>
                    <a:pt x="1527" y="0"/>
                    <a:pt x="1" y="1526"/>
                    <a:pt x="1" y="3373"/>
                  </a:cubicBezTo>
                  <a:cubicBezTo>
                    <a:pt x="1" y="5246"/>
                    <a:pt x="1527" y="6745"/>
                    <a:pt x="3400" y="6745"/>
                  </a:cubicBezTo>
                  <a:cubicBezTo>
                    <a:pt x="5247" y="6745"/>
                    <a:pt x="6773" y="5246"/>
                    <a:pt x="6773" y="3373"/>
                  </a:cubicBezTo>
                  <a:cubicBezTo>
                    <a:pt x="6773" y="1526"/>
                    <a:pt x="5247" y="0"/>
                    <a:pt x="3400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47"/>
            <p:cNvSpPr/>
            <p:nvPr/>
          </p:nvSpPr>
          <p:spPr>
            <a:xfrm>
              <a:off x="1364275" y="8076775"/>
              <a:ext cx="98400" cy="98400"/>
            </a:xfrm>
            <a:custGeom>
              <a:avLst/>
              <a:gdLst/>
              <a:ahLst/>
              <a:cxnLst/>
              <a:rect l="l" t="t" r="r" b="b"/>
              <a:pathLst>
                <a:path w="3936" h="3936" extrusionOk="0">
                  <a:moveTo>
                    <a:pt x="1954" y="1"/>
                  </a:moveTo>
                  <a:cubicBezTo>
                    <a:pt x="857" y="28"/>
                    <a:pt x="1" y="911"/>
                    <a:pt x="1" y="1982"/>
                  </a:cubicBezTo>
                  <a:cubicBezTo>
                    <a:pt x="1" y="3052"/>
                    <a:pt x="857" y="3935"/>
                    <a:pt x="1954" y="3935"/>
                  </a:cubicBezTo>
                  <a:cubicBezTo>
                    <a:pt x="3025" y="3935"/>
                    <a:pt x="3935" y="3079"/>
                    <a:pt x="3935" y="1982"/>
                  </a:cubicBezTo>
                  <a:cubicBezTo>
                    <a:pt x="3935" y="911"/>
                    <a:pt x="3079" y="1"/>
                    <a:pt x="1954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47"/>
            <p:cNvSpPr/>
            <p:nvPr/>
          </p:nvSpPr>
          <p:spPr>
            <a:xfrm>
              <a:off x="1762425" y="7883400"/>
              <a:ext cx="85000" cy="85675"/>
            </a:xfrm>
            <a:custGeom>
              <a:avLst/>
              <a:gdLst/>
              <a:ahLst/>
              <a:cxnLst/>
              <a:rect l="l" t="t" r="r" b="b"/>
              <a:pathLst>
                <a:path w="3400" h="3427" extrusionOk="0">
                  <a:moveTo>
                    <a:pt x="1686" y="1"/>
                  </a:moveTo>
                  <a:cubicBezTo>
                    <a:pt x="750" y="1"/>
                    <a:pt x="0" y="777"/>
                    <a:pt x="0" y="1714"/>
                  </a:cubicBezTo>
                  <a:cubicBezTo>
                    <a:pt x="0" y="2650"/>
                    <a:pt x="750" y="3427"/>
                    <a:pt x="1686" y="3427"/>
                  </a:cubicBezTo>
                  <a:cubicBezTo>
                    <a:pt x="2623" y="3427"/>
                    <a:pt x="3399" y="2650"/>
                    <a:pt x="3399" y="1714"/>
                  </a:cubicBezTo>
                  <a:cubicBezTo>
                    <a:pt x="3399" y="777"/>
                    <a:pt x="2623" y="1"/>
                    <a:pt x="1686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7"/>
            <p:cNvSpPr/>
            <p:nvPr/>
          </p:nvSpPr>
          <p:spPr>
            <a:xfrm>
              <a:off x="1896250" y="8251425"/>
              <a:ext cx="85000" cy="85675"/>
            </a:xfrm>
            <a:custGeom>
              <a:avLst/>
              <a:gdLst/>
              <a:ahLst/>
              <a:cxnLst/>
              <a:rect l="l" t="t" r="r" b="b"/>
              <a:pathLst>
                <a:path w="3400" h="3427" extrusionOk="0">
                  <a:moveTo>
                    <a:pt x="1687" y="1"/>
                  </a:moveTo>
                  <a:cubicBezTo>
                    <a:pt x="750" y="1"/>
                    <a:pt x="0" y="777"/>
                    <a:pt x="0" y="1714"/>
                  </a:cubicBezTo>
                  <a:cubicBezTo>
                    <a:pt x="0" y="2651"/>
                    <a:pt x="750" y="3427"/>
                    <a:pt x="1687" y="3427"/>
                  </a:cubicBezTo>
                  <a:cubicBezTo>
                    <a:pt x="2623" y="3427"/>
                    <a:pt x="3400" y="2651"/>
                    <a:pt x="3400" y="1714"/>
                  </a:cubicBezTo>
                  <a:cubicBezTo>
                    <a:pt x="3400" y="777"/>
                    <a:pt x="2623" y="1"/>
                    <a:pt x="1687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7"/>
            <p:cNvSpPr/>
            <p:nvPr/>
          </p:nvSpPr>
          <p:spPr>
            <a:xfrm>
              <a:off x="2031400" y="7932825"/>
              <a:ext cx="553025" cy="467325"/>
            </a:xfrm>
            <a:custGeom>
              <a:avLst/>
              <a:gdLst/>
              <a:ahLst/>
              <a:cxnLst/>
              <a:rect l="l" t="t" r="r" b="b"/>
              <a:pathLst>
                <a:path w="22121" h="18693" extrusionOk="0">
                  <a:moveTo>
                    <a:pt x="9706" y="0"/>
                  </a:moveTo>
                  <a:cubicBezTo>
                    <a:pt x="9255" y="0"/>
                    <a:pt x="8794" y="36"/>
                    <a:pt x="8325" y="111"/>
                  </a:cubicBezTo>
                  <a:cubicBezTo>
                    <a:pt x="1" y="1450"/>
                    <a:pt x="2892" y="18178"/>
                    <a:pt x="2892" y="18178"/>
                  </a:cubicBezTo>
                  <a:cubicBezTo>
                    <a:pt x="4359" y="18522"/>
                    <a:pt x="5881" y="18692"/>
                    <a:pt x="7390" y="18692"/>
                  </a:cubicBezTo>
                  <a:cubicBezTo>
                    <a:pt x="11878" y="18692"/>
                    <a:pt x="16246" y="17182"/>
                    <a:pt x="18710" y="14217"/>
                  </a:cubicBezTo>
                  <a:cubicBezTo>
                    <a:pt x="22120" y="10124"/>
                    <a:pt x="17281" y="0"/>
                    <a:pt x="9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7"/>
            <p:cNvSpPr/>
            <p:nvPr/>
          </p:nvSpPr>
          <p:spPr>
            <a:xfrm>
              <a:off x="2293050" y="7705975"/>
              <a:ext cx="112425" cy="250400"/>
            </a:xfrm>
            <a:custGeom>
              <a:avLst/>
              <a:gdLst/>
              <a:ahLst/>
              <a:cxnLst/>
              <a:rect l="l" t="t" r="r" b="b"/>
              <a:pathLst>
                <a:path w="4497" h="10016" extrusionOk="0">
                  <a:moveTo>
                    <a:pt x="3316" y="0"/>
                  </a:moveTo>
                  <a:cubicBezTo>
                    <a:pt x="3282" y="0"/>
                    <a:pt x="3247" y="2"/>
                    <a:pt x="3212" y="5"/>
                  </a:cubicBezTo>
                  <a:cubicBezTo>
                    <a:pt x="2623" y="85"/>
                    <a:pt x="2195" y="620"/>
                    <a:pt x="2249" y="1209"/>
                  </a:cubicBezTo>
                  <a:cubicBezTo>
                    <a:pt x="2249" y="1370"/>
                    <a:pt x="2329" y="1504"/>
                    <a:pt x="2409" y="1637"/>
                  </a:cubicBezTo>
                  <a:cubicBezTo>
                    <a:pt x="1472" y="3056"/>
                    <a:pt x="0" y="6000"/>
                    <a:pt x="536" y="9801"/>
                  </a:cubicBezTo>
                  <a:lnTo>
                    <a:pt x="1285" y="10015"/>
                  </a:lnTo>
                  <a:cubicBezTo>
                    <a:pt x="1285" y="10015"/>
                    <a:pt x="1124" y="5197"/>
                    <a:pt x="3185" y="2173"/>
                  </a:cubicBezTo>
                  <a:lnTo>
                    <a:pt x="3453" y="2173"/>
                  </a:lnTo>
                  <a:cubicBezTo>
                    <a:pt x="4069" y="2119"/>
                    <a:pt x="4497" y="1584"/>
                    <a:pt x="4417" y="968"/>
                  </a:cubicBezTo>
                  <a:cubicBezTo>
                    <a:pt x="4366" y="413"/>
                    <a:pt x="3887" y="0"/>
                    <a:pt x="3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7"/>
            <p:cNvSpPr/>
            <p:nvPr/>
          </p:nvSpPr>
          <p:spPr>
            <a:xfrm>
              <a:off x="2063525" y="7770225"/>
              <a:ext cx="174000" cy="274475"/>
            </a:xfrm>
            <a:custGeom>
              <a:avLst/>
              <a:gdLst/>
              <a:ahLst/>
              <a:cxnLst/>
              <a:rect l="l" t="t" r="r" b="b"/>
              <a:pathLst>
                <a:path w="6960" h="10979" extrusionOk="0">
                  <a:moveTo>
                    <a:pt x="1333" y="0"/>
                  </a:moveTo>
                  <a:cubicBezTo>
                    <a:pt x="1299" y="0"/>
                    <a:pt x="1266" y="2"/>
                    <a:pt x="1232" y="4"/>
                  </a:cubicBezTo>
                  <a:cubicBezTo>
                    <a:pt x="536" y="111"/>
                    <a:pt x="1" y="754"/>
                    <a:pt x="81" y="1423"/>
                  </a:cubicBezTo>
                  <a:cubicBezTo>
                    <a:pt x="181" y="2070"/>
                    <a:pt x="743" y="2555"/>
                    <a:pt x="1381" y="2555"/>
                  </a:cubicBezTo>
                  <a:cubicBezTo>
                    <a:pt x="1429" y="2555"/>
                    <a:pt x="1478" y="2553"/>
                    <a:pt x="1526" y="2547"/>
                  </a:cubicBezTo>
                  <a:cubicBezTo>
                    <a:pt x="1633" y="2547"/>
                    <a:pt x="1740" y="2520"/>
                    <a:pt x="1821" y="2493"/>
                  </a:cubicBezTo>
                  <a:cubicBezTo>
                    <a:pt x="5033" y="5411"/>
                    <a:pt x="6157" y="10978"/>
                    <a:pt x="6157" y="10978"/>
                  </a:cubicBezTo>
                  <a:lnTo>
                    <a:pt x="6960" y="10550"/>
                  </a:lnTo>
                  <a:cubicBezTo>
                    <a:pt x="6558" y="6000"/>
                    <a:pt x="4042" y="3056"/>
                    <a:pt x="2597" y="1690"/>
                  </a:cubicBezTo>
                  <a:cubicBezTo>
                    <a:pt x="2677" y="1530"/>
                    <a:pt x="2704" y="1343"/>
                    <a:pt x="2677" y="1155"/>
                  </a:cubicBezTo>
                  <a:cubicBezTo>
                    <a:pt x="2575" y="493"/>
                    <a:pt x="1989" y="0"/>
                    <a:pt x="1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7"/>
            <p:cNvSpPr/>
            <p:nvPr/>
          </p:nvSpPr>
          <p:spPr>
            <a:xfrm>
              <a:off x="2188650" y="8102525"/>
              <a:ext cx="70975" cy="64400"/>
            </a:xfrm>
            <a:custGeom>
              <a:avLst/>
              <a:gdLst/>
              <a:ahLst/>
              <a:cxnLst/>
              <a:rect l="l" t="t" r="r" b="b"/>
              <a:pathLst>
                <a:path w="2839" h="2576" extrusionOk="0">
                  <a:moveTo>
                    <a:pt x="2289" y="0"/>
                  </a:moveTo>
                  <a:cubicBezTo>
                    <a:pt x="1931" y="0"/>
                    <a:pt x="1398" y="297"/>
                    <a:pt x="911" y="764"/>
                  </a:cubicBezTo>
                  <a:cubicBezTo>
                    <a:pt x="269" y="1433"/>
                    <a:pt x="1" y="2210"/>
                    <a:pt x="269" y="2477"/>
                  </a:cubicBezTo>
                  <a:cubicBezTo>
                    <a:pt x="342" y="2544"/>
                    <a:pt x="444" y="2576"/>
                    <a:pt x="566" y="2576"/>
                  </a:cubicBezTo>
                  <a:cubicBezTo>
                    <a:pt x="931" y="2576"/>
                    <a:pt x="1473" y="2290"/>
                    <a:pt x="1955" y="1808"/>
                  </a:cubicBezTo>
                  <a:cubicBezTo>
                    <a:pt x="2570" y="1139"/>
                    <a:pt x="2838" y="416"/>
                    <a:pt x="2570" y="95"/>
                  </a:cubicBezTo>
                  <a:cubicBezTo>
                    <a:pt x="2499" y="30"/>
                    <a:pt x="2403" y="0"/>
                    <a:pt x="2289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7"/>
            <p:cNvSpPr/>
            <p:nvPr/>
          </p:nvSpPr>
          <p:spPr>
            <a:xfrm>
              <a:off x="2361975" y="8033250"/>
              <a:ext cx="83650" cy="36900"/>
            </a:xfrm>
            <a:custGeom>
              <a:avLst/>
              <a:gdLst/>
              <a:ahLst/>
              <a:cxnLst/>
              <a:rect l="l" t="t" r="r" b="b"/>
              <a:pathLst>
                <a:path w="3346" h="1476" extrusionOk="0">
                  <a:moveTo>
                    <a:pt x="1747" y="0"/>
                  </a:moveTo>
                  <a:cubicBezTo>
                    <a:pt x="1709" y="0"/>
                    <a:pt x="1671" y="1"/>
                    <a:pt x="1633" y="2"/>
                  </a:cubicBezTo>
                  <a:cubicBezTo>
                    <a:pt x="723" y="29"/>
                    <a:pt x="0" y="404"/>
                    <a:pt x="27" y="805"/>
                  </a:cubicBezTo>
                  <a:cubicBezTo>
                    <a:pt x="53" y="1190"/>
                    <a:pt x="741" y="1476"/>
                    <a:pt x="1599" y="1476"/>
                  </a:cubicBezTo>
                  <a:cubicBezTo>
                    <a:pt x="1637" y="1476"/>
                    <a:pt x="1675" y="1475"/>
                    <a:pt x="1713" y="1474"/>
                  </a:cubicBezTo>
                  <a:cubicBezTo>
                    <a:pt x="2596" y="1447"/>
                    <a:pt x="3346" y="1073"/>
                    <a:pt x="3319" y="671"/>
                  </a:cubicBezTo>
                  <a:cubicBezTo>
                    <a:pt x="3268" y="287"/>
                    <a:pt x="2603" y="0"/>
                    <a:pt x="1747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7"/>
            <p:cNvSpPr/>
            <p:nvPr/>
          </p:nvSpPr>
          <p:spPr>
            <a:xfrm>
              <a:off x="2412825" y="8110900"/>
              <a:ext cx="60925" cy="62925"/>
            </a:xfrm>
            <a:custGeom>
              <a:avLst/>
              <a:gdLst/>
              <a:ahLst/>
              <a:cxnLst/>
              <a:rect l="l" t="t" r="r" b="b"/>
              <a:pathLst>
                <a:path w="2437" h="2517" extrusionOk="0">
                  <a:moveTo>
                    <a:pt x="910" y="1"/>
                  </a:moveTo>
                  <a:cubicBezTo>
                    <a:pt x="803" y="1"/>
                    <a:pt x="696" y="1"/>
                    <a:pt x="696" y="28"/>
                  </a:cubicBezTo>
                  <a:cubicBezTo>
                    <a:pt x="616" y="54"/>
                    <a:pt x="536" y="108"/>
                    <a:pt x="482" y="135"/>
                  </a:cubicBezTo>
                  <a:cubicBezTo>
                    <a:pt x="348" y="242"/>
                    <a:pt x="241" y="376"/>
                    <a:pt x="161" y="509"/>
                  </a:cubicBezTo>
                  <a:cubicBezTo>
                    <a:pt x="27" y="777"/>
                    <a:pt x="0" y="1072"/>
                    <a:pt x="81" y="1473"/>
                  </a:cubicBezTo>
                  <a:lnTo>
                    <a:pt x="161" y="1982"/>
                  </a:lnTo>
                  <a:cubicBezTo>
                    <a:pt x="214" y="2089"/>
                    <a:pt x="214" y="2142"/>
                    <a:pt x="241" y="2222"/>
                  </a:cubicBezTo>
                  <a:cubicBezTo>
                    <a:pt x="268" y="2249"/>
                    <a:pt x="268" y="2249"/>
                    <a:pt x="268" y="2276"/>
                  </a:cubicBezTo>
                  <a:cubicBezTo>
                    <a:pt x="268" y="2356"/>
                    <a:pt x="295" y="2383"/>
                    <a:pt x="295" y="2410"/>
                  </a:cubicBezTo>
                  <a:cubicBezTo>
                    <a:pt x="348" y="2490"/>
                    <a:pt x="375" y="2517"/>
                    <a:pt x="429" y="2517"/>
                  </a:cubicBezTo>
                  <a:lnTo>
                    <a:pt x="482" y="2517"/>
                  </a:lnTo>
                  <a:cubicBezTo>
                    <a:pt x="536" y="2490"/>
                    <a:pt x="562" y="2410"/>
                    <a:pt x="536" y="2356"/>
                  </a:cubicBezTo>
                  <a:cubicBezTo>
                    <a:pt x="536" y="2303"/>
                    <a:pt x="509" y="2276"/>
                    <a:pt x="509" y="2249"/>
                  </a:cubicBezTo>
                  <a:lnTo>
                    <a:pt x="482" y="2169"/>
                  </a:lnTo>
                  <a:cubicBezTo>
                    <a:pt x="482" y="2142"/>
                    <a:pt x="429" y="2089"/>
                    <a:pt x="429" y="2035"/>
                  </a:cubicBezTo>
                  <a:cubicBezTo>
                    <a:pt x="402" y="1901"/>
                    <a:pt x="375" y="1767"/>
                    <a:pt x="348" y="1687"/>
                  </a:cubicBezTo>
                  <a:lnTo>
                    <a:pt x="348" y="1714"/>
                  </a:lnTo>
                  <a:cubicBezTo>
                    <a:pt x="268" y="1473"/>
                    <a:pt x="268" y="1232"/>
                    <a:pt x="268" y="1045"/>
                  </a:cubicBezTo>
                  <a:cubicBezTo>
                    <a:pt x="268" y="911"/>
                    <a:pt x="295" y="804"/>
                    <a:pt x="348" y="697"/>
                  </a:cubicBezTo>
                  <a:cubicBezTo>
                    <a:pt x="348" y="643"/>
                    <a:pt x="375" y="563"/>
                    <a:pt x="402" y="536"/>
                  </a:cubicBezTo>
                  <a:lnTo>
                    <a:pt x="509" y="429"/>
                  </a:lnTo>
                  <a:cubicBezTo>
                    <a:pt x="536" y="402"/>
                    <a:pt x="589" y="376"/>
                    <a:pt x="643" y="349"/>
                  </a:cubicBezTo>
                  <a:cubicBezTo>
                    <a:pt x="696" y="295"/>
                    <a:pt x="750" y="269"/>
                    <a:pt x="803" y="269"/>
                  </a:cubicBezTo>
                  <a:lnTo>
                    <a:pt x="964" y="269"/>
                  </a:lnTo>
                  <a:cubicBezTo>
                    <a:pt x="1017" y="295"/>
                    <a:pt x="1044" y="295"/>
                    <a:pt x="1071" y="295"/>
                  </a:cubicBezTo>
                  <a:lnTo>
                    <a:pt x="1151" y="295"/>
                  </a:lnTo>
                  <a:cubicBezTo>
                    <a:pt x="1232" y="349"/>
                    <a:pt x="1312" y="376"/>
                    <a:pt x="1365" y="402"/>
                  </a:cubicBezTo>
                  <a:cubicBezTo>
                    <a:pt x="1472" y="483"/>
                    <a:pt x="1606" y="563"/>
                    <a:pt x="1713" y="697"/>
                  </a:cubicBezTo>
                  <a:cubicBezTo>
                    <a:pt x="1874" y="884"/>
                    <a:pt x="2008" y="1098"/>
                    <a:pt x="2142" y="1339"/>
                  </a:cubicBezTo>
                  <a:cubicBezTo>
                    <a:pt x="2168" y="1420"/>
                    <a:pt x="2168" y="1446"/>
                    <a:pt x="2222" y="1500"/>
                  </a:cubicBezTo>
                  <a:cubicBezTo>
                    <a:pt x="2249" y="1580"/>
                    <a:pt x="2275" y="1607"/>
                    <a:pt x="2356" y="1607"/>
                  </a:cubicBezTo>
                  <a:lnTo>
                    <a:pt x="2382" y="1607"/>
                  </a:lnTo>
                  <a:cubicBezTo>
                    <a:pt x="2409" y="1607"/>
                    <a:pt x="2436" y="1580"/>
                    <a:pt x="2436" y="1527"/>
                  </a:cubicBezTo>
                  <a:lnTo>
                    <a:pt x="2436" y="1446"/>
                  </a:lnTo>
                  <a:cubicBezTo>
                    <a:pt x="2302" y="1098"/>
                    <a:pt x="2088" y="777"/>
                    <a:pt x="1847" y="509"/>
                  </a:cubicBezTo>
                  <a:cubicBezTo>
                    <a:pt x="1526" y="162"/>
                    <a:pt x="1232" y="1"/>
                    <a:pt x="910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7"/>
            <p:cNvSpPr/>
            <p:nvPr/>
          </p:nvSpPr>
          <p:spPr>
            <a:xfrm>
              <a:off x="2240850" y="8177825"/>
              <a:ext cx="74300" cy="69625"/>
            </a:xfrm>
            <a:custGeom>
              <a:avLst/>
              <a:gdLst/>
              <a:ahLst/>
              <a:cxnLst/>
              <a:rect l="l" t="t" r="r" b="b"/>
              <a:pathLst>
                <a:path w="2972" h="2785" extrusionOk="0">
                  <a:moveTo>
                    <a:pt x="1205" y="1"/>
                  </a:moveTo>
                  <a:cubicBezTo>
                    <a:pt x="1151" y="1"/>
                    <a:pt x="1151" y="1"/>
                    <a:pt x="1125" y="27"/>
                  </a:cubicBezTo>
                  <a:cubicBezTo>
                    <a:pt x="723" y="54"/>
                    <a:pt x="349" y="268"/>
                    <a:pt x="188" y="589"/>
                  </a:cubicBezTo>
                  <a:cubicBezTo>
                    <a:pt x="54" y="857"/>
                    <a:pt x="1" y="1232"/>
                    <a:pt x="54" y="1633"/>
                  </a:cubicBezTo>
                  <a:cubicBezTo>
                    <a:pt x="81" y="1847"/>
                    <a:pt x="134" y="2008"/>
                    <a:pt x="188" y="2169"/>
                  </a:cubicBezTo>
                  <a:cubicBezTo>
                    <a:pt x="188" y="2249"/>
                    <a:pt x="215" y="2329"/>
                    <a:pt x="268" y="2409"/>
                  </a:cubicBezTo>
                  <a:lnTo>
                    <a:pt x="268" y="2436"/>
                  </a:lnTo>
                  <a:cubicBezTo>
                    <a:pt x="268" y="2463"/>
                    <a:pt x="295" y="2516"/>
                    <a:pt x="295" y="2543"/>
                  </a:cubicBezTo>
                  <a:cubicBezTo>
                    <a:pt x="295" y="2570"/>
                    <a:pt x="295" y="2597"/>
                    <a:pt x="322" y="2650"/>
                  </a:cubicBezTo>
                  <a:lnTo>
                    <a:pt x="322" y="2677"/>
                  </a:lnTo>
                  <a:lnTo>
                    <a:pt x="349" y="2704"/>
                  </a:lnTo>
                  <a:cubicBezTo>
                    <a:pt x="349" y="2731"/>
                    <a:pt x="402" y="2731"/>
                    <a:pt x="429" y="2784"/>
                  </a:cubicBezTo>
                  <a:lnTo>
                    <a:pt x="536" y="2784"/>
                  </a:lnTo>
                  <a:cubicBezTo>
                    <a:pt x="563" y="2784"/>
                    <a:pt x="589" y="2731"/>
                    <a:pt x="589" y="2704"/>
                  </a:cubicBezTo>
                  <a:lnTo>
                    <a:pt x="589" y="2597"/>
                  </a:lnTo>
                  <a:lnTo>
                    <a:pt x="589" y="2570"/>
                  </a:lnTo>
                  <a:cubicBezTo>
                    <a:pt x="563" y="2516"/>
                    <a:pt x="536" y="2409"/>
                    <a:pt x="482" y="2329"/>
                  </a:cubicBezTo>
                  <a:cubicBezTo>
                    <a:pt x="456" y="2276"/>
                    <a:pt x="456" y="2195"/>
                    <a:pt x="429" y="2142"/>
                  </a:cubicBezTo>
                  <a:cubicBezTo>
                    <a:pt x="402" y="2035"/>
                    <a:pt x="349" y="1901"/>
                    <a:pt x="322" y="1767"/>
                  </a:cubicBezTo>
                  <a:lnTo>
                    <a:pt x="322" y="1740"/>
                  </a:lnTo>
                  <a:cubicBezTo>
                    <a:pt x="295" y="1499"/>
                    <a:pt x="295" y="1339"/>
                    <a:pt x="295" y="1125"/>
                  </a:cubicBezTo>
                  <a:cubicBezTo>
                    <a:pt x="295" y="1044"/>
                    <a:pt x="322" y="937"/>
                    <a:pt x="349" y="830"/>
                  </a:cubicBezTo>
                  <a:lnTo>
                    <a:pt x="456" y="643"/>
                  </a:lnTo>
                  <a:cubicBezTo>
                    <a:pt x="482" y="563"/>
                    <a:pt x="563" y="509"/>
                    <a:pt x="589" y="456"/>
                  </a:cubicBezTo>
                  <a:cubicBezTo>
                    <a:pt x="670" y="402"/>
                    <a:pt x="723" y="375"/>
                    <a:pt x="804" y="322"/>
                  </a:cubicBezTo>
                  <a:cubicBezTo>
                    <a:pt x="857" y="295"/>
                    <a:pt x="964" y="268"/>
                    <a:pt x="1018" y="268"/>
                  </a:cubicBezTo>
                  <a:lnTo>
                    <a:pt x="1232" y="268"/>
                  </a:lnTo>
                  <a:cubicBezTo>
                    <a:pt x="1285" y="268"/>
                    <a:pt x="1366" y="268"/>
                    <a:pt x="1473" y="295"/>
                  </a:cubicBezTo>
                  <a:cubicBezTo>
                    <a:pt x="1553" y="322"/>
                    <a:pt x="1660" y="375"/>
                    <a:pt x="1767" y="429"/>
                  </a:cubicBezTo>
                  <a:cubicBezTo>
                    <a:pt x="1928" y="536"/>
                    <a:pt x="2062" y="670"/>
                    <a:pt x="2222" y="830"/>
                  </a:cubicBezTo>
                  <a:lnTo>
                    <a:pt x="2222" y="857"/>
                  </a:lnTo>
                  <a:cubicBezTo>
                    <a:pt x="2409" y="1071"/>
                    <a:pt x="2570" y="1312"/>
                    <a:pt x="2731" y="1580"/>
                  </a:cubicBezTo>
                  <a:cubicBezTo>
                    <a:pt x="2731" y="1606"/>
                    <a:pt x="2811" y="1633"/>
                    <a:pt x="2838" y="1633"/>
                  </a:cubicBezTo>
                  <a:cubicBezTo>
                    <a:pt x="2864" y="1633"/>
                    <a:pt x="2864" y="1606"/>
                    <a:pt x="2891" y="1606"/>
                  </a:cubicBezTo>
                  <a:cubicBezTo>
                    <a:pt x="2972" y="1526"/>
                    <a:pt x="2972" y="1473"/>
                    <a:pt x="2945" y="1392"/>
                  </a:cubicBezTo>
                  <a:cubicBezTo>
                    <a:pt x="2838" y="1232"/>
                    <a:pt x="2704" y="1071"/>
                    <a:pt x="2597" y="911"/>
                  </a:cubicBezTo>
                  <a:cubicBezTo>
                    <a:pt x="2436" y="696"/>
                    <a:pt x="2276" y="536"/>
                    <a:pt x="2142" y="402"/>
                  </a:cubicBezTo>
                  <a:cubicBezTo>
                    <a:pt x="1954" y="268"/>
                    <a:pt x="1821" y="161"/>
                    <a:pt x="1660" y="108"/>
                  </a:cubicBezTo>
                  <a:cubicBezTo>
                    <a:pt x="1499" y="27"/>
                    <a:pt x="1366" y="1"/>
                    <a:pt x="120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7"/>
            <p:cNvSpPr/>
            <p:nvPr/>
          </p:nvSpPr>
          <p:spPr>
            <a:xfrm>
              <a:off x="2355275" y="8174475"/>
              <a:ext cx="39500" cy="37500"/>
            </a:xfrm>
            <a:custGeom>
              <a:avLst/>
              <a:gdLst/>
              <a:ahLst/>
              <a:cxnLst/>
              <a:rect l="l" t="t" r="r" b="b"/>
              <a:pathLst>
                <a:path w="1580" h="1500" extrusionOk="0">
                  <a:moveTo>
                    <a:pt x="1232" y="1"/>
                  </a:moveTo>
                  <a:cubicBezTo>
                    <a:pt x="1205" y="1"/>
                    <a:pt x="1205" y="1"/>
                    <a:pt x="1205" y="54"/>
                  </a:cubicBezTo>
                  <a:cubicBezTo>
                    <a:pt x="1205" y="108"/>
                    <a:pt x="1178" y="108"/>
                    <a:pt x="1178" y="135"/>
                  </a:cubicBezTo>
                  <a:cubicBezTo>
                    <a:pt x="1125" y="161"/>
                    <a:pt x="1178" y="161"/>
                    <a:pt x="1178" y="215"/>
                  </a:cubicBezTo>
                  <a:cubicBezTo>
                    <a:pt x="1232" y="268"/>
                    <a:pt x="1312" y="349"/>
                    <a:pt x="1339" y="429"/>
                  </a:cubicBezTo>
                  <a:cubicBezTo>
                    <a:pt x="1392" y="536"/>
                    <a:pt x="1392" y="616"/>
                    <a:pt x="1446" y="697"/>
                  </a:cubicBezTo>
                  <a:lnTo>
                    <a:pt x="1446" y="911"/>
                  </a:lnTo>
                  <a:cubicBezTo>
                    <a:pt x="1446" y="964"/>
                    <a:pt x="1392" y="1045"/>
                    <a:pt x="1392" y="1071"/>
                  </a:cubicBezTo>
                  <a:cubicBezTo>
                    <a:pt x="1366" y="1098"/>
                    <a:pt x="1366" y="1152"/>
                    <a:pt x="1339" y="1178"/>
                  </a:cubicBezTo>
                  <a:cubicBezTo>
                    <a:pt x="1339" y="1205"/>
                    <a:pt x="1312" y="1232"/>
                    <a:pt x="1258" y="1285"/>
                  </a:cubicBezTo>
                  <a:cubicBezTo>
                    <a:pt x="1232" y="1312"/>
                    <a:pt x="1205" y="1312"/>
                    <a:pt x="1178" y="1339"/>
                  </a:cubicBezTo>
                  <a:cubicBezTo>
                    <a:pt x="1125" y="1339"/>
                    <a:pt x="1098" y="1366"/>
                    <a:pt x="1071" y="1366"/>
                  </a:cubicBezTo>
                  <a:lnTo>
                    <a:pt x="937" y="1366"/>
                  </a:lnTo>
                  <a:cubicBezTo>
                    <a:pt x="911" y="1366"/>
                    <a:pt x="857" y="1339"/>
                    <a:pt x="803" y="1339"/>
                  </a:cubicBezTo>
                  <a:cubicBezTo>
                    <a:pt x="723" y="1312"/>
                    <a:pt x="696" y="1312"/>
                    <a:pt x="670" y="1285"/>
                  </a:cubicBezTo>
                  <a:cubicBezTo>
                    <a:pt x="589" y="1232"/>
                    <a:pt x="536" y="1205"/>
                    <a:pt x="509" y="1152"/>
                  </a:cubicBezTo>
                  <a:cubicBezTo>
                    <a:pt x="429" y="1045"/>
                    <a:pt x="402" y="964"/>
                    <a:pt x="322" y="884"/>
                  </a:cubicBezTo>
                  <a:cubicBezTo>
                    <a:pt x="268" y="777"/>
                    <a:pt x="241" y="670"/>
                    <a:pt x="188" y="536"/>
                  </a:cubicBezTo>
                  <a:cubicBezTo>
                    <a:pt x="161" y="509"/>
                    <a:pt x="134" y="482"/>
                    <a:pt x="108" y="482"/>
                  </a:cubicBezTo>
                  <a:lnTo>
                    <a:pt x="54" y="482"/>
                  </a:lnTo>
                  <a:cubicBezTo>
                    <a:pt x="0" y="482"/>
                    <a:pt x="0" y="536"/>
                    <a:pt x="0" y="563"/>
                  </a:cubicBezTo>
                  <a:cubicBezTo>
                    <a:pt x="27" y="643"/>
                    <a:pt x="27" y="697"/>
                    <a:pt x="54" y="777"/>
                  </a:cubicBezTo>
                  <a:cubicBezTo>
                    <a:pt x="134" y="964"/>
                    <a:pt x="188" y="1098"/>
                    <a:pt x="295" y="1205"/>
                  </a:cubicBezTo>
                  <a:cubicBezTo>
                    <a:pt x="402" y="1312"/>
                    <a:pt x="509" y="1392"/>
                    <a:pt x="589" y="1446"/>
                  </a:cubicBezTo>
                  <a:cubicBezTo>
                    <a:pt x="696" y="1473"/>
                    <a:pt x="803" y="1500"/>
                    <a:pt x="911" y="1500"/>
                  </a:cubicBezTo>
                  <a:lnTo>
                    <a:pt x="937" y="1500"/>
                  </a:lnTo>
                  <a:cubicBezTo>
                    <a:pt x="1044" y="1473"/>
                    <a:pt x="1125" y="1473"/>
                    <a:pt x="1232" y="1419"/>
                  </a:cubicBezTo>
                  <a:cubicBezTo>
                    <a:pt x="1446" y="1312"/>
                    <a:pt x="1526" y="1098"/>
                    <a:pt x="1580" y="884"/>
                  </a:cubicBezTo>
                  <a:lnTo>
                    <a:pt x="1580" y="670"/>
                  </a:lnTo>
                  <a:cubicBezTo>
                    <a:pt x="1580" y="616"/>
                    <a:pt x="1580" y="536"/>
                    <a:pt x="1526" y="482"/>
                  </a:cubicBezTo>
                  <a:cubicBezTo>
                    <a:pt x="1499" y="349"/>
                    <a:pt x="1392" y="161"/>
                    <a:pt x="1312" y="27"/>
                  </a:cubicBezTo>
                  <a:cubicBezTo>
                    <a:pt x="1312" y="1"/>
                    <a:pt x="1258" y="1"/>
                    <a:pt x="123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7415" y="816742"/>
            <a:ext cx="61233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4"/>
                </a:solidFill>
              </a:rPr>
              <a:t>ÔN TẬP VỀ CÁC SỐ TRONG PHẠM VI 1 000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(2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</a:rPr>
              <a:t>Tiết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9" name="Google Shape;6529;p42"/>
          <p:cNvGrpSpPr/>
          <p:nvPr/>
        </p:nvGrpSpPr>
        <p:grpSpPr>
          <a:xfrm flipH="1">
            <a:off x="153450" y="3082850"/>
            <a:ext cx="764850" cy="875375"/>
            <a:chOff x="9115600" y="4660700"/>
            <a:chExt cx="764850" cy="875375"/>
          </a:xfrm>
        </p:grpSpPr>
        <p:sp>
          <p:nvSpPr>
            <p:cNvPr id="6530" name="Google Shape;6530;p42"/>
            <p:cNvSpPr/>
            <p:nvPr/>
          </p:nvSpPr>
          <p:spPr>
            <a:xfrm>
              <a:off x="9115600" y="4660700"/>
              <a:ext cx="764850" cy="875375"/>
            </a:xfrm>
            <a:custGeom>
              <a:avLst/>
              <a:gdLst/>
              <a:ahLst/>
              <a:cxnLst/>
              <a:rect l="l" t="t" r="r" b="b"/>
              <a:pathLst>
                <a:path w="30594" h="35015" extrusionOk="0">
                  <a:moveTo>
                    <a:pt x="15900" y="0"/>
                  </a:moveTo>
                  <a:cubicBezTo>
                    <a:pt x="14587" y="0"/>
                    <a:pt x="13311" y="502"/>
                    <a:pt x="12259" y="1397"/>
                  </a:cubicBezTo>
                  <a:cubicBezTo>
                    <a:pt x="10038" y="3271"/>
                    <a:pt x="9636" y="6483"/>
                    <a:pt x="9958" y="8704"/>
                  </a:cubicBezTo>
                  <a:cubicBezTo>
                    <a:pt x="7335" y="8999"/>
                    <a:pt x="5006" y="9962"/>
                    <a:pt x="3132" y="11595"/>
                  </a:cubicBezTo>
                  <a:cubicBezTo>
                    <a:pt x="1393" y="13147"/>
                    <a:pt x="376" y="15181"/>
                    <a:pt x="81" y="17697"/>
                  </a:cubicBezTo>
                  <a:lnTo>
                    <a:pt x="81" y="17805"/>
                  </a:lnTo>
                  <a:cubicBezTo>
                    <a:pt x="54" y="17992"/>
                    <a:pt x="54" y="18206"/>
                    <a:pt x="1" y="18420"/>
                  </a:cubicBezTo>
                  <a:lnTo>
                    <a:pt x="1" y="18661"/>
                  </a:lnTo>
                  <a:lnTo>
                    <a:pt x="1" y="19223"/>
                  </a:lnTo>
                  <a:lnTo>
                    <a:pt x="1" y="19277"/>
                  </a:lnTo>
                  <a:lnTo>
                    <a:pt x="1" y="19303"/>
                  </a:lnTo>
                  <a:lnTo>
                    <a:pt x="1" y="19464"/>
                  </a:lnTo>
                  <a:cubicBezTo>
                    <a:pt x="1" y="19678"/>
                    <a:pt x="1" y="19865"/>
                    <a:pt x="54" y="20080"/>
                  </a:cubicBezTo>
                  <a:lnTo>
                    <a:pt x="54" y="20213"/>
                  </a:lnTo>
                  <a:lnTo>
                    <a:pt x="54" y="20294"/>
                  </a:lnTo>
                  <a:cubicBezTo>
                    <a:pt x="81" y="20561"/>
                    <a:pt x="81" y="20883"/>
                    <a:pt x="108" y="21177"/>
                  </a:cubicBezTo>
                  <a:cubicBezTo>
                    <a:pt x="108" y="21231"/>
                    <a:pt x="135" y="21338"/>
                    <a:pt x="135" y="21418"/>
                  </a:cubicBezTo>
                  <a:cubicBezTo>
                    <a:pt x="456" y="23372"/>
                    <a:pt x="1473" y="25031"/>
                    <a:pt x="2651" y="26262"/>
                  </a:cubicBezTo>
                  <a:cubicBezTo>
                    <a:pt x="3079" y="26717"/>
                    <a:pt x="3534" y="27119"/>
                    <a:pt x="3962" y="27494"/>
                  </a:cubicBezTo>
                  <a:cubicBezTo>
                    <a:pt x="3802" y="28109"/>
                    <a:pt x="3748" y="28725"/>
                    <a:pt x="3802" y="29367"/>
                  </a:cubicBezTo>
                  <a:cubicBezTo>
                    <a:pt x="3828" y="30143"/>
                    <a:pt x="4016" y="30920"/>
                    <a:pt x="4390" y="31669"/>
                  </a:cubicBezTo>
                  <a:cubicBezTo>
                    <a:pt x="4658" y="32204"/>
                    <a:pt x="5006" y="32740"/>
                    <a:pt x="5434" y="33222"/>
                  </a:cubicBezTo>
                  <a:cubicBezTo>
                    <a:pt x="6773" y="34720"/>
                    <a:pt x="7843" y="34720"/>
                    <a:pt x="8218" y="34720"/>
                  </a:cubicBezTo>
                  <a:cubicBezTo>
                    <a:pt x="8941" y="34720"/>
                    <a:pt x="9636" y="34426"/>
                    <a:pt x="10145" y="33891"/>
                  </a:cubicBezTo>
                  <a:cubicBezTo>
                    <a:pt x="10761" y="34292"/>
                    <a:pt x="11323" y="34479"/>
                    <a:pt x="11912" y="34479"/>
                  </a:cubicBezTo>
                  <a:cubicBezTo>
                    <a:pt x="12768" y="34479"/>
                    <a:pt x="13571" y="34078"/>
                    <a:pt x="14053" y="33462"/>
                  </a:cubicBezTo>
                  <a:cubicBezTo>
                    <a:pt x="14267" y="33195"/>
                    <a:pt x="14535" y="32740"/>
                    <a:pt x="14642" y="32124"/>
                  </a:cubicBezTo>
                  <a:cubicBezTo>
                    <a:pt x="14775" y="32392"/>
                    <a:pt x="14909" y="32686"/>
                    <a:pt x="15097" y="32981"/>
                  </a:cubicBezTo>
                  <a:cubicBezTo>
                    <a:pt x="15659" y="33864"/>
                    <a:pt x="16515" y="34533"/>
                    <a:pt x="17398" y="34801"/>
                  </a:cubicBezTo>
                  <a:cubicBezTo>
                    <a:pt x="17853" y="34935"/>
                    <a:pt x="18308" y="35015"/>
                    <a:pt x="18790" y="35015"/>
                  </a:cubicBezTo>
                  <a:cubicBezTo>
                    <a:pt x="19085" y="35015"/>
                    <a:pt x="19379" y="34988"/>
                    <a:pt x="19674" y="34935"/>
                  </a:cubicBezTo>
                  <a:lnTo>
                    <a:pt x="19754" y="34935"/>
                  </a:lnTo>
                  <a:cubicBezTo>
                    <a:pt x="20958" y="34667"/>
                    <a:pt x="21761" y="34185"/>
                    <a:pt x="22216" y="33462"/>
                  </a:cubicBezTo>
                  <a:cubicBezTo>
                    <a:pt x="22270" y="33409"/>
                    <a:pt x="22270" y="33382"/>
                    <a:pt x="22297" y="33355"/>
                  </a:cubicBezTo>
                  <a:cubicBezTo>
                    <a:pt x="22698" y="33248"/>
                    <a:pt x="23019" y="33141"/>
                    <a:pt x="23207" y="33061"/>
                  </a:cubicBezTo>
                  <a:cubicBezTo>
                    <a:pt x="23635" y="32874"/>
                    <a:pt x="24063" y="32686"/>
                    <a:pt x="24465" y="32445"/>
                  </a:cubicBezTo>
                  <a:cubicBezTo>
                    <a:pt x="25616" y="31776"/>
                    <a:pt x="26178" y="31080"/>
                    <a:pt x="26365" y="30170"/>
                  </a:cubicBezTo>
                  <a:cubicBezTo>
                    <a:pt x="26472" y="29635"/>
                    <a:pt x="26445" y="29073"/>
                    <a:pt x="26231" y="28591"/>
                  </a:cubicBezTo>
                  <a:cubicBezTo>
                    <a:pt x="26472" y="28323"/>
                    <a:pt x="26713" y="28029"/>
                    <a:pt x="26954" y="27761"/>
                  </a:cubicBezTo>
                  <a:lnTo>
                    <a:pt x="27409" y="27735"/>
                  </a:lnTo>
                  <a:cubicBezTo>
                    <a:pt x="28747" y="27654"/>
                    <a:pt x="29898" y="26771"/>
                    <a:pt x="30246" y="25486"/>
                  </a:cubicBezTo>
                  <a:cubicBezTo>
                    <a:pt x="30594" y="24282"/>
                    <a:pt x="30139" y="22890"/>
                    <a:pt x="29068" y="22114"/>
                  </a:cubicBezTo>
                  <a:lnTo>
                    <a:pt x="28587" y="21793"/>
                  </a:lnTo>
                  <a:cubicBezTo>
                    <a:pt x="28479" y="20240"/>
                    <a:pt x="28051" y="18634"/>
                    <a:pt x="27355" y="17162"/>
                  </a:cubicBezTo>
                  <a:cubicBezTo>
                    <a:pt x="27007" y="16439"/>
                    <a:pt x="26552" y="15770"/>
                    <a:pt x="26044" y="15128"/>
                  </a:cubicBezTo>
                  <a:cubicBezTo>
                    <a:pt x="26044" y="15074"/>
                    <a:pt x="26017" y="15074"/>
                    <a:pt x="26017" y="15048"/>
                  </a:cubicBezTo>
                  <a:lnTo>
                    <a:pt x="25990" y="15021"/>
                  </a:lnTo>
                  <a:cubicBezTo>
                    <a:pt x="27596" y="13923"/>
                    <a:pt x="28694" y="12451"/>
                    <a:pt x="29175" y="10605"/>
                  </a:cubicBezTo>
                  <a:cubicBezTo>
                    <a:pt x="29711" y="8624"/>
                    <a:pt x="29497" y="6643"/>
                    <a:pt x="28506" y="5171"/>
                  </a:cubicBezTo>
                  <a:cubicBezTo>
                    <a:pt x="27676" y="3913"/>
                    <a:pt x="26311" y="3083"/>
                    <a:pt x="24705" y="2843"/>
                  </a:cubicBezTo>
                  <a:cubicBezTo>
                    <a:pt x="24438" y="2806"/>
                    <a:pt x="24173" y="2789"/>
                    <a:pt x="23911" y="2789"/>
                  </a:cubicBezTo>
                  <a:cubicBezTo>
                    <a:pt x="23021" y="2789"/>
                    <a:pt x="22166" y="2987"/>
                    <a:pt x="21360" y="3298"/>
                  </a:cubicBezTo>
                  <a:lnTo>
                    <a:pt x="21360" y="3271"/>
                  </a:lnTo>
                  <a:cubicBezTo>
                    <a:pt x="20182" y="1504"/>
                    <a:pt x="18469" y="327"/>
                    <a:pt x="16676" y="59"/>
                  </a:cubicBezTo>
                  <a:cubicBezTo>
                    <a:pt x="16417" y="19"/>
                    <a:pt x="16158" y="0"/>
                    <a:pt x="15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42"/>
            <p:cNvSpPr/>
            <p:nvPr/>
          </p:nvSpPr>
          <p:spPr>
            <a:xfrm>
              <a:off x="9424750" y="4728500"/>
              <a:ext cx="220175" cy="289675"/>
            </a:xfrm>
            <a:custGeom>
              <a:avLst/>
              <a:gdLst/>
              <a:ahLst/>
              <a:cxnLst/>
              <a:rect l="l" t="t" r="r" b="b"/>
              <a:pathLst>
                <a:path w="8807" h="11587" extrusionOk="0">
                  <a:moveTo>
                    <a:pt x="3572" y="0"/>
                  </a:moveTo>
                  <a:cubicBezTo>
                    <a:pt x="2926" y="0"/>
                    <a:pt x="2264" y="234"/>
                    <a:pt x="1633" y="773"/>
                  </a:cubicBezTo>
                  <a:cubicBezTo>
                    <a:pt x="322" y="1870"/>
                    <a:pt x="1" y="4092"/>
                    <a:pt x="241" y="5698"/>
                  </a:cubicBezTo>
                  <a:cubicBezTo>
                    <a:pt x="536" y="7866"/>
                    <a:pt x="1606" y="10141"/>
                    <a:pt x="3266" y="11586"/>
                  </a:cubicBezTo>
                  <a:lnTo>
                    <a:pt x="4979" y="11319"/>
                  </a:lnTo>
                  <a:cubicBezTo>
                    <a:pt x="7067" y="8829"/>
                    <a:pt x="8806" y="5109"/>
                    <a:pt x="6799" y="2084"/>
                  </a:cubicBezTo>
                  <a:cubicBezTo>
                    <a:pt x="6006" y="868"/>
                    <a:pt x="4818" y="0"/>
                    <a:pt x="3572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42"/>
            <p:cNvSpPr/>
            <p:nvPr/>
          </p:nvSpPr>
          <p:spPr>
            <a:xfrm>
              <a:off x="9558575" y="4797325"/>
              <a:ext cx="234900" cy="222175"/>
            </a:xfrm>
            <a:custGeom>
              <a:avLst/>
              <a:gdLst/>
              <a:ahLst/>
              <a:cxnLst/>
              <a:rect l="l" t="t" r="r" b="b"/>
              <a:pathLst>
                <a:path w="9396" h="8887" extrusionOk="0">
                  <a:moveTo>
                    <a:pt x="6187" y="1"/>
                  </a:moveTo>
                  <a:cubicBezTo>
                    <a:pt x="4717" y="1"/>
                    <a:pt x="3159" y="1033"/>
                    <a:pt x="2276" y="2088"/>
                  </a:cubicBezTo>
                  <a:cubicBezTo>
                    <a:pt x="964" y="3667"/>
                    <a:pt x="1" y="5809"/>
                    <a:pt x="27" y="7896"/>
                  </a:cubicBezTo>
                  <a:lnTo>
                    <a:pt x="1232" y="8887"/>
                  </a:lnTo>
                  <a:cubicBezTo>
                    <a:pt x="4283" y="8780"/>
                    <a:pt x="7950" y="7709"/>
                    <a:pt x="8860" y="4444"/>
                  </a:cubicBezTo>
                  <a:cubicBezTo>
                    <a:pt x="9395" y="2463"/>
                    <a:pt x="8833" y="349"/>
                    <a:pt x="6585" y="27"/>
                  </a:cubicBezTo>
                  <a:cubicBezTo>
                    <a:pt x="6453" y="9"/>
                    <a:pt x="6320" y="1"/>
                    <a:pt x="618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42"/>
            <p:cNvSpPr/>
            <p:nvPr/>
          </p:nvSpPr>
          <p:spPr>
            <a:xfrm>
              <a:off x="9720500" y="5227575"/>
              <a:ext cx="90375" cy="65600"/>
            </a:xfrm>
            <a:custGeom>
              <a:avLst/>
              <a:gdLst/>
              <a:ahLst/>
              <a:cxnLst/>
              <a:rect l="l" t="t" r="r" b="b"/>
              <a:pathLst>
                <a:path w="3615" h="2624" extrusionOk="0">
                  <a:moveTo>
                    <a:pt x="1072" y="1"/>
                  </a:moveTo>
                  <a:lnTo>
                    <a:pt x="1" y="2624"/>
                  </a:lnTo>
                  <a:lnTo>
                    <a:pt x="1" y="2624"/>
                  </a:lnTo>
                  <a:lnTo>
                    <a:pt x="3052" y="2463"/>
                  </a:lnTo>
                  <a:cubicBezTo>
                    <a:pt x="3480" y="2410"/>
                    <a:pt x="3614" y="1874"/>
                    <a:pt x="3293" y="1607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42"/>
            <p:cNvSpPr/>
            <p:nvPr/>
          </p:nvSpPr>
          <p:spPr>
            <a:xfrm>
              <a:off x="9275525" y="5322075"/>
              <a:ext cx="45525" cy="141950"/>
            </a:xfrm>
            <a:custGeom>
              <a:avLst/>
              <a:gdLst/>
              <a:ahLst/>
              <a:cxnLst/>
              <a:rect l="l" t="t" r="r" b="b"/>
              <a:pathLst>
                <a:path w="1821" h="5678" extrusionOk="0">
                  <a:moveTo>
                    <a:pt x="1613" y="0"/>
                  </a:moveTo>
                  <a:cubicBezTo>
                    <a:pt x="1568" y="0"/>
                    <a:pt x="1508" y="44"/>
                    <a:pt x="1393" y="102"/>
                  </a:cubicBezTo>
                  <a:cubicBezTo>
                    <a:pt x="1259" y="182"/>
                    <a:pt x="1018" y="343"/>
                    <a:pt x="804" y="584"/>
                  </a:cubicBezTo>
                  <a:cubicBezTo>
                    <a:pt x="590" y="825"/>
                    <a:pt x="376" y="1119"/>
                    <a:pt x="242" y="1520"/>
                  </a:cubicBezTo>
                  <a:cubicBezTo>
                    <a:pt x="108" y="1922"/>
                    <a:pt x="1" y="2377"/>
                    <a:pt x="54" y="2859"/>
                  </a:cubicBezTo>
                  <a:cubicBezTo>
                    <a:pt x="81" y="3367"/>
                    <a:pt x="215" y="3796"/>
                    <a:pt x="376" y="4170"/>
                  </a:cubicBezTo>
                  <a:cubicBezTo>
                    <a:pt x="536" y="4518"/>
                    <a:pt x="777" y="4839"/>
                    <a:pt x="991" y="5054"/>
                  </a:cubicBezTo>
                  <a:cubicBezTo>
                    <a:pt x="1372" y="5482"/>
                    <a:pt x="1669" y="5678"/>
                    <a:pt x="1767" y="5678"/>
                  </a:cubicBezTo>
                  <a:cubicBezTo>
                    <a:pt x="1779" y="5678"/>
                    <a:pt x="1788" y="5675"/>
                    <a:pt x="1794" y="5669"/>
                  </a:cubicBezTo>
                  <a:cubicBezTo>
                    <a:pt x="1821" y="5642"/>
                    <a:pt x="1553" y="5375"/>
                    <a:pt x="1205" y="4893"/>
                  </a:cubicBezTo>
                  <a:cubicBezTo>
                    <a:pt x="884" y="4438"/>
                    <a:pt x="483" y="3688"/>
                    <a:pt x="456" y="2832"/>
                  </a:cubicBezTo>
                  <a:cubicBezTo>
                    <a:pt x="376" y="1949"/>
                    <a:pt x="670" y="1172"/>
                    <a:pt x="1018" y="744"/>
                  </a:cubicBezTo>
                  <a:cubicBezTo>
                    <a:pt x="1178" y="503"/>
                    <a:pt x="1339" y="343"/>
                    <a:pt x="1473" y="236"/>
                  </a:cubicBezTo>
                  <a:cubicBezTo>
                    <a:pt x="1580" y="102"/>
                    <a:pt x="1660" y="48"/>
                    <a:pt x="1660" y="22"/>
                  </a:cubicBezTo>
                  <a:cubicBezTo>
                    <a:pt x="1645" y="7"/>
                    <a:pt x="1630" y="0"/>
                    <a:pt x="1613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42"/>
            <p:cNvSpPr/>
            <p:nvPr/>
          </p:nvSpPr>
          <p:spPr>
            <a:xfrm>
              <a:off x="9365875" y="5351775"/>
              <a:ext cx="48875" cy="106575"/>
            </a:xfrm>
            <a:custGeom>
              <a:avLst/>
              <a:gdLst/>
              <a:ahLst/>
              <a:cxnLst/>
              <a:rect l="l" t="t" r="r" b="b"/>
              <a:pathLst>
                <a:path w="1955" h="4263" extrusionOk="0">
                  <a:moveTo>
                    <a:pt x="933" y="1"/>
                  </a:moveTo>
                  <a:cubicBezTo>
                    <a:pt x="889" y="1"/>
                    <a:pt x="823" y="21"/>
                    <a:pt x="750" y="65"/>
                  </a:cubicBezTo>
                  <a:cubicBezTo>
                    <a:pt x="616" y="118"/>
                    <a:pt x="455" y="225"/>
                    <a:pt x="268" y="440"/>
                  </a:cubicBezTo>
                  <a:cubicBezTo>
                    <a:pt x="134" y="627"/>
                    <a:pt x="0" y="921"/>
                    <a:pt x="0" y="1269"/>
                  </a:cubicBezTo>
                  <a:cubicBezTo>
                    <a:pt x="0" y="1590"/>
                    <a:pt x="80" y="1965"/>
                    <a:pt x="214" y="2313"/>
                  </a:cubicBezTo>
                  <a:cubicBezTo>
                    <a:pt x="482" y="2982"/>
                    <a:pt x="883" y="3518"/>
                    <a:pt x="1258" y="3839"/>
                  </a:cubicBezTo>
                  <a:cubicBezTo>
                    <a:pt x="1541" y="4121"/>
                    <a:pt x="1771" y="4263"/>
                    <a:pt x="1875" y="4263"/>
                  </a:cubicBezTo>
                  <a:cubicBezTo>
                    <a:pt x="1900" y="4263"/>
                    <a:pt x="1917" y="4255"/>
                    <a:pt x="1927" y="4240"/>
                  </a:cubicBezTo>
                  <a:cubicBezTo>
                    <a:pt x="1954" y="4213"/>
                    <a:pt x="1740" y="3999"/>
                    <a:pt x="1472" y="3651"/>
                  </a:cubicBezTo>
                  <a:cubicBezTo>
                    <a:pt x="1205" y="3303"/>
                    <a:pt x="857" y="2768"/>
                    <a:pt x="616" y="2179"/>
                  </a:cubicBezTo>
                  <a:cubicBezTo>
                    <a:pt x="482" y="1858"/>
                    <a:pt x="402" y="1564"/>
                    <a:pt x="402" y="1296"/>
                  </a:cubicBezTo>
                  <a:cubicBezTo>
                    <a:pt x="402" y="1028"/>
                    <a:pt x="455" y="787"/>
                    <a:pt x="535" y="600"/>
                  </a:cubicBezTo>
                  <a:cubicBezTo>
                    <a:pt x="723" y="225"/>
                    <a:pt x="990" y="92"/>
                    <a:pt x="990" y="38"/>
                  </a:cubicBezTo>
                  <a:cubicBezTo>
                    <a:pt x="990" y="14"/>
                    <a:pt x="969" y="1"/>
                    <a:pt x="933" y="1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42"/>
            <p:cNvSpPr/>
            <p:nvPr/>
          </p:nvSpPr>
          <p:spPr>
            <a:xfrm>
              <a:off x="9529800" y="5382825"/>
              <a:ext cx="85000" cy="90025"/>
            </a:xfrm>
            <a:custGeom>
              <a:avLst/>
              <a:gdLst/>
              <a:ahLst/>
              <a:cxnLst/>
              <a:rect l="l" t="t" r="r" b="b"/>
              <a:pathLst>
                <a:path w="3400" h="3601" extrusionOk="0">
                  <a:moveTo>
                    <a:pt x="108" y="0"/>
                  </a:moveTo>
                  <a:cubicBezTo>
                    <a:pt x="27" y="0"/>
                    <a:pt x="1" y="322"/>
                    <a:pt x="27" y="830"/>
                  </a:cubicBezTo>
                  <a:cubicBezTo>
                    <a:pt x="81" y="1098"/>
                    <a:pt x="108" y="1392"/>
                    <a:pt x="242" y="1740"/>
                  </a:cubicBezTo>
                  <a:cubicBezTo>
                    <a:pt x="349" y="2061"/>
                    <a:pt x="483" y="2409"/>
                    <a:pt x="697" y="2757"/>
                  </a:cubicBezTo>
                  <a:cubicBezTo>
                    <a:pt x="938" y="3105"/>
                    <a:pt x="1285" y="3400"/>
                    <a:pt x="1607" y="3507"/>
                  </a:cubicBezTo>
                  <a:cubicBezTo>
                    <a:pt x="1794" y="3574"/>
                    <a:pt x="1968" y="3600"/>
                    <a:pt x="2129" y="3600"/>
                  </a:cubicBezTo>
                  <a:cubicBezTo>
                    <a:pt x="2289" y="3600"/>
                    <a:pt x="2436" y="3574"/>
                    <a:pt x="2570" y="3534"/>
                  </a:cubicBezTo>
                  <a:cubicBezTo>
                    <a:pt x="3132" y="3400"/>
                    <a:pt x="3400" y="3239"/>
                    <a:pt x="3400" y="3212"/>
                  </a:cubicBezTo>
                  <a:cubicBezTo>
                    <a:pt x="3400" y="3187"/>
                    <a:pt x="3365" y="3178"/>
                    <a:pt x="3302" y="3178"/>
                  </a:cubicBezTo>
                  <a:cubicBezTo>
                    <a:pt x="3166" y="3178"/>
                    <a:pt x="2899" y="3221"/>
                    <a:pt x="2570" y="3239"/>
                  </a:cubicBezTo>
                  <a:cubicBezTo>
                    <a:pt x="2356" y="3239"/>
                    <a:pt x="2062" y="3239"/>
                    <a:pt x="1767" y="3132"/>
                  </a:cubicBezTo>
                  <a:cubicBezTo>
                    <a:pt x="1500" y="3025"/>
                    <a:pt x="1285" y="2811"/>
                    <a:pt x="1071" y="2490"/>
                  </a:cubicBezTo>
                  <a:cubicBezTo>
                    <a:pt x="884" y="2195"/>
                    <a:pt x="750" y="1874"/>
                    <a:pt x="616" y="1553"/>
                  </a:cubicBezTo>
                  <a:cubicBezTo>
                    <a:pt x="509" y="1258"/>
                    <a:pt x="402" y="991"/>
                    <a:pt x="349" y="750"/>
                  </a:cubicBezTo>
                  <a:cubicBezTo>
                    <a:pt x="215" y="29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2"/>
            <p:cNvSpPr/>
            <p:nvPr/>
          </p:nvSpPr>
          <p:spPr>
            <a:xfrm>
              <a:off x="9601400" y="5369975"/>
              <a:ext cx="108425" cy="61550"/>
            </a:xfrm>
            <a:custGeom>
              <a:avLst/>
              <a:gdLst/>
              <a:ahLst/>
              <a:cxnLst/>
              <a:rect l="l" t="t" r="r" b="b"/>
              <a:pathLst>
                <a:path w="4337" h="2462" extrusionOk="0">
                  <a:moveTo>
                    <a:pt x="34" y="0"/>
                  </a:moveTo>
                  <a:cubicBezTo>
                    <a:pt x="32" y="0"/>
                    <a:pt x="29" y="2"/>
                    <a:pt x="27" y="6"/>
                  </a:cubicBezTo>
                  <a:cubicBezTo>
                    <a:pt x="1" y="6"/>
                    <a:pt x="1" y="327"/>
                    <a:pt x="134" y="862"/>
                  </a:cubicBezTo>
                  <a:cubicBezTo>
                    <a:pt x="188" y="1130"/>
                    <a:pt x="322" y="1425"/>
                    <a:pt x="563" y="1746"/>
                  </a:cubicBezTo>
                  <a:cubicBezTo>
                    <a:pt x="804" y="2040"/>
                    <a:pt x="1125" y="2335"/>
                    <a:pt x="1580" y="2442"/>
                  </a:cubicBezTo>
                  <a:cubicBezTo>
                    <a:pt x="1700" y="2455"/>
                    <a:pt x="1821" y="2462"/>
                    <a:pt x="1934" y="2462"/>
                  </a:cubicBezTo>
                  <a:cubicBezTo>
                    <a:pt x="2048" y="2462"/>
                    <a:pt x="2155" y="2455"/>
                    <a:pt x="2249" y="2442"/>
                  </a:cubicBezTo>
                  <a:cubicBezTo>
                    <a:pt x="2463" y="2415"/>
                    <a:pt x="2624" y="2335"/>
                    <a:pt x="2784" y="2281"/>
                  </a:cubicBezTo>
                  <a:cubicBezTo>
                    <a:pt x="3132" y="2147"/>
                    <a:pt x="3427" y="2013"/>
                    <a:pt x="3668" y="1880"/>
                  </a:cubicBezTo>
                  <a:cubicBezTo>
                    <a:pt x="4096" y="1585"/>
                    <a:pt x="4337" y="1344"/>
                    <a:pt x="4310" y="1317"/>
                  </a:cubicBezTo>
                  <a:cubicBezTo>
                    <a:pt x="4306" y="1309"/>
                    <a:pt x="4295" y="1306"/>
                    <a:pt x="4279" y="1306"/>
                  </a:cubicBezTo>
                  <a:cubicBezTo>
                    <a:pt x="4184" y="1306"/>
                    <a:pt x="3894" y="1430"/>
                    <a:pt x="3507" y="1612"/>
                  </a:cubicBezTo>
                  <a:cubicBezTo>
                    <a:pt x="3266" y="1719"/>
                    <a:pt x="2972" y="1799"/>
                    <a:pt x="2650" y="1906"/>
                  </a:cubicBezTo>
                  <a:cubicBezTo>
                    <a:pt x="2408" y="1987"/>
                    <a:pt x="2150" y="2068"/>
                    <a:pt x="1899" y="2068"/>
                  </a:cubicBezTo>
                  <a:cubicBezTo>
                    <a:pt x="1819" y="2068"/>
                    <a:pt x="1739" y="2060"/>
                    <a:pt x="1660" y="2040"/>
                  </a:cubicBezTo>
                  <a:cubicBezTo>
                    <a:pt x="1312" y="1960"/>
                    <a:pt x="1018" y="1746"/>
                    <a:pt x="830" y="1505"/>
                  </a:cubicBezTo>
                  <a:cubicBezTo>
                    <a:pt x="616" y="1264"/>
                    <a:pt x="482" y="996"/>
                    <a:pt x="375" y="755"/>
                  </a:cubicBezTo>
                  <a:cubicBezTo>
                    <a:pt x="201" y="331"/>
                    <a:pt x="73" y="0"/>
                    <a:pt x="34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2"/>
            <p:cNvSpPr/>
            <p:nvPr/>
          </p:nvSpPr>
          <p:spPr>
            <a:xfrm>
              <a:off x="9175825" y="4944075"/>
              <a:ext cx="590200" cy="450300"/>
            </a:xfrm>
            <a:custGeom>
              <a:avLst/>
              <a:gdLst/>
              <a:ahLst/>
              <a:cxnLst/>
              <a:rect l="l" t="t" r="r" b="b"/>
              <a:pathLst>
                <a:path w="23608" h="18012" extrusionOk="0">
                  <a:moveTo>
                    <a:pt x="9112" y="1"/>
                  </a:moveTo>
                  <a:cubicBezTo>
                    <a:pt x="6699" y="1"/>
                    <a:pt x="4342" y="669"/>
                    <a:pt x="2463" y="2348"/>
                  </a:cubicBezTo>
                  <a:cubicBezTo>
                    <a:pt x="349" y="4221"/>
                    <a:pt x="1" y="6978"/>
                    <a:pt x="349" y="9655"/>
                  </a:cubicBezTo>
                  <a:cubicBezTo>
                    <a:pt x="590" y="11609"/>
                    <a:pt x="2062" y="13295"/>
                    <a:pt x="3561" y="14472"/>
                  </a:cubicBezTo>
                  <a:cubicBezTo>
                    <a:pt x="5862" y="16239"/>
                    <a:pt x="8405" y="17069"/>
                    <a:pt x="11216" y="17550"/>
                  </a:cubicBezTo>
                  <a:cubicBezTo>
                    <a:pt x="12527" y="17765"/>
                    <a:pt x="13892" y="17952"/>
                    <a:pt x="15230" y="18005"/>
                  </a:cubicBezTo>
                  <a:cubicBezTo>
                    <a:pt x="15343" y="18009"/>
                    <a:pt x="15456" y="18011"/>
                    <a:pt x="15569" y="18011"/>
                  </a:cubicBezTo>
                  <a:cubicBezTo>
                    <a:pt x="19299" y="18011"/>
                    <a:pt x="23215" y="15872"/>
                    <a:pt x="23501" y="11716"/>
                  </a:cubicBezTo>
                  <a:cubicBezTo>
                    <a:pt x="23608" y="10136"/>
                    <a:pt x="23233" y="8477"/>
                    <a:pt x="22537" y="7032"/>
                  </a:cubicBezTo>
                  <a:cubicBezTo>
                    <a:pt x="20985" y="3900"/>
                    <a:pt x="17505" y="2053"/>
                    <a:pt x="14374" y="956"/>
                  </a:cubicBezTo>
                  <a:cubicBezTo>
                    <a:pt x="12703" y="365"/>
                    <a:pt x="10892" y="1"/>
                    <a:pt x="9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42"/>
            <p:cNvSpPr/>
            <p:nvPr/>
          </p:nvSpPr>
          <p:spPr>
            <a:xfrm>
              <a:off x="9549875" y="5028850"/>
              <a:ext cx="164650" cy="364825"/>
            </a:xfrm>
            <a:custGeom>
              <a:avLst/>
              <a:gdLst/>
              <a:ahLst/>
              <a:cxnLst/>
              <a:rect l="l" t="t" r="r" b="b"/>
              <a:pathLst>
                <a:path w="6586" h="14593" extrusionOk="0">
                  <a:moveTo>
                    <a:pt x="4363" y="0"/>
                  </a:moveTo>
                  <a:cubicBezTo>
                    <a:pt x="4337" y="830"/>
                    <a:pt x="4283" y="1713"/>
                    <a:pt x="4230" y="2650"/>
                  </a:cubicBezTo>
                  <a:cubicBezTo>
                    <a:pt x="4149" y="3453"/>
                    <a:pt x="4042" y="4283"/>
                    <a:pt x="3908" y="5113"/>
                  </a:cubicBezTo>
                  <a:cubicBezTo>
                    <a:pt x="3855" y="5541"/>
                    <a:pt x="3775" y="5942"/>
                    <a:pt x="3694" y="6397"/>
                  </a:cubicBezTo>
                  <a:cubicBezTo>
                    <a:pt x="3641" y="6585"/>
                    <a:pt x="3587" y="6826"/>
                    <a:pt x="3507" y="7013"/>
                  </a:cubicBezTo>
                  <a:cubicBezTo>
                    <a:pt x="3453" y="7227"/>
                    <a:pt x="3427" y="7468"/>
                    <a:pt x="3346" y="7655"/>
                  </a:cubicBezTo>
                  <a:cubicBezTo>
                    <a:pt x="3106" y="8485"/>
                    <a:pt x="2784" y="9315"/>
                    <a:pt x="2490" y="10091"/>
                  </a:cubicBezTo>
                  <a:cubicBezTo>
                    <a:pt x="2142" y="10867"/>
                    <a:pt x="1767" y="11590"/>
                    <a:pt x="1419" y="12259"/>
                  </a:cubicBezTo>
                  <a:cubicBezTo>
                    <a:pt x="937" y="13116"/>
                    <a:pt x="482" y="13865"/>
                    <a:pt x="1" y="14534"/>
                  </a:cubicBezTo>
                  <a:cubicBezTo>
                    <a:pt x="108" y="14534"/>
                    <a:pt x="215" y="14534"/>
                    <a:pt x="295" y="14588"/>
                  </a:cubicBezTo>
                  <a:cubicBezTo>
                    <a:pt x="402" y="14591"/>
                    <a:pt x="509" y="14593"/>
                    <a:pt x="616" y="14593"/>
                  </a:cubicBezTo>
                  <a:cubicBezTo>
                    <a:pt x="1365" y="14593"/>
                    <a:pt x="2108" y="14511"/>
                    <a:pt x="2811" y="14347"/>
                  </a:cubicBezTo>
                  <a:cubicBezTo>
                    <a:pt x="3025" y="14079"/>
                    <a:pt x="3213" y="13785"/>
                    <a:pt x="3427" y="13517"/>
                  </a:cubicBezTo>
                  <a:cubicBezTo>
                    <a:pt x="3882" y="12768"/>
                    <a:pt x="4363" y="12018"/>
                    <a:pt x="4765" y="11135"/>
                  </a:cubicBezTo>
                  <a:cubicBezTo>
                    <a:pt x="5166" y="10252"/>
                    <a:pt x="5514" y="9368"/>
                    <a:pt x="5836" y="8351"/>
                  </a:cubicBezTo>
                  <a:cubicBezTo>
                    <a:pt x="5889" y="8137"/>
                    <a:pt x="5969" y="7843"/>
                    <a:pt x="6023" y="7629"/>
                  </a:cubicBezTo>
                  <a:cubicBezTo>
                    <a:pt x="6103" y="7388"/>
                    <a:pt x="6157" y="7120"/>
                    <a:pt x="6184" y="6879"/>
                  </a:cubicBezTo>
                  <a:cubicBezTo>
                    <a:pt x="6291" y="6397"/>
                    <a:pt x="6371" y="5916"/>
                    <a:pt x="6424" y="5461"/>
                  </a:cubicBezTo>
                  <a:cubicBezTo>
                    <a:pt x="6532" y="4497"/>
                    <a:pt x="6585" y="3614"/>
                    <a:pt x="6585" y="2784"/>
                  </a:cubicBezTo>
                  <a:lnTo>
                    <a:pt x="6585" y="2035"/>
                  </a:lnTo>
                  <a:cubicBezTo>
                    <a:pt x="5943" y="1258"/>
                    <a:pt x="5193" y="589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42"/>
            <p:cNvSpPr/>
            <p:nvPr/>
          </p:nvSpPr>
          <p:spPr>
            <a:xfrm>
              <a:off x="9382600" y="4969300"/>
              <a:ext cx="206775" cy="410200"/>
            </a:xfrm>
            <a:custGeom>
              <a:avLst/>
              <a:gdLst/>
              <a:ahLst/>
              <a:cxnLst/>
              <a:rect l="l" t="t" r="r" b="b"/>
              <a:pathLst>
                <a:path w="8271" h="16408" extrusionOk="0">
                  <a:moveTo>
                    <a:pt x="6290" y="0"/>
                  </a:moveTo>
                  <a:cubicBezTo>
                    <a:pt x="6290" y="214"/>
                    <a:pt x="6263" y="402"/>
                    <a:pt x="6263" y="616"/>
                  </a:cubicBezTo>
                  <a:cubicBezTo>
                    <a:pt x="6210" y="1820"/>
                    <a:pt x="6076" y="3185"/>
                    <a:pt x="5755" y="4711"/>
                  </a:cubicBezTo>
                  <a:cubicBezTo>
                    <a:pt x="5460" y="6237"/>
                    <a:pt x="5005" y="7869"/>
                    <a:pt x="4336" y="9475"/>
                  </a:cubicBezTo>
                  <a:cubicBezTo>
                    <a:pt x="3667" y="11108"/>
                    <a:pt x="2757" y="12527"/>
                    <a:pt x="1820" y="13731"/>
                  </a:cubicBezTo>
                  <a:cubicBezTo>
                    <a:pt x="1339" y="14320"/>
                    <a:pt x="857" y="14882"/>
                    <a:pt x="375" y="15417"/>
                  </a:cubicBezTo>
                  <a:cubicBezTo>
                    <a:pt x="241" y="15551"/>
                    <a:pt x="134" y="15685"/>
                    <a:pt x="0" y="15819"/>
                  </a:cubicBezTo>
                  <a:cubicBezTo>
                    <a:pt x="776" y="16060"/>
                    <a:pt x="1579" y="16274"/>
                    <a:pt x="2382" y="16408"/>
                  </a:cubicBezTo>
                  <a:cubicBezTo>
                    <a:pt x="2784" y="16033"/>
                    <a:pt x="3185" y="15631"/>
                    <a:pt x="3587" y="15203"/>
                  </a:cubicBezTo>
                  <a:cubicBezTo>
                    <a:pt x="4765" y="13892"/>
                    <a:pt x="5862" y="12286"/>
                    <a:pt x="6638" y="10439"/>
                  </a:cubicBezTo>
                  <a:cubicBezTo>
                    <a:pt x="7441" y="8592"/>
                    <a:pt x="7869" y="6718"/>
                    <a:pt x="8084" y="5032"/>
                  </a:cubicBezTo>
                  <a:cubicBezTo>
                    <a:pt x="8271" y="3426"/>
                    <a:pt x="8217" y="1954"/>
                    <a:pt x="8084" y="696"/>
                  </a:cubicBezTo>
                  <a:cubicBezTo>
                    <a:pt x="7468" y="429"/>
                    <a:pt x="6879" y="214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9357825" y="5146800"/>
              <a:ext cx="106425" cy="93675"/>
            </a:xfrm>
            <a:custGeom>
              <a:avLst/>
              <a:gdLst/>
              <a:ahLst/>
              <a:cxnLst/>
              <a:rect l="l" t="t" r="r" b="b"/>
              <a:pathLst>
                <a:path w="4257" h="3747" extrusionOk="0">
                  <a:moveTo>
                    <a:pt x="2118" y="0"/>
                  </a:moveTo>
                  <a:cubicBezTo>
                    <a:pt x="1745" y="0"/>
                    <a:pt x="1368" y="112"/>
                    <a:pt x="1045" y="341"/>
                  </a:cubicBezTo>
                  <a:cubicBezTo>
                    <a:pt x="188" y="930"/>
                    <a:pt x="1" y="2108"/>
                    <a:pt x="590" y="2964"/>
                  </a:cubicBezTo>
                  <a:cubicBezTo>
                    <a:pt x="949" y="3470"/>
                    <a:pt x="1526" y="3747"/>
                    <a:pt x="2110" y="3747"/>
                  </a:cubicBezTo>
                  <a:cubicBezTo>
                    <a:pt x="2485" y="3747"/>
                    <a:pt x="2862" y="3633"/>
                    <a:pt x="3186" y="3392"/>
                  </a:cubicBezTo>
                  <a:cubicBezTo>
                    <a:pt x="4043" y="2804"/>
                    <a:pt x="4257" y="1626"/>
                    <a:pt x="3641" y="796"/>
                  </a:cubicBezTo>
                  <a:cubicBezTo>
                    <a:pt x="3282" y="274"/>
                    <a:pt x="2703" y="0"/>
                    <a:pt x="2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9180525" y="5110475"/>
              <a:ext cx="57550" cy="93050"/>
            </a:xfrm>
            <a:custGeom>
              <a:avLst/>
              <a:gdLst/>
              <a:ahLst/>
              <a:cxnLst/>
              <a:rect l="l" t="t" r="r" b="b"/>
              <a:pathLst>
                <a:path w="2302" h="3722" extrusionOk="0">
                  <a:moveTo>
                    <a:pt x="428" y="1"/>
                  </a:moveTo>
                  <a:cubicBezTo>
                    <a:pt x="321" y="1"/>
                    <a:pt x="187" y="1"/>
                    <a:pt x="107" y="54"/>
                  </a:cubicBezTo>
                  <a:cubicBezTo>
                    <a:pt x="0" y="991"/>
                    <a:pt x="27" y="1982"/>
                    <a:pt x="134" y="2945"/>
                  </a:cubicBezTo>
                  <a:cubicBezTo>
                    <a:pt x="161" y="3213"/>
                    <a:pt x="241" y="3480"/>
                    <a:pt x="294" y="3721"/>
                  </a:cubicBezTo>
                  <a:lnTo>
                    <a:pt x="428" y="3721"/>
                  </a:lnTo>
                  <a:cubicBezTo>
                    <a:pt x="1472" y="3721"/>
                    <a:pt x="2302" y="2892"/>
                    <a:pt x="2302" y="1848"/>
                  </a:cubicBezTo>
                  <a:cubicBezTo>
                    <a:pt x="2302" y="857"/>
                    <a:pt x="1472" y="1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42"/>
            <p:cNvSpPr/>
            <p:nvPr/>
          </p:nvSpPr>
          <p:spPr>
            <a:xfrm>
              <a:off x="9181175" y="5143275"/>
              <a:ext cx="582850" cy="251100"/>
            </a:xfrm>
            <a:custGeom>
              <a:avLst/>
              <a:gdLst/>
              <a:ahLst/>
              <a:cxnLst/>
              <a:rect l="l" t="t" r="r" b="b"/>
              <a:pathLst>
                <a:path w="23314" h="10044" extrusionOk="0">
                  <a:moveTo>
                    <a:pt x="1" y="0"/>
                  </a:moveTo>
                  <a:cubicBezTo>
                    <a:pt x="1" y="536"/>
                    <a:pt x="28" y="1098"/>
                    <a:pt x="108" y="1633"/>
                  </a:cubicBezTo>
                  <a:cubicBezTo>
                    <a:pt x="322" y="3614"/>
                    <a:pt x="1794" y="5273"/>
                    <a:pt x="3320" y="6451"/>
                  </a:cubicBezTo>
                  <a:cubicBezTo>
                    <a:pt x="5622" y="8244"/>
                    <a:pt x="8164" y="9074"/>
                    <a:pt x="10975" y="9529"/>
                  </a:cubicBezTo>
                  <a:cubicBezTo>
                    <a:pt x="12313" y="9797"/>
                    <a:pt x="13678" y="9984"/>
                    <a:pt x="15016" y="10037"/>
                  </a:cubicBezTo>
                  <a:cubicBezTo>
                    <a:pt x="15129" y="10041"/>
                    <a:pt x="15242" y="10043"/>
                    <a:pt x="15355" y="10043"/>
                  </a:cubicBezTo>
                  <a:cubicBezTo>
                    <a:pt x="19085" y="10043"/>
                    <a:pt x="23001" y="7904"/>
                    <a:pt x="23287" y="3748"/>
                  </a:cubicBezTo>
                  <a:cubicBezTo>
                    <a:pt x="23287" y="3560"/>
                    <a:pt x="23314" y="3319"/>
                    <a:pt x="23287" y="3078"/>
                  </a:cubicBezTo>
                  <a:cubicBezTo>
                    <a:pt x="20744" y="3962"/>
                    <a:pt x="18228" y="5059"/>
                    <a:pt x="15605" y="5354"/>
                  </a:cubicBezTo>
                  <a:cubicBezTo>
                    <a:pt x="15074" y="5413"/>
                    <a:pt x="14542" y="5441"/>
                    <a:pt x="14011" y="5441"/>
                  </a:cubicBezTo>
                  <a:cubicBezTo>
                    <a:pt x="11915" y="5441"/>
                    <a:pt x="9823" y="5009"/>
                    <a:pt x="7816" y="4390"/>
                  </a:cubicBezTo>
                  <a:cubicBezTo>
                    <a:pt x="4979" y="3507"/>
                    <a:pt x="2115" y="2088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42"/>
            <p:cNvSpPr/>
            <p:nvPr/>
          </p:nvSpPr>
          <p:spPr>
            <a:xfrm>
              <a:off x="9311000" y="5123875"/>
              <a:ext cx="54900" cy="32350"/>
            </a:xfrm>
            <a:custGeom>
              <a:avLst/>
              <a:gdLst/>
              <a:ahLst/>
              <a:cxnLst/>
              <a:rect l="l" t="t" r="r" b="b"/>
              <a:pathLst>
                <a:path w="2196" h="1294" extrusionOk="0">
                  <a:moveTo>
                    <a:pt x="1258" y="0"/>
                  </a:moveTo>
                  <a:cubicBezTo>
                    <a:pt x="991" y="0"/>
                    <a:pt x="803" y="27"/>
                    <a:pt x="589" y="107"/>
                  </a:cubicBezTo>
                  <a:cubicBezTo>
                    <a:pt x="429" y="161"/>
                    <a:pt x="295" y="241"/>
                    <a:pt x="188" y="375"/>
                  </a:cubicBezTo>
                  <a:lnTo>
                    <a:pt x="81" y="482"/>
                  </a:lnTo>
                  <a:cubicBezTo>
                    <a:pt x="54" y="509"/>
                    <a:pt x="27" y="535"/>
                    <a:pt x="27" y="562"/>
                  </a:cubicBezTo>
                  <a:cubicBezTo>
                    <a:pt x="0" y="643"/>
                    <a:pt x="0" y="696"/>
                    <a:pt x="0" y="776"/>
                  </a:cubicBezTo>
                  <a:lnTo>
                    <a:pt x="81" y="991"/>
                  </a:lnTo>
                  <a:cubicBezTo>
                    <a:pt x="161" y="1017"/>
                    <a:pt x="188" y="1071"/>
                    <a:pt x="268" y="1098"/>
                  </a:cubicBezTo>
                  <a:cubicBezTo>
                    <a:pt x="295" y="1098"/>
                    <a:pt x="295" y="1151"/>
                    <a:pt x="322" y="1151"/>
                  </a:cubicBezTo>
                  <a:cubicBezTo>
                    <a:pt x="455" y="1205"/>
                    <a:pt x="562" y="1231"/>
                    <a:pt x="696" y="1285"/>
                  </a:cubicBezTo>
                  <a:cubicBezTo>
                    <a:pt x="746" y="1291"/>
                    <a:pt x="794" y="1294"/>
                    <a:pt x="843" y="1294"/>
                  </a:cubicBezTo>
                  <a:cubicBezTo>
                    <a:pt x="1447" y="1294"/>
                    <a:pt x="1945" y="842"/>
                    <a:pt x="2168" y="321"/>
                  </a:cubicBezTo>
                  <a:cubicBezTo>
                    <a:pt x="2195" y="268"/>
                    <a:pt x="2168" y="214"/>
                    <a:pt x="2142" y="188"/>
                  </a:cubicBezTo>
                  <a:cubicBezTo>
                    <a:pt x="2126" y="156"/>
                    <a:pt x="2101" y="143"/>
                    <a:pt x="2072" y="143"/>
                  </a:cubicBezTo>
                  <a:cubicBezTo>
                    <a:pt x="2052" y="143"/>
                    <a:pt x="2030" y="150"/>
                    <a:pt x="2008" y="161"/>
                  </a:cubicBezTo>
                  <a:lnTo>
                    <a:pt x="1954" y="161"/>
                  </a:lnTo>
                  <a:cubicBezTo>
                    <a:pt x="1874" y="107"/>
                    <a:pt x="1740" y="80"/>
                    <a:pt x="1553" y="27"/>
                  </a:cubicBezTo>
                  <a:cubicBezTo>
                    <a:pt x="1472" y="27"/>
                    <a:pt x="1365" y="0"/>
                    <a:pt x="1258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42"/>
            <p:cNvSpPr/>
            <p:nvPr/>
          </p:nvSpPr>
          <p:spPr>
            <a:xfrm>
              <a:off x="9415375" y="5014575"/>
              <a:ext cx="62925" cy="47775"/>
            </a:xfrm>
            <a:custGeom>
              <a:avLst/>
              <a:gdLst/>
              <a:ahLst/>
              <a:cxnLst/>
              <a:rect l="l" t="t" r="r" b="b"/>
              <a:pathLst>
                <a:path w="2517" h="1911" extrusionOk="0">
                  <a:moveTo>
                    <a:pt x="500" y="1"/>
                  </a:moveTo>
                  <a:cubicBezTo>
                    <a:pt x="316" y="1"/>
                    <a:pt x="176" y="56"/>
                    <a:pt x="108" y="170"/>
                  </a:cubicBezTo>
                  <a:cubicBezTo>
                    <a:pt x="1" y="304"/>
                    <a:pt x="28" y="545"/>
                    <a:pt x="215" y="759"/>
                  </a:cubicBezTo>
                  <a:cubicBezTo>
                    <a:pt x="322" y="1000"/>
                    <a:pt x="590" y="1267"/>
                    <a:pt x="911" y="1481"/>
                  </a:cubicBezTo>
                  <a:cubicBezTo>
                    <a:pt x="964" y="1535"/>
                    <a:pt x="1045" y="1562"/>
                    <a:pt x="1098" y="1615"/>
                  </a:cubicBezTo>
                  <a:cubicBezTo>
                    <a:pt x="1430" y="1805"/>
                    <a:pt x="1770" y="1910"/>
                    <a:pt x="2027" y="1910"/>
                  </a:cubicBezTo>
                  <a:cubicBezTo>
                    <a:pt x="2206" y="1910"/>
                    <a:pt x="2344" y="1859"/>
                    <a:pt x="2410" y="1749"/>
                  </a:cubicBezTo>
                  <a:cubicBezTo>
                    <a:pt x="2517" y="1615"/>
                    <a:pt x="2463" y="1374"/>
                    <a:pt x="2303" y="1134"/>
                  </a:cubicBezTo>
                  <a:cubicBezTo>
                    <a:pt x="2169" y="893"/>
                    <a:pt x="1901" y="625"/>
                    <a:pt x="1607" y="438"/>
                  </a:cubicBezTo>
                  <a:cubicBezTo>
                    <a:pt x="1553" y="411"/>
                    <a:pt x="1500" y="357"/>
                    <a:pt x="1419" y="304"/>
                  </a:cubicBezTo>
                  <a:cubicBezTo>
                    <a:pt x="1080" y="103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42"/>
            <p:cNvSpPr/>
            <p:nvPr/>
          </p:nvSpPr>
          <p:spPr>
            <a:xfrm>
              <a:off x="9250100" y="4983625"/>
              <a:ext cx="68275" cy="32500"/>
            </a:xfrm>
            <a:custGeom>
              <a:avLst/>
              <a:gdLst/>
              <a:ahLst/>
              <a:cxnLst/>
              <a:rect l="l" t="t" r="r" b="b"/>
              <a:pathLst>
                <a:path w="2731" h="1300" extrusionOk="0">
                  <a:moveTo>
                    <a:pt x="1775" y="0"/>
                  </a:moveTo>
                  <a:cubicBezTo>
                    <a:pt x="1610" y="0"/>
                    <a:pt x="1434" y="15"/>
                    <a:pt x="1259" y="43"/>
                  </a:cubicBezTo>
                  <a:cubicBezTo>
                    <a:pt x="723" y="123"/>
                    <a:pt x="268" y="337"/>
                    <a:pt x="54" y="605"/>
                  </a:cubicBezTo>
                  <a:cubicBezTo>
                    <a:pt x="1" y="712"/>
                    <a:pt x="1" y="766"/>
                    <a:pt x="1" y="873"/>
                  </a:cubicBezTo>
                  <a:cubicBezTo>
                    <a:pt x="1" y="980"/>
                    <a:pt x="54" y="1060"/>
                    <a:pt x="188" y="1140"/>
                  </a:cubicBezTo>
                  <a:cubicBezTo>
                    <a:pt x="375" y="1252"/>
                    <a:pt x="678" y="1299"/>
                    <a:pt x="1018" y="1299"/>
                  </a:cubicBezTo>
                  <a:cubicBezTo>
                    <a:pt x="1165" y="1299"/>
                    <a:pt x="1319" y="1290"/>
                    <a:pt x="1473" y="1274"/>
                  </a:cubicBezTo>
                  <a:cubicBezTo>
                    <a:pt x="1981" y="1167"/>
                    <a:pt x="2463" y="980"/>
                    <a:pt x="2650" y="712"/>
                  </a:cubicBezTo>
                  <a:cubicBezTo>
                    <a:pt x="2731" y="605"/>
                    <a:pt x="2731" y="525"/>
                    <a:pt x="2731" y="444"/>
                  </a:cubicBezTo>
                  <a:cubicBezTo>
                    <a:pt x="2731" y="337"/>
                    <a:pt x="2624" y="230"/>
                    <a:pt x="2543" y="177"/>
                  </a:cubicBezTo>
                  <a:cubicBezTo>
                    <a:pt x="2368" y="54"/>
                    <a:pt x="2090" y="0"/>
                    <a:pt x="177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42"/>
            <p:cNvSpPr/>
            <p:nvPr/>
          </p:nvSpPr>
          <p:spPr>
            <a:xfrm>
              <a:off x="9302975" y="5089075"/>
              <a:ext cx="73625" cy="67225"/>
            </a:xfrm>
            <a:custGeom>
              <a:avLst/>
              <a:gdLst/>
              <a:ahLst/>
              <a:cxnLst/>
              <a:rect l="l" t="t" r="r" b="b"/>
              <a:pathLst>
                <a:path w="2945" h="2689" extrusionOk="0">
                  <a:moveTo>
                    <a:pt x="1713" y="1446"/>
                  </a:moveTo>
                  <a:lnTo>
                    <a:pt x="2115" y="1526"/>
                  </a:lnTo>
                  <a:cubicBezTo>
                    <a:pt x="2222" y="1580"/>
                    <a:pt x="2329" y="1606"/>
                    <a:pt x="2436" y="1660"/>
                  </a:cubicBezTo>
                  <a:cubicBezTo>
                    <a:pt x="2356" y="1794"/>
                    <a:pt x="2302" y="1901"/>
                    <a:pt x="2222" y="2008"/>
                  </a:cubicBezTo>
                  <a:lnTo>
                    <a:pt x="1927" y="2302"/>
                  </a:lnTo>
                  <a:cubicBezTo>
                    <a:pt x="1820" y="2329"/>
                    <a:pt x="1767" y="2409"/>
                    <a:pt x="1660" y="2436"/>
                  </a:cubicBezTo>
                  <a:cubicBezTo>
                    <a:pt x="1553" y="2463"/>
                    <a:pt x="1499" y="2516"/>
                    <a:pt x="1392" y="2516"/>
                  </a:cubicBezTo>
                  <a:lnTo>
                    <a:pt x="1124" y="2516"/>
                  </a:lnTo>
                  <a:cubicBezTo>
                    <a:pt x="1017" y="2516"/>
                    <a:pt x="910" y="2463"/>
                    <a:pt x="857" y="2436"/>
                  </a:cubicBezTo>
                  <a:cubicBezTo>
                    <a:pt x="857" y="2436"/>
                    <a:pt x="830" y="2409"/>
                    <a:pt x="776" y="2409"/>
                  </a:cubicBezTo>
                  <a:cubicBezTo>
                    <a:pt x="750" y="2383"/>
                    <a:pt x="723" y="2383"/>
                    <a:pt x="696" y="2329"/>
                  </a:cubicBezTo>
                  <a:cubicBezTo>
                    <a:pt x="616" y="2302"/>
                    <a:pt x="589" y="2249"/>
                    <a:pt x="509" y="2168"/>
                  </a:cubicBezTo>
                  <a:cubicBezTo>
                    <a:pt x="482" y="2168"/>
                    <a:pt x="455" y="2142"/>
                    <a:pt x="455" y="2115"/>
                  </a:cubicBezTo>
                  <a:lnTo>
                    <a:pt x="482" y="2061"/>
                  </a:lnTo>
                  <a:lnTo>
                    <a:pt x="509" y="2008"/>
                  </a:lnTo>
                  <a:lnTo>
                    <a:pt x="535" y="1927"/>
                  </a:lnTo>
                  <a:lnTo>
                    <a:pt x="535" y="1981"/>
                  </a:lnTo>
                  <a:cubicBezTo>
                    <a:pt x="616" y="1874"/>
                    <a:pt x="723" y="1767"/>
                    <a:pt x="803" y="1713"/>
                  </a:cubicBezTo>
                  <a:cubicBezTo>
                    <a:pt x="883" y="1633"/>
                    <a:pt x="991" y="1580"/>
                    <a:pt x="1071" y="1526"/>
                  </a:cubicBezTo>
                  <a:cubicBezTo>
                    <a:pt x="1178" y="1472"/>
                    <a:pt x="1285" y="1472"/>
                    <a:pt x="1392" y="1446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0" y="188"/>
                    <a:pt x="54" y="295"/>
                    <a:pt x="54" y="429"/>
                  </a:cubicBezTo>
                  <a:cubicBezTo>
                    <a:pt x="0" y="562"/>
                    <a:pt x="0" y="670"/>
                    <a:pt x="0" y="803"/>
                  </a:cubicBezTo>
                  <a:cubicBezTo>
                    <a:pt x="0" y="1071"/>
                    <a:pt x="0" y="1258"/>
                    <a:pt x="54" y="1472"/>
                  </a:cubicBezTo>
                  <a:cubicBezTo>
                    <a:pt x="54" y="1606"/>
                    <a:pt x="80" y="1713"/>
                    <a:pt x="107" y="1794"/>
                  </a:cubicBezTo>
                  <a:cubicBezTo>
                    <a:pt x="134" y="1927"/>
                    <a:pt x="214" y="2008"/>
                    <a:pt x="241" y="2115"/>
                  </a:cubicBezTo>
                  <a:cubicBezTo>
                    <a:pt x="348" y="2302"/>
                    <a:pt x="482" y="2436"/>
                    <a:pt x="643" y="2543"/>
                  </a:cubicBezTo>
                  <a:cubicBezTo>
                    <a:pt x="776" y="2597"/>
                    <a:pt x="937" y="2677"/>
                    <a:pt x="1124" y="2677"/>
                  </a:cubicBezTo>
                  <a:cubicBezTo>
                    <a:pt x="1171" y="2685"/>
                    <a:pt x="1216" y="2688"/>
                    <a:pt x="1259" y="2688"/>
                  </a:cubicBezTo>
                  <a:cubicBezTo>
                    <a:pt x="1363" y="2688"/>
                    <a:pt x="1458" y="2669"/>
                    <a:pt x="1553" y="2650"/>
                  </a:cubicBezTo>
                  <a:cubicBezTo>
                    <a:pt x="1686" y="2597"/>
                    <a:pt x="1820" y="2543"/>
                    <a:pt x="1927" y="2463"/>
                  </a:cubicBezTo>
                  <a:cubicBezTo>
                    <a:pt x="2034" y="2409"/>
                    <a:pt x="2115" y="2302"/>
                    <a:pt x="2222" y="2195"/>
                  </a:cubicBezTo>
                  <a:cubicBezTo>
                    <a:pt x="2436" y="2008"/>
                    <a:pt x="2543" y="1767"/>
                    <a:pt x="2704" y="1472"/>
                  </a:cubicBezTo>
                  <a:cubicBezTo>
                    <a:pt x="2784" y="1205"/>
                    <a:pt x="2891" y="937"/>
                    <a:pt x="2944" y="643"/>
                  </a:cubicBezTo>
                  <a:lnTo>
                    <a:pt x="2329" y="643"/>
                  </a:lnTo>
                  <a:cubicBezTo>
                    <a:pt x="2008" y="643"/>
                    <a:pt x="1740" y="589"/>
                    <a:pt x="1446" y="536"/>
                  </a:cubicBezTo>
                  <a:cubicBezTo>
                    <a:pt x="1151" y="455"/>
                    <a:pt x="883" y="375"/>
                    <a:pt x="643" y="268"/>
                  </a:cubicBezTo>
                  <a:cubicBezTo>
                    <a:pt x="535" y="241"/>
                    <a:pt x="455" y="188"/>
                    <a:pt x="348" y="134"/>
                  </a:cubicBezTo>
                  <a:cubicBezTo>
                    <a:pt x="321" y="107"/>
                    <a:pt x="268" y="107"/>
                    <a:pt x="241" y="54"/>
                  </a:cubicBezTo>
                  <a:cubicBezTo>
                    <a:pt x="214" y="27"/>
                    <a:pt x="188" y="27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42"/>
            <p:cNvSpPr/>
            <p:nvPr/>
          </p:nvSpPr>
          <p:spPr>
            <a:xfrm>
              <a:off x="9252100" y="5050800"/>
              <a:ext cx="32150" cy="48500"/>
            </a:xfrm>
            <a:custGeom>
              <a:avLst/>
              <a:gdLst/>
              <a:ahLst/>
              <a:cxnLst/>
              <a:rect l="l" t="t" r="r" b="b"/>
              <a:pathLst>
                <a:path w="1286" h="1940" extrusionOk="0">
                  <a:moveTo>
                    <a:pt x="804" y="1"/>
                  </a:moveTo>
                  <a:cubicBezTo>
                    <a:pt x="677" y="1"/>
                    <a:pt x="519" y="80"/>
                    <a:pt x="402" y="220"/>
                  </a:cubicBezTo>
                  <a:cubicBezTo>
                    <a:pt x="269" y="380"/>
                    <a:pt x="188" y="595"/>
                    <a:pt x="108" y="862"/>
                  </a:cubicBezTo>
                  <a:cubicBezTo>
                    <a:pt x="1" y="1317"/>
                    <a:pt x="108" y="1772"/>
                    <a:pt x="349" y="1906"/>
                  </a:cubicBezTo>
                  <a:cubicBezTo>
                    <a:pt x="376" y="1906"/>
                    <a:pt x="402" y="1933"/>
                    <a:pt x="456" y="1933"/>
                  </a:cubicBezTo>
                  <a:cubicBezTo>
                    <a:pt x="473" y="1937"/>
                    <a:pt x="492" y="1939"/>
                    <a:pt x="512" y="1939"/>
                  </a:cubicBezTo>
                  <a:cubicBezTo>
                    <a:pt x="621" y="1939"/>
                    <a:pt x="772" y="1876"/>
                    <a:pt x="884" y="1719"/>
                  </a:cubicBezTo>
                  <a:cubicBezTo>
                    <a:pt x="1018" y="1558"/>
                    <a:pt x="1125" y="1371"/>
                    <a:pt x="1179" y="1103"/>
                  </a:cubicBezTo>
                  <a:cubicBezTo>
                    <a:pt x="1286" y="621"/>
                    <a:pt x="1179" y="193"/>
                    <a:pt x="938" y="59"/>
                  </a:cubicBezTo>
                  <a:cubicBezTo>
                    <a:pt x="911" y="59"/>
                    <a:pt x="884" y="6"/>
                    <a:pt x="857" y="6"/>
                  </a:cubicBezTo>
                  <a:cubicBezTo>
                    <a:pt x="840" y="2"/>
                    <a:pt x="823" y="1"/>
                    <a:pt x="804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2"/>
            <p:cNvSpPr/>
            <p:nvPr/>
          </p:nvSpPr>
          <p:spPr>
            <a:xfrm>
              <a:off x="9406025" y="5092250"/>
              <a:ext cx="32125" cy="47875"/>
            </a:xfrm>
            <a:custGeom>
              <a:avLst/>
              <a:gdLst/>
              <a:ahLst/>
              <a:cxnLst/>
              <a:rect l="l" t="t" r="r" b="b"/>
              <a:pathLst>
                <a:path w="1285" h="1915" extrusionOk="0">
                  <a:moveTo>
                    <a:pt x="772" y="1"/>
                  </a:moveTo>
                  <a:cubicBezTo>
                    <a:pt x="663" y="1"/>
                    <a:pt x="514" y="60"/>
                    <a:pt x="402" y="195"/>
                  </a:cubicBezTo>
                  <a:cubicBezTo>
                    <a:pt x="268" y="382"/>
                    <a:pt x="161" y="569"/>
                    <a:pt x="107" y="837"/>
                  </a:cubicBezTo>
                  <a:cubicBezTo>
                    <a:pt x="0" y="1319"/>
                    <a:pt x="107" y="1747"/>
                    <a:pt x="348" y="1881"/>
                  </a:cubicBezTo>
                  <a:cubicBezTo>
                    <a:pt x="375" y="1881"/>
                    <a:pt x="402" y="1908"/>
                    <a:pt x="428" y="1908"/>
                  </a:cubicBezTo>
                  <a:cubicBezTo>
                    <a:pt x="450" y="1912"/>
                    <a:pt x="473" y="1914"/>
                    <a:pt x="497" y="1914"/>
                  </a:cubicBezTo>
                  <a:cubicBezTo>
                    <a:pt x="622" y="1914"/>
                    <a:pt x="771" y="1855"/>
                    <a:pt x="883" y="1720"/>
                  </a:cubicBezTo>
                  <a:cubicBezTo>
                    <a:pt x="1017" y="1533"/>
                    <a:pt x="1097" y="1345"/>
                    <a:pt x="1178" y="1078"/>
                  </a:cubicBezTo>
                  <a:cubicBezTo>
                    <a:pt x="1285" y="596"/>
                    <a:pt x="1178" y="168"/>
                    <a:pt x="937" y="34"/>
                  </a:cubicBezTo>
                  <a:cubicBezTo>
                    <a:pt x="910" y="34"/>
                    <a:pt x="883" y="7"/>
                    <a:pt x="830" y="7"/>
                  </a:cubicBezTo>
                  <a:cubicBezTo>
                    <a:pt x="812" y="3"/>
                    <a:pt x="793" y="1"/>
                    <a:pt x="77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0" name="Google Shape;6550;p42"/>
          <p:cNvGrpSpPr/>
          <p:nvPr/>
        </p:nvGrpSpPr>
        <p:grpSpPr>
          <a:xfrm>
            <a:off x="6230807" y="501022"/>
            <a:ext cx="896106" cy="871131"/>
            <a:chOff x="4500050" y="484925"/>
            <a:chExt cx="1494425" cy="1452775"/>
          </a:xfrm>
        </p:grpSpPr>
        <p:sp>
          <p:nvSpPr>
            <p:cNvPr id="6551" name="Google Shape;6551;p42"/>
            <p:cNvSpPr/>
            <p:nvPr/>
          </p:nvSpPr>
          <p:spPr>
            <a:xfrm>
              <a:off x="4500050" y="484925"/>
              <a:ext cx="1494425" cy="1452775"/>
            </a:xfrm>
            <a:custGeom>
              <a:avLst/>
              <a:gdLst/>
              <a:ahLst/>
              <a:cxnLst/>
              <a:rect l="l" t="t" r="r" b="b"/>
              <a:pathLst>
                <a:path w="59777" h="58111" extrusionOk="0">
                  <a:moveTo>
                    <a:pt x="16898" y="1"/>
                  </a:moveTo>
                  <a:cubicBezTo>
                    <a:pt x="16847" y="1"/>
                    <a:pt x="16797" y="1"/>
                    <a:pt x="16746" y="2"/>
                  </a:cubicBezTo>
                  <a:cubicBezTo>
                    <a:pt x="14411" y="2"/>
                    <a:pt x="12143" y="569"/>
                    <a:pt x="10174" y="1503"/>
                  </a:cubicBezTo>
                  <a:cubicBezTo>
                    <a:pt x="7539" y="2837"/>
                    <a:pt x="5571" y="4905"/>
                    <a:pt x="4470" y="7507"/>
                  </a:cubicBezTo>
                  <a:cubicBezTo>
                    <a:pt x="3169" y="10609"/>
                    <a:pt x="2903" y="14345"/>
                    <a:pt x="3837" y="18015"/>
                  </a:cubicBezTo>
                  <a:cubicBezTo>
                    <a:pt x="4103" y="19316"/>
                    <a:pt x="4537" y="20583"/>
                    <a:pt x="5071" y="21784"/>
                  </a:cubicBezTo>
                  <a:cubicBezTo>
                    <a:pt x="4804" y="21851"/>
                    <a:pt x="4504" y="21951"/>
                    <a:pt x="4204" y="22118"/>
                  </a:cubicBezTo>
                  <a:cubicBezTo>
                    <a:pt x="2102" y="23152"/>
                    <a:pt x="1268" y="25653"/>
                    <a:pt x="2235" y="27755"/>
                  </a:cubicBezTo>
                  <a:cubicBezTo>
                    <a:pt x="2235" y="27755"/>
                    <a:pt x="2202" y="27755"/>
                    <a:pt x="2202" y="27788"/>
                  </a:cubicBezTo>
                  <a:cubicBezTo>
                    <a:pt x="334" y="29256"/>
                    <a:pt x="1" y="31925"/>
                    <a:pt x="1435" y="33793"/>
                  </a:cubicBezTo>
                  <a:cubicBezTo>
                    <a:pt x="2275" y="34875"/>
                    <a:pt x="3524" y="35461"/>
                    <a:pt x="4806" y="35461"/>
                  </a:cubicBezTo>
                  <a:cubicBezTo>
                    <a:pt x="5459" y="35461"/>
                    <a:pt x="6120" y="35309"/>
                    <a:pt x="6739" y="34993"/>
                  </a:cubicBezTo>
                  <a:cubicBezTo>
                    <a:pt x="7006" y="34860"/>
                    <a:pt x="7239" y="34693"/>
                    <a:pt x="7439" y="34526"/>
                  </a:cubicBezTo>
                  <a:cubicBezTo>
                    <a:pt x="7539" y="34460"/>
                    <a:pt x="7673" y="34360"/>
                    <a:pt x="7739" y="34293"/>
                  </a:cubicBezTo>
                  <a:lnTo>
                    <a:pt x="8373" y="34526"/>
                  </a:lnTo>
                  <a:cubicBezTo>
                    <a:pt x="8773" y="34760"/>
                    <a:pt x="9174" y="34927"/>
                    <a:pt x="9541" y="35127"/>
                  </a:cubicBezTo>
                  <a:cubicBezTo>
                    <a:pt x="9541" y="35494"/>
                    <a:pt x="9541" y="35861"/>
                    <a:pt x="9574" y="36261"/>
                  </a:cubicBezTo>
                  <a:cubicBezTo>
                    <a:pt x="9674" y="36928"/>
                    <a:pt x="9774" y="37595"/>
                    <a:pt x="10008" y="38296"/>
                  </a:cubicBezTo>
                  <a:cubicBezTo>
                    <a:pt x="10375" y="39497"/>
                    <a:pt x="10908" y="40698"/>
                    <a:pt x="11742" y="42132"/>
                  </a:cubicBezTo>
                  <a:cubicBezTo>
                    <a:pt x="13443" y="44967"/>
                    <a:pt x="15678" y="47703"/>
                    <a:pt x="18747" y="50705"/>
                  </a:cubicBezTo>
                  <a:cubicBezTo>
                    <a:pt x="19014" y="50972"/>
                    <a:pt x="19248" y="51205"/>
                    <a:pt x="19514" y="51439"/>
                  </a:cubicBezTo>
                  <a:cubicBezTo>
                    <a:pt x="20882" y="52706"/>
                    <a:pt x="22150" y="53774"/>
                    <a:pt x="23351" y="54674"/>
                  </a:cubicBezTo>
                  <a:cubicBezTo>
                    <a:pt x="23417" y="54774"/>
                    <a:pt x="23551" y="54808"/>
                    <a:pt x="23617" y="54874"/>
                  </a:cubicBezTo>
                  <a:lnTo>
                    <a:pt x="23717" y="54941"/>
                  </a:lnTo>
                  <a:cubicBezTo>
                    <a:pt x="24184" y="55275"/>
                    <a:pt x="24585" y="55541"/>
                    <a:pt x="24952" y="55775"/>
                  </a:cubicBezTo>
                  <a:cubicBezTo>
                    <a:pt x="26620" y="56809"/>
                    <a:pt x="28221" y="57510"/>
                    <a:pt x="29755" y="57843"/>
                  </a:cubicBezTo>
                  <a:cubicBezTo>
                    <a:pt x="30489" y="58021"/>
                    <a:pt x="31208" y="58110"/>
                    <a:pt x="31912" y="58110"/>
                  </a:cubicBezTo>
                  <a:cubicBezTo>
                    <a:pt x="32264" y="58110"/>
                    <a:pt x="32613" y="58088"/>
                    <a:pt x="32957" y="58043"/>
                  </a:cubicBezTo>
                  <a:cubicBezTo>
                    <a:pt x="33925" y="57977"/>
                    <a:pt x="34925" y="57676"/>
                    <a:pt x="35793" y="57209"/>
                  </a:cubicBezTo>
                  <a:cubicBezTo>
                    <a:pt x="38194" y="56008"/>
                    <a:pt x="39729" y="53840"/>
                    <a:pt x="39929" y="51472"/>
                  </a:cubicBezTo>
                  <a:cubicBezTo>
                    <a:pt x="44099" y="51305"/>
                    <a:pt x="47935" y="50104"/>
                    <a:pt x="51471" y="47936"/>
                  </a:cubicBezTo>
                  <a:cubicBezTo>
                    <a:pt x="55307" y="45534"/>
                    <a:pt x="59777" y="41331"/>
                    <a:pt x="59310" y="34693"/>
                  </a:cubicBezTo>
                  <a:cubicBezTo>
                    <a:pt x="59076" y="31257"/>
                    <a:pt x="57108" y="28355"/>
                    <a:pt x="53739" y="26587"/>
                  </a:cubicBezTo>
                  <a:cubicBezTo>
                    <a:pt x="51371" y="25434"/>
                    <a:pt x="48449" y="24776"/>
                    <a:pt x="45518" y="24776"/>
                  </a:cubicBezTo>
                  <a:cubicBezTo>
                    <a:pt x="45312" y="24776"/>
                    <a:pt x="45106" y="24780"/>
                    <a:pt x="44899" y="24786"/>
                  </a:cubicBezTo>
                  <a:cubicBezTo>
                    <a:pt x="43665" y="24820"/>
                    <a:pt x="42531" y="24953"/>
                    <a:pt x="41497" y="25153"/>
                  </a:cubicBezTo>
                  <a:cubicBezTo>
                    <a:pt x="42531" y="18415"/>
                    <a:pt x="40763" y="11443"/>
                    <a:pt x="36660" y="6773"/>
                  </a:cubicBezTo>
                  <a:cubicBezTo>
                    <a:pt x="34191" y="3995"/>
                    <a:pt x="30464" y="2474"/>
                    <a:pt x="26380" y="2474"/>
                  </a:cubicBezTo>
                  <a:cubicBezTo>
                    <a:pt x="26050" y="2474"/>
                    <a:pt x="25719" y="2484"/>
                    <a:pt x="25385" y="2504"/>
                  </a:cubicBezTo>
                  <a:cubicBezTo>
                    <a:pt x="25319" y="2470"/>
                    <a:pt x="25252" y="2437"/>
                    <a:pt x="25185" y="2403"/>
                  </a:cubicBezTo>
                  <a:cubicBezTo>
                    <a:pt x="22599" y="865"/>
                    <a:pt x="19595" y="1"/>
                    <a:pt x="16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2"/>
            <p:cNvSpPr/>
            <p:nvPr/>
          </p:nvSpPr>
          <p:spPr>
            <a:xfrm>
              <a:off x="4646000" y="555000"/>
              <a:ext cx="542075" cy="787250"/>
            </a:xfrm>
            <a:custGeom>
              <a:avLst/>
              <a:gdLst/>
              <a:ahLst/>
              <a:cxnLst/>
              <a:rect l="l" t="t" r="r" b="b"/>
              <a:pathLst>
                <a:path w="21683" h="31490" extrusionOk="0">
                  <a:moveTo>
                    <a:pt x="10874" y="1"/>
                  </a:moveTo>
                  <a:cubicBezTo>
                    <a:pt x="6805" y="1"/>
                    <a:pt x="2835" y="1869"/>
                    <a:pt x="1168" y="5805"/>
                  </a:cubicBezTo>
                  <a:cubicBezTo>
                    <a:pt x="33" y="8507"/>
                    <a:pt x="0" y="11709"/>
                    <a:pt x="701" y="14544"/>
                  </a:cubicBezTo>
                  <a:cubicBezTo>
                    <a:pt x="2635" y="22484"/>
                    <a:pt x="8473" y="28154"/>
                    <a:pt x="15711" y="31490"/>
                  </a:cubicBezTo>
                  <a:lnTo>
                    <a:pt x="21682" y="6339"/>
                  </a:lnTo>
                  <a:cubicBezTo>
                    <a:pt x="21048" y="4471"/>
                    <a:pt x="19581" y="3003"/>
                    <a:pt x="17879" y="2002"/>
                  </a:cubicBezTo>
                  <a:cubicBezTo>
                    <a:pt x="15845" y="835"/>
                    <a:pt x="13243" y="1"/>
                    <a:pt x="10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2"/>
            <p:cNvSpPr/>
            <p:nvPr/>
          </p:nvSpPr>
          <p:spPr>
            <a:xfrm>
              <a:off x="4725200" y="648750"/>
              <a:ext cx="370300" cy="535075"/>
            </a:xfrm>
            <a:custGeom>
              <a:avLst/>
              <a:gdLst/>
              <a:ahLst/>
              <a:cxnLst/>
              <a:rect l="l" t="t" r="r" b="b"/>
              <a:pathLst>
                <a:path w="14812" h="21403" extrusionOk="0">
                  <a:moveTo>
                    <a:pt x="8322" y="0"/>
                  </a:moveTo>
                  <a:cubicBezTo>
                    <a:pt x="7956" y="0"/>
                    <a:pt x="7592" y="68"/>
                    <a:pt x="7239" y="220"/>
                  </a:cubicBezTo>
                  <a:cubicBezTo>
                    <a:pt x="6205" y="654"/>
                    <a:pt x="5572" y="1755"/>
                    <a:pt x="5371" y="2822"/>
                  </a:cubicBezTo>
                  <a:cubicBezTo>
                    <a:pt x="5171" y="3956"/>
                    <a:pt x="5371" y="5090"/>
                    <a:pt x="5638" y="6158"/>
                  </a:cubicBezTo>
                  <a:cubicBezTo>
                    <a:pt x="4668" y="5530"/>
                    <a:pt x="3478" y="5195"/>
                    <a:pt x="2298" y="5195"/>
                  </a:cubicBezTo>
                  <a:cubicBezTo>
                    <a:pt x="2098" y="5195"/>
                    <a:pt x="1900" y="5205"/>
                    <a:pt x="1702" y="5224"/>
                  </a:cubicBezTo>
                  <a:cubicBezTo>
                    <a:pt x="1235" y="5257"/>
                    <a:pt x="802" y="5391"/>
                    <a:pt x="468" y="5724"/>
                  </a:cubicBezTo>
                  <a:cubicBezTo>
                    <a:pt x="68" y="6091"/>
                    <a:pt x="1" y="6725"/>
                    <a:pt x="1" y="7259"/>
                  </a:cubicBezTo>
                  <a:cubicBezTo>
                    <a:pt x="34" y="10294"/>
                    <a:pt x="1836" y="13063"/>
                    <a:pt x="3837" y="15398"/>
                  </a:cubicBezTo>
                  <a:cubicBezTo>
                    <a:pt x="5738" y="17599"/>
                    <a:pt x="7907" y="19634"/>
                    <a:pt x="10242" y="21402"/>
                  </a:cubicBezTo>
                  <a:lnTo>
                    <a:pt x="14812" y="7692"/>
                  </a:lnTo>
                  <a:cubicBezTo>
                    <a:pt x="14478" y="5324"/>
                    <a:pt x="13310" y="3122"/>
                    <a:pt x="11543" y="1488"/>
                  </a:cubicBezTo>
                  <a:cubicBezTo>
                    <a:pt x="10655" y="677"/>
                    <a:pt x="9479" y="0"/>
                    <a:pt x="8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2"/>
            <p:cNvSpPr/>
            <p:nvPr/>
          </p:nvSpPr>
          <p:spPr>
            <a:xfrm>
              <a:off x="4630150" y="1252925"/>
              <a:ext cx="207675" cy="85250"/>
            </a:xfrm>
            <a:custGeom>
              <a:avLst/>
              <a:gdLst/>
              <a:ahLst/>
              <a:cxnLst/>
              <a:rect l="l" t="t" r="r" b="b"/>
              <a:pathLst>
                <a:path w="8307" h="3410" extrusionOk="0">
                  <a:moveTo>
                    <a:pt x="747" y="1"/>
                  </a:moveTo>
                  <a:cubicBezTo>
                    <a:pt x="271" y="1"/>
                    <a:pt x="0" y="79"/>
                    <a:pt x="0" y="104"/>
                  </a:cubicBezTo>
                  <a:cubicBezTo>
                    <a:pt x="0" y="204"/>
                    <a:pt x="501" y="204"/>
                    <a:pt x="1301" y="304"/>
                  </a:cubicBezTo>
                  <a:cubicBezTo>
                    <a:pt x="1701" y="404"/>
                    <a:pt x="2168" y="471"/>
                    <a:pt x="2669" y="638"/>
                  </a:cubicBezTo>
                  <a:cubicBezTo>
                    <a:pt x="3169" y="804"/>
                    <a:pt x="3703" y="1038"/>
                    <a:pt x="4303" y="1271"/>
                  </a:cubicBezTo>
                  <a:cubicBezTo>
                    <a:pt x="5437" y="1772"/>
                    <a:pt x="6371" y="2372"/>
                    <a:pt x="7105" y="2772"/>
                  </a:cubicBezTo>
                  <a:cubicBezTo>
                    <a:pt x="7730" y="3179"/>
                    <a:pt x="8151" y="3409"/>
                    <a:pt x="8256" y="3409"/>
                  </a:cubicBezTo>
                  <a:cubicBezTo>
                    <a:pt x="8263" y="3409"/>
                    <a:pt x="8269" y="3408"/>
                    <a:pt x="8273" y="3406"/>
                  </a:cubicBezTo>
                  <a:cubicBezTo>
                    <a:pt x="8306" y="3373"/>
                    <a:pt x="7939" y="3039"/>
                    <a:pt x="7272" y="2539"/>
                  </a:cubicBezTo>
                  <a:cubicBezTo>
                    <a:pt x="6605" y="2039"/>
                    <a:pt x="5638" y="1405"/>
                    <a:pt x="4470" y="904"/>
                  </a:cubicBezTo>
                  <a:cubicBezTo>
                    <a:pt x="3870" y="638"/>
                    <a:pt x="3303" y="437"/>
                    <a:pt x="2802" y="271"/>
                  </a:cubicBezTo>
                  <a:cubicBezTo>
                    <a:pt x="2269" y="137"/>
                    <a:pt x="1768" y="70"/>
                    <a:pt x="1335" y="37"/>
                  </a:cubicBezTo>
                  <a:cubicBezTo>
                    <a:pt x="1114" y="11"/>
                    <a:pt x="917" y="1"/>
                    <a:pt x="74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2"/>
            <p:cNvSpPr/>
            <p:nvPr/>
          </p:nvSpPr>
          <p:spPr>
            <a:xfrm>
              <a:off x="4651825" y="1134050"/>
              <a:ext cx="215175" cy="178200"/>
            </a:xfrm>
            <a:custGeom>
              <a:avLst/>
              <a:gdLst/>
              <a:ahLst/>
              <a:cxnLst/>
              <a:rect l="l" t="t" r="r" b="b"/>
              <a:pathLst>
                <a:path w="8607" h="7128" extrusionOk="0">
                  <a:moveTo>
                    <a:pt x="426" y="1"/>
                  </a:moveTo>
                  <a:cubicBezTo>
                    <a:pt x="152" y="1"/>
                    <a:pt x="1" y="39"/>
                    <a:pt x="1" y="55"/>
                  </a:cubicBezTo>
                  <a:cubicBezTo>
                    <a:pt x="1" y="155"/>
                    <a:pt x="668" y="155"/>
                    <a:pt x="1602" y="522"/>
                  </a:cubicBezTo>
                  <a:cubicBezTo>
                    <a:pt x="2569" y="889"/>
                    <a:pt x="3737" y="1690"/>
                    <a:pt x="4871" y="2724"/>
                  </a:cubicBezTo>
                  <a:cubicBezTo>
                    <a:pt x="7255" y="4843"/>
                    <a:pt x="8456" y="7127"/>
                    <a:pt x="8571" y="7127"/>
                  </a:cubicBezTo>
                  <a:cubicBezTo>
                    <a:pt x="8572" y="7127"/>
                    <a:pt x="8573" y="7127"/>
                    <a:pt x="8573" y="7127"/>
                  </a:cubicBezTo>
                  <a:cubicBezTo>
                    <a:pt x="8607" y="7060"/>
                    <a:pt x="8340" y="6493"/>
                    <a:pt x="7806" y="5559"/>
                  </a:cubicBezTo>
                  <a:cubicBezTo>
                    <a:pt x="7272" y="4692"/>
                    <a:pt x="6338" y="3525"/>
                    <a:pt x="5171" y="2457"/>
                  </a:cubicBezTo>
                  <a:cubicBezTo>
                    <a:pt x="4003" y="1356"/>
                    <a:pt x="2736" y="556"/>
                    <a:pt x="1735" y="222"/>
                  </a:cubicBezTo>
                  <a:cubicBezTo>
                    <a:pt x="1176" y="47"/>
                    <a:pt x="727" y="1"/>
                    <a:pt x="42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2"/>
            <p:cNvSpPr/>
            <p:nvPr/>
          </p:nvSpPr>
          <p:spPr>
            <a:xfrm>
              <a:off x="4578450" y="1227025"/>
              <a:ext cx="81750" cy="72825"/>
            </a:xfrm>
            <a:custGeom>
              <a:avLst/>
              <a:gdLst/>
              <a:ahLst/>
              <a:cxnLst/>
              <a:rect l="l" t="t" r="r" b="b"/>
              <a:pathLst>
                <a:path w="3270" h="2913" extrusionOk="0">
                  <a:moveTo>
                    <a:pt x="1608" y="1"/>
                  </a:moveTo>
                  <a:cubicBezTo>
                    <a:pt x="1303" y="1"/>
                    <a:pt x="996" y="99"/>
                    <a:pt x="734" y="306"/>
                  </a:cubicBezTo>
                  <a:cubicBezTo>
                    <a:pt x="100" y="806"/>
                    <a:pt x="0" y="1740"/>
                    <a:pt x="500" y="2341"/>
                  </a:cubicBezTo>
                  <a:cubicBezTo>
                    <a:pt x="775" y="2713"/>
                    <a:pt x="1210" y="2913"/>
                    <a:pt x="1651" y="2913"/>
                  </a:cubicBezTo>
                  <a:cubicBezTo>
                    <a:pt x="1961" y="2913"/>
                    <a:pt x="2274" y="2814"/>
                    <a:pt x="2535" y="2608"/>
                  </a:cubicBezTo>
                  <a:cubicBezTo>
                    <a:pt x="3169" y="2107"/>
                    <a:pt x="3269" y="1173"/>
                    <a:pt x="2769" y="573"/>
                  </a:cubicBezTo>
                  <a:cubicBezTo>
                    <a:pt x="2475" y="200"/>
                    <a:pt x="2043" y="1"/>
                    <a:pt x="1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2"/>
            <p:cNvSpPr/>
            <p:nvPr/>
          </p:nvSpPr>
          <p:spPr>
            <a:xfrm>
              <a:off x="4836950" y="616550"/>
              <a:ext cx="1081650" cy="1086750"/>
            </a:xfrm>
            <a:custGeom>
              <a:avLst/>
              <a:gdLst/>
              <a:ahLst/>
              <a:cxnLst/>
              <a:rect l="l" t="t" r="r" b="b"/>
              <a:pathLst>
                <a:path w="43266" h="43470" extrusionOk="0">
                  <a:moveTo>
                    <a:pt x="12921" y="0"/>
                  </a:moveTo>
                  <a:cubicBezTo>
                    <a:pt x="10355" y="0"/>
                    <a:pt x="7765" y="753"/>
                    <a:pt x="5705" y="2142"/>
                  </a:cubicBezTo>
                  <a:cubicBezTo>
                    <a:pt x="3203" y="3743"/>
                    <a:pt x="1335" y="6345"/>
                    <a:pt x="701" y="9247"/>
                  </a:cubicBezTo>
                  <a:cubicBezTo>
                    <a:pt x="1" y="12616"/>
                    <a:pt x="935" y="16085"/>
                    <a:pt x="2202" y="19254"/>
                  </a:cubicBezTo>
                  <a:cubicBezTo>
                    <a:pt x="3537" y="22723"/>
                    <a:pt x="5238" y="26026"/>
                    <a:pt x="7273" y="29095"/>
                  </a:cubicBezTo>
                  <a:lnTo>
                    <a:pt x="14011" y="41737"/>
                  </a:lnTo>
                  <a:cubicBezTo>
                    <a:pt x="16713" y="42438"/>
                    <a:pt x="19448" y="42938"/>
                    <a:pt x="22250" y="43271"/>
                  </a:cubicBezTo>
                  <a:cubicBezTo>
                    <a:pt x="23303" y="43402"/>
                    <a:pt x="24340" y="43469"/>
                    <a:pt x="25359" y="43469"/>
                  </a:cubicBezTo>
                  <a:cubicBezTo>
                    <a:pt x="29281" y="43469"/>
                    <a:pt x="32959" y="42480"/>
                    <a:pt x="36427" y="40336"/>
                  </a:cubicBezTo>
                  <a:cubicBezTo>
                    <a:pt x="40363" y="37901"/>
                    <a:pt x="43265" y="34499"/>
                    <a:pt x="42932" y="29695"/>
                  </a:cubicBezTo>
                  <a:cubicBezTo>
                    <a:pt x="42579" y="24342"/>
                    <a:pt x="36713" y="22347"/>
                    <a:pt x="32023" y="22347"/>
                  </a:cubicBezTo>
                  <a:cubicBezTo>
                    <a:pt x="31832" y="22347"/>
                    <a:pt x="31643" y="22350"/>
                    <a:pt x="31457" y="22357"/>
                  </a:cubicBezTo>
                  <a:cubicBezTo>
                    <a:pt x="28588" y="22423"/>
                    <a:pt x="25552" y="23024"/>
                    <a:pt x="23551" y="25025"/>
                  </a:cubicBezTo>
                  <a:cubicBezTo>
                    <a:pt x="26553" y="18187"/>
                    <a:pt x="26086" y="9147"/>
                    <a:pt x="21016" y="3376"/>
                  </a:cubicBezTo>
                  <a:cubicBezTo>
                    <a:pt x="18971" y="1060"/>
                    <a:pt x="15964" y="0"/>
                    <a:pt x="12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2"/>
            <p:cNvSpPr/>
            <p:nvPr/>
          </p:nvSpPr>
          <p:spPr>
            <a:xfrm>
              <a:off x="4609300" y="1097000"/>
              <a:ext cx="84250" cy="73225"/>
            </a:xfrm>
            <a:custGeom>
              <a:avLst/>
              <a:gdLst/>
              <a:ahLst/>
              <a:cxnLst/>
              <a:rect l="l" t="t" r="r" b="b"/>
              <a:pathLst>
                <a:path w="3370" h="2929" extrusionOk="0">
                  <a:moveTo>
                    <a:pt x="1662" y="0"/>
                  </a:moveTo>
                  <a:cubicBezTo>
                    <a:pt x="1452" y="0"/>
                    <a:pt x="1238" y="44"/>
                    <a:pt x="1034" y="136"/>
                  </a:cubicBezTo>
                  <a:cubicBezTo>
                    <a:pt x="301" y="503"/>
                    <a:pt x="0" y="1371"/>
                    <a:pt x="367" y="2104"/>
                  </a:cubicBezTo>
                  <a:cubicBezTo>
                    <a:pt x="628" y="2626"/>
                    <a:pt x="1158" y="2928"/>
                    <a:pt x="1694" y="2928"/>
                  </a:cubicBezTo>
                  <a:cubicBezTo>
                    <a:pt x="1913" y="2928"/>
                    <a:pt x="2132" y="2878"/>
                    <a:pt x="2335" y="2772"/>
                  </a:cubicBezTo>
                  <a:cubicBezTo>
                    <a:pt x="3103" y="2371"/>
                    <a:pt x="3369" y="1504"/>
                    <a:pt x="3002" y="804"/>
                  </a:cubicBezTo>
                  <a:cubicBezTo>
                    <a:pt x="2737" y="297"/>
                    <a:pt x="2211" y="0"/>
                    <a:pt x="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2"/>
            <p:cNvSpPr/>
            <p:nvPr/>
          </p:nvSpPr>
          <p:spPr>
            <a:xfrm>
              <a:off x="4945375" y="788925"/>
              <a:ext cx="346925" cy="521650"/>
            </a:xfrm>
            <a:custGeom>
              <a:avLst/>
              <a:gdLst/>
              <a:ahLst/>
              <a:cxnLst/>
              <a:rect l="l" t="t" r="r" b="b"/>
              <a:pathLst>
                <a:path w="13877" h="20866" extrusionOk="0">
                  <a:moveTo>
                    <a:pt x="11775" y="0"/>
                  </a:moveTo>
                  <a:cubicBezTo>
                    <a:pt x="11567" y="0"/>
                    <a:pt x="11358" y="34"/>
                    <a:pt x="11175" y="84"/>
                  </a:cubicBezTo>
                  <a:cubicBezTo>
                    <a:pt x="9540" y="451"/>
                    <a:pt x="8173" y="1618"/>
                    <a:pt x="7272" y="3019"/>
                  </a:cubicBezTo>
                  <a:cubicBezTo>
                    <a:pt x="6405" y="4454"/>
                    <a:pt x="6038" y="6121"/>
                    <a:pt x="5871" y="7789"/>
                  </a:cubicBezTo>
                  <a:cubicBezTo>
                    <a:pt x="5071" y="5654"/>
                    <a:pt x="4003" y="3653"/>
                    <a:pt x="2702" y="1818"/>
                  </a:cubicBezTo>
                  <a:cubicBezTo>
                    <a:pt x="2435" y="1485"/>
                    <a:pt x="2168" y="1085"/>
                    <a:pt x="1701" y="1085"/>
                  </a:cubicBezTo>
                  <a:cubicBezTo>
                    <a:pt x="1674" y="1082"/>
                    <a:pt x="1648" y="1080"/>
                    <a:pt x="1622" y="1080"/>
                  </a:cubicBezTo>
                  <a:cubicBezTo>
                    <a:pt x="1039" y="1080"/>
                    <a:pt x="727" y="1776"/>
                    <a:pt x="567" y="2319"/>
                  </a:cubicBezTo>
                  <a:cubicBezTo>
                    <a:pt x="0" y="4520"/>
                    <a:pt x="267" y="6855"/>
                    <a:pt x="834" y="9090"/>
                  </a:cubicBezTo>
                  <a:cubicBezTo>
                    <a:pt x="1935" y="13360"/>
                    <a:pt x="4269" y="17329"/>
                    <a:pt x="6838" y="20864"/>
                  </a:cubicBezTo>
                  <a:lnTo>
                    <a:pt x="6838" y="20864"/>
                  </a:lnTo>
                  <a:cubicBezTo>
                    <a:pt x="6790" y="20774"/>
                    <a:pt x="8707" y="18129"/>
                    <a:pt x="8873" y="17863"/>
                  </a:cubicBezTo>
                  <a:cubicBezTo>
                    <a:pt x="9607" y="16496"/>
                    <a:pt x="10508" y="15261"/>
                    <a:pt x="11175" y="13827"/>
                  </a:cubicBezTo>
                  <a:cubicBezTo>
                    <a:pt x="12042" y="11992"/>
                    <a:pt x="12843" y="10258"/>
                    <a:pt x="13343" y="8356"/>
                  </a:cubicBezTo>
                  <a:cubicBezTo>
                    <a:pt x="13677" y="7089"/>
                    <a:pt x="13877" y="5688"/>
                    <a:pt x="13777" y="4253"/>
                  </a:cubicBezTo>
                  <a:cubicBezTo>
                    <a:pt x="13777" y="3086"/>
                    <a:pt x="13610" y="684"/>
                    <a:pt x="12376" y="117"/>
                  </a:cubicBezTo>
                  <a:cubicBezTo>
                    <a:pt x="12192" y="34"/>
                    <a:pt x="11984" y="0"/>
                    <a:pt x="11775" y="0"/>
                  </a:cubicBezTo>
                  <a:close/>
                  <a:moveTo>
                    <a:pt x="6838" y="20864"/>
                  </a:moveTo>
                  <a:cubicBezTo>
                    <a:pt x="6838" y="20865"/>
                    <a:pt x="6838" y="20865"/>
                    <a:pt x="6838" y="20865"/>
                  </a:cubicBezTo>
                  <a:cubicBezTo>
                    <a:pt x="6838" y="20865"/>
                    <a:pt x="6838" y="20865"/>
                    <a:pt x="6838" y="20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2"/>
            <p:cNvSpPr/>
            <p:nvPr/>
          </p:nvSpPr>
          <p:spPr>
            <a:xfrm>
              <a:off x="5145500" y="990550"/>
              <a:ext cx="260225" cy="356725"/>
            </a:xfrm>
            <a:custGeom>
              <a:avLst/>
              <a:gdLst/>
              <a:ahLst/>
              <a:cxnLst/>
              <a:rect l="l" t="t" r="r" b="b"/>
              <a:pathLst>
                <a:path w="10409" h="14269" extrusionOk="0">
                  <a:moveTo>
                    <a:pt x="9294" y="0"/>
                  </a:moveTo>
                  <a:cubicBezTo>
                    <a:pt x="9215" y="0"/>
                    <a:pt x="9131" y="18"/>
                    <a:pt x="9041" y="58"/>
                  </a:cubicBezTo>
                  <a:cubicBezTo>
                    <a:pt x="8507" y="258"/>
                    <a:pt x="8073" y="1359"/>
                    <a:pt x="7840" y="1859"/>
                  </a:cubicBezTo>
                  <a:cubicBezTo>
                    <a:pt x="7540" y="2460"/>
                    <a:pt x="7273" y="3127"/>
                    <a:pt x="7006" y="3761"/>
                  </a:cubicBezTo>
                  <a:cubicBezTo>
                    <a:pt x="6372" y="5062"/>
                    <a:pt x="5705" y="6296"/>
                    <a:pt x="4938" y="7563"/>
                  </a:cubicBezTo>
                  <a:cubicBezTo>
                    <a:pt x="4237" y="8764"/>
                    <a:pt x="3437" y="9965"/>
                    <a:pt x="2603" y="11099"/>
                  </a:cubicBezTo>
                  <a:cubicBezTo>
                    <a:pt x="1802" y="12233"/>
                    <a:pt x="868" y="13201"/>
                    <a:pt x="1" y="14268"/>
                  </a:cubicBezTo>
                  <a:cubicBezTo>
                    <a:pt x="1736" y="13634"/>
                    <a:pt x="3704" y="12700"/>
                    <a:pt x="5205" y="11533"/>
                  </a:cubicBezTo>
                  <a:cubicBezTo>
                    <a:pt x="6539" y="10465"/>
                    <a:pt x="7840" y="9231"/>
                    <a:pt x="8741" y="7763"/>
                  </a:cubicBezTo>
                  <a:cubicBezTo>
                    <a:pt x="9708" y="6229"/>
                    <a:pt x="10408" y="4561"/>
                    <a:pt x="10375" y="2726"/>
                  </a:cubicBezTo>
                  <a:cubicBezTo>
                    <a:pt x="10345" y="2146"/>
                    <a:pt x="10146" y="0"/>
                    <a:pt x="9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2"/>
            <p:cNvSpPr/>
            <p:nvPr/>
          </p:nvSpPr>
          <p:spPr>
            <a:xfrm>
              <a:off x="5318125" y="774325"/>
              <a:ext cx="85925" cy="202675"/>
            </a:xfrm>
            <a:custGeom>
              <a:avLst/>
              <a:gdLst/>
              <a:ahLst/>
              <a:cxnLst/>
              <a:rect l="l" t="t" r="r" b="b"/>
              <a:pathLst>
                <a:path w="3437" h="8107" extrusionOk="0">
                  <a:moveTo>
                    <a:pt x="968" y="1"/>
                  </a:moveTo>
                  <a:cubicBezTo>
                    <a:pt x="168" y="1"/>
                    <a:pt x="435" y="2869"/>
                    <a:pt x="435" y="3436"/>
                  </a:cubicBezTo>
                  <a:cubicBezTo>
                    <a:pt x="368" y="5038"/>
                    <a:pt x="468" y="6572"/>
                    <a:pt x="1" y="8106"/>
                  </a:cubicBezTo>
                  <a:cubicBezTo>
                    <a:pt x="368" y="7940"/>
                    <a:pt x="701" y="7673"/>
                    <a:pt x="968" y="7339"/>
                  </a:cubicBezTo>
                  <a:cubicBezTo>
                    <a:pt x="2436" y="5538"/>
                    <a:pt x="3437" y="2903"/>
                    <a:pt x="1869" y="835"/>
                  </a:cubicBezTo>
                  <a:cubicBezTo>
                    <a:pt x="1702" y="601"/>
                    <a:pt x="1268" y="34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2"/>
            <p:cNvSpPr/>
            <p:nvPr/>
          </p:nvSpPr>
          <p:spPr>
            <a:xfrm>
              <a:off x="5227225" y="1397500"/>
              <a:ext cx="494550" cy="195775"/>
            </a:xfrm>
            <a:custGeom>
              <a:avLst/>
              <a:gdLst/>
              <a:ahLst/>
              <a:cxnLst/>
              <a:rect l="l" t="t" r="r" b="b"/>
              <a:pathLst>
                <a:path w="19782" h="7831" extrusionOk="0">
                  <a:moveTo>
                    <a:pt x="10715" y="0"/>
                  </a:moveTo>
                  <a:cubicBezTo>
                    <a:pt x="9318" y="0"/>
                    <a:pt x="7931" y="160"/>
                    <a:pt x="6572" y="292"/>
                  </a:cubicBezTo>
                  <a:cubicBezTo>
                    <a:pt x="4667" y="497"/>
                    <a:pt x="2711" y="882"/>
                    <a:pt x="793" y="882"/>
                  </a:cubicBezTo>
                  <a:cubicBezTo>
                    <a:pt x="528" y="882"/>
                    <a:pt x="264" y="875"/>
                    <a:pt x="1" y="859"/>
                  </a:cubicBezTo>
                  <a:lnTo>
                    <a:pt x="1" y="859"/>
                  </a:lnTo>
                  <a:cubicBezTo>
                    <a:pt x="1102" y="1993"/>
                    <a:pt x="2436" y="2994"/>
                    <a:pt x="3737" y="3928"/>
                  </a:cubicBezTo>
                  <a:cubicBezTo>
                    <a:pt x="5138" y="4962"/>
                    <a:pt x="6739" y="5796"/>
                    <a:pt x="8340" y="6463"/>
                  </a:cubicBezTo>
                  <a:cubicBezTo>
                    <a:pt x="10075" y="7163"/>
                    <a:pt x="11843" y="7764"/>
                    <a:pt x="13744" y="7830"/>
                  </a:cubicBezTo>
                  <a:lnTo>
                    <a:pt x="14511" y="7830"/>
                  </a:lnTo>
                  <a:cubicBezTo>
                    <a:pt x="15779" y="7797"/>
                    <a:pt x="17147" y="7664"/>
                    <a:pt x="18214" y="6930"/>
                  </a:cubicBezTo>
                  <a:cubicBezTo>
                    <a:pt x="18848" y="6496"/>
                    <a:pt x="19782" y="5762"/>
                    <a:pt x="19748" y="4962"/>
                  </a:cubicBezTo>
                  <a:cubicBezTo>
                    <a:pt x="19682" y="4094"/>
                    <a:pt x="18914" y="3160"/>
                    <a:pt x="18314" y="2593"/>
                  </a:cubicBezTo>
                  <a:cubicBezTo>
                    <a:pt x="17480" y="1826"/>
                    <a:pt x="16513" y="1226"/>
                    <a:pt x="15479" y="859"/>
                  </a:cubicBezTo>
                  <a:cubicBezTo>
                    <a:pt x="14645" y="525"/>
                    <a:pt x="13777" y="325"/>
                    <a:pt x="12910" y="158"/>
                  </a:cubicBezTo>
                  <a:cubicBezTo>
                    <a:pt x="12177" y="44"/>
                    <a:pt x="11445" y="0"/>
                    <a:pt x="10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2"/>
            <p:cNvSpPr/>
            <p:nvPr/>
          </p:nvSpPr>
          <p:spPr>
            <a:xfrm>
              <a:off x="5680900" y="1282125"/>
              <a:ext cx="125950" cy="124100"/>
            </a:xfrm>
            <a:custGeom>
              <a:avLst/>
              <a:gdLst/>
              <a:ahLst/>
              <a:cxnLst/>
              <a:rect l="l" t="t" r="r" b="b"/>
              <a:pathLst>
                <a:path w="5038" h="4964" extrusionOk="0">
                  <a:moveTo>
                    <a:pt x="2515" y="0"/>
                  </a:moveTo>
                  <a:cubicBezTo>
                    <a:pt x="1318" y="0"/>
                    <a:pt x="124" y="760"/>
                    <a:pt x="34" y="2071"/>
                  </a:cubicBezTo>
                  <a:cubicBezTo>
                    <a:pt x="0" y="2905"/>
                    <a:pt x="300" y="3739"/>
                    <a:pt x="868" y="4306"/>
                  </a:cubicBezTo>
                  <a:cubicBezTo>
                    <a:pt x="1312" y="4726"/>
                    <a:pt x="1921" y="4963"/>
                    <a:pt x="2532" y="4963"/>
                  </a:cubicBezTo>
                  <a:cubicBezTo>
                    <a:pt x="2747" y="4963"/>
                    <a:pt x="2961" y="4934"/>
                    <a:pt x="3169" y="4873"/>
                  </a:cubicBezTo>
                  <a:cubicBezTo>
                    <a:pt x="3369" y="4773"/>
                    <a:pt x="3603" y="4707"/>
                    <a:pt x="3803" y="4573"/>
                  </a:cubicBezTo>
                  <a:cubicBezTo>
                    <a:pt x="4470" y="4140"/>
                    <a:pt x="4870" y="3406"/>
                    <a:pt x="4970" y="2638"/>
                  </a:cubicBezTo>
                  <a:cubicBezTo>
                    <a:pt x="5037" y="1805"/>
                    <a:pt x="4704" y="1037"/>
                    <a:pt x="4103" y="537"/>
                  </a:cubicBezTo>
                  <a:cubicBezTo>
                    <a:pt x="3652" y="172"/>
                    <a:pt x="3083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2"/>
            <p:cNvSpPr/>
            <p:nvPr/>
          </p:nvSpPr>
          <p:spPr>
            <a:xfrm>
              <a:off x="5320625" y="1255600"/>
              <a:ext cx="331100" cy="104175"/>
            </a:xfrm>
            <a:custGeom>
              <a:avLst/>
              <a:gdLst/>
              <a:ahLst/>
              <a:cxnLst/>
              <a:rect l="l" t="t" r="r" b="b"/>
              <a:pathLst>
                <a:path w="13244" h="4167" extrusionOk="0">
                  <a:moveTo>
                    <a:pt x="9714" y="0"/>
                  </a:moveTo>
                  <a:cubicBezTo>
                    <a:pt x="8548" y="0"/>
                    <a:pt x="7379" y="185"/>
                    <a:pt x="6272" y="531"/>
                  </a:cubicBezTo>
                  <a:cubicBezTo>
                    <a:pt x="5071" y="931"/>
                    <a:pt x="3870" y="1431"/>
                    <a:pt x="2770" y="2132"/>
                  </a:cubicBezTo>
                  <a:cubicBezTo>
                    <a:pt x="1836" y="2765"/>
                    <a:pt x="768" y="3299"/>
                    <a:pt x="1" y="4166"/>
                  </a:cubicBezTo>
                  <a:cubicBezTo>
                    <a:pt x="1002" y="3866"/>
                    <a:pt x="1936" y="3599"/>
                    <a:pt x="2936" y="3599"/>
                  </a:cubicBezTo>
                  <a:cubicBezTo>
                    <a:pt x="3670" y="3599"/>
                    <a:pt x="4419" y="3614"/>
                    <a:pt x="5153" y="3614"/>
                  </a:cubicBezTo>
                  <a:cubicBezTo>
                    <a:pt x="5520" y="3614"/>
                    <a:pt x="5883" y="3610"/>
                    <a:pt x="6239" y="3599"/>
                  </a:cubicBezTo>
                  <a:cubicBezTo>
                    <a:pt x="7706" y="3499"/>
                    <a:pt x="9174" y="3266"/>
                    <a:pt x="10475" y="2799"/>
                  </a:cubicBezTo>
                  <a:cubicBezTo>
                    <a:pt x="11476" y="2465"/>
                    <a:pt x="12443" y="1965"/>
                    <a:pt x="13077" y="1131"/>
                  </a:cubicBezTo>
                  <a:cubicBezTo>
                    <a:pt x="13144" y="998"/>
                    <a:pt x="13244" y="831"/>
                    <a:pt x="13210" y="697"/>
                  </a:cubicBezTo>
                  <a:cubicBezTo>
                    <a:pt x="13144" y="597"/>
                    <a:pt x="13044" y="531"/>
                    <a:pt x="12910" y="497"/>
                  </a:cubicBezTo>
                  <a:cubicBezTo>
                    <a:pt x="11882" y="160"/>
                    <a:pt x="10799" y="0"/>
                    <a:pt x="9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2"/>
            <p:cNvSpPr/>
            <p:nvPr/>
          </p:nvSpPr>
          <p:spPr>
            <a:xfrm>
              <a:off x="4804425" y="1245325"/>
              <a:ext cx="624650" cy="622350"/>
            </a:xfrm>
            <a:custGeom>
              <a:avLst/>
              <a:gdLst/>
              <a:ahLst/>
              <a:cxnLst/>
              <a:rect l="l" t="t" r="r" b="b"/>
              <a:pathLst>
                <a:path w="24986" h="24894" extrusionOk="0">
                  <a:moveTo>
                    <a:pt x="4151" y="1"/>
                  </a:moveTo>
                  <a:cubicBezTo>
                    <a:pt x="3378" y="1"/>
                    <a:pt x="2571" y="292"/>
                    <a:pt x="1735" y="1008"/>
                  </a:cubicBezTo>
                  <a:cubicBezTo>
                    <a:pt x="435" y="2076"/>
                    <a:pt x="1" y="3910"/>
                    <a:pt x="134" y="5578"/>
                  </a:cubicBezTo>
                  <a:cubicBezTo>
                    <a:pt x="301" y="7246"/>
                    <a:pt x="1035" y="8847"/>
                    <a:pt x="1869" y="10248"/>
                  </a:cubicBezTo>
                  <a:cubicBezTo>
                    <a:pt x="3637" y="13217"/>
                    <a:pt x="5905" y="15852"/>
                    <a:pt x="8407" y="18254"/>
                  </a:cubicBezTo>
                  <a:cubicBezTo>
                    <a:pt x="10208" y="20022"/>
                    <a:pt x="12076" y="21623"/>
                    <a:pt x="14178" y="22957"/>
                  </a:cubicBezTo>
                  <a:cubicBezTo>
                    <a:pt x="15856" y="24006"/>
                    <a:pt x="17777" y="24894"/>
                    <a:pt x="19746" y="24894"/>
                  </a:cubicBezTo>
                  <a:cubicBezTo>
                    <a:pt x="19969" y="24894"/>
                    <a:pt x="20192" y="24882"/>
                    <a:pt x="20415" y="24859"/>
                  </a:cubicBezTo>
                  <a:cubicBezTo>
                    <a:pt x="22650" y="24625"/>
                    <a:pt x="24819" y="22924"/>
                    <a:pt x="24885" y="20722"/>
                  </a:cubicBezTo>
                  <a:cubicBezTo>
                    <a:pt x="24985" y="18854"/>
                    <a:pt x="24085" y="17854"/>
                    <a:pt x="22717" y="16886"/>
                  </a:cubicBezTo>
                  <a:cubicBezTo>
                    <a:pt x="22017" y="16419"/>
                    <a:pt x="21349" y="15852"/>
                    <a:pt x="20682" y="15218"/>
                  </a:cubicBezTo>
                  <a:cubicBezTo>
                    <a:pt x="19882" y="14451"/>
                    <a:pt x="19081" y="13684"/>
                    <a:pt x="18314" y="12917"/>
                  </a:cubicBezTo>
                  <a:cubicBezTo>
                    <a:pt x="15412" y="10081"/>
                    <a:pt x="12710" y="7079"/>
                    <a:pt x="9908" y="4110"/>
                  </a:cubicBezTo>
                  <a:cubicBezTo>
                    <a:pt x="8368" y="2472"/>
                    <a:pt x="6404" y="1"/>
                    <a:pt x="4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2"/>
            <p:cNvSpPr/>
            <p:nvPr/>
          </p:nvSpPr>
          <p:spPr>
            <a:xfrm>
              <a:off x="4815275" y="1272175"/>
              <a:ext cx="168475" cy="159325"/>
            </a:xfrm>
            <a:custGeom>
              <a:avLst/>
              <a:gdLst/>
              <a:ahLst/>
              <a:cxnLst/>
              <a:rect l="l" t="t" r="r" b="b"/>
              <a:pathLst>
                <a:path w="6739" h="6373" extrusionOk="0">
                  <a:moveTo>
                    <a:pt x="6438" y="1"/>
                  </a:moveTo>
                  <a:cubicBezTo>
                    <a:pt x="5638" y="1102"/>
                    <a:pt x="4737" y="2169"/>
                    <a:pt x="3603" y="3203"/>
                  </a:cubicBezTo>
                  <a:cubicBezTo>
                    <a:pt x="2436" y="4337"/>
                    <a:pt x="1201" y="5271"/>
                    <a:pt x="1" y="6005"/>
                  </a:cubicBezTo>
                  <a:lnTo>
                    <a:pt x="134" y="6372"/>
                  </a:lnTo>
                  <a:cubicBezTo>
                    <a:pt x="1402" y="5605"/>
                    <a:pt x="2702" y="4671"/>
                    <a:pt x="3903" y="3503"/>
                  </a:cubicBezTo>
                  <a:cubicBezTo>
                    <a:pt x="4971" y="2469"/>
                    <a:pt x="5938" y="1335"/>
                    <a:pt x="6739" y="268"/>
                  </a:cubicBezTo>
                  <a:cubicBezTo>
                    <a:pt x="6639" y="168"/>
                    <a:pt x="6539" y="101"/>
                    <a:pt x="6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2"/>
            <p:cNvSpPr/>
            <p:nvPr/>
          </p:nvSpPr>
          <p:spPr>
            <a:xfrm>
              <a:off x="4870325" y="1358075"/>
              <a:ext cx="197650" cy="179325"/>
            </a:xfrm>
            <a:custGeom>
              <a:avLst/>
              <a:gdLst/>
              <a:ahLst/>
              <a:cxnLst/>
              <a:rect l="l" t="t" r="r" b="b"/>
              <a:pathLst>
                <a:path w="7906" h="7173" extrusionOk="0">
                  <a:moveTo>
                    <a:pt x="7672" y="1"/>
                  </a:moveTo>
                  <a:cubicBezTo>
                    <a:pt x="6872" y="1102"/>
                    <a:pt x="5871" y="2236"/>
                    <a:pt x="4737" y="3336"/>
                  </a:cubicBezTo>
                  <a:cubicBezTo>
                    <a:pt x="3169" y="4804"/>
                    <a:pt x="1501" y="6005"/>
                    <a:pt x="0" y="6872"/>
                  </a:cubicBezTo>
                  <a:cubicBezTo>
                    <a:pt x="67" y="6939"/>
                    <a:pt x="100" y="7072"/>
                    <a:pt x="200" y="7173"/>
                  </a:cubicBezTo>
                  <a:cubicBezTo>
                    <a:pt x="1768" y="6272"/>
                    <a:pt x="3436" y="5104"/>
                    <a:pt x="5037" y="3603"/>
                  </a:cubicBezTo>
                  <a:cubicBezTo>
                    <a:pt x="6171" y="2569"/>
                    <a:pt x="7105" y="1402"/>
                    <a:pt x="7906" y="268"/>
                  </a:cubicBezTo>
                  <a:cubicBezTo>
                    <a:pt x="7839" y="201"/>
                    <a:pt x="7739" y="67"/>
                    <a:pt x="7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2"/>
            <p:cNvSpPr/>
            <p:nvPr/>
          </p:nvSpPr>
          <p:spPr>
            <a:xfrm>
              <a:off x="4942875" y="1447300"/>
              <a:ext cx="208500" cy="183500"/>
            </a:xfrm>
            <a:custGeom>
              <a:avLst/>
              <a:gdLst/>
              <a:ahLst/>
              <a:cxnLst/>
              <a:rect l="l" t="t" r="r" b="b"/>
              <a:pathLst>
                <a:path w="8340" h="7340" extrusionOk="0">
                  <a:moveTo>
                    <a:pt x="8106" y="1"/>
                  </a:moveTo>
                  <a:cubicBezTo>
                    <a:pt x="7305" y="1135"/>
                    <a:pt x="6305" y="2269"/>
                    <a:pt x="5171" y="3337"/>
                  </a:cubicBezTo>
                  <a:cubicBezTo>
                    <a:pt x="3469" y="4971"/>
                    <a:pt x="1635" y="6205"/>
                    <a:pt x="0" y="7106"/>
                  </a:cubicBezTo>
                  <a:lnTo>
                    <a:pt x="267" y="7340"/>
                  </a:lnTo>
                  <a:cubicBezTo>
                    <a:pt x="1935" y="6472"/>
                    <a:pt x="3770" y="5205"/>
                    <a:pt x="5504" y="3604"/>
                  </a:cubicBezTo>
                  <a:cubicBezTo>
                    <a:pt x="6605" y="2536"/>
                    <a:pt x="7539" y="1435"/>
                    <a:pt x="8339" y="301"/>
                  </a:cubicBezTo>
                  <a:cubicBezTo>
                    <a:pt x="8273" y="201"/>
                    <a:pt x="8173" y="101"/>
                    <a:pt x="8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2"/>
            <p:cNvSpPr/>
            <p:nvPr/>
          </p:nvSpPr>
          <p:spPr>
            <a:xfrm>
              <a:off x="5027100" y="1534875"/>
              <a:ext cx="208500" cy="184325"/>
            </a:xfrm>
            <a:custGeom>
              <a:avLst/>
              <a:gdLst/>
              <a:ahLst/>
              <a:cxnLst/>
              <a:rect l="l" t="t" r="r" b="b"/>
              <a:pathLst>
                <a:path w="8340" h="7373" extrusionOk="0">
                  <a:moveTo>
                    <a:pt x="8106" y="0"/>
                  </a:moveTo>
                  <a:cubicBezTo>
                    <a:pt x="7272" y="1135"/>
                    <a:pt x="6305" y="2302"/>
                    <a:pt x="5137" y="3436"/>
                  </a:cubicBezTo>
                  <a:cubicBezTo>
                    <a:pt x="3469" y="5037"/>
                    <a:pt x="1635" y="6272"/>
                    <a:pt x="0" y="7139"/>
                  </a:cubicBezTo>
                  <a:lnTo>
                    <a:pt x="267" y="7372"/>
                  </a:lnTo>
                  <a:cubicBezTo>
                    <a:pt x="1902" y="6505"/>
                    <a:pt x="3736" y="5304"/>
                    <a:pt x="5404" y="3703"/>
                  </a:cubicBezTo>
                  <a:cubicBezTo>
                    <a:pt x="6572" y="2602"/>
                    <a:pt x="7506" y="1435"/>
                    <a:pt x="8340" y="301"/>
                  </a:cubicBezTo>
                  <a:cubicBezTo>
                    <a:pt x="8273" y="201"/>
                    <a:pt x="8173" y="134"/>
                    <a:pt x="8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2"/>
            <p:cNvSpPr/>
            <p:nvPr/>
          </p:nvSpPr>
          <p:spPr>
            <a:xfrm>
              <a:off x="5124675" y="1620775"/>
              <a:ext cx="197650" cy="180975"/>
            </a:xfrm>
            <a:custGeom>
              <a:avLst/>
              <a:gdLst/>
              <a:ahLst/>
              <a:cxnLst/>
              <a:rect l="l" t="t" r="r" b="b"/>
              <a:pathLst>
                <a:path w="7906" h="7239" extrusionOk="0">
                  <a:moveTo>
                    <a:pt x="7639" y="0"/>
                  </a:moveTo>
                  <a:cubicBezTo>
                    <a:pt x="6805" y="1168"/>
                    <a:pt x="5771" y="2402"/>
                    <a:pt x="4570" y="3569"/>
                  </a:cubicBezTo>
                  <a:cubicBezTo>
                    <a:pt x="3069" y="5004"/>
                    <a:pt x="1434" y="6138"/>
                    <a:pt x="0" y="6972"/>
                  </a:cubicBezTo>
                  <a:cubicBezTo>
                    <a:pt x="100" y="7072"/>
                    <a:pt x="200" y="7139"/>
                    <a:pt x="334" y="7239"/>
                  </a:cubicBezTo>
                  <a:cubicBezTo>
                    <a:pt x="1835" y="6405"/>
                    <a:pt x="3402" y="5271"/>
                    <a:pt x="4870" y="3870"/>
                  </a:cubicBezTo>
                  <a:cubicBezTo>
                    <a:pt x="6038" y="2702"/>
                    <a:pt x="7072" y="1435"/>
                    <a:pt x="7906" y="234"/>
                  </a:cubicBezTo>
                  <a:lnTo>
                    <a:pt x="7872" y="200"/>
                  </a:lnTo>
                  <a:cubicBezTo>
                    <a:pt x="7772" y="100"/>
                    <a:pt x="7706" y="67"/>
                    <a:pt x="7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2"/>
            <p:cNvSpPr/>
            <p:nvPr/>
          </p:nvSpPr>
          <p:spPr>
            <a:xfrm>
              <a:off x="5245575" y="1696650"/>
              <a:ext cx="167650" cy="166825"/>
            </a:xfrm>
            <a:custGeom>
              <a:avLst/>
              <a:gdLst/>
              <a:ahLst/>
              <a:cxnLst/>
              <a:rect l="l" t="t" r="r" b="b"/>
              <a:pathLst>
                <a:path w="6706" h="6673" extrusionOk="0">
                  <a:moveTo>
                    <a:pt x="6439" y="1"/>
                  </a:moveTo>
                  <a:cubicBezTo>
                    <a:pt x="5538" y="1368"/>
                    <a:pt x="4404" y="2736"/>
                    <a:pt x="3036" y="4070"/>
                  </a:cubicBezTo>
                  <a:cubicBezTo>
                    <a:pt x="2036" y="5038"/>
                    <a:pt x="1002" y="5838"/>
                    <a:pt x="1" y="6539"/>
                  </a:cubicBezTo>
                  <a:lnTo>
                    <a:pt x="501" y="6672"/>
                  </a:lnTo>
                  <a:cubicBezTo>
                    <a:pt x="1435" y="6005"/>
                    <a:pt x="2403" y="5238"/>
                    <a:pt x="3337" y="4371"/>
                  </a:cubicBezTo>
                  <a:cubicBezTo>
                    <a:pt x="4704" y="3070"/>
                    <a:pt x="5838" y="1669"/>
                    <a:pt x="6706" y="334"/>
                  </a:cubicBezTo>
                  <a:cubicBezTo>
                    <a:pt x="6606" y="201"/>
                    <a:pt x="6539" y="134"/>
                    <a:pt x="6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01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3679" y="536478"/>
            <a:ext cx="332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Điền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thích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18300" y="1339682"/>
            <a:ext cx="2585188" cy="53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cặp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đôi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78" y="2134399"/>
            <a:ext cx="6750206" cy="1884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725" y="20895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60054" y="4279747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100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79246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2263747" y="4279747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2982939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318019" y="4279746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120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664155" y="4279747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  <a:r>
              <a:rPr lang="en-US" sz="2000" dirty="0" smtClean="0"/>
              <a:t>00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383347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5767848" y="4279747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</a:t>
            </a:r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6487040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6822120" y="4279746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240</a:t>
            </a:r>
            <a:endParaRPr lang="en-US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10" grpId="0" animBg="1"/>
      <p:bldP spid="11" grpId="0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9" name="Google Shape;6529;p42"/>
          <p:cNvGrpSpPr/>
          <p:nvPr/>
        </p:nvGrpSpPr>
        <p:grpSpPr>
          <a:xfrm flipH="1">
            <a:off x="153450" y="3082850"/>
            <a:ext cx="764850" cy="875375"/>
            <a:chOff x="9115600" y="4660700"/>
            <a:chExt cx="764850" cy="875375"/>
          </a:xfrm>
        </p:grpSpPr>
        <p:sp>
          <p:nvSpPr>
            <p:cNvPr id="6530" name="Google Shape;6530;p42"/>
            <p:cNvSpPr/>
            <p:nvPr/>
          </p:nvSpPr>
          <p:spPr>
            <a:xfrm>
              <a:off x="9115600" y="4660700"/>
              <a:ext cx="764850" cy="875375"/>
            </a:xfrm>
            <a:custGeom>
              <a:avLst/>
              <a:gdLst/>
              <a:ahLst/>
              <a:cxnLst/>
              <a:rect l="l" t="t" r="r" b="b"/>
              <a:pathLst>
                <a:path w="30594" h="35015" extrusionOk="0">
                  <a:moveTo>
                    <a:pt x="15900" y="0"/>
                  </a:moveTo>
                  <a:cubicBezTo>
                    <a:pt x="14587" y="0"/>
                    <a:pt x="13311" y="502"/>
                    <a:pt x="12259" y="1397"/>
                  </a:cubicBezTo>
                  <a:cubicBezTo>
                    <a:pt x="10038" y="3271"/>
                    <a:pt x="9636" y="6483"/>
                    <a:pt x="9958" y="8704"/>
                  </a:cubicBezTo>
                  <a:cubicBezTo>
                    <a:pt x="7335" y="8999"/>
                    <a:pt x="5006" y="9962"/>
                    <a:pt x="3132" y="11595"/>
                  </a:cubicBezTo>
                  <a:cubicBezTo>
                    <a:pt x="1393" y="13147"/>
                    <a:pt x="376" y="15181"/>
                    <a:pt x="81" y="17697"/>
                  </a:cubicBezTo>
                  <a:lnTo>
                    <a:pt x="81" y="17805"/>
                  </a:lnTo>
                  <a:cubicBezTo>
                    <a:pt x="54" y="17992"/>
                    <a:pt x="54" y="18206"/>
                    <a:pt x="1" y="18420"/>
                  </a:cubicBezTo>
                  <a:lnTo>
                    <a:pt x="1" y="18661"/>
                  </a:lnTo>
                  <a:lnTo>
                    <a:pt x="1" y="19223"/>
                  </a:lnTo>
                  <a:lnTo>
                    <a:pt x="1" y="19277"/>
                  </a:lnTo>
                  <a:lnTo>
                    <a:pt x="1" y="19303"/>
                  </a:lnTo>
                  <a:lnTo>
                    <a:pt x="1" y="19464"/>
                  </a:lnTo>
                  <a:cubicBezTo>
                    <a:pt x="1" y="19678"/>
                    <a:pt x="1" y="19865"/>
                    <a:pt x="54" y="20080"/>
                  </a:cubicBezTo>
                  <a:lnTo>
                    <a:pt x="54" y="20213"/>
                  </a:lnTo>
                  <a:lnTo>
                    <a:pt x="54" y="20294"/>
                  </a:lnTo>
                  <a:cubicBezTo>
                    <a:pt x="81" y="20561"/>
                    <a:pt x="81" y="20883"/>
                    <a:pt x="108" y="21177"/>
                  </a:cubicBezTo>
                  <a:cubicBezTo>
                    <a:pt x="108" y="21231"/>
                    <a:pt x="135" y="21338"/>
                    <a:pt x="135" y="21418"/>
                  </a:cubicBezTo>
                  <a:cubicBezTo>
                    <a:pt x="456" y="23372"/>
                    <a:pt x="1473" y="25031"/>
                    <a:pt x="2651" y="26262"/>
                  </a:cubicBezTo>
                  <a:cubicBezTo>
                    <a:pt x="3079" y="26717"/>
                    <a:pt x="3534" y="27119"/>
                    <a:pt x="3962" y="27494"/>
                  </a:cubicBezTo>
                  <a:cubicBezTo>
                    <a:pt x="3802" y="28109"/>
                    <a:pt x="3748" y="28725"/>
                    <a:pt x="3802" y="29367"/>
                  </a:cubicBezTo>
                  <a:cubicBezTo>
                    <a:pt x="3828" y="30143"/>
                    <a:pt x="4016" y="30920"/>
                    <a:pt x="4390" y="31669"/>
                  </a:cubicBezTo>
                  <a:cubicBezTo>
                    <a:pt x="4658" y="32204"/>
                    <a:pt x="5006" y="32740"/>
                    <a:pt x="5434" y="33222"/>
                  </a:cubicBezTo>
                  <a:cubicBezTo>
                    <a:pt x="6773" y="34720"/>
                    <a:pt x="7843" y="34720"/>
                    <a:pt x="8218" y="34720"/>
                  </a:cubicBezTo>
                  <a:cubicBezTo>
                    <a:pt x="8941" y="34720"/>
                    <a:pt x="9636" y="34426"/>
                    <a:pt x="10145" y="33891"/>
                  </a:cubicBezTo>
                  <a:cubicBezTo>
                    <a:pt x="10761" y="34292"/>
                    <a:pt x="11323" y="34479"/>
                    <a:pt x="11912" y="34479"/>
                  </a:cubicBezTo>
                  <a:cubicBezTo>
                    <a:pt x="12768" y="34479"/>
                    <a:pt x="13571" y="34078"/>
                    <a:pt x="14053" y="33462"/>
                  </a:cubicBezTo>
                  <a:cubicBezTo>
                    <a:pt x="14267" y="33195"/>
                    <a:pt x="14535" y="32740"/>
                    <a:pt x="14642" y="32124"/>
                  </a:cubicBezTo>
                  <a:cubicBezTo>
                    <a:pt x="14775" y="32392"/>
                    <a:pt x="14909" y="32686"/>
                    <a:pt x="15097" y="32981"/>
                  </a:cubicBezTo>
                  <a:cubicBezTo>
                    <a:pt x="15659" y="33864"/>
                    <a:pt x="16515" y="34533"/>
                    <a:pt x="17398" y="34801"/>
                  </a:cubicBezTo>
                  <a:cubicBezTo>
                    <a:pt x="17853" y="34935"/>
                    <a:pt x="18308" y="35015"/>
                    <a:pt x="18790" y="35015"/>
                  </a:cubicBezTo>
                  <a:cubicBezTo>
                    <a:pt x="19085" y="35015"/>
                    <a:pt x="19379" y="34988"/>
                    <a:pt x="19674" y="34935"/>
                  </a:cubicBezTo>
                  <a:lnTo>
                    <a:pt x="19754" y="34935"/>
                  </a:lnTo>
                  <a:cubicBezTo>
                    <a:pt x="20958" y="34667"/>
                    <a:pt x="21761" y="34185"/>
                    <a:pt x="22216" y="33462"/>
                  </a:cubicBezTo>
                  <a:cubicBezTo>
                    <a:pt x="22270" y="33409"/>
                    <a:pt x="22270" y="33382"/>
                    <a:pt x="22297" y="33355"/>
                  </a:cubicBezTo>
                  <a:cubicBezTo>
                    <a:pt x="22698" y="33248"/>
                    <a:pt x="23019" y="33141"/>
                    <a:pt x="23207" y="33061"/>
                  </a:cubicBezTo>
                  <a:cubicBezTo>
                    <a:pt x="23635" y="32874"/>
                    <a:pt x="24063" y="32686"/>
                    <a:pt x="24465" y="32445"/>
                  </a:cubicBezTo>
                  <a:cubicBezTo>
                    <a:pt x="25616" y="31776"/>
                    <a:pt x="26178" y="31080"/>
                    <a:pt x="26365" y="30170"/>
                  </a:cubicBezTo>
                  <a:cubicBezTo>
                    <a:pt x="26472" y="29635"/>
                    <a:pt x="26445" y="29073"/>
                    <a:pt x="26231" y="28591"/>
                  </a:cubicBezTo>
                  <a:cubicBezTo>
                    <a:pt x="26472" y="28323"/>
                    <a:pt x="26713" y="28029"/>
                    <a:pt x="26954" y="27761"/>
                  </a:cubicBezTo>
                  <a:lnTo>
                    <a:pt x="27409" y="27735"/>
                  </a:lnTo>
                  <a:cubicBezTo>
                    <a:pt x="28747" y="27654"/>
                    <a:pt x="29898" y="26771"/>
                    <a:pt x="30246" y="25486"/>
                  </a:cubicBezTo>
                  <a:cubicBezTo>
                    <a:pt x="30594" y="24282"/>
                    <a:pt x="30139" y="22890"/>
                    <a:pt x="29068" y="22114"/>
                  </a:cubicBezTo>
                  <a:lnTo>
                    <a:pt x="28587" y="21793"/>
                  </a:lnTo>
                  <a:cubicBezTo>
                    <a:pt x="28479" y="20240"/>
                    <a:pt x="28051" y="18634"/>
                    <a:pt x="27355" y="17162"/>
                  </a:cubicBezTo>
                  <a:cubicBezTo>
                    <a:pt x="27007" y="16439"/>
                    <a:pt x="26552" y="15770"/>
                    <a:pt x="26044" y="15128"/>
                  </a:cubicBezTo>
                  <a:cubicBezTo>
                    <a:pt x="26044" y="15074"/>
                    <a:pt x="26017" y="15074"/>
                    <a:pt x="26017" y="15048"/>
                  </a:cubicBezTo>
                  <a:lnTo>
                    <a:pt x="25990" y="15021"/>
                  </a:lnTo>
                  <a:cubicBezTo>
                    <a:pt x="27596" y="13923"/>
                    <a:pt x="28694" y="12451"/>
                    <a:pt x="29175" y="10605"/>
                  </a:cubicBezTo>
                  <a:cubicBezTo>
                    <a:pt x="29711" y="8624"/>
                    <a:pt x="29497" y="6643"/>
                    <a:pt x="28506" y="5171"/>
                  </a:cubicBezTo>
                  <a:cubicBezTo>
                    <a:pt x="27676" y="3913"/>
                    <a:pt x="26311" y="3083"/>
                    <a:pt x="24705" y="2843"/>
                  </a:cubicBezTo>
                  <a:cubicBezTo>
                    <a:pt x="24438" y="2806"/>
                    <a:pt x="24173" y="2789"/>
                    <a:pt x="23911" y="2789"/>
                  </a:cubicBezTo>
                  <a:cubicBezTo>
                    <a:pt x="23021" y="2789"/>
                    <a:pt x="22166" y="2987"/>
                    <a:pt x="21360" y="3298"/>
                  </a:cubicBezTo>
                  <a:lnTo>
                    <a:pt x="21360" y="3271"/>
                  </a:lnTo>
                  <a:cubicBezTo>
                    <a:pt x="20182" y="1504"/>
                    <a:pt x="18469" y="327"/>
                    <a:pt x="16676" y="59"/>
                  </a:cubicBezTo>
                  <a:cubicBezTo>
                    <a:pt x="16417" y="19"/>
                    <a:pt x="16158" y="0"/>
                    <a:pt x="15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42"/>
            <p:cNvSpPr/>
            <p:nvPr/>
          </p:nvSpPr>
          <p:spPr>
            <a:xfrm>
              <a:off x="9424750" y="4728500"/>
              <a:ext cx="220175" cy="289675"/>
            </a:xfrm>
            <a:custGeom>
              <a:avLst/>
              <a:gdLst/>
              <a:ahLst/>
              <a:cxnLst/>
              <a:rect l="l" t="t" r="r" b="b"/>
              <a:pathLst>
                <a:path w="8807" h="11587" extrusionOk="0">
                  <a:moveTo>
                    <a:pt x="3572" y="0"/>
                  </a:moveTo>
                  <a:cubicBezTo>
                    <a:pt x="2926" y="0"/>
                    <a:pt x="2264" y="234"/>
                    <a:pt x="1633" y="773"/>
                  </a:cubicBezTo>
                  <a:cubicBezTo>
                    <a:pt x="322" y="1870"/>
                    <a:pt x="1" y="4092"/>
                    <a:pt x="241" y="5698"/>
                  </a:cubicBezTo>
                  <a:cubicBezTo>
                    <a:pt x="536" y="7866"/>
                    <a:pt x="1606" y="10141"/>
                    <a:pt x="3266" y="11586"/>
                  </a:cubicBezTo>
                  <a:lnTo>
                    <a:pt x="4979" y="11319"/>
                  </a:lnTo>
                  <a:cubicBezTo>
                    <a:pt x="7067" y="8829"/>
                    <a:pt x="8806" y="5109"/>
                    <a:pt x="6799" y="2084"/>
                  </a:cubicBezTo>
                  <a:cubicBezTo>
                    <a:pt x="6006" y="868"/>
                    <a:pt x="4818" y="0"/>
                    <a:pt x="3572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42"/>
            <p:cNvSpPr/>
            <p:nvPr/>
          </p:nvSpPr>
          <p:spPr>
            <a:xfrm>
              <a:off x="9558575" y="4797325"/>
              <a:ext cx="234900" cy="222175"/>
            </a:xfrm>
            <a:custGeom>
              <a:avLst/>
              <a:gdLst/>
              <a:ahLst/>
              <a:cxnLst/>
              <a:rect l="l" t="t" r="r" b="b"/>
              <a:pathLst>
                <a:path w="9396" h="8887" extrusionOk="0">
                  <a:moveTo>
                    <a:pt x="6187" y="1"/>
                  </a:moveTo>
                  <a:cubicBezTo>
                    <a:pt x="4717" y="1"/>
                    <a:pt x="3159" y="1033"/>
                    <a:pt x="2276" y="2088"/>
                  </a:cubicBezTo>
                  <a:cubicBezTo>
                    <a:pt x="964" y="3667"/>
                    <a:pt x="1" y="5809"/>
                    <a:pt x="27" y="7896"/>
                  </a:cubicBezTo>
                  <a:lnTo>
                    <a:pt x="1232" y="8887"/>
                  </a:lnTo>
                  <a:cubicBezTo>
                    <a:pt x="4283" y="8780"/>
                    <a:pt x="7950" y="7709"/>
                    <a:pt x="8860" y="4444"/>
                  </a:cubicBezTo>
                  <a:cubicBezTo>
                    <a:pt x="9395" y="2463"/>
                    <a:pt x="8833" y="349"/>
                    <a:pt x="6585" y="27"/>
                  </a:cubicBezTo>
                  <a:cubicBezTo>
                    <a:pt x="6453" y="9"/>
                    <a:pt x="6320" y="1"/>
                    <a:pt x="618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42"/>
            <p:cNvSpPr/>
            <p:nvPr/>
          </p:nvSpPr>
          <p:spPr>
            <a:xfrm>
              <a:off x="9720500" y="5227575"/>
              <a:ext cx="90375" cy="65600"/>
            </a:xfrm>
            <a:custGeom>
              <a:avLst/>
              <a:gdLst/>
              <a:ahLst/>
              <a:cxnLst/>
              <a:rect l="l" t="t" r="r" b="b"/>
              <a:pathLst>
                <a:path w="3615" h="2624" extrusionOk="0">
                  <a:moveTo>
                    <a:pt x="1072" y="1"/>
                  </a:moveTo>
                  <a:lnTo>
                    <a:pt x="1" y="2624"/>
                  </a:lnTo>
                  <a:lnTo>
                    <a:pt x="1" y="2624"/>
                  </a:lnTo>
                  <a:lnTo>
                    <a:pt x="3052" y="2463"/>
                  </a:lnTo>
                  <a:cubicBezTo>
                    <a:pt x="3480" y="2410"/>
                    <a:pt x="3614" y="1874"/>
                    <a:pt x="3293" y="1607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42"/>
            <p:cNvSpPr/>
            <p:nvPr/>
          </p:nvSpPr>
          <p:spPr>
            <a:xfrm>
              <a:off x="9275525" y="5322075"/>
              <a:ext cx="45525" cy="141950"/>
            </a:xfrm>
            <a:custGeom>
              <a:avLst/>
              <a:gdLst/>
              <a:ahLst/>
              <a:cxnLst/>
              <a:rect l="l" t="t" r="r" b="b"/>
              <a:pathLst>
                <a:path w="1821" h="5678" extrusionOk="0">
                  <a:moveTo>
                    <a:pt x="1613" y="0"/>
                  </a:moveTo>
                  <a:cubicBezTo>
                    <a:pt x="1568" y="0"/>
                    <a:pt x="1508" y="44"/>
                    <a:pt x="1393" y="102"/>
                  </a:cubicBezTo>
                  <a:cubicBezTo>
                    <a:pt x="1259" y="182"/>
                    <a:pt x="1018" y="343"/>
                    <a:pt x="804" y="584"/>
                  </a:cubicBezTo>
                  <a:cubicBezTo>
                    <a:pt x="590" y="825"/>
                    <a:pt x="376" y="1119"/>
                    <a:pt x="242" y="1520"/>
                  </a:cubicBezTo>
                  <a:cubicBezTo>
                    <a:pt x="108" y="1922"/>
                    <a:pt x="1" y="2377"/>
                    <a:pt x="54" y="2859"/>
                  </a:cubicBezTo>
                  <a:cubicBezTo>
                    <a:pt x="81" y="3367"/>
                    <a:pt x="215" y="3796"/>
                    <a:pt x="376" y="4170"/>
                  </a:cubicBezTo>
                  <a:cubicBezTo>
                    <a:pt x="536" y="4518"/>
                    <a:pt x="777" y="4839"/>
                    <a:pt x="991" y="5054"/>
                  </a:cubicBezTo>
                  <a:cubicBezTo>
                    <a:pt x="1372" y="5482"/>
                    <a:pt x="1669" y="5678"/>
                    <a:pt x="1767" y="5678"/>
                  </a:cubicBezTo>
                  <a:cubicBezTo>
                    <a:pt x="1779" y="5678"/>
                    <a:pt x="1788" y="5675"/>
                    <a:pt x="1794" y="5669"/>
                  </a:cubicBezTo>
                  <a:cubicBezTo>
                    <a:pt x="1821" y="5642"/>
                    <a:pt x="1553" y="5375"/>
                    <a:pt x="1205" y="4893"/>
                  </a:cubicBezTo>
                  <a:cubicBezTo>
                    <a:pt x="884" y="4438"/>
                    <a:pt x="483" y="3688"/>
                    <a:pt x="456" y="2832"/>
                  </a:cubicBezTo>
                  <a:cubicBezTo>
                    <a:pt x="376" y="1949"/>
                    <a:pt x="670" y="1172"/>
                    <a:pt x="1018" y="744"/>
                  </a:cubicBezTo>
                  <a:cubicBezTo>
                    <a:pt x="1178" y="503"/>
                    <a:pt x="1339" y="343"/>
                    <a:pt x="1473" y="236"/>
                  </a:cubicBezTo>
                  <a:cubicBezTo>
                    <a:pt x="1580" y="102"/>
                    <a:pt x="1660" y="48"/>
                    <a:pt x="1660" y="22"/>
                  </a:cubicBezTo>
                  <a:cubicBezTo>
                    <a:pt x="1645" y="7"/>
                    <a:pt x="1630" y="0"/>
                    <a:pt x="1613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42"/>
            <p:cNvSpPr/>
            <p:nvPr/>
          </p:nvSpPr>
          <p:spPr>
            <a:xfrm>
              <a:off x="9365875" y="5351775"/>
              <a:ext cx="48875" cy="106575"/>
            </a:xfrm>
            <a:custGeom>
              <a:avLst/>
              <a:gdLst/>
              <a:ahLst/>
              <a:cxnLst/>
              <a:rect l="l" t="t" r="r" b="b"/>
              <a:pathLst>
                <a:path w="1955" h="4263" extrusionOk="0">
                  <a:moveTo>
                    <a:pt x="933" y="1"/>
                  </a:moveTo>
                  <a:cubicBezTo>
                    <a:pt x="889" y="1"/>
                    <a:pt x="823" y="21"/>
                    <a:pt x="750" y="65"/>
                  </a:cubicBezTo>
                  <a:cubicBezTo>
                    <a:pt x="616" y="118"/>
                    <a:pt x="455" y="225"/>
                    <a:pt x="268" y="440"/>
                  </a:cubicBezTo>
                  <a:cubicBezTo>
                    <a:pt x="134" y="627"/>
                    <a:pt x="0" y="921"/>
                    <a:pt x="0" y="1269"/>
                  </a:cubicBezTo>
                  <a:cubicBezTo>
                    <a:pt x="0" y="1590"/>
                    <a:pt x="80" y="1965"/>
                    <a:pt x="214" y="2313"/>
                  </a:cubicBezTo>
                  <a:cubicBezTo>
                    <a:pt x="482" y="2982"/>
                    <a:pt x="883" y="3518"/>
                    <a:pt x="1258" y="3839"/>
                  </a:cubicBezTo>
                  <a:cubicBezTo>
                    <a:pt x="1541" y="4121"/>
                    <a:pt x="1771" y="4263"/>
                    <a:pt x="1875" y="4263"/>
                  </a:cubicBezTo>
                  <a:cubicBezTo>
                    <a:pt x="1900" y="4263"/>
                    <a:pt x="1917" y="4255"/>
                    <a:pt x="1927" y="4240"/>
                  </a:cubicBezTo>
                  <a:cubicBezTo>
                    <a:pt x="1954" y="4213"/>
                    <a:pt x="1740" y="3999"/>
                    <a:pt x="1472" y="3651"/>
                  </a:cubicBezTo>
                  <a:cubicBezTo>
                    <a:pt x="1205" y="3303"/>
                    <a:pt x="857" y="2768"/>
                    <a:pt x="616" y="2179"/>
                  </a:cubicBezTo>
                  <a:cubicBezTo>
                    <a:pt x="482" y="1858"/>
                    <a:pt x="402" y="1564"/>
                    <a:pt x="402" y="1296"/>
                  </a:cubicBezTo>
                  <a:cubicBezTo>
                    <a:pt x="402" y="1028"/>
                    <a:pt x="455" y="787"/>
                    <a:pt x="535" y="600"/>
                  </a:cubicBezTo>
                  <a:cubicBezTo>
                    <a:pt x="723" y="225"/>
                    <a:pt x="990" y="92"/>
                    <a:pt x="990" y="38"/>
                  </a:cubicBezTo>
                  <a:cubicBezTo>
                    <a:pt x="990" y="14"/>
                    <a:pt x="969" y="1"/>
                    <a:pt x="933" y="1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42"/>
            <p:cNvSpPr/>
            <p:nvPr/>
          </p:nvSpPr>
          <p:spPr>
            <a:xfrm>
              <a:off x="9529800" y="5382825"/>
              <a:ext cx="85000" cy="90025"/>
            </a:xfrm>
            <a:custGeom>
              <a:avLst/>
              <a:gdLst/>
              <a:ahLst/>
              <a:cxnLst/>
              <a:rect l="l" t="t" r="r" b="b"/>
              <a:pathLst>
                <a:path w="3400" h="3601" extrusionOk="0">
                  <a:moveTo>
                    <a:pt x="108" y="0"/>
                  </a:moveTo>
                  <a:cubicBezTo>
                    <a:pt x="27" y="0"/>
                    <a:pt x="1" y="322"/>
                    <a:pt x="27" y="830"/>
                  </a:cubicBezTo>
                  <a:cubicBezTo>
                    <a:pt x="81" y="1098"/>
                    <a:pt x="108" y="1392"/>
                    <a:pt x="242" y="1740"/>
                  </a:cubicBezTo>
                  <a:cubicBezTo>
                    <a:pt x="349" y="2061"/>
                    <a:pt x="483" y="2409"/>
                    <a:pt x="697" y="2757"/>
                  </a:cubicBezTo>
                  <a:cubicBezTo>
                    <a:pt x="938" y="3105"/>
                    <a:pt x="1285" y="3400"/>
                    <a:pt x="1607" y="3507"/>
                  </a:cubicBezTo>
                  <a:cubicBezTo>
                    <a:pt x="1794" y="3574"/>
                    <a:pt x="1968" y="3600"/>
                    <a:pt x="2129" y="3600"/>
                  </a:cubicBezTo>
                  <a:cubicBezTo>
                    <a:pt x="2289" y="3600"/>
                    <a:pt x="2436" y="3574"/>
                    <a:pt x="2570" y="3534"/>
                  </a:cubicBezTo>
                  <a:cubicBezTo>
                    <a:pt x="3132" y="3400"/>
                    <a:pt x="3400" y="3239"/>
                    <a:pt x="3400" y="3212"/>
                  </a:cubicBezTo>
                  <a:cubicBezTo>
                    <a:pt x="3400" y="3187"/>
                    <a:pt x="3365" y="3178"/>
                    <a:pt x="3302" y="3178"/>
                  </a:cubicBezTo>
                  <a:cubicBezTo>
                    <a:pt x="3166" y="3178"/>
                    <a:pt x="2899" y="3221"/>
                    <a:pt x="2570" y="3239"/>
                  </a:cubicBezTo>
                  <a:cubicBezTo>
                    <a:pt x="2356" y="3239"/>
                    <a:pt x="2062" y="3239"/>
                    <a:pt x="1767" y="3132"/>
                  </a:cubicBezTo>
                  <a:cubicBezTo>
                    <a:pt x="1500" y="3025"/>
                    <a:pt x="1285" y="2811"/>
                    <a:pt x="1071" y="2490"/>
                  </a:cubicBezTo>
                  <a:cubicBezTo>
                    <a:pt x="884" y="2195"/>
                    <a:pt x="750" y="1874"/>
                    <a:pt x="616" y="1553"/>
                  </a:cubicBezTo>
                  <a:cubicBezTo>
                    <a:pt x="509" y="1258"/>
                    <a:pt x="402" y="991"/>
                    <a:pt x="349" y="750"/>
                  </a:cubicBezTo>
                  <a:cubicBezTo>
                    <a:pt x="215" y="29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2"/>
            <p:cNvSpPr/>
            <p:nvPr/>
          </p:nvSpPr>
          <p:spPr>
            <a:xfrm>
              <a:off x="9601400" y="5369975"/>
              <a:ext cx="108425" cy="61550"/>
            </a:xfrm>
            <a:custGeom>
              <a:avLst/>
              <a:gdLst/>
              <a:ahLst/>
              <a:cxnLst/>
              <a:rect l="l" t="t" r="r" b="b"/>
              <a:pathLst>
                <a:path w="4337" h="2462" extrusionOk="0">
                  <a:moveTo>
                    <a:pt x="34" y="0"/>
                  </a:moveTo>
                  <a:cubicBezTo>
                    <a:pt x="32" y="0"/>
                    <a:pt x="29" y="2"/>
                    <a:pt x="27" y="6"/>
                  </a:cubicBezTo>
                  <a:cubicBezTo>
                    <a:pt x="1" y="6"/>
                    <a:pt x="1" y="327"/>
                    <a:pt x="134" y="862"/>
                  </a:cubicBezTo>
                  <a:cubicBezTo>
                    <a:pt x="188" y="1130"/>
                    <a:pt x="322" y="1425"/>
                    <a:pt x="563" y="1746"/>
                  </a:cubicBezTo>
                  <a:cubicBezTo>
                    <a:pt x="804" y="2040"/>
                    <a:pt x="1125" y="2335"/>
                    <a:pt x="1580" y="2442"/>
                  </a:cubicBezTo>
                  <a:cubicBezTo>
                    <a:pt x="1700" y="2455"/>
                    <a:pt x="1821" y="2462"/>
                    <a:pt x="1934" y="2462"/>
                  </a:cubicBezTo>
                  <a:cubicBezTo>
                    <a:pt x="2048" y="2462"/>
                    <a:pt x="2155" y="2455"/>
                    <a:pt x="2249" y="2442"/>
                  </a:cubicBezTo>
                  <a:cubicBezTo>
                    <a:pt x="2463" y="2415"/>
                    <a:pt x="2624" y="2335"/>
                    <a:pt x="2784" y="2281"/>
                  </a:cubicBezTo>
                  <a:cubicBezTo>
                    <a:pt x="3132" y="2147"/>
                    <a:pt x="3427" y="2013"/>
                    <a:pt x="3668" y="1880"/>
                  </a:cubicBezTo>
                  <a:cubicBezTo>
                    <a:pt x="4096" y="1585"/>
                    <a:pt x="4337" y="1344"/>
                    <a:pt x="4310" y="1317"/>
                  </a:cubicBezTo>
                  <a:cubicBezTo>
                    <a:pt x="4306" y="1309"/>
                    <a:pt x="4295" y="1306"/>
                    <a:pt x="4279" y="1306"/>
                  </a:cubicBezTo>
                  <a:cubicBezTo>
                    <a:pt x="4184" y="1306"/>
                    <a:pt x="3894" y="1430"/>
                    <a:pt x="3507" y="1612"/>
                  </a:cubicBezTo>
                  <a:cubicBezTo>
                    <a:pt x="3266" y="1719"/>
                    <a:pt x="2972" y="1799"/>
                    <a:pt x="2650" y="1906"/>
                  </a:cubicBezTo>
                  <a:cubicBezTo>
                    <a:pt x="2408" y="1987"/>
                    <a:pt x="2150" y="2068"/>
                    <a:pt x="1899" y="2068"/>
                  </a:cubicBezTo>
                  <a:cubicBezTo>
                    <a:pt x="1819" y="2068"/>
                    <a:pt x="1739" y="2060"/>
                    <a:pt x="1660" y="2040"/>
                  </a:cubicBezTo>
                  <a:cubicBezTo>
                    <a:pt x="1312" y="1960"/>
                    <a:pt x="1018" y="1746"/>
                    <a:pt x="830" y="1505"/>
                  </a:cubicBezTo>
                  <a:cubicBezTo>
                    <a:pt x="616" y="1264"/>
                    <a:pt x="482" y="996"/>
                    <a:pt x="375" y="755"/>
                  </a:cubicBezTo>
                  <a:cubicBezTo>
                    <a:pt x="201" y="331"/>
                    <a:pt x="73" y="0"/>
                    <a:pt x="34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2"/>
            <p:cNvSpPr/>
            <p:nvPr/>
          </p:nvSpPr>
          <p:spPr>
            <a:xfrm>
              <a:off x="9175825" y="4944075"/>
              <a:ext cx="590200" cy="450300"/>
            </a:xfrm>
            <a:custGeom>
              <a:avLst/>
              <a:gdLst/>
              <a:ahLst/>
              <a:cxnLst/>
              <a:rect l="l" t="t" r="r" b="b"/>
              <a:pathLst>
                <a:path w="23608" h="18012" extrusionOk="0">
                  <a:moveTo>
                    <a:pt x="9112" y="1"/>
                  </a:moveTo>
                  <a:cubicBezTo>
                    <a:pt x="6699" y="1"/>
                    <a:pt x="4342" y="669"/>
                    <a:pt x="2463" y="2348"/>
                  </a:cubicBezTo>
                  <a:cubicBezTo>
                    <a:pt x="349" y="4221"/>
                    <a:pt x="1" y="6978"/>
                    <a:pt x="349" y="9655"/>
                  </a:cubicBezTo>
                  <a:cubicBezTo>
                    <a:pt x="590" y="11609"/>
                    <a:pt x="2062" y="13295"/>
                    <a:pt x="3561" y="14472"/>
                  </a:cubicBezTo>
                  <a:cubicBezTo>
                    <a:pt x="5862" y="16239"/>
                    <a:pt x="8405" y="17069"/>
                    <a:pt x="11216" y="17550"/>
                  </a:cubicBezTo>
                  <a:cubicBezTo>
                    <a:pt x="12527" y="17765"/>
                    <a:pt x="13892" y="17952"/>
                    <a:pt x="15230" y="18005"/>
                  </a:cubicBezTo>
                  <a:cubicBezTo>
                    <a:pt x="15343" y="18009"/>
                    <a:pt x="15456" y="18011"/>
                    <a:pt x="15569" y="18011"/>
                  </a:cubicBezTo>
                  <a:cubicBezTo>
                    <a:pt x="19299" y="18011"/>
                    <a:pt x="23215" y="15872"/>
                    <a:pt x="23501" y="11716"/>
                  </a:cubicBezTo>
                  <a:cubicBezTo>
                    <a:pt x="23608" y="10136"/>
                    <a:pt x="23233" y="8477"/>
                    <a:pt x="22537" y="7032"/>
                  </a:cubicBezTo>
                  <a:cubicBezTo>
                    <a:pt x="20985" y="3900"/>
                    <a:pt x="17505" y="2053"/>
                    <a:pt x="14374" y="956"/>
                  </a:cubicBezTo>
                  <a:cubicBezTo>
                    <a:pt x="12703" y="365"/>
                    <a:pt x="10892" y="1"/>
                    <a:pt x="9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42"/>
            <p:cNvSpPr/>
            <p:nvPr/>
          </p:nvSpPr>
          <p:spPr>
            <a:xfrm>
              <a:off x="9549875" y="5028850"/>
              <a:ext cx="164650" cy="364825"/>
            </a:xfrm>
            <a:custGeom>
              <a:avLst/>
              <a:gdLst/>
              <a:ahLst/>
              <a:cxnLst/>
              <a:rect l="l" t="t" r="r" b="b"/>
              <a:pathLst>
                <a:path w="6586" h="14593" extrusionOk="0">
                  <a:moveTo>
                    <a:pt x="4363" y="0"/>
                  </a:moveTo>
                  <a:cubicBezTo>
                    <a:pt x="4337" y="830"/>
                    <a:pt x="4283" y="1713"/>
                    <a:pt x="4230" y="2650"/>
                  </a:cubicBezTo>
                  <a:cubicBezTo>
                    <a:pt x="4149" y="3453"/>
                    <a:pt x="4042" y="4283"/>
                    <a:pt x="3908" y="5113"/>
                  </a:cubicBezTo>
                  <a:cubicBezTo>
                    <a:pt x="3855" y="5541"/>
                    <a:pt x="3775" y="5942"/>
                    <a:pt x="3694" y="6397"/>
                  </a:cubicBezTo>
                  <a:cubicBezTo>
                    <a:pt x="3641" y="6585"/>
                    <a:pt x="3587" y="6826"/>
                    <a:pt x="3507" y="7013"/>
                  </a:cubicBezTo>
                  <a:cubicBezTo>
                    <a:pt x="3453" y="7227"/>
                    <a:pt x="3427" y="7468"/>
                    <a:pt x="3346" y="7655"/>
                  </a:cubicBezTo>
                  <a:cubicBezTo>
                    <a:pt x="3106" y="8485"/>
                    <a:pt x="2784" y="9315"/>
                    <a:pt x="2490" y="10091"/>
                  </a:cubicBezTo>
                  <a:cubicBezTo>
                    <a:pt x="2142" y="10867"/>
                    <a:pt x="1767" y="11590"/>
                    <a:pt x="1419" y="12259"/>
                  </a:cubicBezTo>
                  <a:cubicBezTo>
                    <a:pt x="937" y="13116"/>
                    <a:pt x="482" y="13865"/>
                    <a:pt x="1" y="14534"/>
                  </a:cubicBezTo>
                  <a:cubicBezTo>
                    <a:pt x="108" y="14534"/>
                    <a:pt x="215" y="14534"/>
                    <a:pt x="295" y="14588"/>
                  </a:cubicBezTo>
                  <a:cubicBezTo>
                    <a:pt x="402" y="14591"/>
                    <a:pt x="509" y="14593"/>
                    <a:pt x="616" y="14593"/>
                  </a:cubicBezTo>
                  <a:cubicBezTo>
                    <a:pt x="1365" y="14593"/>
                    <a:pt x="2108" y="14511"/>
                    <a:pt x="2811" y="14347"/>
                  </a:cubicBezTo>
                  <a:cubicBezTo>
                    <a:pt x="3025" y="14079"/>
                    <a:pt x="3213" y="13785"/>
                    <a:pt x="3427" y="13517"/>
                  </a:cubicBezTo>
                  <a:cubicBezTo>
                    <a:pt x="3882" y="12768"/>
                    <a:pt x="4363" y="12018"/>
                    <a:pt x="4765" y="11135"/>
                  </a:cubicBezTo>
                  <a:cubicBezTo>
                    <a:pt x="5166" y="10252"/>
                    <a:pt x="5514" y="9368"/>
                    <a:pt x="5836" y="8351"/>
                  </a:cubicBezTo>
                  <a:cubicBezTo>
                    <a:pt x="5889" y="8137"/>
                    <a:pt x="5969" y="7843"/>
                    <a:pt x="6023" y="7629"/>
                  </a:cubicBezTo>
                  <a:cubicBezTo>
                    <a:pt x="6103" y="7388"/>
                    <a:pt x="6157" y="7120"/>
                    <a:pt x="6184" y="6879"/>
                  </a:cubicBezTo>
                  <a:cubicBezTo>
                    <a:pt x="6291" y="6397"/>
                    <a:pt x="6371" y="5916"/>
                    <a:pt x="6424" y="5461"/>
                  </a:cubicBezTo>
                  <a:cubicBezTo>
                    <a:pt x="6532" y="4497"/>
                    <a:pt x="6585" y="3614"/>
                    <a:pt x="6585" y="2784"/>
                  </a:cubicBezTo>
                  <a:lnTo>
                    <a:pt x="6585" y="2035"/>
                  </a:lnTo>
                  <a:cubicBezTo>
                    <a:pt x="5943" y="1258"/>
                    <a:pt x="5193" y="589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42"/>
            <p:cNvSpPr/>
            <p:nvPr/>
          </p:nvSpPr>
          <p:spPr>
            <a:xfrm>
              <a:off x="9382600" y="4969300"/>
              <a:ext cx="206775" cy="410200"/>
            </a:xfrm>
            <a:custGeom>
              <a:avLst/>
              <a:gdLst/>
              <a:ahLst/>
              <a:cxnLst/>
              <a:rect l="l" t="t" r="r" b="b"/>
              <a:pathLst>
                <a:path w="8271" h="16408" extrusionOk="0">
                  <a:moveTo>
                    <a:pt x="6290" y="0"/>
                  </a:moveTo>
                  <a:cubicBezTo>
                    <a:pt x="6290" y="214"/>
                    <a:pt x="6263" y="402"/>
                    <a:pt x="6263" y="616"/>
                  </a:cubicBezTo>
                  <a:cubicBezTo>
                    <a:pt x="6210" y="1820"/>
                    <a:pt x="6076" y="3185"/>
                    <a:pt x="5755" y="4711"/>
                  </a:cubicBezTo>
                  <a:cubicBezTo>
                    <a:pt x="5460" y="6237"/>
                    <a:pt x="5005" y="7869"/>
                    <a:pt x="4336" y="9475"/>
                  </a:cubicBezTo>
                  <a:cubicBezTo>
                    <a:pt x="3667" y="11108"/>
                    <a:pt x="2757" y="12527"/>
                    <a:pt x="1820" y="13731"/>
                  </a:cubicBezTo>
                  <a:cubicBezTo>
                    <a:pt x="1339" y="14320"/>
                    <a:pt x="857" y="14882"/>
                    <a:pt x="375" y="15417"/>
                  </a:cubicBezTo>
                  <a:cubicBezTo>
                    <a:pt x="241" y="15551"/>
                    <a:pt x="134" y="15685"/>
                    <a:pt x="0" y="15819"/>
                  </a:cubicBezTo>
                  <a:cubicBezTo>
                    <a:pt x="776" y="16060"/>
                    <a:pt x="1579" y="16274"/>
                    <a:pt x="2382" y="16408"/>
                  </a:cubicBezTo>
                  <a:cubicBezTo>
                    <a:pt x="2784" y="16033"/>
                    <a:pt x="3185" y="15631"/>
                    <a:pt x="3587" y="15203"/>
                  </a:cubicBezTo>
                  <a:cubicBezTo>
                    <a:pt x="4765" y="13892"/>
                    <a:pt x="5862" y="12286"/>
                    <a:pt x="6638" y="10439"/>
                  </a:cubicBezTo>
                  <a:cubicBezTo>
                    <a:pt x="7441" y="8592"/>
                    <a:pt x="7869" y="6718"/>
                    <a:pt x="8084" y="5032"/>
                  </a:cubicBezTo>
                  <a:cubicBezTo>
                    <a:pt x="8271" y="3426"/>
                    <a:pt x="8217" y="1954"/>
                    <a:pt x="8084" y="696"/>
                  </a:cubicBezTo>
                  <a:cubicBezTo>
                    <a:pt x="7468" y="429"/>
                    <a:pt x="6879" y="214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9357825" y="5146800"/>
              <a:ext cx="106425" cy="93675"/>
            </a:xfrm>
            <a:custGeom>
              <a:avLst/>
              <a:gdLst/>
              <a:ahLst/>
              <a:cxnLst/>
              <a:rect l="l" t="t" r="r" b="b"/>
              <a:pathLst>
                <a:path w="4257" h="3747" extrusionOk="0">
                  <a:moveTo>
                    <a:pt x="2118" y="0"/>
                  </a:moveTo>
                  <a:cubicBezTo>
                    <a:pt x="1745" y="0"/>
                    <a:pt x="1368" y="112"/>
                    <a:pt x="1045" y="341"/>
                  </a:cubicBezTo>
                  <a:cubicBezTo>
                    <a:pt x="188" y="930"/>
                    <a:pt x="1" y="2108"/>
                    <a:pt x="590" y="2964"/>
                  </a:cubicBezTo>
                  <a:cubicBezTo>
                    <a:pt x="949" y="3470"/>
                    <a:pt x="1526" y="3747"/>
                    <a:pt x="2110" y="3747"/>
                  </a:cubicBezTo>
                  <a:cubicBezTo>
                    <a:pt x="2485" y="3747"/>
                    <a:pt x="2862" y="3633"/>
                    <a:pt x="3186" y="3392"/>
                  </a:cubicBezTo>
                  <a:cubicBezTo>
                    <a:pt x="4043" y="2804"/>
                    <a:pt x="4257" y="1626"/>
                    <a:pt x="3641" y="796"/>
                  </a:cubicBezTo>
                  <a:cubicBezTo>
                    <a:pt x="3282" y="274"/>
                    <a:pt x="2703" y="0"/>
                    <a:pt x="2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9180525" y="5110475"/>
              <a:ext cx="57550" cy="93050"/>
            </a:xfrm>
            <a:custGeom>
              <a:avLst/>
              <a:gdLst/>
              <a:ahLst/>
              <a:cxnLst/>
              <a:rect l="l" t="t" r="r" b="b"/>
              <a:pathLst>
                <a:path w="2302" h="3722" extrusionOk="0">
                  <a:moveTo>
                    <a:pt x="428" y="1"/>
                  </a:moveTo>
                  <a:cubicBezTo>
                    <a:pt x="321" y="1"/>
                    <a:pt x="187" y="1"/>
                    <a:pt x="107" y="54"/>
                  </a:cubicBezTo>
                  <a:cubicBezTo>
                    <a:pt x="0" y="991"/>
                    <a:pt x="27" y="1982"/>
                    <a:pt x="134" y="2945"/>
                  </a:cubicBezTo>
                  <a:cubicBezTo>
                    <a:pt x="161" y="3213"/>
                    <a:pt x="241" y="3480"/>
                    <a:pt x="294" y="3721"/>
                  </a:cubicBezTo>
                  <a:lnTo>
                    <a:pt x="428" y="3721"/>
                  </a:lnTo>
                  <a:cubicBezTo>
                    <a:pt x="1472" y="3721"/>
                    <a:pt x="2302" y="2892"/>
                    <a:pt x="2302" y="1848"/>
                  </a:cubicBezTo>
                  <a:cubicBezTo>
                    <a:pt x="2302" y="857"/>
                    <a:pt x="1472" y="1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42"/>
            <p:cNvSpPr/>
            <p:nvPr/>
          </p:nvSpPr>
          <p:spPr>
            <a:xfrm>
              <a:off x="9181175" y="5143275"/>
              <a:ext cx="582850" cy="251100"/>
            </a:xfrm>
            <a:custGeom>
              <a:avLst/>
              <a:gdLst/>
              <a:ahLst/>
              <a:cxnLst/>
              <a:rect l="l" t="t" r="r" b="b"/>
              <a:pathLst>
                <a:path w="23314" h="10044" extrusionOk="0">
                  <a:moveTo>
                    <a:pt x="1" y="0"/>
                  </a:moveTo>
                  <a:cubicBezTo>
                    <a:pt x="1" y="536"/>
                    <a:pt x="28" y="1098"/>
                    <a:pt x="108" y="1633"/>
                  </a:cubicBezTo>
                  <a:cubicBezTo>
                    <a:pt x="322" y="3614"/>
                    <a:pt x="1794" y="5273"/>
                    <a:pt x="3320" y="6451"/>
                  </a:cubicBezTo>
                  <a:cubicBezTo>
                    <a:pt x="5622" y="8244"/>
                    <a:pt x="8164" y="9074"/>
                    <a:pt x="10975" y="9529"/>
                  </a:cubicBezTo>
                  <a:cubicBezTo>
                    <a:pt x="12313" y="9797"/>
                    <a:pt x="13678" y="9984"/>
                    <a:pt x="15016" y="10037"/>
                  </a:cubicBezTo>
                  <a:cubicBezTo>
                    <a:pt x="15129" y="10041"/>
                    <a:pt x="15242" y="10043"/>
                    <a:pt x="15355" y="10043"/>
                  </a:cubicBezTo>
                  <a:cubicBezTo>
                    <a:pt x="19085" y="10043"/>
                    <a:pt x="23001" y="7904"/>
                    <a:pt x="23287" y="3748"/>
                  </a:cubicBezTo>
                  <a:cubicBezTo>
                    <a:pt x="23287" y="3560"/>
                    <a:pt x="23314" y="3319"/>
                    <a:pt x="23287" y="3078"/>
                  </a:cubicBezTo>
                  <a:cubicBezTo>
                    <a:pt x="20744" y="3962"/>
                    <a:pt x="18228" y="5059"/>
                    <a:pt x="15605" y="5354"/>
                  </a:cubicBezTo>
                  <a:cubicBezTo>
                    <a:pt x="15074" y="5413"/>
                    <a:pt x="14542" y="5441"/>
                    <a:pt x="14011" y="5441"/>
                  </a:cubicBezTo>
                  <a:cubicBezTo>
                    <a:pt x="11915" y="5441"/>
                    <a:pt x="9823" y="5009"/>
                    <a:pt x="7816" y="4390"/>
                  </a:cubicBezTo>
                  <a:cubicBezTo>
                    <a:pt x="4979" y="3507"/>
                    <a:pt x="2115" y="2088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42"/>
            <p:cNvSpPr/>
            <p:nvPr/>
          </p:nvSpPr>
          <p:spPr>
            <a:xfrm>
              <a:off x="9311000" y="5123875"/>
              <a:ext cx="54900" cy="32350"/>
            </a:xfrm>
            <a:custGeom>
              <a:avLst/>
              <a:gdLst/>
              <a:ahLst/>
              <a:cxnLst/>
              <a:rect l="l" t="t" r="r" b="b"/>
              <a:pathLst>
                <a:path w="2196" h="1294" extrusionOk="0">
                  <a:moveTo>
                    <a:pt x="1258" y="0"/>
                  </a:moveTo>
                  <a:cubicBezTo>
                    <a:pt x="991" y="0"/>
                    <a:pt x="803" y="27"/>
                    <a:pt x="589" y="107"/>
                  </a:cubicBezTo>
                  <a:cubicBezTo>
                    <a:pt x="429" y="161"/>
                    <a:pt x="295" y="241"/>
                    <a:pt x="188" y="375"/>
                  </a:cubicBezTo>
                  <a:lnTo>
                    <a:pt x="81" y="482"/>
                  </a:lnTo>
                  <a:cubicBezTo>
                    <a:pt x="54" y="509"/>
                    <a:pt x="27" y="535"/>
                    <a:pt x="27" y="562"/>
                  </a:cubicBezTo>
                  <a:cubicBezTo>
                    <a:pt x="0" y="643"/>
                    <a:pt x="0" y="696"/>
                    <a:pt x="0" y="776"/>
                  </a:cubicBezTo>
                  <a:lnTo>
                    <a:pt x="81" y="991"/>
                  </a:lnTo>
                  <a:cubicBezTo>
                    <a:pt x="161" y="1017"/>
                    <a:pt x="188" y="1071"/>
                    <a:pt x="268" y="1098"/>
                  </a:cubicBezTo>
                  <a:cubicBezTo>
                    <a:pt x="295" y="1098"/>
                    <a:pt x="295" y="1151"/>
                    <a:pt x="322" y="1151"/>
                  </a:cubicBezTo>
                  <a:cubicBezTo>
                    <a:pt x="455" y="1205"/>
                    <a:pt x="562" y="1231"/>
                    <a:pt x="696" y="1285"/>
                  </a:cubicBezTo>
                  <a:cubicBezTo>
                    <a:pt x="746" y="1291"/>
                    <a:pt x="794" y="1294"/>
                    <a:pt x="843" y="1294"/>
                  </a:cubicBezTo>
                  <a:cubicBezTo>
                    <a:pt x="1447" y="1294"/>
                    <a:pt x="1945" y="842"/>
                    <a:pt x="2168" y="321"/>
                  </a:cubicBezTo>
                  <a:cubicBezTo>
                    <a:pt x="2195" y="268"/>
                    <a:pt x="2168" y="214"/>
                    <a:pt x="2142" y="188"/>
                  </a:cubicBezTo>
                  <a:cubicBezTo>
                    <a:pt x="2126" y="156"/>
                    <a:pt x="2101" y="143"/>
                    <a:pt x="2072" y="143"/>
                  </a:cubicBezTo>
                  <a:cubicBezTo>
                    <a:pt x="2052" y="143"/>
                    <a:pt x="2030" y="150"/>
                    <a:pt x="2008" y="161"/>
                  </a:cubicBezTo>
                  <a:lnTo>
                    <a:pt x="1954" y="161"/>
                  </a:lnTo>
                  <a:cubicBezTo>
                    <a:pt x="1874" y="107"/>
                    <a:pt x="1740" y="80"/>
                    <a:pt x="1553" y="27"/>
                  </a:cubicBezTo>
                  <a:cubicBezTo>
                    <a:pt x="1472" y="27"/>
                    <a:pt x="1365" y="0"/>
                    <a:pt x="1258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42"/>
            <p:cNvSpPr/>
            <p:nvPr/>
          </p:nvSpPr>
          <p:spPr>
            <a:xfrm>
              <a:off x="9415375" y="5014575"/>
              <a:ext cx="62925" cy="47775"/>
            </a:xfrm>
            <a:custGeom>
              <a:avLst/>
              <a:gdLst/>
              <a:ahLst/>
              <a:cxnLst/>
              <a:rect l="l" t="t" r="r" b="b"/>
              <a:pathLst>
                <a:path w="2517" h="1911" extrusionOk="0">
                  <a:moveTo>
                    <a:pt x="500" y="1"/>
                  </a:moveTo>
                  <a:cubicBezTo>
                    <a:pt x="316" y="1"/>
                    <a:pt x="176" y="56"/>
                    <a:pt x="108" y="170"/>
                  </a:cubicBezTo>
                  <a:cubicBezTo>
                    <a:pt x="1" y="304"/>
                    <a:pt x="28" y="545"/>
                    <a:pt x="215" y="759"/>
                  </a:cubicBezTo>
                  <a:cubicBezTo>
                    <a:pt x="322" y="1000"/>
                    <a:pt x="590" y="1267"/>
                    <a:pt x="911" y="1481"/>
                  </a:cubicBezTo>
                  <a:cubicBezTo>
                    <a:pt x="964" y="1535"/>
                    <a:pt x="1045" y="1562"/>
                    <a:pt x="1098" y="1615"/>
                  </a:cubicBezTo>
                  <a:cubicBezTo>
                    <a:pt x="1430" y="1805"/>
                    <a:pt x="1770" y="1910"/>
                    <a:pt x="2027" y="1910"/>
                  </a:cubicBezTo>
                  <a:cubicBezTo>
                    <a:pt x="2206" y="1910"/>
                    <a:pt x="2344" y="1859"/>
                    <a:pt x="2410" y="1749"/>
                  </a:cubicBezTo>
                  <a:cubicBezTo>
                    <a:pt x="2517" y="1615"/>
                    <a:pt x="2463" y="1374"/>
                    <a:pt x="2303" y="1134"/>
                  </a:cubicBezTo>
                  <a:cubicBezTo>
                    <a:pt x="2169" y="893"/>
                    <a:pt x="1901" y="625"/>
                    <a:pt x="1607" y="438"/>
                  </a:cubicBezTo>
                  <a:cubicBezTo>
                    <a:pt x="1553" y="411"/>
                    <a:pt x="1500" y="357"/>
                    <a:pt x="1419" y="304"/>
                  </a:cubicBezTo>
                  <a:cubicBezTo>
                    <a:pt x="1080" y="103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42"/>
            <p:cNvSpPr/>
            <p:nvPr/>
          </p:nvSpPr>
          <p:spPr>
            <a:xfrm>
              <a:off x="9250100" y="4983625"/>
              <a:ext cx="68275" cy="32500"/>
            </a:xfrm>
            <a:custGeom>
              <a:avLst/>
              <a:gdLst/>
              <a:ahLst/>
              <a:cxnLst/>
              <a:rect l="l" t="t" r="r" b="b"/>
              <a:pathLst>
                <a:path w="2731" h="1300" extrusionOk="0">
                  <a:moveTo>
                    <a:pt x="1775" y="0"/>
                  </a:moveTo>
                  <a:cubicBezTo>
                    <a:pt x="1610" y="0"/>
                    <a:pt x="1434" y="15"/>
                    <a:pt x="1259" y="43"/>
                  </a:cubicBezTo>
                  <a:cubicBezTo>
                    <a:pt x="723" y="123"/>
                    <a:pt x="268" y="337"/>
                    <a:pt x="54" y="605"/>
                  </a:cubicBezTo>
                  <a:cubicBezTo>
                    <a:pt x="1" y="712"/>
                    <a:pt x="1" y="766"/>
                    <a:pt x="1" y="873"/>
                  </a:cubicBezTo>
                  <a:cubicBezTo>
                    <a:pt x="1" y="980"/>
                    <a:pt x="54" y="1060"/>
                    <a:pt x="188" y="1140"/>
                  </a:cubicBezTo>
                  <a:cubicBezTo>
                    <a:pt x="375" y="1252"/>
                    <a:pt x="678" y="1299"/>
                    <a:pt x="1018" y="1299"/>
                  </a:cubicBezTo>
                  <a:cubicBezTo>
                    <a:pt x="1165" y="1299"/>
                    <a:pt x="1319" y="1290"/>
                    <a:pt x="1473" y="1274"/>
                  </a:cubicBezTo>
                  <a:cubicBezTo>
                    <a:pt x="1981" y="1167"/>
                    <a:pt x="2463" y="980"/>
                    <a:pt x="2650" y="712"/>
                  </a:cubicBezTo>
                  <a:cubicBezTo>
                    <a:pt x="2731" y="605"/>
                    <a:pt x="2731" y="525"/>
                    <a:pt x="2731" y="444"/>
                  </a:cubicBezTo>
                  <a:cubicBezTo>
                    <a:pt x="2731" y="337"/>
                    <a:pt x="2624" y="230"/>
                    <a:pt x="2543" y="177"/>
                  </a:cubicBezTo>
                  <a:cubicBezTo>
                    <a:pt x="2368" y="54"/>
                    <a:pt x="2090" y="0"/>
                    <a:pt x="177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42"/>
            <p:cNvSpPr/>
            <p:nvPr/>
          </p:nvSpPr>
          <p:spPr>
            <a:xfrm>
              <a:off x="9302975" y="5089075"/>
              <a:ext cx="73625" cy="67225"/>
            </a:xfrm>
            <a:custGeom>
              <a:avLst/>
              <a:gdLst/>
              <a:ahLst/>
              <a:cxnLst/>
              <a:rect l="l" t="t" r="r" b="b"/>
              <a:pathLst>
                <a:path w="2945" h="2689" extrusionOk="0">
                  <a:moveTo>
                    <a:pt x="1713" y="1446"/>
                  </a:moveTo>
                  <a:lnTo>
                    <a:pt x="2115" y="1526"/>
                  </a:lnTo>
                  <a:cubicBezTo>
                    <a:pt x="2222" y="1580"/>
                    <a:pt x="2329" y="1606"/>
                    <a:pt x="2436" y="1660"/>
                  </a:cubicBezTo>
                  <a:cubicBezTo>
                    <a:pt x="2356" y="1794"/>
                    <a:pt x="2302" y="1901"/>
                    <a:pt x="2222" y="2008"/>
                  </a:cubicBezTo>
                  <a:lnTo>
                    <a:pt x="1927" y="2302"/>
                  </a:lnTo>
                  <a:cubicBezTo>
                    <a:pt x="1820" y="2329"/>
                    <a:pt x="1767" y="2409"/>
                    <a:pt x="1660" y="2436"/>
                  </a:cubicBezTo>
                  <a:cubicBezTo>
                    <a:pt x="1553" y="2463"/>
                    <a:pt x="1499" y="2516"/>
                    <a:pt x="1392" y="2516"/>
                  </a:cubicBezTo>
                  <a:lnTo>
                    <a:pt x="1124" y="2516"/>
                  </a:lnTo>
                  <a:cubicBezTo>
                    <a:pt x="1017" y="2516"/>
                    <a:pt x="910" y="2463"/>
                    <a:pt x="857" y="2436"/>
                  </a:cubicBezTo>
                  <a:cubicBezTo>
                    <a:pt x="857" y="2436"/>
                    <a:pt x="830" y="2409"/>
                    <a:pt x="776" y="2409"/>
                  </a:cubicBezTo>
                  <a:cubicBezTo>
                    <a:pt x="750" y="2383"/>
                    <a:pt x="723" y="2383"/>
                    <a:pt x="696" y="2329"/>
                  </a:cubicBezTo>
                  <a:cubicBezTo>
                    <a:pt x="616" y="2302"/>
                    <a:pt x="589" y="2249"/>
                    <a:pt x="509" y="2168"/>
                  </a:cubicBezTo>
                  <a:cubicBezTo>
                    <a:pt x="482" y="2168"/>
                    <a:pt x="455" y="2142"/>
                    <a:pt x="455" y="2115"/>
                  </a:cubicBezTo>
                  <a:lnTo>
                    <a:pt x="482" y="2061"/>
                  </a:lnTo>
                  <a:lnTo>
                    <a:pt x="509" y="2008"/>
                  </a:lnTo>
                  <a:lnTo>
                    <a:pt x="535" y="1927"/>
                  </a:lnTo>
                  <a:lnTo>
                    <a:pt x="535" y="1981"/>
                  </a:lnTo>
                  <a:cubicBezTo>
                    <a:pt x="616" y="1874"/>
                    <a:pt x="723" y="1767"/>
                    <a:pt x="803" y="1713"/>
                  </a:cubicBezTo>
                  <a:cubicBezTo>
                    <a:pt x="883" y="1633"/>
                    <a:pt x="991" y="1580"/>
                    <a:pt x="1071" y="1526"/>
                  </a:cubicBezTo>
                  <a:cubicBezTo>
                    <a:pt x="1178" y="1472"/>
                    <a:pt x="1285" y="1472"/>
                    <a:pt x="1392" y="1446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0" y="188"/>
                    <a:pt x="54" y="295"/>
                    <a:pt x="54" y="429"/>
                  </a:cubicBezTo>
                  <a:cubicBezTo>
                    <a:pt x="0" y="562"/>
                    <a:pt x="0" y="670"/>
                    <a:pt x="0" y="803"/>
                  </a:cubicBezTo>
                  <a:cubicBezTo>
                    <a:pt x="0" y="1071"/>
                    <a:pt x="0" y="1258"/>
                    <a:pt x="54" y="1472"/>
                  </a:cubicBezTo>
                  <a:cubicBezTo>
                    <a:pt x="54" y="1606"/>
                    <a:pt x="80" y="1713"/>
                    <a:pt x="107" y="1794"/>
                  </a:cubicBezTo>
                  <a:cubicBezTo>
                    <a:pt x="134" y="1927"/>
                    <a:pt x="214" y="2008"/>
                    <a:pt x="241" y="2115"/>
                  </a:cubicBezTo>
                  <a:cubicBezTo>
                    <a:pt x="348" y="2302"/>
                    <a:pt x="482" y="2436"/>
                    <a:pt x="643" y="2543"/>
                  </a:cubicBezTo>
                  <a:cubicBezTo>
                    <a:pt x="776" y="2597"/>
                    <a:pt x="937" y="2677"/>
                    <a:pt x="1124" y="2677"/>
                  </a:cubicBezTo>
                  <a:cubicBezTo>
                    <a:pt x="1171" y="2685"/>
                    <a:pt x="1216" y="2688"/>
                    <a:pt x="1259" y="2688"/>
                  </a:cubicBezTo>
                  <a:cubicBezTo>
                    <a:pt x="1363" y="2688"/>
                    <a:pt x="1458" y="2669"/>
                    <a:pt x="1553" y="2650"/>
                  </a:cubicBezTo>
                  <a:cubicBezTo>
                    <a:pt x="1686" y="2597"/>
                    <a:pt x="1820" y="2543"/>
                    <a:pt x="1927" y="2463"/>
                  </a:cubicBezTo>
                  <a:cubicBezTo>
                    <a:pt x="2034" y="2409"/>
                    <a:pt x="2115" y="2302"/>
                    <a:pt x="2222" y="2195"/>
                  </a:cubicBezTo>
                  <a:cubicBezTo>
                    <a:pt x="2436" y="2008"/>
                    <a:pt x="2543" y="1767"/>
                    <a:pt x="2704" y="1472"/>
                  </a:cubicBezTo>
                  <a:cubicBezTo>
                    <a:pt x="2784" y="1205"/>
                    <a:pt x="2891" y="937"/>
                    <a:pt x="2944" y="643"/>
                  </a:cubicBezTo>
                  <a:lnTo>
                    <a:pt x="2329" y="643"/>
                  </a:lnTo>
                  <a:cubicBezTo>
                    <a:pt x="2008" y="643"/>
                    <a:pt x="1740" y="589"/>
                    <a:pt x="1446" y="536"/>
                  </a:cubicBezTo>
                  <a:cubicBezTo>
                    <a:pt x="1151" y="455"/>
                    <a:pt x="883" y="375"/>
                    <a:pt x="643" y="268"/>
                  </a:cubicBezTo>
                  <a:cubicBezTo>
                    <a:pt x="535" y="241"/>
                    <a:pt x="455" y="188"/>
                    <a:pt x="348" y="134"/>
                  </a:cubicBezTo>
                  <a:cubicBezTo>
                    <a:pt x="321" y="107"/>
                    <a:pt x="268" y="107"/>
                    <a:pt x="241" y="54"/>
                  </a:cubicBezTo>
                  <a:cubicBezTo>
                    <a:pt x="214" y="27"/>
                    <a:pt x="188" y="27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42"/>
            <p:cNvSpPr/>
            <p:nvPr/>
          </p:nvSpPr>
          <p:spPr>
            <a:xfrm>
              <a:off x="9252100" y="5050800"/>
              <a:ext cx="32150" cy="48500"/>
            </a:xfrm>
            <a:custGeom>
              <a:avLst/>
              <a:gdLst/>
              <a:ahLst/>
              <a:cxnLst/>
              <a:rect l="l" t="t" r="r" b="b"/>
              <a:pathLst>
                <a:path w="1286" h="1940" extrusionOk="0">
                  <a:moveTo>
                    <a:pt x="804" y="1"/>
                  </a:moveTo>
                  <a:cubicBezTo>
                    <a:pt x="677" y="1"/>
                    <a:pt x="519" y="80"/>
                    <a:pt x="402" y="220"/>
                  </a:cubicBezTo>
                  <a:cubicBezTo>
                    <a:pt x="269" y="380"/>
                    <a:pt x="188" y="595"/>
                    <a:pt x="108" y="862"/>
                  </a:cubicBezTo>
                  <a:cubicBezTo>
                    <a:pt x="1" y="1317"/>
                    <a:pt x="108" y="1772"/>
                    <a:pt x="349" y="1906"/>
                  </a:cubicBezTo>
                  <a:cubicBezTo>
                    <a:pt x="376" y="1906"/>
                    <a:pt x="402" y="1933"/>
                    <a:pt x="456" y="1933"/>
                  </a:cubicBezTo>
                  <a:cubicBezTo>
                    <a:pt x="473" y="1937"/>
                    <a:pt x="492" y="1939"/>
                    <a:pt x="512" y="1939"/>
                  </a:cubicBezTo>
                  <a:cubicBezTo>
                    <a:pt x="621" y="1939"/>
                    <a:pt x="772" y="1876"/>
                    <a:pt x="884" y="1719"/>
                  </a:cubicBezTo>
                  <a:cubicBezTo>
                    <a:pt x="1018" y="1558"/>
                    <a:pt x="1125" y="1371"/>
                    <a:pt x="1179" y="1103"/>
                  </a:cubicBezTo>
                  <a:cubicBezTo>
                    <a:pt x="1286" y="621"/>
                    <a:pt x="1179" y="193"/>
                    <a:pt x="938" y="59"/>
                  </a:cubicBezTo>
                  <a:cubicBezTo>
                    <a:pt x="911" y="59"/>
                    <a:pt x="884" y="6"/>
                    <a:pt x="857" y="6"/>
                  </a:cubicBezTo>
                  <a:cubicBezTo>
                    <a:pt x="840" y="2"/>
                    <a:pt x="823" y="1"/>
                    <a:pt x="804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2"/>
            <p:cNvSpPr/>
            <p:nvPr/>
          </p:nvSpPr>
          <p:spPr>
            <a:xfrm>
              <a:off x="9406025" y="5092250"/>
              <a:ext cx="32125" cy="47875"/>
            </a:xfrm>
            <a:custGeom>
              <a:avLst/>
              <a:gdLst/>
              <a:ahLst/>
              <a:cxnLst/>
              <a:rect l="l" t="t" r="r" b="b"/>
              <a:pathLst>
                <a:path w="1285" h="1915" extrusionOk="0">
                  <a:moveTo>
                    <a:pt x="772" y="1"/>
                  </a:moveTo>
                  <a:cubicBezTo>
                    <a:pt x="663" y="1"/>
                    <a:pt x="514" y="60"/>
                    <a:pt x="402" y="195"/>
                  </a:cubicBezTo>
                  <a:cubicBezTo>
                    <a:pt x="268" y="382"/>
                    <a:pt x="161" y="569"/>
                    <a:pt x="107" y="837"/>
                  </a:cubicBezTo>
                  <a:cubicBezTo>
                    <a:pt x="0" y="1319"/>
                    <a:pt x="107" y="1747"/>
                    <a:pt x="348" y="1881"/>
                  </a:cubicBezTo>
                  <a:cubicBezTo>
                    <a:pt x="375" y="1881"/>
                    <a:pt x="402" y="1908"/>
                    <a:pt x="428" y="1908"/>
                  </a:cubicBezTo>
                  <a:cubicBezTo>
                    <a:pt x="450" y="1912"/>
                    <a:pt x="473" y="1914"/>
                    <a:pt x="497" y="1914"/>
                  </a:cubicBezTo>
                  <a:cubicBezTo>
                    <a:pt x="622" y="1914"/>
                    <a:pt x="771" y="1855"/>
                    <a:pt x="883" y="1720"/>
                  </a:cubicBezTo>
                  <a:cubicBezTo>
                    <a:pt x="1017" y="1533"/>
                    <a:pt x="1097" y="1345"/>
                    <a:pt x="1178" y="1078"/>
                  </a:cubicBezTo>
                  <a:cubicBezTo>
                    <a:pt x="1285" y="596"/>
                    <a:pt x="1178" y="168"/>
                    <a:pt x="937" y="34"/>
                  </a:cubicBezTo>
                  <a:cubicBezTo>
                    <a:pt x="910" y="34"/>
                    <a:pt x="883" y="7"/>
                    <a:pt x="830" y="7"/>
                  </a:cubicBezTo>
                  <a:cubicBezTo>
                    <a:pt x="812" y="3"/>
                    <a:pt x="793" y="1"/>
                    <a:pt x="77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0" name="Google Shape;6550;p42"/>
          <p:cNvGrpSpPr/>
          <p:nvPr/>
        </p:nvGrpSpPr>
        <p:grpSpPr>
          <a:xfrm>
            <a:off x="6230807" y="501022"/>
            <a:ext cx="896106" cy="871131"/>
            <a:chOff x="4500050" y="484925"/>
            <a:chExt cx="1494425" cy="1452775"/>
          </a:xfrm>
        </p:grpSpPr>
        <p:sp>
          <p:nvSpPr>
            <p:cNvPr id="6551" name="Google Shape;6551;p42"/>
            <p:cNvSpPr/>
            <p:nvPr/>
          </p:nvSpPr>
          <p:spPr>
            <a:xfrm>
              <a:off x="4500050" y="484925"/>
              <a:ext cx="1494425" cy="1452775"/>
            </a:xfrm>
            <a:custGeom>
              <a:avLst/>
              <a:gdLst/>
              <a:ahLst/>
              <a:cxnLst/>
              <a:rect l="l" t="t" r="r" b="b"/>
              <a:pathLst>
                <a:path w="59777" h="58111" extrusionOk="0">
                  <a:moveTo>
                    <a:pt x="16898" y="1"/>
                  </a:moveTo>
                  <a:cubicBezTo>
                    <a:pt x="16847" y="1"/>
                    <a:pt x="16797" y="1"/>
                    <a:pt x="16746" y="2"/>
                  </a:cubicBezTo>
                  <a:cubicBezTo>
                    <a:pt x="14411" y="2"/>
                    <a:pt x="12143" y="569"/>
                    <a:pt x="10174" y="1503"/>
                  </a:cubicBezTo>
                  <a:cubicBezTo>
                    <a:pt x="7539" y="2837"/>
                    <a:pt x="5571" y="4905"/>
                    <a:pt x="4470" y="7507"/>
                  </a:cubicBezTo>
                  <a:cubicBezTo>
                    <a:pt x="3169" y="10609"/>
                    <a:pt x="2903" y="14345"/>
                    <a:pt x="3837" y="18015"/>
                  </a:cubicBezTo>
                  <a:cubicBezTo>
                    <a:pt x="4103" y="19316"/>
                    <a:pt x="4537" y="20583"/>
                    <a:pt x="5071" y="21784"/>
                  </a:cubicBezTo>
                  <a:cubicBezTo>
                    <a:pt x="4804" y="21851"/>
                    <a:pt x="4504" y="21951"/>
                    <a:pt x="4204" y="22118"/>
                  </a:cubicBezTo>
                  <a:cubicBezTo>
                    <a:pt x="2102" y="23152"/>
                    <a:pt x="1268" y="25653"/>
                    <a:pt x="2235" y="27755"/>
                  </a:cubicBezTo>
                  <a:cubicBezTo>
                    <a:pt x="2235" y="27755"/>
                    <a:pt x="2202" y="27755"/>
                    <a:pt x="2202" y="27788"/>
                  </a:cubicBezTo>
                  <a:cubicBezTo>
                    <a:pt x="334" y="29256"/>
                    <a:pt x="1" y="31925"/>
                    <a:pt x="1435" y="33793"/>
                  </a:cubicBezTo>
                  <a:cubicBezTo>
                    <a:pt x="2275" y="34875"/>
                    <a:pt x="3524" y="35461"/>
                    <a:pt x="4806" y="35461"/>
                  </a:cubicBezTo>
                  <a:cubicBezTo>
                    <a:pt x="5459" y="35461"/>
                    <a:pt x="6120" y="35309"/>
                    <a:pt x="6739" y="34993"/>
                  </a:cubicBezTo>
                  <a:cubicBezTo>
                    <a:pt x="7006" y="34860"/>
                    <a:pt x="7239" y="34693"/>
                    <a:pt x="7439" y="34526"/>
                  </a:cubicBezTo>
                  <a:cubicBezTo>
                    <a:pt x="7539" y="34460"/>
                    <a:pt x="7673" y="34360"/>
                    <a:pt x="7739" y="34293"/>
                  </a:cubicBezTo>
                  <a:lnTo>
                    <a:pt x="8373" y="34526"/>
                  </a:lnTo>
                  <a:cubicBezTo>
                    <a:pt x="8773" y="34760"/>
                    <a:pt x="9174" y="34927"/>
                    <a:pt x="9541" y="35127"/>
                  </a:cubicBezTo>
                  <a:cubicBezTo>
                    <a:pt x="9541" y="35494"/>
                    <a:pt x="9541" y="35861"/>
                    <a:pt x="9574" y="36261"/>
                  </a:cubicBezTo>
                  <a:cubicBezTo>
                    <a:pt x="9674" y="36928"/>
                    <a:pt x="9774" y="37595"/>
                    <a:pt x="10008" y="38296"/>
                  </a:cubicBezTo>
                  <a:cubicBezTo>
                    <a:pt x="10375" y="39497"/>
                    <a:pt x="10908" y="40698"/>
                    <a:pt x="11742" y="42132"/>
                  </a:cubicBezTo>
                  <a:cubicBezTo>
                    <a:pt x="13443" y="44967"/>
                    <a:pt x="15678" y="47703"/>
                    <a:pt x="18747" y="50705"/>
                  </a:cubicBezTo>
                  <a:cubicBezTo>
                    <a:pt x="19014" y="50972"/>
                    <a:pt x="19248" y="51205"/>
                    <a:pt x="19514" y="51439"/>
                  </a:cubicBezTo>
                  <a:cubicBezTo>
                    <a:pt x="20882" y="52706"/>
                    <a:pt x="22150" y="53774"/>
                    <a:pt x="23351" y="54674"/>
                  </a:cubicBezTo>
                  <a:cubicBezTo>
                    <a:pt x="23417" y="54774"/>
                    <a:pt x="23551" y="54808"/>
                    <a:pt x="23617" y="54874"/>
                  </a:cubicBezTo>
                  <a:lnTo>
                    <a:pt x="23717" y="54941"/>
                  </a:lnTo>
                  <a:cubicBezTo>
                    <a:pt x="24184" y="55275"/>
                    <a:pt x="24585" y="55541"/>
                    <a:pt x="24952" y="55775"/>
                  </a:cubicBezTo>
                  <a:cubicBezTo>
                    <a:pt x="26620" y="56809"/>
                    <a:pt x="28221" y="57510"/>
                    <a:pt x="29755" y="57843"/>
                  </a:cubicBezTo>
                  <a:cubicBezTo>
                    <a:pt x="30489" y="58021"/>
                    <a:pt x="31208" y="58110"/>
                    <a:pt x="31912" y="58110"/>
                  </a:cubicBezTo>
                  <a:cubicBezTo>
                    <a:pt x="32264" y="58110"/>
                    <a:pt x="32613" y="58088"/>
                    <a:pt x="32957" y="58043"/>
                  </a:cubicBezTo>
                  <a:cubicBezTo>
                    <a:pt x="33925" y="57977"/>
                    <a:pt x="34925" y="57676"/>
                    <a:pt x="35793" y="57209"/>
                  </a:cubicBezTo>
                  <a:cubicBezTo>
                    <a:pt x="38194" y="56008"/>
                    <a:pt x="39729" y="53840"/>
                    <a:pt x="39929" y="51472"/>
                  </a:cubicBezTo>
                  <a:cubicBezTo>
                    <a:pt x="44099" y="51305"/>
                    <a:pt x="47935" y="50104"/>
                    <a:pt x="51471" y="47936"/>
                  </a:cubicBezTo>
                  <a:cubicBezTo>
                    <a:pt x="55307" y="45534"/>
                    <a:pt x="59777" y="41331"/>
                    <a:pt x="59310" y="34693"/>
                  </a:cubicBezTo>
                  <a:cubicBezTo>
                    <a:pt x="59076" y="31257"/>
                    <a:pt x="57108" y="28355"/>
                    <a:pt x="53739" y="26587"/>
                  </a:cubicBezTo>
                  <a:cubicBezTo>
                    <a:pt x="51371" y="25434"/>
                    <a:pt x="48449" y="24776"/>
                    <a:pt x="45518" y="24776"/>
                  </a:cubicBezTo>
                  <a:cubicBezTo>
                    <a:pt x="45312" y="24776"/>
                    <a:pt x="45106" y="24780"/>
                    <a:pt x="44899" y="24786"/>
                  </a:cubicBezTo>
                  <a:cubicBezTo>
                    <a:pt x="43665" y="24820"/>
                    <a:pt x="42531" y="24953"/>
                    <a:pt x="41497" y="25153"/>
                  </a:cubicBezTo>
                  <a:cubicBezTo>
                    <a:pt x="42531" y="18415"/>
                    <a:pt x="40763" y="11443"/>
                    <a:pt x="36660" y="6773"/>
                  </a:cubicBezTo>
                  <a:cubicBezTo>
                    <a:pt x="34191" y="3995"/>
                    <a:pt x="30464" y="2474"/>
                    <a:pt x="26380" y="2474"/>
                  </a:cubicBezTo>
                  <a:cubicBezTo>
                    <a:pt x="26050" y="2474"/>
                    <a:pt x="25719" y="2484"/>
                    <a:pt x="25385" y="2504"/>
                  </a:cubicBezTo>
                  <a:cubicBezTo>
                    <a:pt x="25319" y="2470"/>
                    <a:pt x="25252" y="2437"/>
                    <a:pt x="25185" y="2403"/>
                  </a:cubicBezTo>
                  <a:cubicBezTo>
                    <a:pt x="22599" y="865"/>
                    <a:pt x="19595" y="1"/>
                    <a:pt x="16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2"/>
            <p:cNvSpPr/>
            <p:nvPr/>
          </p:nvSpPr>
          <p:spPr>
            <a:xfrm>
              <a:off x="4646000" y="555000"/>
              <a:ext cx="542075" cy="787250"/>
            </a:xfrm>
            <a:custGeom>
              <a:avLst/>
              <a:gdLst/>
              <a:ahLst/>
              <a:cxnLst/>
              <a:rect l="l" t="t" r="r" b="b"/>
              <a:pathLst>
                <a:path w="21683" h="31490" extrusionOk="0">
                  <a:moveTo>
                    <a:pt x="10874" y="1"/>
                  </a:moveTo>
                  <a:cubicBezTo>
                    <a:pt x="6805" y="1"/>
                    <a:pt x="2835" y="1869"/>
                    <a:pt x="1168" y="5805"/>
                  </a:cubicBezTo>
                  <a:cubicBezTo>
                    <a:pt x="33" y="8507"/>
                    <a:pt x="0" y="11709"/>
                    <a:pt x="701" y="14544"/>
                  </a:cubicBezTo>
                  <a:cubicBezTo>
                    <a:pt x="2635" y="22484"/>
                    <a:pt x="8473" y="28154"/>
                    <a:pt x="15711" y="31490"/>
                  </a:cubicBezTo>
                  <a:lnTo>
                    <a:pt x="21682" y="6339"/>
                  </a:lnTo>
                  <a:cubicBezTo>
                    <a:pt x="21048" y="4471"/>
                    <a:pt x="19581" y="3003"/>
                    <a:pt x="17879" y="2002"/>
                  </a:cubicBezTo>
                  <a:cubicBezTo>
                    <a:pt x="15845" y="835"/>
                    <a:pt x="13243" y="1"/>
                    <a:pt x="10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2"/>
            <p:cNvSpPr/>
            <p:nvPr/>
          </p:nvSpPr>
          <p:spPr>
            <a:xfrm>
              <a:off x="4725200" y="648750"/>
              <a:ext cx="370300" cy="535075"/>
            </a:xfrm>
            <a:custGeom>
              <a:avLst/>
              <a:gdLst/>
              <a:ahLst/>
              <a:cxnLst/>
              <a:rect l="l" t="t" r="r" b="b"/>
              <a:pathLst>
                <a:path w="14812" h="21403" extrusionOk="0">
                  <a:moveTo>
                    <a:pt x="8322" y="0"/>
                  </a:moveTo>
                  <a:cubicBezTo>
                    <a:pt x="7956" y="0"/>
                    <a:pt x="7592" y="68"/>
                    <a:pt x="7239" y="220"/>
                  </a:cubicBezTo>
                  <a:cubicBezTo>
                    <a:pt x="6205" y="654"/>
                    <a:pt x="5572" y="1755"/>
                    <a:pt x="5371" y="2822"/>
                  </a:cubicBezTo>
                  <a:cubicBezTo>
                    <a:pt x="5171" y="3956"/>
                    <a:pt x="5371" y="5090"/>
                    <a:pt x="5638" y="6158"/>
                  </a:cubicBezTo>
                  <a:cubicBezTo>
                    <a:pt x="4668" y="5530"/>
                    <a:pt x="3478" y="5195"/>
                    <a:pt x="2298" y="5195"/>
                  </a:cubicBezTo>
                  <a:cubicBezTo>
                    <a:pt x="2098" y="5195"/>
                    <a:pt x="1900" y="5205"/>
                    <a:pt x="1702" y="5224"/>
                  </a:cubicBezTo>
                  <a:cubicBezTo>
                    <a:pt x="1235" y="5257"/>
                    <a:pt x="802" y="5391"/>
                    <a:pt x="468" y="5724"/>
                  </a:cubicBezTo>
                  <a:cubicBezTo>
                    <a:pt x="68" y="6091"/>
                    <a:pt x="1" y="6725"/>
                    <a:pt x="1" y="7259"/>
                  </a:cubicBezTo>
                  <a:cubicBezTo>
                    <a:pt x="34" y="10294"/>
                    <a:pt x="1836" y="13063"/>
                    <a:pt x="3837" y="15398"/>
                  </a:cubicBezTo>
                  <a:cubicBezTo>
                    <a:pt x="5738" y="17599"/>
                    <a:pt x="7907" y="19634"/>
                    <a:pt x="10242" y="21402"/>
                  </a:cubicBezTo>
                  <a:lnTo>
                    <a:pt x="14812" y="7692"/>
                  </a:lnTo>
                  <a:cubicBezTo>
                    <a:pt x="14478" y="5324"/>
                    <a:pt x="13310" y="3122"/>
                    <a:pt x="11543" y="1488"/>
                  </a:cubicBezTo>
                  <a:cubicBezTo>
                    <a:pt x="10655" y="677"/>
                    <a:pt x="9479" y="0"/>
                    <a:pt x="8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2"/>
            <p:cNvSpPr/>
            <p:nvPr/>
          </p:nvSpPr>
          <p:spPr>
            <a:xfrm>
              <a:off x="4630150" y="1252925"/>
              <a:ext cx="207675" cy="85250"/>
            </a:xfrm>
            <a:custGeom>
              <a:avLst/>
              <a:gdLst/>
              <a:ahLst/>
              <a:cxnLst/>
              <a:rect l="l" t="t" r="r" b="b"/>
              <a:pathLst>
                <a:path w="8307" h="3410" extrusionOk="0">
                  <a:moveTo>
                    <a:pt x="747" y="1"/>
                  </a:moveTo>
                  <a:cubicBezTo>
                    <a:pt x="271" y="1"/>
                    <a:pt x="0" y="79"/>
                    <a:pt x="0" y="104"/>
                  </a:cubicBezTo>
                  <a:cubicBezTo>
                    <a:pt x="0" y="204"/>
                    <a:pt x="501" y="204"/>
                    <a:pt x="1301" y="304"/>
                  </a:cubicBezTo>
                  <a:cubicBezTo>
                    <a:pt x="1701" y="404"/>
                    <a:pt x="2168" y="471"/>
                    <a:pt x="2669" y="638"/>
                  </a:cubicBezTo>
                  <a:cubicBezTo>
                    <a:pt x="3169" y="804"/>
                    <a:pt x="3703" y="1038"/>
                    <a:pt x="4303" y="1271"/>
                  </a:cubicBezTo>
                  <a:cubicBezTo>
                    <a:pt x="5437" y="1772"/>
                    <a:pt x="6371" y="2372"/>
                    <a:pt x="7105" y="2772"/>
                  </a:cubicBezTo>
                  <a:cubicBezTo>
                    <a:pt x="7730" y="3179"/>
                    <a:pt x="8151" y="3409"/>
                    <a:pt x="8256" y="3409"/>
                  </a:cubicBezTo>
                  <a:cubicBezTo>
                    <a:pt x="8263" y="3409"/>
                    <a:pt x="8269" y="3408"/>
                    <a:pt x="8273" y="3406"/>
                  </a:cubicBezTo>
                  <a:cubicBezTo>
                    <a:pt x="8306" y="3373"/>
                    <a:pt x="7939" y="3039"/>
                    <a:pt x="7272" y="2539"/>
                  </a:cubicBezTo>
                  <a:cubicBezTo>
                    <a:pt x="6605" y="2039"/>
                    <a:pt x="5638" y="1405"/>
                    <a:pt x="4470" y="904"/>
                  </a:cubicBezTo>
                  <a:cubicBezTo>
                    <a:pt x="3870" y="638"/>
                    <a:pt x="3303" y="437"/>
                    <a:pt x="2802" y="271"/>
                  </a:cubicBezTo>
                  <a:cubicBezTo>
                    <a:pt x="2269" y="137"/>
                    <a:pt x="1768" y="70"/>
                    <a:pt x="1335" y="37"/>
                  </a:cubicBezTo>
                  <a:cubicBezTo>
                    <a:pt x="1114" y="11"/>
                    <a:pt x="917" y="1"/>
                    <a:pt x="74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2"/>
            <p:cNvSpPr/>
            <p:nvPr/>
          </p:nvSpPr>
          <p:spPr>
            <a:xfrm>
              <a:off x="4651825" y="1134050"/>
              <a:ext cx="215175" cy="178200"/>
            </a:xfrm>
            <a:custGeom>
              <a:avLst/>
              <a:gdLst/>
              <a:ahLst/>
              <a:cxnLst/>
              <a:rect l="l" t="t" r="r" b="b"/>
              <a:pathLst>
                <a:path w="8607" h="7128" extrusionOk="0">
                  <a:moveTo>
                    <a:pt x="426" y="1"/>
                  </a:moveTo>
                  <a:cubicBezTo>
                    <a:pt x="152" y="1"/>
                    <a:pt x="1" y="39"/>
                    <a:pt x="1" y="55"/>
                  </a:cubicBezTo>
                  <a:cubicBezTo>
                    <a:pt x="1" y="155"/>
                    <a:pt x="668" y="155"/>
                    <a:pt x="1602" y="522"/>
                  </a:cubicBezTo>
                  <a:cubicBezTo>
                    <a:pt x="2569" y="889"/>
                    <a:pt x="3737" y="1690"/>
                    <a:pt x="4871" y="2724"/>
                  </a:cubicBezTo>
                  <a:cubicBezTo>
                    <a:pt x="7255" y="4843"/>
                    <a:pt x="8456" y="7127"/>
                    <a:pt x="8571" y="7127"/>
                  </a:cubicBezTo>
                  <a:cubicBezTo>
                    <a:pt x="8572" y="7127"/>
                    <a:pt x="8573" y="7127"/>
                    <a:pt x="8573" y="7127"/>
                  </a:cubicBezTo>
                  <a:cubicBezTo>
                    <a:pt x="8607" y="7060"/>
                    <a:pt x="8340" y="6493"/>
                    <a:pt x="7806" y="5559"/>
                  </a:cubicBezTo>
                  <a:cubicBezTo>
                    <a:pt x="7272" y="4692"/>
                    <a:pt x="6338" y="3525"/>
                    <a:pt x="5171" y="2457"/>
                  </a:cubicBezTo>
                  <a:cubicBezTo>
                    <a:pt x="4003" y="1356"/>
                    <a:pt x="2736" y="556"/>
                    <a:pt x="1735" y="222"/>
                  </a:cubicBezTo>
                  <a:cubicBezTo>
                    <a:pt x="1176" y="47"/>
                    <a:pt x="727" y="1"/>
                    <a:pt x="42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2"/>
            <p:cNvSpPr/>
            <p:nvPr/>
          </p:nvSpPr>
          <p:spPr>
            <a:xfrm>
              <a:off x="4578450" y="1227025"/>
              <a:ext cx="81750" cy="72825"/>
            </a:xfrm>
            <a:custGeom>
              <a:avLst/>
              <a:gdLst/>
              <a:ahLst/>
              <a:cxnLst/>
              <a:rect l="l" t="t" r="r" b="b"/>
              <a:pathLst>
                <a:path w="3270" h="2913" extrusionOk="0">
                  <a:moveTo>
                    <a:pt x="1608" y="1"/>
                  </a:moveTo>
                  <a:cubicBezTo>
                    <a:pt x="1303" y="1"/>
                    <a:pt x="996" y="99"/>
                    <a:pt x="734" y="306"/>
                  </a:cubicBezTo>
                  <a:cubicBezTo>
                    <a:pt x="100" y="806"/>
                    <a:pt x="0" y="1740"/>
                    <a:pt x="500" y="2341"/>
                  </a:cubicBezTo>
                  <a:cubicBezTo>
                    <a:pt x="775" y="2713"/>
                    <a:pt x="1210" y="2913"/>
                    <a:pt x="1651" y="2913"/>
                  </a:cubicBezTo>
                  <a:cubicBezTo>
                    <a:pt x="1961" y="2913"/>
                    <a:pt x="2274" y="2814"/>
                    <a:pt x="2535" y="2608"/>
                  </a:cubicBezTo>
                  <a:cubicBezTo>
                    <a:pt x="3169" y="2107"/>
                    <a:pt x="3269" y="1173"/>
                    <a:pt x="2769" y="573"/>
                  </a:cubicBezTo>
                  <a:cubicBezTo>
                    <a:pt x="2475" y="200"/>
                    <a:pt x="2043" y="1"/>
                    <a:pt x="1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2"/>
            <p:cNvSpPr/>
            <p:nvPr/>
          </p:nvSpPr>
          <p:spPr>
            <a:xfrm>
              <a:off x="4836950" y="616550"/>
              <a:ext cx="1081650" cy="1086750"/>
            </a:xfrm>
            <a:custGeom>
              <a:avLst/>
              <a:gdLst/>
              <a:ahLst/>
              <a:cxnLst/>
              <a:rect l="l" t="t" r="r" b="b"/>
              <a:pathLst>
                <a:path w="43266" h="43470" extrusionOk="0">
                  <a:moveTo>
                    <a:pt x="12921" y="0"/>
                  </a:moveTo>
                  <a:cubicBezTo>
                    <a:pt x="10355" y="0"/>
                    <a:pt x="7765" y="753"/>
                    <a:pt x="5705" y="2142"/>
                  </a:cubicBezTo>
                  <a:cubicBezTo>
                    <a:pt x="3203" y="3743"/>
                    <a:pt x="1335" y="6345"/>
                    <a:pt x="701" y="9247"/>
                  </a:cubicBezTo>
                  <a:cubicBezTo>
                    <a:pt x="1" y="12616"/>
                    <a:pt x="935" y="16085"/>
                    <a:pt x="2202" y="19254"/>
                  </a:cubicBezTo>
                  <a:cubicBezTo>
                    <a:pt x="3537" y="22723"/>
                    <a:pt x="5238" y="26026"/>
                    <a:pt x="7273" y="29095"/>
                  </a:cubicBezTo>
                  <a:lnTo>
                    <a:pt x="14011" y="41737"/>
                  </a:lnTo>
                  <a:cubicBezTo>
                    <a:pt x="16713" y="42438"/>
                    <a:pt x="19448" y="42938"/>
                    <a:pt x="22250" y="43271"/>
                  </a:cubicBezTo>
                  <a:cubicBezTo>
                    <a:pt x="23303" y="43402"/>
                    <a:pt x="24340" y="43469"/>
                    <a:pt x="25359" y="43469"/>
                  </a:cubicBezTo>
                  <a:cubicBezTo>
                    <a:pt x="29281" y="43469"/>
                    <a:pt x="32959" y="42480"/>
                    <a:pt x="36427" y="40336"/>
                  </a:cubicBezTo>
                  <a:cubicBezTo>
                    <a:pt x="40363" y="37901"/>
                    <a:pt x="43265" y="34499"/>
                    <a:pt x="42932" y="29695"/>
                  </a:cubicBezTo>
                  <a:cubicBezTo>
                    <a:pt x="42579" y="24342"/>
                    <a:pt x="36713" y="22347"/>
                    <a:pt x="32023" y="22347"/>
                  </a:cubicBezTo>
                  <a:cubicBezTo>
                    <a:pt x="31832" y="22347"/>
                    <a:pt x="31643" y="22350"/>
                    <a:pt x="31457" y="22357"/>
                  </a:cubicBezTo>
                  <a:cubicBezTo>
                    <a:pt x="28588" y="22423"/>
                    <a:pt x="25552" y="23024"/>
                    <a:pt x="23551" y="25025"/>
                  </a:cubicBezTo>
                  <a:cubicBezTo>
                    <a:pt x="26553" y="18187"/>
                    <a:pt x="26086" y="9147"/>
                    <a:pt x="21016" y="3376"/>
                  </a:cubicBezTo>
                  <a:cubicBezTo>
                    <a:pt x="18971" y="1060"/>
                    <a:pt x="15964" y="0"/>
                    <a:pt x="12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2"/>
            <p:cNvSpPr/>
            <p:nvPr/>
          </p:nvSpPr>
          <p:spPr>
            <a:xfrm>
              <a:off x="4609300" y="1097000"/>
              <a:ext cx="84250" cy="73225"/>
            </a:xfrm>
            <a:custGeom>
              <a:avLst/>
              <a:gdLst/>
              <a:ahLst/>
              <a:cxnLst/>
              <a:rect l="l" t="t" r="r" b="b"/>
              <a:pathLst>
                <a:path w="3370" h="2929" extrusionOk="0">
                  <a:moveTo>
                    <a:pt x="1662" y="0"/>
                  </a:moveTo>
                  <a:cubicBezTo>
                    <a:pt x="1452" y="0"/>
                    <a:pt x="1238" y="44"/>
                    <a:pt x="1034" y="136"/>
                  </a:cubicBezTo>
                  <a:cubicBezTo>
                    <a:pt x="301" y="503"/>
                    <a:pt x="0" y="1371"/>
                    <a:pt x="367" y="2104"/>
                  </a:cubicBezTo>
                  <a:cubicBezTo>
                    <a:pt x="628" y="2626"/>
                    <a:pt x="1158" y="2928"/>
                    <a:pt x="1694" y="2928"/>
                  </a:cubicBezTo>
                  <a:cubicBezTo>
                    <a:pt x="1913" y="2928"/>
                    <a:pt x="2132" y="2878"/>
                    <a:pt x="2335" y="2772"/>
                  </a:cubicBezTo>
                  <a:cubicBezTo>
                    <a:pt x="3103" y="2371"/>
                    <a:pt x="3369" y="1504"/>
                    <a:pt x="3002" y="804"/>
                  </a:cubicBezTo>
                  <a:cubicBezTo>
                    <a:pt x="2737" y="297"/>
                    <a:pt x="2211" y="0"/>
                    <a:pt x="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2"/>
            <p:cNvSpPr/>
            <p:nvPr/>
          </p:nvSpPr>
          <p:spPr>
            <a:xfrm>
              <a:off x="4945375" y="788925"/>
              <a:ext cx="346925" cy="521650"/>
            </a:xfrm>
            <a:custGeom>
              <a:avLst/>
              <a:gdLst/>
              <a:ahLst/>
              <a:cxnLst/>
              <a:rect l="l" t="t" r="r" b="b"/>
              <a:pathLst>
                <a:path w="13877" h="20866" extrusionOk="0">
                  <a:moveTo>
                    <a:pt x="11775" y="0"/>
                  </a:moveTo>
                  <a:cubicBezTo>
                    <a:pt x="11567" y="0"/>
                    <a:pt x="11358" y="34"/>
                    <a:pt x="11175" y="84"/>
                  </a:cubicBezTo>
                  <a:cubicBezTo>
                    <a:pt x="9540" y="451"/>
                    <a:pt x="8173" y="1618"/>
                    <a:pt x="7272" y="3019"/>
                  </a:cubicBezTo>
                  <a:cubicBezTo>
                    <a:pt x="6405" y="4454"/>
                    <a:pt x="6038" y="6121"/>
                    <a:pt x="5871" y="7789"/>
                  </a:cubicBezTo>
                  <a:cubicBezTo>
                    <a:pt x="5071" y="5654"/>
                    <a:pt x="4003" y="3653"/>
                    <a:pt x="2702" y="1818"/>
                  </a:cubicBezTo>
                  <a:cubicBezTo>
                    <a:pt x="2435" y="1485"/>
                    <a:pt x="2168" y="1085"/>
                    <a:pt x="1701" y="1085"/>
                  </a:cubicBezTo>
                  <a:cubicBezTo>
                    <a:pt x="1674" y="1082"/>
                    <a:pt x="1648" y="1080"/>
                    <a:pt x="1622" y="1080"/>
                  </a:cubicBezTo>
                  <a:cubicBezTo>
                    <a:pt x="1039" y="1080"/>
                    <a:pt x="727" y="1776"/>
                    <a:pt x="567" y="2319"/>
                  </a:cubicBezTo>
                  <a:cubicBezTo>
                    <a:pt x="0" y="4520"/>
                    <a:pt x="267" y="6855"/>
                    <a:pt x="834" y="9090"/>
                  </a:cubicBezTo>
                  <a:cubicBezTo>
                    <a:pt x="1935" y="13360"/>
                    <a:pt x="4269" y="17329"/>
                    <a:pt x="6838" y="20864"/>
                  </a:cubicBezTo>
                  <a:lnTo>
                    <a:pt x="6838" y="20864"/>
                  </a:lnTo>
                  <a:cubicBezTo>
                    <a:pt x="6790" y="20774"/>
                    <a:pt x="8707" y="18129"/>
                    <a:pt x="8873" y="17863"/>
                  </a:cubicBezTo>
                  <a:cubicBezTo>
                    <a:pt x="9607" y="16496"/>
                    <a:pt x="10508" y="15261"/>
                    <a:pt x="11175" y="13827"/>
                  </a:cubicBezTo>
                  <a:cubicBezTo>
                    <a:pt x="12042" y="11992"/>
                    <a:pt x="12843" y="10258"/>
                    <a:pt x="13343" y="8356"/>
                  </a:cubicBezTo>
                  <a:cubicBezTo>
                    <a:pt x="13677" y="7089"/>
                    <a:pt x="13877" y="5688"/>
                    <a:pt x="13777" y="4253"/>
                  </a:cubicBezTo>
                  <a:cubicBezTo>
                    <a:pt x="13777" y="3086"/>
                    <a:pt x="13610" y="684"/>
                    <a:pt x="12376" y="117"/>
                  </a:cubicBezTo>
                  <a:cubicBezTo>
                    <a:pt x="12192" y="34"/>
                    <a:pt x="11984" y="0"/>
                    <a:pt x="11775" y="0"/>
                  </a:cubicBezTo>
                  <a:close/>
                  <a:moveTo>
                    <a:pt x="6838" y="20864"/>
                  </a:moveTo>
                  <a:cubicBezTo>
                    <a:pt x="6838" y="20865"/>
                    <a:pt x="6838" y="20865"/>
                    <a:pt x="6838" y="20865"/>
                  </a:cubicBezTo>
                  <a:cubicBezTo>
                    <a:pt x="6838" y="20865"/>
                    <a:pt x="6838" y="20865"/>
                    <a:pt x="6838" y="20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2"/>
            <p:cNvSpPr/>
            <p:nvPr/>
          </p:nvSpPr>
          <p:spPr>
            <a:xfrm>
              <a:off x="5145500" y="990550"/>
              <a:ext cx="260225" cy="356725"/>
            </a:xfrm>
            <a:custGeom>
              <a:avLst/>
              <a:gdLst/>
              <a:ahLst/>
              <a:cxnLst/>
              <a:rect l="l" t="t" r="r" b="b"/>
              <a:pathLst>
                <a:path w="10409" h="14269" extrusionOk="0">
                  <a:moveTo>
                    <a:pt x="9294" y="0"/>
                  </a:moveTo>
                  <a:cubicBezTo>
                    <a:pt x="9215" y="0"/>
                    <a:pt x="9131" y="18"/>
                    <a:pt x="9041" y="58"/>
                  </a:cubicBezTo>
                  <a:cubicBezTo>
                    <a:pt x="8507" y="258"/>
                    <a:pt x="8073" y="1359"/>
                    <a:pt x="7840" y="1859"/>
                  </a:cubicBezTo>
                  <a:cubicBezTo>
                    <a:pt x="7540" y="2460"/>
                    <a:pt x="7273" y="3127"/>
                    <a:pt x="7006" y="3761"/>
                  </a:cubicBezTo>
                  <a:cubicBezTo>
                    <a:pt x="6372" y="5062"/>
                    <a:pt x="5705" y="6296"/>
                    <a:pt x="4938" y="7563"/>
                  </a:cubicBezTo>
                  <a:cubicBezTo>
                    <a:pt x="4237" y="8764"/>
                    <a:pt x="3437" y="9965"/>
                    <a:pt x="2603" y="11099"/>
                  </a:cubicBezTo>
                  <a:cubicBezTo>
                    <a:pt x="1802" y="12233"/>
                    <a:pt x="868" y="13201"/>
                    <a:pt x="1" y="14268"/>
                  </a:cubicBezTo>
                  <a:cubicBezTo>
                    <a:pt x="1736" y="13634"/>
                    <a:pt x="3704" y="12700"/>
                    <a:pt x="5205" y="11533"/>
                  </a:cubicBezTo>
                  <a:cubicBezTo>
                    <a:pt x="6539" y="10465"/>
                    <a:pt x="7840" y="9231"/>
                    <a:pt x="8741" y="7763"/>
                  </a:cubicBezTo>
                  <a:cubicBezTo>
                    <a:pt x="9708" y="6229"/>
                    <a:pt x="10408" y="4561"/>
                    <a:pt x="10375" y="2726"/>
                  </a:cubicBezTo>
                  <a:cubicBezTo>
                    <a:pt x="10345" y="2146"/>
                    <a:pt x="10146" y="0"/>
                    <a:pt x="9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2"/>
            <p:cNvSpPr/>
            <p:nvPr/>
          </p:nvSpPr>
          <p:spPr>
            <a:xfrm>
              <a:off x="5318125" y="774325"/>
              <a:ext cx="85925" cy="202675"/>
            </a:xfrm>
            <a:custGeom>
              <a:avLst/>
              <a:gdLst/>
              <a:ahLst/>
              <a:cxnLst/>
              <a:rect l="l" t="t" r="r" b="b"/>
              <a:pathLst>
                <a:path w="3437" h="8107" extrusionOk="0">
                  <a:moveTo>
                    <a:pt x="968" y="1"/>
                  </a:moveTo>
                  <a:cubicBezTo>
                    <a:pt x="168" y="1"/>
                    <a:pt x="435" y="2869"/>
                    <a:pt x="435" y="3436"/>
                  </a:cubicBezTo>
                  <a:cubicBezTo>
                    <a:pt x="368" y="5038"/>
                    <a:pt x="468" y="6572"/>
                    <a:pt x="1" y="8106"/>
                  </a:cubicBezTo>
                  <a:cubicBezTo>
                    <a:pt x="368" y="7940"/>
                    <a:pt x="701" y="7673"/>
                    <a:pt x="968" y="7339"/>
                  </a:cubicBezTo>
                  <a:cubicBezTo>
                    <a:pt x="2436" y="5538"/>
                    <a:pt x="3437" y="2903"/>
                    <a:pt x="1869" y="835"/>
                  </a:cubicBezTo>
                  <a:cubicBezTo>
                    <a:pt x="1702" y="601"/>
                    <a:pt x="1268" y="34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2"/>
            <p:cNvSpPr/>
            <p:nvPr/>
          </p:nvSpPr>
          <p:spPr>
            <a:xfrm>
              <a:off x="5227225" y="1397500"/>
              <a:ext cx="494550" cy="195775"/>
            </a:xfrm>
            <a:custGeom>
              <a:avLst/>
              <a:gdLst/>
              <a:ahLst/>
              <a:cxnLst/>
              <a:rect l="l" t="t" r="r" b="b"/>
              <a:pathLst>
                <a:path w="19782" h="7831" extrusionOk="0">
                  <a:moveTo>
                    <a:pt x="10715" y="0"/>
                  </a:moveTo>
                  <a:cubicBezTo>
                    <a:pt x="9318" y="0"/>
                    <a:pt x="7931" y="160"/>
                    <a:pt x="6572" y="292"/>
                  </a:cubicBezTo>
                  <a:cubicBezTo>
                    <a:pt x="4667" y="497"/>
                    <a:pt x="2711" y="882"/>
                    <a:pt x="793" y="882"/>
                  </a:cubicBezTo>
                  <a:cubicBezTo>
                    <a:pt x="528" y="882"/>
                    <a:pt x="264" y="875"/>
                    <a:pt x="1" y="859"/>
                  </a:cubicBezTo>
                  <a:lnTo>
                    <a:pt x="1" y="859"/>
                  </a:lnTo>
                  <a:cubicBezTo>
                    <a:pt x="1102" y="1993"/>
                    <a:pt x="2436" y="2994"/>
                    <a:pt x="3737" y="3928"/>
                  </a:cubicBezTo>
                  <a:cubicBezTo>
                    <a:pt x="5138" y="4962"/>
                    <a:pt x="6739" y="5796"/>
                    <a:pt x="8340" y="6463"/>
                  </a:cubicBezTo>
                  <a:cubicBezTo>
                    <a:pt x="10075" y="7163"/>
                    <a:pt x="11843" y="7764"/>
                    <a:pt x="13744" y="7830"/>
                  </a:cubicBezTo>
                  <a:lnTo>
                    <a:pt x="14511" y="7830"/>
                  </a:lnTo>
                  <a:cubicBezTo>
                    <a:pt x="15779" y="7797"/>
                    <a:pt x="17147" y="7664"/>
                    <a:pt x="18214" y="6930"/>
                  </a:cubicBezTo>
                  <a:cubicBezTo>
                    <a:pt x="18848" y="6496"/>
                    <a:pt x="19782" y="5762"/>
                    <a:pt x="19748" y="4962"/>
                  </a:cubicBezTo>
                  <a:cubicBezTo>
                    <a:pt x="19682" y="4094"/>
                    <a:pt x="18914" y="3160"/>
                    <a:pt x="18314" y="2593"/>
                  </a:cubicBezTo>
                  <a:cubicBezTo>
                    <a:pt x="17480" y="1826"/>
                    <a:pt x="16513" y="1226"/>
                    <a:pt x="15479" y="859"/>
                  </a:cubicBezTo>
                  <a:cubicBezTo>
                    <a:pt x="14645" y="525"/>
                    <a:pt x="13777" y="325"/>
                    <a:pt x="12910" y="158"/>
                  </a:cubicBezTo>
                  <a:cubicBezTo>
                    <a:pt x="12177" y="44"/>
                    <a:pt x="11445" y="0"/>
                    <a:pt x="10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2"/>
            <p:cNvSpPr/>
            <p:nvPr/>
          </p:nvSpPr>
          <p:spPr>
            <a:xfrm>
              <a:off x="5680900" y="1282125"/>
              <a:ext cx="125950" cy="124100"/>
            </a:xfrm>
            <a:custGeom>
              <a:avLst/>
              <a:gdLst/>
              <a:ahLst/>
              <a:cxnLst/>
              <a:rect l="l" t="t" r="r" b="b"/>
              <a:pathLst>
                <a:path w="5038" h="4964" extrusionOk="0">
                  <a:moveTo>
                    <a:pt x="2515" y="0"/>
                  </a:moveTo>
                  <a:cubicBezTo>
                    <a:pt x="1318" y="0"/>
                    <a:pt x="124" y="760"/>
                    <a:pt x="34" y="2071"/>
                  </a:cubicBezTo>
                  <a:cubicBezTo>
                    <a:pt x="0" y="2905"/>
                    <a:pt x="300" y="3739"/>
                    <a:pt x="868" y="4306"/>
                  </a:cubicBezTo>
                  <a:cubicBezTo>
                    <a:pt x="1312" y="4726"/>
                    <a:pt x="1921" y="4963"/>
                    <a:pt x="2532" y="4963"/>
                  </a:cubicBezTo>
                  <a:cubicBezTo>
                    <a:pt x="2747" y="4963"/>
                    <a:pt x="2961" y="4934"/>
                    <a:pt x="3169" y="4873"/>
                  </a:cubicBezTo>
                  <a:cubicBezTo>
                    <a:pt x="3369" y="4773"/>
                    <a:pt x="3603" y="4707"/>
                    <a:pt x="3803" y="4573"/>
                  </a:cubicBezTo>
                  <a:cubicBezTo>
                    <a:pt x="4470" y="4140"/>
                    <a:pt x="4870" y="3406"/>
                    <a:pt x="4970" y="2638"/>
                  </a:cubicBezTo>
                  <a:cubicBezTo>
                    <a:pt x="5037" y="1805"/>
                    <a:pt x="4704" y="1037"/>
                    <a:pt x="4103" y="537"/>
                  </a:cubicBezTo>
                  <a:cubicBezTo>
                    <a:pt x="3652" y="172"/>
                    <a:pt x="3083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2"/>
            <p:cNvSpPr/>
            <p:nvPr/>
          </p:nvSpPr>
          <p:spPr>
            <a:xfrm>
              <a:off x="5320625" y="1255600"/>
              <a:ext cx="331100" cy="104175"/>
            </a:xfrm>
            <a:custGeom>
              <a:avLst/>
              <a:gdLst/>
              <a:ahLst/>
              <a:cxnLst/>
              <a:rect l="l" t="t" r="r" b="b"/>
              <a:pathLst>
                <a:path w="13244" h="4167" extrusionOk="0">
                  <a:moveTo>
                    <a:pt x="9714" y="0"/>
                  </a:moveTo>
                  <a:cubicBezTo>
                    <a:pt x="8548" y="0"/>
                    <a:pt x="7379" y="185"/>
                    <a:pt x="6272" y="531"/>
                  </a:cubicBezTo>
                  <a:cubicBezTo>
                    <a:pt x="5071" y="931"/>
                    <a:pt x="3870" y="1431"/>
                    <a:pt x="2770" y="2132"/>
                  </a:cubicBezTo>
                  <a:cubicBezTo>
                    <a:pt x="1836" y="2765"/>
                    <a:pt x="768" y="3299"/>
                    <a:pt x="1" y="4166"/>
                  </a:cubicBezTo>
                  <a:cubicBezTo>
                    <a:pt x="1002" y="3866"/>
                    <a:pt x="1936" y="3599"/>
                    <a:pt x="2936" y="3599"/>
                  </a:cubicBezTo>
                  <a:cubicBezTo>
                    <a:pt x="3670" y="3599"/>
                    <a:pt x="4419" y="3614"/>
                    <a:pt x="5153" y="3614"/>
                  </a:cubicBezTo>
                  <a:cubicBezTo>
                    <a:pt x="5520" y="3614"/>
                    <a:pt x="5883" y="3610"/>
                    <a:pt x="6239" y="3599"/>
                  </a:cubicBezTo>
                  <a:cubicBezTo>
                    <a:pt x="7706" y="3499"/>
                    <a:pt x="9174" y="3266"/>
                    <a:pt x="10475" y="2799"/>
                  </a:cubicBezTo>
                  <a:cubicBezTo>
                    <a:pt x="11476" y="2465"/>
                    <a:pt x="12443" y="1965"/>
                    <a:pt x="13077" y="1131"/>
                  </a:cubicBezTo>
                  <a:cubicBezTo>
                    <a:pt x="13144" y="998"/>
                    <a:pt x="13244" y="831"/>
                    <a:pt x="13210" y="697"/>
                  </a:cubicBezTo>
                  <a:cubicBezTo>
                    <a:pt x="13144" y="597"/>
                    <a:pt x="13044" y="531"/>
                    <a:pt x="12910" y="497"/>
                  </a:cubicBezTo>
                  <a:cubicBezTo>
                    <a:pt x="11882" y="160"/>
                    <a:pt x="10799" y="0"/>
                    <a:pt x="9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2"/>
            <p:cNvSpPr/>
            <p:nvPr/>
          </p:nvSpPr>
          <p:spPr>
            <a:xfrm>
              <a:off x="4804425" y="1245325"/>
              <a:ext cx="624650" cy="622350"/>
            </a:xfrm>
            <a:custGeom>
              <a:avLst/>
              <a:gdLst/>
              <a:ahLst/>
              <a:cxnLst/>
              <a:rect l="l" t="t" r="r" b="b"/>
              <a:pathLst>
                <a:path w="24986" h="24894" extrusionOk="0">
                  <a:moveTo>
                    <a:pt x="4151" y="1"/>
                  </a:moveTo>
                  <a:cubicBezTo>
                    <a:pt x="3378" y="1"/>
                    <a:pt x="2571" y="292"/>
                    <a:pt x="1735" y="1008"/>
                  </a:cubicBezTo>
                  <a:cubicBezTo>
                    <a:pt x="435" y="2076"/>
                    <a:pt x="1" y="3910"/>
                    <a:pt x="134" y="5578"/>
                  </a:cubicBezTo>
                  <a:cubicBezTo>
                    <a:pt x="301" y="7246"/>
                    <a:pt x="1035" y="8847"/>
                    <a:pt x="1869" y="10248"/>
                  </a:cubicBezTo>
                  <a:cubicBezTo>
                    <a:pt x="3637" y="13217"/>
                    <a:pt x="5905" y="15852"/>
                    <a:pt x="8407" y="18254"/>
                  </a:cubicBezTo>
                  <a:cubicBezTo>
                    <a:pt x="10208" y="20022"/>
                    <a:pt x="12076" y="21623"/>
                    <a:pt x="14178" y="22957"/>
                  </a:cubicBezTo>
                  <a:cubicBezTo>
                    <a:pt x="15856" y="24006"/>
                    <a:pt x="17777" y="24894"/>
                    <a:pt x="19746" y="24894"/>
                  </a:cubicBezTo>
                  <a:cubicBezTo>
                    <a:pt x="19969" y="24894"/>
                    <a:pt x="20192" y="24882"/>
                    <a:pt x="20415" y="24859"/>
                  </a:cubicBezTo>
                  <a:cubicBezTo>
                    <a:pt x="22650" y="24625"/>
                    <a:pt x="24819" y="22924"/>
                    <a:pt x="24885" y="20722"/>
                  </a:cubicBezTo>
                  <a:cubicBezTo>
                    <a:pt x="24985" y="18854"/>
                    <a:pt x="24085" y="17854"/>
                    <a:pt x="22717" y="16886"/>
                  </a:cubicBezTo>
                  <a:cubicBezTo>
                    <a:pt x="22017" y="16419"/>
                    <a:pt x="21349" y="15852"/>
                    <a:pt x="20682" y="15218"/>
                  </a:cubicBezTo>
                  <a:cubicBezTo>
                    <a:pt x="19882" y="14451"/>
                    <a:pt x="19081" y="13684"/>
                    <a:pt x="18314" y="12917"/>
                  </a:cubicBezTo>
                  <a:cubicBezTo>
                    <a:pt x="15412" y="10081"/>
                    <a:pt x="12710" y="7079"/>
                    <a:pt x="9908" y="4110"/>
                  </a:cubicBezTo>
                  <a:cubicBezTo>
                    <a:pt x="8368" y="2472"/>
                    <a:pt x="6404" y="1"/>
                    <a:pt x="4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2"/>
            <p:cNvSpPr/>
            <p:nvPr/>
          </p:nvSpPr>
          <p:spPr>
            <a:xfrm>
              <a:off x="4815275" y="1272175"/>
              <a:ext cx="168475" cy="159325"/>
            </a:xfrm>
            <a:custGeom>
              <a:avLst/>
              <a:gdLst/>
              <a:ahLst/>
              <a:cxnLst/>
              <a:rect l="l" t="t" r="r" b="b"/>
              <a:pathLst>
                <a:path w="6739" h="6373" extrusionOk="0">
                  <a:moveTo>
                    <a:pt x="6438" y="1"/>
                  </a:moveTo>
                  <a:cubicBezTo>
                    <a:pt x="5638" y="1102"/>
                    <a:pt x="4737" y="2169"/>
                    <a:pt x="3603" y="3203"/>
                  </a:cubicBezTo>
                  <a:cubicBezTo>
                    <a:pt x="2436" y="4337"/>
                    <a:pt x="1201" y="5271"/>
                    <a:pt x="1" y="6005"/>
                  </a:cubicBezTo>
                  <a:lnTo>
                    <a:pt x="134" y="6372"/>
                  </a:lnTo>
                  <a:cubicBezTo>
                    <a:pt x="1402" y="5605"/>
                    <a:pt x="2702" y="4671"/>
                    <a:pt x="3903" y="3503"/>
                  </a:cubicBezTo>
                  <a:cubicBezTo>
                    <a:pt x="4971" y="2469"/>
                    <a:pt x="5938" y="1335"/>
                    <a:pt x="6739" y="268"/>
                  </a:cubicBezTo>
                  <a:cubicBezTo>
                    <a:pt x="6639" y="168"/>
                    <a:pt x="6539" y="101"/>
                    <a:pt x="6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2"/>
            <p:cNvSpPr/>
            <p:nvPr/>
          </p:nvSpPr>
          <p:spPr>
            <a:xfrm>
              <a:off x="4870325" y="1358075"/>
              <a:ext cx="197650" cy="179325"/>
            </a:xfrm>
            <a:custGeom>
              <a:avLst/>
              <a:gdLst/>
              <a:ahLst/>
              <a:cxnLst/>
              <a:rect l="l" t="t" r="r" b="b"/>
              <a:pathLst>
                <a:path w="7906" h="7173" extrusionOk="0">
                  <a:moveTo>
                    <a:pt x="7672" y="1"/>
                  </a:moveTo>
                  <a:cubicBezTo>
                    <a:pt x="6872" y="1102"/>
                    <a:pt x="5871" y="2236"/>
                    <a:pt x="4737" y="3336"/>
                  </a:cubicBezTo>
                  <a:cubicBezTo>
                    <a:pt x="3169" y="4804"/>
                    <a:pt x="1501" y="6005"/>
                    <a:pt x="0" y="6872"/>
                  </a:cubicBezTo>
                  <a:cubicBezTo>
                    <a:pt x="67" y="6939"/>
                    <a:pt x="100" y="7072"/>
                    <a:pt x="200" y="7173"/>
                  </a:cubicBezTo>
                  <a:cubicBezTo>
                    <a:pt x="1768" y="6272"/>
                    <a:pt x="3436" y="5104"/>
                    <a:pt x="5037" y="3603"/>
                  </a:cubicBezTo>
                  <a:cubicBezTo>
                    <a:pt x="6171" y="2569"/>
                    <a:pt x="7105" y="1402"/>
                    <a:pt x="7906" y="268"/>
                  </a:cubicBezTo>
                  <a:cubicBezTo>
                    <a:pt x="7839" y="201"/>
                    <a:pt x="7739" y="67"/>
                    <a:pt x="7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2"/>
            <p:cNvSpPr/>
            <p:nvPr/>
          </p:nvSpPr>
          <p:spPr>
            <a:xfrm>
              <a:off x="4942875" y="1447300"/>
              <a:ext cx="208500" cy="183500"/>
            </a:xfrm>
            <a:custGeom>
              <a:avLst/>
              <a:gdLst/>
              <a:ahLst/>
              <a:cxnLst/>
              <a:rect l="l" t="t" r="r" b="b"/>
              <a:pathLst>
                <a:path w="8340" h="7340" extrusionOk="0">
                  <a:moveTo>
                    <a:pt x="8106" y="1"/>
                  </a:moveTo>
                  <a:cubicBezTo>
                    <a:pt x="7305" y="1135"/>
                    <a:pt x="6305" y="2269"/>
                    <a:pt x="5171" y="3337"/>
                  </a:cubicBezTo>
                  <a:cubicBezTo>
                    <a:pt x="3469" y="4971"/>
                    <a:pt x="1635" y="6205"/>
                    <a:pt x="0" y="7106"/>
                  </a:cubicBezTo>
                  <a:lnTo>
                    <a:pt x="267" y="7340"/>
                  </a:lnTo>
                  <a:cubicBezTo>
                    <a:pt x="1935" y="6472"/>
                    <a:pt x="3770" y="5205"/>
                    <a:pt x="5504" y="3604"/>
                  </a:cubicBezTo>
                  <a:cubicBezTo>
                    <a:pt x="6605" y="2536"/>
                    <a:pt x="7539" y="1435"/>
                    <a:pt x="8339" y="301"/>
                  </a:cubicBezTo>
                  <a:cubicBezTo>
                    <a:pt x="8273" y="201"/>
                    <a:pt x="8173" y="101"/>
                    <a:pt x="8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2"/>
            <p:cNvSpPr/>
            <p:nvPr/>
          </p:nvSpPr>
          <p:spPr>
            <a:xfrm>
              <a:off x="5027100" y="1534875"/>
              <a:ext cx="208500" cy="184325"/>
            </a:xfrm>
            <a:custGeom>
              <a:avLst/>
              <a:gdLst/>
              <a:ahLst/>
              <a:cxnLst/>
              <a:rect l="l" t="t" r="r" b="b"/>
              <a:pathLst>
                <a:path w="8340" h="7373" extrusionOk="0">
                  <a:moveTo>
                    <a:pt x="8106" y="0"/>
                  </a:moveTo>
                  <a:cubicBezTo>
                    <a:pt x="7272" y="1135"/>
                    <a:pt x="6305" y="2302"/>
                    <a:pt x="5137" y="3436"/>
                  </a:cubicBezTo>
                  <a:cubicBezTo>
                    <a:pt x="3469" y="5037"/>
                    <a:pt x="1635" y="6272"/>
                    <a:pt x="0" y="7139"/>
                  </a:cubicBezTo>
                  <a:lnTo>
                    <a:pt x="267" y="7372"/>
                  </a:lnTo>
                  <a:cubicBezTo>
                    <a:pt x="1902" y="6505"/>
                    <a:pt x="3736" y="5304"/>
                    <a:pt x="5404" y="3703"/>
                  </a:cubicBezTo>
                  <a:cubicBezTo>
                    <a:pt x="6572" y="2602"/>
                    <a:pt x="7506" y="1435"/>
                    <a:pt x="8340" y="301"/>
                  </a:cubicBezTo>
                  <a:cubicBezTo>
                    <a:pt x="8273" y="201"/>
                    <a:pt x="8173" y="134"/>
                    <a:pt x="8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2"/>
            <p:cNvSpPr/>
            <p:nvPr/>
          </p:nvSpPr>
          <p:spPr>
            <a:xfrm>
              <a:off x="5124675" y="1620775"/>
              <a:ext cx="197650" cy="180975"/>
            </a:xfrm>
            <a:custGeom>
              <a:avLst/>
              <a:gdLst/>
              <a:ahLst/>
              <a:cxnLst/>
              <a:rect l="l" t="t" r="r" b="b"/>
              <a:pathLst>
                <a:path w="7906" h="7239" extrusionOk="0">
                  <a:moveTo>
                    <a:pt x="7639" y="0"/>
                  </a:moveTo>
                  <a:cubicBezTo>
                    <a:pt x="6805" y="1168"/>
                    <a:pt x="5771" y="2402"/>
                    <a:pt x="4570" y="3569"/>
                  </a:cubicBezTo>
                  <a:cubicBezTo>
                    <a:pt x="3069" y="5004"/>
                    <a:pt x="1434" y="6138"/>
                    <a:pt x="0" y="6972"/>
                  </a:cubicBezTo>
                  <a:cubicBezTo>
                    <a:pt x="100" y="7072"/>
                    <a:pt x="200" y="7139"/>
                    <a:pt x="334" y="7239"/>
                  </a:cubicBezTo>
                  <a:cubicBezTo>
                    <a:pt x="1835" y="6405"/>
                    <a:pt x="3402" y="5271"/>
                    <a:pt x="4870" y="3870"/>
                  </a:cubicBezTo>
                  <a:cubicBezTo>
                    <a:pt x="6038" y="2702"/>
                    <a:pt x="7072" y="1435"/>
                    <a:pt x="7906" y="234"/>
                  </a:cubicBezTo>
                  <a:lnTo>
                    <a:pt x="7872" y="200"/>
                  </a:lnTo>
                  <a:cubicBezTo>
                    <a:pt x="7772" y="100"/>
                    <a:pt x="7706" y="67"/>
                    <a:pt x="7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2"/>
            <p:cNvSpPr/>
            <p:nvPr/>
          </p:nvSpPr>
          <p:spPr>
            <a:xfrm>
              <a:off x="5245575" y="1696650"/>
              <a:ext cx="167650" cy="166825"/>
            </a:xfrm>
            <a:custGeom>
              <a:avLst/>
              <a:gdLst/>
              <a:ahLst/>
              <a:cxnLst/>
              <a:rect l="l" t="t" r="r" b="b"/>
              <a:pathLst>
                <a:path w="6706" h="6673" extrusionOk="0">
                  <a:moveTo>
                    <a:pt x="6439" y="1"/>
                  </a:moveTo>
                  <a:cubicBezTo>
                    <a:pt x="5538" y="1368"/>
                    <a:pt x="4404" y="2736"/>
                    <a:pt x="3036" y="4070"/>
                  </a:cubicBezTo>
                  <a:cubicBezTo>
                    <a:pt x="2036" y="5038"/>
                    <a:pt x="1002" y="5838"/>
                    <a:pt x="1" y="6539"/>
                  </a:cubicBezTo>
                  <a:lnTo>
                    <a:pt x="501" y="6672"/>
                  </a:lnTo>
                  <a:cubicBezTo>
                    <a:pt x="1435" y="6005"/>
                    <a:pt x="2403" y="5238"/>
                    <a:pt x="3337" y="4371"/>
                  </a:cubicBezTo>
                  <a:cubicBezTo>
                    <a:pt x="4704" y="3070"/>
                    <a:pt x="5838" y="1669"/>
                    <a:pt x="6706" y="334"/>
                  </a:cubicBezTo>
                  <a:cubicBezTo>
                    <a:pt x="6606" y="201"/>
                    <a:pt x="6539" y="134"/>
                    <a:pt x="6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01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3679" y="536478"/>
            <a:ext cx="332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Điền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thích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18300" y="1339682"/>
            <a:ext cx="2585188" cy="53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cặp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đôi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34" y="2316905"/>
            <a:ext cx="7061564" cy="1519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725" y="20895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0389" y="4220089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  <a:r>
              <a:rPr lang="en-US" sz="2000" dirty="0" smtClean="0"/>
              <a:t>00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8432" y="4199173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1427399" y="4229950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</a:t>
            </a:r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123238" y="420903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458318" y="4239811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238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627957" y="4229950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500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347149" y="4199172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5679636" y="4229950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30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7422465" y="419827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7757545" y="4229051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534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2081192" y="420903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2410159" y="4239811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3379" y="4198273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6705866" y="4229051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55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8" name="Google Shape;6788;p45"/>
          <p:cNvGrpSpPr/>
          <p:nvPr/>
        </p:nvGrpSpPr>
        <p:grpSpPr>
          <a:xfrm>
            <a:off x="1367175" y="4052888"/>
            <a:ext cx="768875" cy="953550"/>
            <a:chOff x="2202700" y="6693000"/>
            <a:chExt cx="768875" cy="953550"/>
          </a:xfrm>
        </p:grpSpPr>
        <p:sp>
          <p:nvSpPr>
            <p:cNvPr id="6789" name="Google Shape;6789;p45"/>
            <p:cNvSpPr/>
            <p:nvPr/>
          </p:nvSpPr>
          <p:spPr>
            <a:xfrm>
              <a:off x="2202700" y="6693000"/>
              <a:ext cx="768875" cy="953550"/>
            </a:xfrm>
            <a:custGeom>
              <a:avLst/>
              <a:gdLst/>
              <a:ahLst/>
              <a:cxnLst/>
              <a:rect l="l" t="t" r="r" b="b"/>
              <a:pathLst>
                <a:path w="30755" h="38142" extrusionOk="0">
                  <a:moveTo>
                    <a:pt x="15926" y="1"/>
                  </a:moveTo>
                  <a:cubicBezTo>
                    <a:pt x="15659" y="1"/>
                    <a:pt x="15391" y="27"/>
                    <a:pt x="15124" y="27"/>
                  </a:cubicBezTo>
                  <a:cubicBezTo>
                    <a:pt x="14963" y="27"/>
                    <a:pt x="14802" y="81"/>
                    <a:pt x="14669" y="108"/>
                  </a:cubicBezTo>
                  <a:cubicBezTo>
                    <a:pt x="9369" y="563"/>
                    <a:pt x="5140" y="3239"/>
                    <a:pt x="3025" y="7468"/>
                  </a:cubicBezTo>
                  <a:cubicBezTo>
                    <a:pt x="1" y="13490"/>
                    <a:pt x="991" y="21065"/>
                    <a:pt x="5274" y="25080"/>
                  </a:cubicBezTo>
                  <a:cubicBezTo>
                    <a:pt x="6291" y="26044"/>
                    <a:pt x="6906" y="27248"/>
                    <a:pt x="7147" y="28881"/>
                  </a:cubicBezTo>
                  <a:cubicBezTo>
                    <a:pt x="5301" y="30085"/>
                    <a:pt x="5060" y="31771"/>
                    <a:pt x="5060" y="32548"/>
                  </a:cubicBezTo>
                  <a:cubicBezTo>
                    <a:pt x="5060" y="35893"/>
                    <a:pt x="8646" y="38142"/>
                    <a:pt x="13999" y="38142"/>
                  </a:cubicBezTo>
                  <a:cubicBezTo>
                    <a:pt x="19352" y="38142"/>
                    <a:pt x="22939" y="35893"/>
                    <a:pt x="22939" y="32548"/>
                  </a:cubicBezTo>
                  <a:cubicBezTo>
                    <a:pt x="22939" y="31584"/>
                    <a:pt x="22591" y="30674"/>
                    <a:pt x="22002" y="29951"/>
                  </a:cubicBezTo>
                  <a:cubicBezTo>
                    <a:pt x="22002" y="29791"/>
                    <a:pt x="21949" y="29630"/>
                    <a:pt x="21895" y="29443"/>
                  </a:cubicBezTo>
                  <a:cubicBezTo>
                    <a:pt x="21868" y="28720"/>
                    <a:pt x="21788" y="27971"/>
                    <a:pt x="21654" y="27275"/>
                  </a:cubicBezTo>
                  <a:cubicBezTo>
                    <a:pt x="21681" y="27007"/>
                    <a:pt x="21654" y="26739"/>
                    <a:pt x="21601" y="26499"/>
                  </a:cubicBezTo>
                  <a:cubicBezTo>
                    <a:pt x="21521" y="26231"/>
                    <a:pt x="21467" y="25963"/>
                    <a:pt x="21387" y="25642"/>
                  </a:cubicBezTo>
                  <a:cubicBezTo>
                    <a:pt x="21333" y="25374"/>
                    <a:pt x="21199" y="25134"/>
                    <a:pt x="21065" y="24893"/>
                  </a:cubicBezTo>
                  <a:cubicBezTo>
                    <a:pt x="20718" y="23929"/>
                    <a:pt x="20316" y="22992"/>
                    <a:pt x="19808" y="22136"/>
                  </a:cubicBezTo>
                  <a:cubicBezTo>
                    <a:pt x="19754" y="21868"/>
                    <a:pt x="19620" y="21627"/>
                    <a:pt x="19486" y="21386"/>
                  </a:cubicBezTo>
                  <a:cubicBezTo>
                    <a:pt x="19352" y="21145"/>
                    <a:pt x="19192" y="20958"/>
                    <a:pt x="19005" y="20717"/>
                  </a:cubicBezTo>
                  <a:cubicBezTo>
                    <a:pt x="18844" y="20476"/>
                    <a:pt x="18657" y="20316"/>
                    <a:pt x="18442" y="20155"/>
                  </a:cubicBezTo>
                  <a:cubicBezTo>
                    <a:pt x="18309" y="19968"/>
                    <a:pt x="18148" y="19780"/>
                    <a:pt x="17987" y="19620"/>
                  </a:cubicBezTo>
                  <a:cubicBezTo>
                    <a:pt x="17854" y="19379"/>
                    <a:pt x="17666" y="19138"/>
                    <a:pt x="17506" y="18977"/>
                  </a:cubicBezTo>
                  <a:lnTo>
                    <a:pt x="17452" y="18897"/>
                  </a:lnTo>
                  <a:lnTo>
                    <a:pt x="17211" y="18683"/>
                  </a:lnTo>
                  <a:cubicBezTo>
                    <a:pt x="17104" y="18603"/>
                    <a:pt x="17051" y="18496"/>
                    <a:pt x="16970" y="18442"/>
                  </a:cubicBezTo>
                  <a:cubicBezTo>
                    <a:pt x="16837" y="18308"/>
                    <a:pt x="16703" y="18174"/>
                    <a:pt x="16542" y="18067"/>
                  </a:cubicBezTo>
                  <a:lnTo>
                    <a:pt x="16328" y="17559"/>
                  </a:lnTo>
                  <a:cubicBezTo>
                    <a:pt x="16274" y="17425"/>
                    <a:pt x="16194" y="17264"/>
                    <a:pt x="16141" y="17131"/>
                  </a:cubicBezTo>
                  <a:cubicBezTo>
                    <a:pt x="16114" y="17024"/>
                    <a:pt x="16060" y="16943"/>
                    <a:pt x="16007" y="16836"/>
                  </a:cubicBezTo>
                  <a:lnTo>
                    <a:pt x="16007" y="16488"/>
                  </a:lnTo>
                  <a:lnTo>
                    <a:pt x="16007" y="16167"/>
                  </a:lnTo>
                  <a:lnTo>
                    <a:pt x="16007" y="15819"/>
                  </a:lnTo>
                  <a:cubicBezTo>
                    <a:pt x="16060" y="15739"/>
                    <a:pt x="16114" y="15658"/>
                    <a:pt x="16141" y="15551"/>
                  </a:cubicBezTo>
                  <a:cubicBezTo>
                    <a:pt x="16167" y="15471"/>
                    <a:pt x="16248" y="15364"/>
                    <a:pt x="16301" y="15257"/>
                  </a:cubicBezTo>
                  <a:cubicBezTo>
                    <a:pt x="16328" y="15203"/>
                    <a:pt x="16408" y="15123"/>
                    <a:pt x="16435" y="15070"/>
                  </a:cubicBezTo>
                  <a:cubicBezTo>
                    <a:pt x="16596" y="14936"/>
                    <a:pt x="16783" y="14856"/>
                    <a:pt x="16944" y="14856"/>
                  </a:cubicBezTo>
                  <a:cubicBezTo>
                    <a:pt x="17077" y="14856"/>
                    <a:pt x="17211" y="14882"/>
                    <a:pt x="17345" y="14963"/>
                  </a:cubicBezTo>
                  <a:cubicBezTo>
                    <a:pt x="19085" y="15873"/>
                    <a:pt x="20798" y="16301"/>
                    <a:pt x="22431" y="16301"/>
                  </a:cubicBezTo>
                  <a:cubicBezTo>
                    <a:pt x="25294" y="16301"/>
                    <a:pt x="27810" y="14856"/>
                    <a:pt x="29122" y="12447"/>
                  </a:cubicBezTo>
                  <a:cubicBezTo>
                    <a:pt x="30755" y="9583"/>
                    <a:pt x="29952" y="6638"/>
                    <a:pt x="28265" y="4604"/>
                  </a:cubicBezTo>
                  <a:cubicBezTo>
                    <a:pt x="28212" y="4149"/>
                    <a:pt x="27998" y="3748"/>
                    <a:pt x="27730" y="3400"/>
                  </a:cubicBezTo>
                  <a:cubicBezTo>
                    <a:pt x="26927" y="2276"/>
                    <a:pt x="25642" y="1928"/>
                    <a:pt x="24920" y="1821"/>
                  </a:cubicBezTo>
                  <a:cubicBezTo>
                    <a:pt x="24759" y="1767"/>
                    <a:pt x="24599" y="1767"/>
                    <a:pt x="24384" y="1740"/>
                  </a:cubicBezTo>
                  <a:cubicBezTo>
                    <a:pt x="23528" y="1339"/>
                    <a:pt x="22591" y="1018"/>
                    <a:pt x="21574" y="750"/>
                  </a:cubicBezTo>
                  <a:cubicBezTo>
                    <a:pt x="19915" y="268"/>
                    <a:pt x="18175" y="27"/>
                    <a:pt x="16462" y="27"/>
                  </a:cubicBezTo>
                  <a:cubicBezTo>
                    <a:pt x="16301" y="1"/>
                    <a:pt x="16167" y="1"/>
                    <a:pt x="16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5"/>
            <p:cNvSpPr/>
            <p:nvPr/>
          </p:nvSpPr>
          <p:spPr>
            <a:xfrm>
              <a:off x="2396100" y="7445775"/>
              <a:ext cx="312500" cy="133850"/>
            </a:xfrm>
            <a:custGeom>
              <a:avLst/>
              <a:gdLst/>
              <a:ahLst/>
              <a:cxnLst/>
              <a:rect l="l" t="t" r="r" b="b"/>
              <a:pathLst>
                <a:path w="12500" h="5354" extrusionOk="0">
                  <a:moveTo>
                    <a:pt x="6263" y="1"/>
                  </a:moveTo>
                  <a:cubicBezTo>
                    <a:pt x="2811" y="1"/>
                    <a:pt x="0" y="643"/>
                    <a:pt x="0" y="2463"/>
                  </a:cubicBezTo>
                  <a:cubicBezTo>
                    <a:pt x="0" y="4230"/>
                    <a:pt x="2811" y="5354"/>
                    <a:pt x="6263" y="5354"/>
                  </a:cubicBezTo>
                  <a:cubicBezTo>
                    <a:pt x="9716" y="5354"/>
                    <a:pt x="12500" y="4257"/>
                    <a:pt x="12500" y="2463"/>
                  </a:cubicBezTo>
                  <a:cubicBezTo>
                    <a:pt x="12500" y="643"/>
                    <a:pt x="9743" y="1"/>
                    <a:pt x="6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5"/>
            <p:cNvSpPr/>
            <p:nvPr/>
          </p:nvSpPr>
          <p:spPr>
            <a:xfrm>
              <a:off x="2272975" y="6759525"/>
              <a:ext cx="632350" cy="783650"/>
            </a:xfrm>
            <a:custGeom>
              <a:avLst/>
              <a:gdLst/>
              <a:ahLst/>
              <a:cxnLst/>
              <a:rect l="l" t="t" r="r" b="b"/>
              <a:pathLst>
                <a:path w="25294" h="31346" extrusionOk="0">
                  <a:moveTo>
                    <a:pt x="13558" y="0"/>
                  </a:moveTo>
                  <a:cubicBezTo>
                    <a:pt x="8932" y="0"/>
                    <a:pt x="4649" y="1987"/>
                    <a:pt x="2650" y="5985"/>
                  </a:cubicBezTo>
                  <a:cubicBezTo>
                    <a:pt x="0" y="11258"/>
                    <a:pt x="1124" y="17414"/>
                    <a:pt x="4363" y="20438"/>
                  </a:cubicBezTo>
                  <a:cubicBezTo>
                    <a:pt x="8003" y="23918"/>
                    <a:pt x="6959" y="28869"/>
                    <a:pt x="7147" y="30315"/>
                  </a:cubicBezTo>
                  <a:cubicBezTo>
                    <a:pt x="8182" y="30861"/>
                    <a:pt x="9571" y="31345"/>
                    <a:pt x="11258" y="31345"/>
                  </a:cubicBezTo>
                  <a:cubicBezTo>
                    <a:pt x="12713" y="31345"/>
                    <a:pt x="14388" y="30985"/>
                    <a:pt x="16247" y="29994"/>
                  </a:cubicBezTo>
                  <a:cubicBezTo>
                    <a:pt x="16247" y="29994"/>
                    <a:pt x="17746" y="22847"/>
                    <a:pt x="12500" y="17922"/>
                  </a:cubicBezTo>
                  <a:cubicBezTo>
                    <a:pt x="8544" y="14242"/>
                    <a:pt x="10932" y="9455"/>
                    <a:pt x="14162" y="9455"/>
                  </a:cubicBezTo>
                  <a:cubicBezTo>
                    <a:pt x="14691" y="9455"/>
                    <a:pt x="15242" y="9584"/>
                    <a:pt x="15792" y="9866"/>
                  </a:cubicBezTo>
                  <a:cubicBezTo>
                    <a:pt x="17220" y="10595"/>
                    <a:pt x="18529" y="10914"/>
                    <a:pt x="19678" y="10914"/>
                  </a:cubicBezTo>
                  <a:cubicBezTo>
                    <a:pt x="21693" y="10914"/>
                    <a:pt x="23218" y="9931"/>
                    <a:pt x="24036" y="8447"/>
                  </a:cubicBezTo>
                  <a:cubicBezTo>
                    <a:pt x="25294" y="6145"/>
                    <a:pt x="24571" y="2398"/>
                    <a:pt x="18121" y="632"/>
                  </a:cubicBezTo>
                  <a:cubicBezTo>
                    <a:pt x="16608" y="211"/>
                    <a:pt x="15065" y="0"/>
                    <a:pt x="13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5"/>
            <p:cNvSpPr/>
            <p:nvPr/>
          </p:nvSpPr>
          <p:spPr>
            <a:xfrm>
              <a:off x="2576750" y="6759250"/>
              <a:ext cx="37500" cy="240900"/>
            </a:xfrm>
            <a:custGeom>
              <a:avLst/>
              <a:gdLst/>
              <a:ahLst/>
              <a:cxnLst/>
              <a:rect l="l" t="t" r="r" b="b"/>
              <a:pathLst>
                <a:path w="1500" h="9636" extrusionOk="0">
                  <a:moveTo>
                    <a:pt x="1072" y="0"/>
                  </a:moveTo>
                  <a:cubicBezTo>
                    <a:pt x="831" y="0"/>
                    <a:pt x="617" y="0"/>
                    <a:pt x="402" y="27"/>
                  </a:cubicBezTo>
                  <a:cubicBezTo>
                    <a:pt x="376" y="161"/>
                    <a:pt x="376" y="295"/>
                    <a:pt x="349" y="429"/>
                  </a:cubicBezTo>
                  <a:cubicBezTo>
                    <a:pt x="135" y="1687"/>
                    <a:pt x="1" y="2838"/>
                    <a:pt x="1" y="4096"/>
                  </a:cubicBezTo>
                  <a:cubicBezTo>
                    <a:pt x="1" y="5354"/>
                    <a:pt x="28" y="6558"/>
                    <a:pt x="295" y="7789"/>
                  </a:cubicBezTo>
                  <a:cubicBezTo>
                    <a:pt x="429" y="8378"/>
                    <a:pt x="590" y="8913"/>
                    <a:pt x="831" y="9449"/>
                  </a:cubicBezTo>
                  <a:lnTo>
                    <a:pt x="938" y="9636"/>
                  </a:lnTo>
                  <a:cubicBezTo>
                    <a:pt x="1152" y="9582"/>
                    <a:pt x="1312" y="9502"/>
                    <a:pt x="1500" y="9475"/>
                  </a:cubicBezTo>
                  <a:cubicBezTo>
                    <a:pt x="1312" y="8994"/>
                    <a:pt x="1179" y="8458"/>
                    <a:pt x="1045" y="8003"/>
                  </a:cubicBezTo>
                  <a:cubicBezTo>
                    <a:pt x="697" y="6826"/>
                    <a:pt x="670" y="5701"/>
                    <a:pt x="670" y="4497"/>
                  </a:cubicBezTo>
                  <a:cubicBezTo>
                    <a:pt x="670" y="3319"/>
                    <a:pt x="670" y="2115"/>
                    <a:pt x="938" y="964"/>
                  </a:cubicBezTo>
                  <a:cubicBezTo>
                    <a:pt x="964" y="670"/>
                    <a:pt x="1018" y="348"/>
                    <a:pt x="1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5"/>
            <p:cNvSpPr/>
            <p:nvPr/>
          </p:nvSpPr>
          <p:spPr>
            <a:xfrm>
              <a:off x="2436250" y="6798725"/>
              <a:ext cx="120450" cy="254975"/>
            </a:xfrm>
            <a:custGeom>
              <a:avLst/>
              <a:gdLst/>
              <a:ahLst/>
              <a:cxnLst/>
              <a:rect l="l" t="t" r="r" b="b"/>
              <a:pathLst>
                <a:path w="4818" h="10199" extrusionOk="0">
                  <a:moveTo>
                    <a:pt x="509" y="1"/>
                  </a:moveTo>
                  <a:lnTo>
                    <a:pt x="0" y="295"/>
                  </a:lnTo>
                  <a:cubicBezTo>
                    <a:pt x="402" y="2463"/>
                    <a:pt x="1338" y="4470"/>
                    <a:pt x="2275" y="6531"/>
                  </a:cubicBezTo>
                  <a:cubicBezTo>
                    <a:pt x="2784" y="7629"/>
                    <a:pt x="3453" y="9101"/>
                    <a:pt x="4390" y="10198"/>
                  </a:cubicBezTo>
                  <a:cubicBezTo>
                    <a:pt x="4524" y="9931"/>
                    <a:pt x="4657" y="9663"/>
                    <a:pt x="4818" y="9422"/>
                  </a:cubicBezTo>
                  <a:cubicBezTo>
                    <a:pt x="4684" y="9288"/>
                    <a:pt x="4550" y="9128"/>
                    <a:pt x="4443" y="8967"/>
                  </a:cubicBezTo>
                  <a:cubicBezTo>
                    <a:pt x="3774" y="8057"/>
                    <a:pt x="3292" y="6986"/>
                    <a:pt x="2811" y="5996"/>
                  </a:cubicBezTo>
                  <a:cubicBezTo>
                    <a:pt x="1874" y="4015"/>
                    <a:pt x="1044" y="2062"/>
                    <a:pt x="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5"/>
            <p:cNvSpPr/>
            <p:nvPr/>
          </p:nvSpPr>
          <p:spPr>
            <a:xfrm>
              <a:off x="2303075" y="7057675"/>
              <a:ext cx="249625" cy="103750"/>
            </a:xfrm>
            <a:custGeom>
              <a:avLst/>
              <a:gdLst/>
              <a:ahLst/>
              <a:cxnLst/>
              <a:rect l="l" t="t" r="r" b="b"/>
              <a:pathLst>
                <a:path w="9985" h="4150" extrusionOk="0">
                  <a:moveTo>
                    <a:pt x="54" y="1"/>
                  </a:moveTo>
                  <a:cubicBezTo>
                    <a:pt x="1" y="188"/>
                    <a:pt x="1" y="376"/>
                    <a:pt x="54" y="536"/>
                  </a:cubicBezTo>
                  <a:cubicBezTo>
                    <a:pt x="1660" y="1955"/>
                    <a:pt x="3989" y="2517"/>
                    <a:pt x="5943" y="3132"/>
                  </a:cubicBezTo>
                  <a:cubicBezTo>
                    <a:pt x="7201" y="3534"/>
                    <a:pt x="8566" y="3935"/>
                    <a:pt x="9984" y="4150"/>
                  </a:cubicBezTo>
                  <a:cubicBezTo>
                    <a:pt x="9851" y="3882"/>
                    <a:pt x="9717" y="3614"/>
                    <a:pt x="9610" y="3347"/>
                  </a:cubicBezTo>
                  <a:cubicBezTo>
                    <a:pt x="8539" y="3159"/>
                    <a:pt x="7468" y="2892"/>
                    <a:pt x="6425" y="2597"/>
                  </a:cubicBezTo>
                  <a:cubicBezTo>
                    <a:pt x="4283" y="1982"/>
                    <a:pt x="1821" y="1419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5"/>
            <p:cNvSpPr/>
            <p:nvPr/>
          </p:nvSpPr>
          <p:spPr>
            <a:xfrm>
              <a:off x="2331175" y="6918500"/>
              <a:ext cx="205450" cy="190725"/>
            </a:xfrm>
            <a:custGeom>
              <a:avLst/>
              <a:gdLst/>
              <a:ahLst/>
              <a:cxnLst/>
              <a:rect l="l" t="t" r="r" b="b"/>
              <a:pathLst>
                <a:path w="8218" h="7629" extrusionOk="0">
                  <a:moveTo>
                    <a:pt x="188" y="1"/>
                  </a:moveTo>
                  <a:lnTo>
                    <a:pt x="1" y="482"/>
                  </a:lnTo>
                  <a:cubicBezTo>
                    <a:pt x="429" y="1098"/>
                    <a:pt x="938" y="1660"/>
                    <a:pt x="1420" y="2195"/>
                  </a:cubicBezTo>
                  <a:cubicBezTo>
                    <a:pt x="2544" y="3373"/>
                    <a:pt x="3775" y="4417"/>
                    <a:pt x="5033" y="5380"/>
                  </a:cubicBezTo>
                  <a:cubicBezTo>
                    <a:pt x="6077" y="6183"/>
                    <a:pt x="7121" y="6960"/>
                    <a:pt x="8218" y="7629"/>
                  </a:cubicBezTo>
                  <a:lnTo>
                    <a:pt x="8218" y="6879"/>
                  </a:lnTo>
                  <a:cubicBezTo>
                    <a:pt x="7442" y="6371"/>
                    <a:pt x="6746" y="5836"/>
                    <a:pt x="6050" y="5354"/>
                  </a:cubicBezTo>
                  <a:cubicBezTo>
                    <a:pt x="3962" y="3801"/>
                    <a:pt x="1767" y="2062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5"/>
            <p:cNvSpPr/>
            <p:nvPr/>
          </p:nvSpPr>
          <p:spPr>
            <a:xfrm>
              <a:off x="2337200" y="7197525"/>
              <a:ext cx="256975" cy="29000"/>
            </a:xfrm>
            <a:custGeom>
              <a:avLst/>
              <a:gdLst/>
              <a:ahLst/>
              <a:cxnLst/>
              <a:rect l="l" t="t" r="r" b="b"/>
              <a:pathLst>
                <a:path w="10279" h="1160" extrusionOk="0">
                  <a:moveTo>
                    <a:pt x="9636" y="1"/>
                  </a:moveTo>
                  <a:cubicBezTo>
                    <a:pt x="8539" y="215"/>
                    <a:pt x="7415" y="349"/>
                    <a:pt x="6291" y="402"/>
                  </a:cubicBezTo>
                  <a:cubicBezTo>
                    <a:pt x="5188" y="488"/>
                    <a:pt x="4069" y="544"/>
                    <a:pt x="2944" y="544"/>
                  </a:cubicBezTo>
                  <a:cubicBezTo>
                    <a:pt x="1967" y="544"/>
                    <a:pt x="984" y="502"/>
                    <a:pt x="1" y="402"/>
                  </a:cubicBezTo>
                  <a:lnTo>
                    <a:pt x="1" y="402"/>
                  </a:lnTo>
                  <a:cubicBezTo>
                    <a:pt x="108" y="616"/>
                    <a:pt x="215" y="777"/>
                    <a:pt x="322" y="964"/>
                  </a:cubicBezTo>
                  <a:cubicBezTo>
                    <a:pt x="1385" y="1108"/>
                    <a:pt x="2456" y="1159"/>
                    <a:pt x="3530" y="1159"/>
                  </a:cubicBezTo>
                  <a:cubicBezTo>
                    <a:pt x="4457" y="1159"/>
                    <a:pt x="5387" y="1121"/>
                    <a:pt x="6318" y="1071"/>
                  </a:cubicBezTo>
                  <a:cubicBezTo>
                    <a:pt x="7576" y="991"/>
                    <a:pt x="8941" y="884"/>
                    <a:pt x="10279" y="643"/>
                  </a:cubicBezTo>
                  <a:lnTo>
                    <a:pt x="10011" y="376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5"/>
            <p:cNvSpPr/>
            <p:nvPr/>
          </p:nvSpPr>
          <p:spPr>
            <a:xfrm>
              <a:off x="2420850" y="7249725"/>
              <a:ext cx="212800" cy="78975"/>
            </a:xfrm>
            <a:custGeom>
              <a:avLst/>
              <a:gdLst/>
              <a:ahLst/>
              <a:cxnLst/>
              <a:rect l="l" t="t" r="r" b="b"/>
              <a:pathLst>
                <a:path w="8512" h="3159" extrusionOk="0">
                  <a:moveTo>
                    <a:pt x="8137" y="1"/>
                  </a:moveTo>
                  <a:cubicBezTo>
                    <a:pt x="7334" y="429"/>
                    <a:pt x="6531" y="830"/>
                    <a:pt x="5728" y="1205"/>
                  </a:cubicBezTo>
                  <a:cubicBezTo>
                    <a:pt x="4497" y="1767"/>
                    <a:pt x="3186" y="2195"/>
                    <a:pt x="1847" y="2436"/>
                  </a:cubicBezTo>
                  <a:cubicBezTo>
                    <a:pt x="1259" y="2570"/>
                    <a:pt x="616" y="2624"/>
                    <a:pt x="1" y="2731"/>
                  </a:cubicBezTo>
                  <a:cubicBezTo>
                    <a:pt x="81" y="2865"/>
                    <a:pt x="188" y="2998"/>
                    <a:pt x="241" y="3159"/>
                  </a:cubicBezTo>
                  <a:cubicBezTo>
                    <a:pt x="1981" y="2945"/>
                    <a:pt x="3694" y="2624"/>
                    <a:pt x="5380" y="2008"/>
                  </a:cubicBezTo>
                  <a:cubicBezTo>
                    <a:pt x="6451" y="1553"/>
                    <a:pt x="7468" y="1071"/>
                    <a:pt x="8512" y="536"/>
                  </a:cubicBezTo>
                  <a:cubicBezTo>
                    <a:pt x="8378" y="349"/>
                    <a:pt x="8271" y="161"/>
                    <a:pt x="8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5"/>
            <p:cNvSpPr/>
            <p:nvPr/>
          </p:nvSpPr>
          <p:spPr>
            <a:xfrm>
              <a:off x="2450300" y="7351425"/>
              <a:ext cx="227525" cy="61575"/>
            </a:xfrm>
            <a:custGeom>
              <a:avLst/>
              <a:gdLst/>
              <a:ahLst/>
              <a:cxnLst/>
              <a:rect l="l" t="t" r="r" b="b"/>
              <a:pathLst>
                <a:path w="9101" h="2463" extrusionOk="0">
                  <a:moveTo>
                    <a:pt x="8940" y="1"/>
                  </a:moveTo>
                  <a:cubicBezTo>
                    <a:pt x="7843" y="510"/>
                    <a:pt x="6692" y="938"/>
                    <a:pt x="5487" y="1286"/>
                  </a:cubicBezTo>
                  <a:cubicBezTo>
                    <a:pt x="3955" y="1704"/>
                    <a:pt x="2342" y="2061"/>
                    <a:pt x="735" y="2061"/>
                  </a:cubicBezTo>
                  <a:cubicBezTo>
                    <a:pt x="490" y="2061"/>
                    <a:pt x="245" y="2053"/>
                    <a:pt x="0" y="2035"/>
                  </a:cubicBezTo>
                  <a:lnTo>
                    <a:pt x="0" y="2035"/>
                  </a:lnTo>
                  <a:cubicBezTo>
                    <a:pt x="54" y="2169"/>
                    <a:pt x="54" y="2276"/>
                    <a:pt x="54" y="2410"/>
                  </a:cubicBezTo>
                  <a:cubicBezTo>
                    <a:pt x="442" y="2446"/>
                    <a:pt x="830" y="2463"/>
                    <a:pt x="1219" y="2463"/>
                  </a:cubicBezTo>
                  <a:cubicBezTo>
                    <a:pt x="2571" y="2463"/>
                    <a:pt x="3928" y="2255"/>
                    <a:pt x="5300" y="1901"/>
                  </a:cubicBezTo>
                  <a:cubicBezTo>
                    <a:pt x="6531" y="1607"/>
                    <a:pt x="7869" y="1232"/>
                    <a:pt x="9101" y="697"/>
                  </a:cubicBezTo>
                  <a:cubicBezTo>
                    <a:pt x="9047" y="483"/>
                    <a:pt x="8993" y="242"/>
                    <a:pt x="8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5"/>
            <p:cNvSpPr/>
            <p:nvPr/>
          </p:nvSpPr>
          <p:spPr>
            <a:xfrm>
              <a:off x="2453650" y="7447800"/>
              <a:ext cx="233550" cy="50200"/>
            </a:xfrm>
            <a:custGeom>
              <a:avLst/>
              <a:gdLst/>
              <a:ahLst/>
              <a:cxnLst/>
              <a:rect l="l" t="t" r="r" b="b"/>
              <a:pathLst>
                <a:path w="9342" h="2008" extrusionOk="0">
                  <a:moveTo>
                    <a:pt x="9314" y="0"/>
                  </a:moveTo>
                  <a:lnTo>
                    <a:pt x="9020" y="107"/>
                  </a:lnTo>
                  <a:cubicBezTo>
                    <a:pt x="7575" y="643"/>
                    <a:pt x="6103" y="964"/>
                    <a:pt x="4604" y="1178"/>
                  </a:cubicBezTo>
                  <a:cubicBezTo>
                    <a:pt x="4233" y="1227"/>
                    <a:pt x="2171" y="1368"/>
                    <a:pt x="423" y="1368"/>
                  </a:cubicBezTo>
                  <a:cubicBezTo>
                    <a:pt x="280" y="1368"/>
                    <a:pt x="138" y="1367"/>
                    <a:pt x="0" y="1365"/>
                  </a:cubicBezTo>
                  <a:lnTo>
                    <a:pt x="0" y="1981"/>
                  </a:lnTo>
                  <a:cubicBezTo>
                    <a:pt x="241" y="1981"/>
                    <a:pt x="509" y="2008"/>
                    <a:pt x="749" y="2008"/>
                  </a:cubicBezTo>
                  <a:cubicBezTo>
                    <a:pt x="2088" y="2008"/>
                    <a:pt x="3426" y="1981"/>
                    <a:pt x="4764" y="1847"/>
                  </a:cubicBezTo>
                  <a:cubicBezTo>
                    <a:pt x="6236" y="1660"/>
                    <a:pt x="7682" y="1338"/>
                    <a:pt x="9074" y="857"/>
                  </a:cubicBezTo>
                  <a:cubicBezTo>
                    <a:pt x="9181" y="830"/>
                    <a:pt x="9234" y="803"/>
                    <a:pt x="9341" y="776"/>
                  </a:cubicBezTo>
                  <a:cubicBezTo>
                    <a:pt x="9314" y="509"/>
                    <a:pt x="9314" y="268"/>
                    <a:pt x="9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5"/>
            <p:cNvSpPr/>
            <p:nvPr/>
          </p:nvSpPr>
          <p:spPr>
            <a:xfrm>
              <a:off x="2740025" y="6926950"/>
              <a:ext cx="48875" cy="30100"/>
            </a:xfrm>
            <a:custGeom>
              <a:avLst/>
              <a:gdLst/>
              <a:ahLst/>
              <a:cxnLst/>
              <a:rect l="l" t="t" r="r" b="b"/>
              <a:pathLst>
                <a:path w="1955" h="1204" extrusionOk="0">
                  <a:moveTo>
                    <a:pt x="1029" y="1"/>
                  </a:moveTo>
                  <a:cubicBezTo>
                    <a:pt x="974" y="1"/>
                    <a:pt x="917" y="4"/>
                    <a:pt x="857" y="11"/>
                  </a:cubicBezTo>
                  <a:cubicBezTo>
                    <a:pt x="750" y="11"/>
                    <a:pt x="697" y="64"/>
                    <a:pt x="590" y="64"/>
                  </a:cubicBezTo>
                  <a:cubicBezTo>
                    <a:pt x="456" y="91"/>
                    <a:pt x="322" y="118"/>
                    <a:pt x="215" y="171"/>
                  </a:cubicBezTo>
                  <a:lnTo>
                    <a:pt x="54" y="171"/>
                  </a:lnTo>
                  <a:cubicBezTo>
                    <a:pt x="28" y="225"/>
                    <a:pt x="1" y="251"/>
                    <a:pt x="28" y="305"/>
                  </a:cubicBezTo>
                  <a:cubicBezTo>
                    <a:pt x="221" y="765"/>
                    <a:pt x="634" y="1203"/>
                    <a:pt x="1167" y="1203"/>
                  </a:cubicBezTo>
                  <a:cubicBezTo>
                    <a:pt x="1223" y="1203"/>
                    <a:pt x="1280" y="1198"/>
                    <a:pt x="1339" y="1188"/>
                  </a:cubicBezTo>
                  <a:cubicBezTo>
                    <a:pt x="1419" y="1161"/>
                    <a:pt x="1553" y="1108"/>
                    <a:pt x="1660" y="1054"/>
                  </a:cubicBezTo>
                  <a:cubicBezTo>
                    <a:pt x="1714" y="1054"/>
                    <a:pt x="1714" y="1028"/>
                    <a:pt x="1741" y="1028"/>
                  </a:cubicBezTo>
                  <a:cubicBezTo>
                    <a:pt x="1794" y="974"/>
                    <a:pt x="1821" y="947"/>
                    <a:pt x="1874" y="894"/>
                  </a:cubicBezTo>
                  <a:cubicBezTo>
                    <a:pt x="1901" y="840"/>
                    <a:pt x="1928" y="787"/>
                    <a:pt x="1955" y="733"/>
                  </a:cubicBezTo>
                  <a:cubicBezTo>
                    <a:pt x="1955" y="653"/>
                    <a:pt x="1955" y="599"/>
                    <a:pt x="1928" y="519"/>
                  </a:cubicBezTo>
                  <a:cubicBezTo>
                    <a:pt x="1928" y="492"/>
                    <a:pt x="1901" y="439"/>
                    <a:pt x="1901" y="412"/>
                  </a:cubicBezTo>
                  <a:cubicBezTo>
                    <a:pt x="1874" y="385"/>
                    <a:pt x="1874" y="359"/>
                    <a:pt x="1821" y="332"/>
                  </a:cubicBezTo>
                  <a:cubicBezTo>
                    <a:pt x="1741" y="225"/>
                    <a:pt x="1607" y="118"/>
                    <a:pt x="1473" y="91"/>
                  </a:cubicBezTo>
                  <a:cubicBezTo>
                    <a:pt x="1332" y="31"/>
                    <a:pt x="1192" y="1"/>
                    <a:pt x="1029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5"/>
            <p:cNvSpPr/>
            <p:nvPr/>
          </p:nvSpPr>
          <p:spPr>
            <a:xfrm>
              <a:off x="2640325" y="6831125"/>
              <a:ext cx="56225" cy="42100"/>
            </a:xfrm>
            <a:custGeom>
              <a:avLst/>
              <a:gdLst/>
              <a:ahLst/>
              <a:cxnLst/>
              <a:rect l="l" t="t" r="r" b="b"/>
              <a:pathLst>
                <a:path w="2249" h="1684" extrusionOk="0">
                  <a:moveTo>
                    <a:pt x="1793" y="0"/>
                  </a:moveTo>
                  <a:cubicBezTo>
                    <a:pt x="1570" y="0"/>
                    <a:pt x="1276" y="96"/>
                    <a:pt x="964" y="284"/>
                  </a:cubicBezTo>
                  <a:cubicBezTo>
                    <a:pt x="937" y="310"/>
                    <a:pt x="884" y="337"/>
                    <a:pt x="804" y="364"/>
                  </a:cubicBezTo>
                  <a:cubicBezTo>
                    <a:pt x="536" y="578"/>
                    <a:pt x="295" y="766"/>
                    <a:pt x="161" y="1006"/>
                  </a:cubicBezTo>
                  <a:cubicBezTo>
                    <a:pt x="27" y="1247"/>
                    <a:pt x="1" y="1408"/>
                    <a:pt x="108" y="1542"/>
                  </a:cubicBezTo>
                  <a:cubicBezTo>
                    <a:pt x="172" y="1639"/>
                    <a:pt x="289" y="1683"/>
                    <a:pt x="440" y="1683"/>
                  </a:cubicBezTo>
                  <a:cubicBezTo>
                    <a:pt x="664" y="1683"/>
                    <a:pt x="965" y="1584"/>
                    <a:pt x="1285" y="1408"/>
                  </a:cubicBezTo>
                  <a:cubicBezTo>
                    <a:pt x="1339" y="1381"/>
                    <a:pt x="1366" y="1328"/>
                    <a:pt x="1446" y="1301"/>
                  </a:cubicBezTo>
                  <a:cubicBezTo>
                    <a:pt x="1714" y="1113"/>
                    <a:pt x="1955" y="899"/>
                    <a:pt x="2088" y="685"/>
                  </a:cubicBezTo>
                  <a:cubicBezTo>
                    <a:pt x="2222" y="444"/>
                    <a:pt x="2249" y="284"/>
                    <a:pt x="2142" y="150"/>
                  </a:cubicBezTo>
                  <a:cubicBezTo>
                    <a:pt x="2075" y="49"/>
                    <a:pt x="1952" y="0"/>
                    <a:pt x="1793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5"/>
            <p:cNvSpPr/>
            <p:nvPr/>
          </p:nvSpPr>
          <p:spPr>
            <a:xfrm>
              <a:off x="2782850" y="6803625"/>
              <a:ext cx="61600" cy="28550"/>
            </a:xfrm>
            <a:custGeom>
              <a:avLst/>
              <a:gdLst/>
              <a:ahLst/>
              <a:cxnLst/>
              <a:rect l="l" t="t" r="r" b="b"/>
              <a:pathLst>
                <a:path w="2464" h="1142" extrusionOk="0">
                  <a:moveTo>
                    <a:pt x="845" y="0"/>
                  </a:moveTo>
                  <a:cubicBezTo>
                    <a:pt x="585" y="0"/>
                    <a:pt x="355" y="42"/>
                    <a:pt x="188" y="126"/>
                  </a:cubicBezTo>
                  <a:cubicBezTo>
                    <a:pt x="81" y="206"/>
                    <a:pt x="28" y="313"/>
                    <a:pt x="1" y="367"/>
                  </a:cubicBezTo>
                  <a:cubicBezTo>
                    <a:pt x="1" y="447"/>
                    <a:pt x="1" y="527"/>
                    <a:pt x="54" y="608"/>
                  </a:cubicBezTo>
                  <a:cubicBezTo>
                    <a:pt x="215" y="848"/>
                    <a:pt x="616" y="1036"/>
                    <a:pt x="1125" y="1116"/>
                  </a:cubicBezTo>
                  <a:cubicBezTo>
                    <a:pt x="1260" y="1133"/>
                    <a:pt x="1399" y="1142"/>
                    <a:pt x="1532" y="1142"/>
                  </a:cubicBezTo>
                  <a:cubicBezTo>
                    <a:pt x="1820" y="1142"/>
                    <a:pt x="2084" y="1100"/>
                    <a:pt x="2249" y="1009"/>
                  </a:cubicBezTo>
                  <a:cubicBezTo>
                    <a:pt x="2356" y="929"/>
                    <a:pt x="2436" y="875"/>
                    <a:pt x="2463" y="768"/>
                  </a:cubicBezTo>
                  <a:cubicBezTo>
                    <a:pt x="2463" y="715"/>
                    <a:pt x="2463" y="608"/>
                    <a:pt x="2383" y="527"/>
                  </a:cubicBezTo>
                  <a:cubicBezTo>
                    <a:pt x="2222" y="313"/>
                    <a:pt x="1821" y="99"/>
                    <a:pt x="1339" y="45"/>
                  </a:cubicBezTo>
                  <a:cubicBezTo>
                    <a:pt x="1168" y="15"/>
                    <a:pt x="1002" y="0"/>
                    <a:pt x="84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5"/>
            <p:cNvSpPr/>
            <p:nvPr/>
          </p:nvSpPr>
          <p:spPr>
            <a:xfrm>
              <a:off x="2731325" y="6897100"/>
              <a:ext cx="65600" cy="59575"/>
            </a:xfrm>
            <a:custGeom>
              <a:avLst/>
              <a:gdLst/>
              <a:ahLst/>
              <a:cxnLst/>
              <a:rect l="l" t="t" r="r" b="b"/>
              <a:pathLst>
                <a:path w="2624" h="2383" extrusionOk="0">
                  <a:moveTo>
                    <a:pt x="1289" y="1211"/>
                  </a:moveTo>
                  <a:cubicBezTo>
                    <a:pt x="1339" y="1211"/>
                    <a:pt x="1393" y="1218"/>
                    <a:pt x="1446" y="1231"/>
                  </a:cubicBezTo>
                  <a:cubicBezTo>
                    <a:pt x="1553" y="1231"/>
                    <a:pt x="1633" y="1285"/>
                    <a:pt x="1714" y="1312"/>
                  </a:cubicBezTo>
                  <a:cubicBezTo>
                    <a:pt x="1767" y="1365"/>
                    <a:pt x="1874" y="1419"/>
                    <a:pt x="1955" y="1472"/>
                  </a:cubicBezTo>
                  <a:cubicBezTo>
                    <a:pt x="2035" y="1579"/>
                    <a:pt x="2115" y="1633"/>
                    <a:pt x="2169" y="1740"/>
                  </a:cubicBezTo>
                  <a:lnTo>
                    <a:pt x="2169" y="1713"/>
                  </a:lnTo>
                  <a:lnTo>
                    <a:pt x="2222" y="1767"/>
                  </a:lnTo>
                  <a:lnTo>
                    <a:pt x="2249" y="1847"/>
                  </a:lnTo>
                  <a:lnTo>
                    <a:pt x="2249" y="1874"/>
                  </a:lnTo>
                  <a:cubicBezTo>
                    <a:pt x="2249" y="1900"/>
                    <a:pt x="2222" y="1900"/>
                    <a:pt x="2222" y="1954"/>
                  </a:cubicBezTo>
                  <a:cubicBezTo>
                    <a:pt x="2142" y="2008"/>
                    <a:pt x="2115" y="2088"/>
                    <a:pt x="2035" y="2115"/>
                  </a:cubicBezTo>
                  <a:cubicBezTo>
                    <a:pt x="2008" y="2141"/>
                    <a:pt x="1981" y="2141"/>
                    <a:pt x="1955" y="2168"/>
                  </a:cubicBezTo>
                  <a:cubicBezTo>
                    <a:pt x="1901" y="2168"/>
                    <a:pt x="1901" y="2222"/>
                    <a:pt x="1874" y="2222"/>
                  </a:cubicBezTo>
                  <a:cubicBezTo>
                    <a:pt x="1821" y="2248"/>
                    <a:pt x="1741" y="2275"/>
                    <a:pt x="1633" y="2275"/>
                  </a:cubicBezTo>
                  <a:lnTo>
                    <a:pt x="1419" y="2275"/>
                  </a:lnTo>
                  <a:cubicBezTo>
                    <a:pt x="1312" y="2248"/>
                    <a:pt x="1232" y="2248"/>
                    <a:pt x="1178" y="2222"/>
                  </a:cubicBezTo>
                  <a:cubicBezTo>
                    <a:pt x="1071" y="2168"/>
                    <a:pt x="1018" y="2141"/>
                    <a:pt x="938" y="2088"/>
                  </a:cubicBezTo>
                  <a:cubicBezTo>
                    <a:pt x="857" y="1981"/>
                    <a:pt x="750" y="1927"/>
                    <a:pt x="643" y="1793"/>
                  </a:cubicBezTo>
                  <a:cubicBezTo>
                    <a:pt x="590" y="1686"/>
                    <a:pt x="509" y="1579"/>
                    <a:pt x="509" y="1472"/>
                  </a:cubicBezTo>
                  <a:cubicBezTo>
                    <a:pt x="616" y="1419"/>
                    <a:pt x="670" y="1365"/>
                    <a:pt x="777" y="1338"/>
                  </a:cubicBezTo>
                  <a:cubicBezTo>
                    <a:pt x="911" y="1285"/>
                    <a:pt x="1018" y="1231"/>
                    <a:pt x="1152" y="1231"/>
                  </a:cubicBezTo>
                  <a:cubicBezTo>
                    <a:pt x="1192" y="1218"/>
                    <a:pt x="1239" y="1211"/>
                    <a:pt x="1289" y="1211"/>
                  </a:cubicBezTo>
                  <a:close/>
                  <a:moveTo>
                    <a:pt x="2517" y="0"/>
                  </a:moveTo>
                  <a:cubicBezTo>
                    <a:pt x="2490" y="27"/>
                    <a:pt x="2463" y="27"/>
                    <a:pt x="2410" y="80"/>
                  </a:cubicBezTo>
                  <a:cubicBezTo>
                    <a:pt x="2383" y="107"/>
                    <a:pt x="2356" y="107"/>
                    <a:pt x="2329" y="134"/>
                  </a:cubicBezTo>
                  <a:cubicBezTo>
                    <a:pt x="2222" y="214"/>
                    <a:pt x="2142" y="241"/>
                    <a:pt x="2062" y="268"/>
                  </a:cubicBezTo>
                  <a:cubicBezTo>
                    <a:pt x="1848" y="375"/>
                    <a:pt x="1607" y="455"/>
                    <a:pt x="1339" y="509"/>
                  </a:cubicBezTo>
                  <a:cubicBezTo>
                    <a:pt x="1071" y="589"/>
                    <a:pt x="831" y="616"/>
                    <a:pt x="563" y="616"/>
                  </a:cubicBezTo>
                  <a:lnTo>
                    <a:pt x="1" y="616"/>
                  </a:lnTo>
                  <a:cubicBezTo>
                    <a:pt x="54" y="857"/>
                    <a:pt x="108" y="1071"/>
                    <a:pt x="215" y="1312"/>
                  </a:cubicBezTo>
                  <a:cubicBezTo>
                    <a:pt x="349" y="1553"/>
                    <a:pt x="483" y="1793"/>
                    <a:pt x="670" y="1954"/>
                  </a:cubicBezTo>
                  <a:cubicBezTo>
                    <a:pt x="750" y="2008"/>
                    <a:pt x="857" y="2115"/>
                    <a:pt x="938" y="2168"/>
                  </a:cubicBezTo>
                  <a:cubicBezTo>
                    <a:pt x="1045" y="2248"/>
                    <a:pt x="1152" y="2302"/>
                    <a:pt x="1286" y="2355"/>
                  </a:cubicBezTo>
                  <a:cubicBezTo>
                    <a:pt x="1393" y="2382"/>
                    <a:pt x="1526" y="2382"/>
                    <a:pt x="1660" y="2382"/>
                  </a:cubicBezTo>
                  <a:cubicBezTo>
                    <a:pt x="1794" y="2355"/>
                    <a:pt x="1928" y="2329"/>
                    <a:pt x="2062" y="2248"/>
                  </a:cubicBezTo>
                  <a:cubicBezTo>
                    <a:pt x="2196" y="2141"/>
                    <a:pt x="2329" y="2008"/>
                    <a:pt x="2410" y="1847"/>
                  </a:cubicBezTo>
                  <a:cubicBezTo>
                    <a:pt x="2463" y="1793"/>
                    <a:pt x="2490" y="1686"/>
                    <a:pt x="2517" y="1579"/>
                  </a:cubicBezTo>
                  <a:cubicBezTo>
                    <a:pt x="2544" y="1472"/>
                    <a:pt x="2544" y="1365"/>
                    <a:pt x="2597" y="1285"/>
                  </a:cubicBezTo>
                  <a:cubicBezTo>
                    <a:pt x="2624" y="1124"/>
                    <a:pt x="2624" y="910"/>
                    <a:pt x="2624" y="696"/>
                  </a:cubicBezTo>
                  <a:cubicBezTo>
                    <a:pt x="2624" y="616"/>
                    <a:pt x="2597" y="509"/>
                    <a:pt x="2597" y="375"/>
                  </a:cubicBezTo>
                  <a:cubicBezTo>
                    <a:pt x="2597" y="268"/>
                    <a:pt x="2597" y="161"/>
                    <a:pt x="2544" y="80"/>
                  </a:cubicBezTo>
                  <a:lnTo>
                    <a:pt x="2517" y="0"/>
                  </a:ln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5"/>
            <p:cNvSpPr/>
            <p:nvPr/>
          </p:nvSpPr>
          <p:spPr>
            <a:xfrm>
              <a:off x="2813625" y="6863475"/>
              <a:ext cx="27475" cy="42500"/>
            </a:xfrm>
            <a:custGeom>
              <a:avLst/>
              <a:gdLst/>
              <a:ahLst/>
              <a:cxnLst/>
              <a:rect l="l" t="t" r="r" b="b"/>
              <a:pathLst>
                <a:path w="1099" h="1700" extrusionOk="0">
                  <a:moveTo>
                    <a:pt x="389" y="0"/>
                  </a:moveTo>
                  <a:cubicBezTo>
                    <a:pt x="367" y="0"/>
                    <a:pt x="344" y="2"/>
                    <a:pt x="322" y="7"/>
                  </a:cubicBezTo>
                  <a:cubicBezTo>
                    <a:pt x="295" y="7"/>
                    <a:pt x="269" y="34"/>
                    <a:pt x="269" y="34"/>
                  </a:cubicBezTo>
                  <a:cubicBezTo>
                    <a:pt x="54" y="141"/>
                    <a:pt x="1" y="542"/>
                    <a:pt x="54" y="944"/>
                  </a:cubicBezTo>
                  <a:cubicBezTo>
                    <a:pt x="108" y="1185"/>
                    <a:pt x="188" y="1372"/>
                    <a:pt x="322" y="1532"/>
                  </a:cubicBezTo>
                  <a:cubicBezTo>
                    <a:pt x="434" y="1644"/>
                    <a:pt x="545" y="1700"/>
                    <a:pt x="657" y="1700"/>
                  </a:cubicBezTo>
                  <a:cubicBezTo>
                    <a:pt x="679" y="1700"/>
                    <a:pt x="701" y="1698"/>
                    <a:pt x="724" y="1693"/>
                  </a:cubicBezTo>
                  <a:cubicBezTo>
                    <a:pt x="777" y="1693"/>
                    <a:pt x="804" y="1666"/>
                    <a:pt x="804" y="1666"/>
                  </a:cubicBezTo>
                  <a:cubicBezTo>
                    <a:pt x="991" y="1532"/>
                    <a:pt x="1098" y="1158"/>
                    <a:pt x="991" y="756"/>
                  </a:cubicBezTo>
                  <a:cubicBezTo>
                    <a:pt x="965" y="515"/>
                    <a:pt x="857" y="328"/>
                    <a:pt x="724" y="167"/>
                  </a:cubicBezTo>
                  <a:cubicBezTo>
                    <a:pt x="612" y="56"/>
                    <a:pt x="501" y="0"/>
                    <a:pt x="389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5"/>
            <p:cNvSpPr/>
            <p:nvPr/>
          </p:nvSpPr>
          <p:spPr>
            <a:xfrm>
              <a:off x="2677125" y="6899600"/>
              <a:ext cx="27475" cy="42475"/>
            </a:xfrm>
            <a:custGeom>
              <a:avLst/>
              <a:gdLst/>
              <a:ahLst/>
              <a:cxnLst/>
              <a:rect l="l" t="t" r="r" b="b"/>
              <a:pathLst>
                <a:path w="1099" h="1699" extrusionOk="0">
                  <a:moveTo>
                    <a:pt x="416" y="0"/>
                  </a:moveTo>
                  <a:cubicBezTo>
                    <a:pt x="393" y="0"/>
                    <a:pt x="371" y="3"/>
                    <a:pt x="349" y="7"/>
                  </a:cubicBezTo>
                  <a:cubicBezTo>
                    <a:pt x="295" y="7"/>
                    <a:pt x="268" y="34"/>
                    <a:pt x="268" y="34"/>
                  </a:cubicBezTo>
                  <a:cubicBezTo>
                    <a:pt x="81" y="168"/>
                    <a:pt x="1" y="542"/>
                    <a:pt x="81" y="944"/>
                  </a:cubicBezTo>
                  <a:cubicBezTo>
                    <a:pt x="108" y="1185"/>
                    <a:pt x="215" y="1372"/>
                    <a:pt x="349" y="1506"/>
                  </a:cubicBezTo>
                  <a:cubicBezTo>
                    <a:pt x="465" y="1623"/>
                    <a:pt x="582" y="1699"/>
                    <a:pt x="698" y="1699"/>
                  </a:cubicBezTo>
                  <a:cubicBezTo>
                    <a:pt x="716" y="1699"/>
                    <a:pt x="733" y="1697"/>
                    <a:pt x="750" y="1693"/>
                  </a:cubicBezTo>
                  <a:cubicBezTo>
                    <a:pt x="777" y="1693"/>
                    <a:pt x="804" y="1640"/>
                    <a:pt x="804" y="1640"/>
                  </a:cubicBezTo>
                  <a:cubicBezTo>
                    <a:pt x="1018" y="1506"/>
                    <a:pt x="1098" y="1158"/>
                    <a:pt x="1018" y="730"/>
                  </a:cubicBezTo>
                  <a:cubicBezTo>
                    <a:pt x="964" y="516"/>
                    <a:pt x="884" y="302"/>
                    <a:pt x="750" y="168"/>
                  </a:cubicBezTo>
                  <a:cubicBezTo>
                    <a:pt x="639" y="56"/>
                    <a:pt x="527" y="0"/>
                    <a:pt x="41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6" name="Google Shape;6806;p45"/>
          <p:cNvGrpSpPr/>
          <p:nvPr/>
        </p:nvGrpSpPr>
        <p:grpSpPr>
          <a:xfrm>
            <a:off x="6485857" y="4084846"/>
            <a:ext cx="896121" cy="911314"/>
            <a:chOff x="2293050" y="8738575"/>
            <a:chExt cx="1223875" cy="1244625"/>
          </a:xfrm>
        </p:grpSpPr>
        <p:sp>
          <p:nvSpPr>
            <p:cNvPr id="6807" name="Google Shape;6807;p45"/>
            <p:cNvSpPr/>
            <p:nvPr/>
          </p:nvSpPr>
          <p:spPr>
            <a:xfrm>
              <a:off x="2293050" y="8738575"/>
              <a:ext cx="1223875" cy="1244625"/>
            </a:xfrm>
            <a:custGeom>
              <a:avLst/>
              <a:gdLst/>
              <a:ahLst/>
              <a:cxnLst/>
              <a:rect l="l" t="t" r="r" b="b"/>
              <a:pathLst>
                <a:path w="48955" h="49785" extrusionOk="0">
                  <a:moveTo>
                    <a:pt x="34260" y="41246"/>
                  </a:moveTo>
                  <a:lnTo>
                    <a:pt x="34260" y="41273"/>
                  </a:lnTo>
                  <a:cubicBezTo>
                    <a:pt x="33997" y="42125"/>
                    <a:pt x="34038" y="43058"/>
                    <a:pt x="34380" y="43884"/>
                  </a:cubicBezTo>
                  <a:lnTo>
                    <a:pt x="34380" y="43884"/>
                  </a:lnTo>
                  <a:cubicBezTo>
                    <a:pt x="34146" y="43448"/>
                    <a:pt x="33829" y="43050"/>
                    <a:pt x="33431" y="42718"/>
                  </a:cubicBezTo>
                  <a:cubicBezTo>
                    <a:pt x="33324" y="42370"/>
                    <a:pt x="33243" y="42049"/>
                    <a:pt x="33056" y="41701"/>
                  </a:cubicBezTo>
                  <a:cubicBezTo>
                    <a:pt x="33270" y="41621"/>
                    <a:pt x="33457" y="41487"/>
                    <a:pt x="33671" y="41353"/>
                  </a:cubicBezTo>
                  <a:lnTo>
                    <a:pt x="34260" y="41246"/>
                  </a:lnTo>
                  <a:close/>
                  <a:moveTo>
                    <a:pt x="11643" y="0"/>
                  </a:moveTo>
                  <a:cubicBezTo>
                    <a:pt x="10091" y="0"/>
                    <a:pt x="8699" y="1071"/>
                    <a:pt x="8298" y="2570"/>
                  </a:cubicBezTo>
                  <a:cubicBezTo>
                    <a:pt x="7976" y="3908"/>
                    <a:pt x="8485" y="5273"/>
                    <a:pt x="9502" y="6103"/>
                  </a:cubicBezTo>
                  <a:lnTo>
                    <a:pt x="9502" y="6183"/>
                  </a:lnTo>
                  <a:cubicBezTo>
                    <a:pt x="5193" y="7575"/>
                    <a:pt x="1847" y="11135"/>
                    <a:pt x="803" y="15658"/>
                  </a:cubicBezTo>
                  <a:cubicBezTo>
                    <a:pt x="0" y="19057"/>
                    <a:pt x="616" y="22537"/>
                    <a:pt x="2463" y="25508"/>
                  </a:cubicBezTo>
                  <a:cubicBezTo>
                    <a:pt x="4283" y="28452"/>
                    <a:pt x="7200" y="30540"/>
                    <a:pt x="10573" y="31343"/>
                  </a:cubicBezTo>
                  <a:cubicBezTo>
                    <a:pt x="10626" y="31343"/>
                    <a:pt x="10653" y="31343"/>
                    <a:pt x="10653" y="31369"/>
                  </a:cubicBezTo>
                  <a:cubicBezTo>
                    <a:pt x="10894" y="33350"/>
                    <a:pt x="11831" y="35117"/>
                    <a:pt x="13249" y="36401"/>
                  </a:cubicBezTo>
                  <a:cubicBezTo>
                    <a:pt x="11750" y="38221"/>
                    <a:pt x="10894" y="40149"/>
                    <a:pt x="10412" y="41621"/>
                  </a:cubicBezTo>
                  <a:cubicBezTo>
                    <a:pt x="8913" y="42905"/>
                    <a:pt x="8646" y="45180"/>
                    <a:pt x="9850" y="46840"/>
                  </a:cubicBezTo>
                  <a:cubicBezTo>
                    <a:pt x="10573" y="47804"/>
                    <a:pt x="11724" y="48392"/>
                    <a:pt x="12955" y="48392"/>
                  </a:cubicBezTo>
                  <a:cubicBezTo>
                    <a:pt x="13785" y="48392"/>
                    <a:pt x="14588" y="48125"/>
                    <a:pt x="15257" y="47643"/>
                  </a:cubicBezTo>
                  <a:cubicBezTo>
                    <a:pt x="16033" y="47054"/>
                    <a:pt x="16568" y="46224"/>
                    <a:pt x="16729" y="45288"/>
                  </a:cubicBezTo>
                  <a:cubicBezTo>
                    <a:pt x="16809" y="45421"/>
                    <a:pt x="16916" y="45555"/>
                    <a:pt x="16996" y="45689"/>
                  </a:cubicBezTo>
                  <a:cubicBezTo>
                    <a:pt x="17719" y="46626"/>
                    <a:pt x="18843" y="47188"/>
                    <a:pt x="20021" y="47188"/>
                  </a:cubicBezTo>
                  <a:cubicBezTo>
                    <a:pt x="20824" y="47188"/>
                    <a:pt x="21600" y="46920"/>
                    <a:pt x="22269" y="46465"/>
                  </a:cubicBezTo>
                  <a:cubicBezTo>
                    <a:pt x="22858" y="46037"/>
                    <a:pt x="23286" y="45421"/>
                    <a:pt x="23527" y="44752"/>
                  </a:cubicBezTo>
                  <a:cubicBezTo>
                    <a:pt x="24196" y="45582"/>
                    <a:pt x="25240" y="46117"/>
                    <a:pt x="26311" y="46117"/>
                  </a:cubicBezTo>
                  <a:cubicBezTo>
                    <a:pt x="26498" y="46117"/>
                    <a:pt x="26712" y="46117"/>
                    <a:pt x="26873" y="46091"/>
                  </a:cubicBezTo>
                  <a:cubicBezTo>
                    <a:pt x="26980" y="47188"/>
                    <a:pt x="27515" y="48259"/>
                    <a:pt x="28479" y="48981"/>
                  </a:cubicBezTo>
                  <a:cubicBezTo>
                    <a:pt x="29175" y="49463"/>
                    <a:pt x="29978" y="49784"/>
                    <a:pt x="30861" y="49784"/>
                  </a:cubicBezTo>
                  <a:cubicBezTo>
                    <a:pt x="32119" y="49784"/>
                    <a:pt x="33324" y="49169"/>
                    <a:pt x="34073" y="48178"/>
                  </a:cubicBezTo>
                  <a:cubicBezTo>
                    <a:pt x="34938" y="47000"/>
                    <a:pt x="35069" y="45493"/>
                    <a:pt x="34544" y="44231"/>
                  </a:cubicBezTo>
                  <a:lnTo>
                    <a:pt x="34544" y="44231"/>
                  </a:lnTo>
                  <a:cubicBezTo>
                    <a:pt x="34793" y="44694"/>
                    <a:pt x="35145" y="45113"/>
                    <a:pt x="35599" y="45448"/>
                  </a:cubicBezTo>
                  <a:cubicBezTo>
                    <a:pt x="36268" y="45957"/>
                    <a:pt x="37044" y="46198"/>
                    <a:pt x="37847" y="46198"/>
                  </a:cubicBezTo>
                  <a:cubicBezTo>
                    <a:pt x="39025" y="46198"/>
                    <a:pt x="40149" y="45635"/>
                    <a:pt x="40871" y="44699"/>
                  </a:cubicBezTo>
                  <a:cubicBezTo>
                    <a:pt x="41487" y="43815"/>
                    <a:pt x="41701" y="42772"/>
                    <a:pt x="41567" y="41808"/>
                  </a:cubicBezTo>
                  <a:lnTo>
                    <a:pt x="41567" y="41808"/>
                  </a:lnTo>
                  <a:cubicBezTo>
                    <a:pt x="41889" y="41915"/>
                    <a:pt x="42236" y="41942"/>
                    <a:pt x="42558" y="41942"/>
                  </a:cubicBezTo>
                  <a:cubicBezTo>
                    <a:pt x="43682" y="41942"/>
                    <a:pt x="44752" y="41407"/>
                    <a:pt x="45422" y="40496"/>
                  </a:cubicBezTo>
                  <a:cubicBezTo>
                    <a:pt x="46492" y="39078"/>
                    <a:pt x="46278" y="37070"/>
                    <a:pt x="45047" y="35866"/>
                  </a:cubicBezTo>
                  <a:cubicBezTo>
                    <a:pt x="44806" y="35143"/>
                    <a:pt x="44485" y="34340"/>
                    <a:pt x="43976" y="33511"/>
                  </a:cubicBezTo>
                  <a:cubicBezTo>
                    <a:pt x="44297" y="32975"/>
                    <a:pt x="44538" y="32387"/>
                    <a:pt x="44699" y="31771"/>
                  </a:cubicBezTo>
                  <a:cubicBezTo>
                    <a:pt x="45341" y="31048"/>
                    <a:pt x="45823" y="30165"/>
                    <a:pt x="46091" y="29201"/>
                  </a:cubicBezTo>
                  <a:cubicBezTo>
                    <a:pt x="46144" y="28987"/>
                    <a:pt x="46171" y="28800"/>
                    <a:pt x="46225" y="28586"/>
                  </a:cubicBezTo>
                  <a:cubicBezTo>
                    <a:pt x="47108" y="27836"/>
                    <a:pt x="47777" y="26819"/>
                    <a:pt x="48098" y="25615"/>
                  </a:cubicBezTo>
                  <a:cubicBezTo>
                    <a:pt x="48955" y="22564"/>
                    <a:pt x="47108" y="19459"/>
                    <a:pt x="44083" y="18656"/>
                  </a:cubicBezTo>
                  <a:cubicBezTo>
                    <a:pt x="43602" y="18522"/>
                    <a:pt x="43147" y="18495"/>
                    <a:pt x="42638" y="18495"/>
                  </a:cubicBezTo>
                  <a:cubicBezTo>
                    <a:pt x="40283" y="18495"/>
                    <a:pt x="38222" y="19940"/>
                    <a:pt x="37338" y="22028"/>
                  </a:cubicBezTo>
                  <a:cubicBezTo>
                    <a:pt x="36161" y="22617"/>
                    <a:pt x="35197" y="23554"/>
                    <a:pt x="34608" y="24678"/>
                  </a:cubicBezTo>
                  <a:cubicBezTo>
                    <a:pt x="34314" y="24892"/>
                    <a:pt x="33993" y="25160"/>
                    <a:pt x="33725" y="25427"/>
                  </a:cubicBezTo>
                  <a:cubicBezTo>
                    <a:pt x="33002" y="25642"/>
                    <a:pt x="32280" y="25990"/>
                    <a:pt x="31691" y="26445"/>
                  </a:cubicBezTo>
                  <a:cubicBezTo>
                    <a:pt x="31289" y="26525"/>
                    <a:pt x="30915" y="26578"/>
                    <a:pt x="30540" y="26685"/>
                  </a:cubicBezTo>
                  <a:cubicBezTo>
                    <a:pt x="30192" y="26632"/>
                    <a:pt x="29790" y="26578"/>
                    <a:pt x="29416" y="26578"/>
                  </a:cubicBezTo>
                  <a:cubicBezTo>
                    <a:pt x="28506" y="26578"/>
                    <a:pt x="27622" y="26766"/>
                    <a:pt x="26739" y="27060"/>
                  </a:cubicBezTo>
                  <a:cubicBezTo>
                    <a:pt x="26338" y="26685"/>
                    <a:pt x="25936" y="26391"/>
                    <a:pt x="25454" y="26123"/>
                  </a:cubicBezTo>
                  <a:cubicBezTo>
                    <a:pt x="25401" y="25588"/>
                    <a:pt x="25294" y="25079"/>
                    <a:pt x="25133" y="24571"/>
                  </a:cubicBezTo>
                  <a:cubicBezTo>
                    <a:pt x="25642" y="23634"/>
                    <a:pt x="25990" y="22617"/>
                    <a:pt x="26231" y="21573"/>
                  </a:cubicBezTo>
                  <a:cubicBezTo>
                    <a:pt x="27435" y="16381"/>
                    <a:pt x="25321" y="11135"/>
                    <a:pt x="21279" y="8110"/>
                  </a:cubicBezTo>
                  <a:cubicBezTo>
                    <a:pt x="21895" y="7655"/>
                    <a:pt x="22350" y="6986"/>
                    <a:pt x="22564" y="6210"/>
                  </a:cubicBezTo>
                  <a:cubicBezTo>
                    <a:pt x="22778" y="5300"/>
                    <a:pt x="22644" y="4416"/>
                    <a:pt x="22189" y="3613"/>
                  </a:cubicBezTo>
                  <a:cubicBezTo>
                    <a:pt x="21707" y="2810"/>
                    <a:pt x="20985" y="2275"/>
                    <a:pt x="20075" y="2034"/>
                  </a:cubicBezTo>
                  <a:cubicBezTo>
                    <a:pt x="19807" y="1954"/>
                    <a:pt x="19512" y="1927"/>
                    <a:pt x="19245" y="1927"/>
                  </a:cubicBezTo>
                  <a:cubicBezTo>
                    <a:pt x="17826" y="1927"/>
                    <a:pt x="16622" y="2757"/>
                    <a:pt x="16086" y="4015"/>
                  </a:cubicBezTo>
                  <a:cubicBezTo>
                    <a:pt x="15872" y="4202"/>
                    <a:pt x="15631" y="4443"/>
                    <a:pt x="15364" y="4711"/>
                  </a:cubicBezTo>
                  <a:cubicBezTo>
                    <a:pt x="15257" y="4363"/>
                    <a:pt x="15150" y="4042"/>
                    <a:pt x="15069" y="3747"/>
                  </a:cubicBezTo>
                  <a:cubicBezTo>
                    <a:pt x="15123" y="3025"/>
                    <a:pt x="14962" y="2302"/>
                    <a:pt x="14588" y="1660"/>
                  </a:cubicBezTo>
                  <a:cubicBezTo>
                    <a:pt x="14133" y="857"/>
                    <a:pt x="13383" y="321"/>
                    <a:pt x="12500" y="80"/>
                  </a:cubicBezTo>
                  <a:cubicBezTo>
                    <a:pt x="12232" y="27"/>
                    <a:pt x="11911" y="0"/>
                    <a:pt x="11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5"/>
            <p:cNvSpPr/>
            <p:nvPr/>
          </p:nvSpPr>
          <p:spPr>
            <a:xfrm>
              <a:off x="2583450" y="9635225"/>
              <a:ext cx="170650" cy="245875"/>
            </a:xfrm>
            <a:custGeom>
              <a:avLst/>
              <a:gdLst/>
              <a:ahLst/>
              <a:cxnLst/>
              <a:rect l="l" t="t" r="r" b="b"/>
              <a:pathLst>
                <a:path w="6826" h="9835" extrusionOk="0">
                  <a:moveTo>
                    <a:pt x="6130" y="0"/>
                  </a:moveTo>
                  <a:cubicBezTo>
                    <a:pt x="2704" y="2409"/>
                    <a:pt x="1499" y="5701"/>
                    <a:pt x="1098" y="7494"/>
                  </a:cubicBezTo>
                  <a:cubicBezTo>
                    <a:pt x="937" y="7521"/>
                    <a:pt x="777" y="7575"/>
                    <a:pt x="643" y="7682"/>
                  </a:cubicBezTo>
                  <a:cubicBezTo>
                    <a:pt x="134" y="8083"/>
                    <a:pt x="1" y="8833"/>
                    <a:pt x="402" y="9368"/>
                  </a:cubicBezTo>
                  <a:cubicBezTo>
                    <a:pt x="634" y="9678"/>
                    <a:pt x="983" y="9835"/>
                    <a:pt x="1329" y="9835"/>
                  </a:cubicBezTo>
                  <a:cubicBezTo>
                    <a:pt x="1581" y="9835"/>
                    <a:pt x="1832" y="9751"/>
                    <a:pt x="2035" y="9582"/>
                  </a:cubicBezTo>
                  <a:cubicBezTo>
                    <a:pt x="2543" y="9181"/>
                    <a:pt x="2677" y="8458"/>
                    <a:pt x="2276" y="7923"/>
                  </a:cubicBezTo>
                  <a:lnTo>
                    <a:pt x="2088" y="7709"/>
                  </a:lnTo>
                  <a:cubicBezTo>
                    <a:pt x="2918" y="3828"/>
                    <a:pt x="6826" y="428"/>
                    <a:pt x="6826" y="428"/>
                  </a:cubicBezTo>
                  <a:lnTo>
                    <a:pt x="6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5"/>
            <p:cNvSpPr/>
            <p:nvPr/>
          </p:nvSpPr>
          <p:spPr>
            <a:xfrm>
              <a:off x="2762125" y="9628525"/>
              <a:ext cx="155925" cy="222975"/>
            </a:xfrm>
            <a:custGeom>
              <a:avLst/>
              <a:gdLst/>
              <a:ahLst/>
              <a:cxnLst/>
              <a:rect l="l" t="t" r="r" b="b"/>
              <a:pathLst>
                <a:path w="6237" h="8919" extrusionOk="0">
                  <a:moveTo>
                    <a:pt x="5594" y="0"/>
                  </a:moveTo>
                  <a:cubicBezTo>
                    <a:pt x="2516" y="2168"/>
                    <a:pt x="1419" y="5166"/>
                    <a:pt x="1044" y="6772"/>
                  </a:cubicBezTo>
                  <a:cubicBezTo>
                    <a:pt x="883" y="6826"/>
                    <a:pt x="749" y="6879"/>
                    <a:pt x="616" y="6986"/>
                  </a:cubicBezTo>
                  <a:cubicBezTo>
                    <a:pt x="107" y="7361"/>
                    <a:pt x="0" y="8030"/>
                    <a:pt x="375" y="8485"/>
                  </a:cubicBezTo>
                  <a:cubicBezTo>
                    <a:pt x="600" y="8774"/>
                    <a:pt x="930" y="8919"/>
                    <a:pt x="1263" y="8919"/>
                  </a:cubicBezTo>
                  <a:cubicBezTo>
                    <a:pt x="1485" y="8919"/>
                    <a:pt x="1708" y="8854"/>
                    <a:pt x="1900" y="8726"/>
                  </a:cubicBezTo>
                  <a:cubicBezTo>
                    <a:pt x="2382" y="8351"/>
                    <a:pt x="2489" y="7682"/>
                    <a:pt x="2114" y="7227"/>
                  </a:cubicBezTo>
                  <a:cubicBezTo>
                    <a:pt x="2061" y="7120"/>
                    <a:pt x="1981" y="7093"/>
                    <a:pt x="1927" y="7013"/>
                  </a:cubicBezTo>
                  <a:cubicBezTo>
                    <a:pt x="2677" y="3507"/>
                    <a:pt x="6236" y="402"/>
                    <a:pt x="6236" y="402"/>
                  </a:cubicBezTo>
                  <a:lnTo>
                    <a:pt x="5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5"/>
            <p:cNvSpPr/>
            <p:nvPr/>
          </p:nvSpPr>
          <p:spPr>
            <a:xfrm>
              <a:off x="2926725" y="9642575"/>
              <a:ext cx="125150" cy="182025"/>
            </a:xfrm>
            <a:custGeom>
              <a:avLst/>
              <a:gdLst/>
              <a:ahLst/>
              <a:cxnLst/>
              <a:rect l="l" t="t" r="r" b="b"/>
              <a:pathLst>
                <a:path w="5006" h="7281" extrusionOk="0">
                  <a:moveTo>
                    <a:pt x="4470" y="0"/>
                  </a:moveTo>
                  <a:cubicBezTo>
                    <a:pt x="2008" y="1767"/>
                    <a:pt x="1098" y="4203"/>
                    <a:pt x="803" y="5514"/>
                  </a:cubicBezTo>
                  <a:cubicBezTo>
                    <a:pt x="696" y="5541"/>
                    <a:pt x="562" y="5621"/>
                    <a:pt x="455" y="5675"/>
                  </a:cubicBezTo>
                  <a:cubicBezTo>
                    <a:pt x="81" y="5996"/>
                    <a:pt x="0" y="6531"/>
                    <a:pt x="295" y="6933"/>
                  </a:cubicBezTo>
                  <a:cubicBezTo>
                    <a:pt x="449" y="7164"/>
                    <a:pt x="702" y="7280"/>
                    <a:pt x="965" y="7280"/>
                  </a:cubicBezTo>
                  <a:cubicBezTo>
                    <a:pt x="1158" y="7280"/>
                    <a:pt x="1356" y="7218"/>
                    <a:pt x="1526" y="7093"/>
                  </a:cubicBezTo>
                  <a:cubicBezTo>
                    <a:pt x="1901" y="6799"/>
                    <a:pt x="2008" y="6264"/>
                    <a:pt x="1687" y="5862"/>
                  </a:cubicBezTo>
                  <a:cubicBezTo>
                    <a:pt x="1633" y="5782"/>
                    <a:pt x="1606" y="5728"/>
                    <a:pt x="1526" y="5675"/>
                  </a:cubicBezTo>
                  <a:cubicBezTo>
                    <a:pt x="2142" y="2838"/>
                    <a:pt x="5006" y="322"/>
                    <a:pt x="5006" y="322"/>
                  </a:cubicBezTo>
                  <a:lnTo>
                    <a:pt x="4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5"/>
            <p:cNvSpPr/>
            <p:nvPr/>
          </p:nvSpPr>
          <p:spPr>
            <a:xfrm>
              <a:off x="3276025" y="9267750"/>
              <a:ext cx="166625" cy="150950"/>
            </a:xfrm>
            <a:custGeom>
              <a:avLst/>
              <a:gdLst/>
              <a:ahLst/>
              <a:cxnLst/>
              <a:rect l="l" t="t" r="r" b="b"/>
              <a:pathLst>
                <a:path w="6665" h="6038" extrusionOk="0">
                  <a:moveTo>
                    <a:pt x="3281" y="1"/>
                  </a:moveTo>
                  <a:cubicBezTo>
                    <a:pt x="1931" y="1"/>
                    <a:pt x="737" y="916"/>
                    <a:pt x="402" y="2280"/>
                  </a:cubicBezTo>
                  <a:cubicBezTo>
                    <a:pt x="0" y="3886"/>
                    <a:pt x="964" y="5545"/>
                    <a:pt x="2570" y="5947"/>
                  </a:cubicBezTo>
                  <a:cubicBezTo>
                    <a:pt x="2816" y="6008"/>
                    <a:pt x="3063" y="6038"/>
                    <a:pt x="3307" y="6038"/>
                  </a:cubicBezTo>
                  <a:cubicBezTo>
                    <a:pt x="4655" y="6038"/>
                    <a:pt x="5901" y="5138"/>
                    <a:pt x="6263" y="3779"/>
                  </a:cubicBezTo>
                  <a:cubicBezTo>
                    <a:pt x="6665" y="2173"/>
                    <a:pt x="5701" y="540"/>
                    <a:pt x="4095" y="112"/>
                  </a:cubicBezTo>
                  <a:cubicBezTo>
                    <a:pt x="3821" y="37"/>
                    <a:pt x="3548" y="1"/>
                    <a:pt x="3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5"/>
            <p:cNvSpPr/>
            <p:nvPr/>
          </p:nvSpPr>
          <p:spPr>
            <a:xfrm>
              <a:off x="3197725" y="9340025"/>
              <a:ext cx="196075" cy="177550"/>
            </a:xfrm>
            <a:custGeom>
              <a:avLst/>
              <a:gdLst/>
              <a:ahLst/>
              <a:cxnLst/>
              <a:rect l="l" t="t" r="r" b="b"/>
              <a:pathLst>
                <a:path w="7843" h="7102" extrusionOk="0">
                  <a:moveTo>
                    <a:pt x="3920" y="0"/>
                  </a:moveTo>
                  <a:cubicBezTo>
                    <a:pt x="2324" y="0"/>
                    <a:pt x="889" y="1051"/>
                    <a:pt x="482" y="2654"/>
                  </a:cubicBezTo>
                  <a:cubicBezTo>
                    <a:pt x="0" y="4528"/>
                    <a:pt x="1125" y="6482"/>
                    <a:pt x="3025" y="6990"/>
                  </a:cubicBezTo>
                  <a:cubicBezTo>
                    <a:pt x="3318" y="7066"/>
                    <a:pt x="3613" y="7102"/>
                    <a:pt x="3904" y="7102"/>
                  </a:cubicBezTo>
                  <a:cubicBezTo>
                    <a:pt x="5474" y="7102"/>
                    <a:pt x="6932" y="6051"/>
                    <a:pt x="7361" y="4447"/>
                  </a:cubicBezTo>
                  <a:cubicBezTo>
                    <a:pt x="7843" y="2574"/>
                    <a:pt x="6719" y="620"/>
                    <a:pt x="4818" y="111"/>
                  </a:cubicBezTo>
                  <a:cubicBezTo>
                    <a:pt x="4517" y="36"/>
                    <a:pt x="4216" y="0"/>
                    <a:pt x="3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5"/>
            <p:cNvSpPr/>
            <p:nvPr/>
          </p:nvSpPr>
          <p:spPr>
            <a:xfrm>
              <a:off x="3145525" y="9392550"/>
              <a:ext cx="216175" cy="195575"/>
            </a:xfrm>
            <a:custGeom>
              <a:avLst/>
              <a:gdLst/>
              <a:ahLst/>
              <a:cxnLst/>
              <a:rect l="l" t="t" r="r" b="b"/>
              <a:pathLst>
                <a:path w="8647" h="7823" extrusionOk="0">
                  <a:moveTo>
                    <a:pt x="4306" y="0"/>
                  </a:moveTo>
                  <a:cubicBezTo>
                    <a:pt x="2558" y="0"/>
                    <a:pt x="987" y="1154"/>
                    <a:pt x="536" y="2935"/>
                  </a:cubicBezTo>
                  <a:cubicBezTo>
                    <a:pt x="1" y="5023"/>
                    <a:pt x="1285" y="7164"/>
                    <a:pt x="3346" y="7700"/>
                  </a:cubicBezTo>
                  <a:cubicBezTo>
                    <a:pt x="3667" y="7783"/>
                    <a:pt x="3990" y="7823"/>
                    <a:pt x="4309" y="7823"/>
                  </a:cubicBezTo>
                  <a:cubicBezTo>
                    <a:pt x="6036" y="7823"/>
                    <a:pt x="7632" y="6652"/>
                    <a:pt x="8084" y="4889"/>
                  </a:cubicBezTo>
                  <a:cubicBezTo>
                    <a:pt x="8646" y="2802"/>
                    <a:pt x="7388" y="660"/>
                    <a:pt x="5300" y="125"/>
                  </a:cubicBezTo>
                  <a:cubicBezTo>
                    <a:pt x="4967" y="40"/>
                    <a:pt x="4633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5"/>
            <p:cNvSpPr/>
            <p:nvPr/>
          </p:nvSpPr>
          <p:spPr>
            <a:xfrm>
              <a:off x="3257950" y="9538200"/>
              <a:ext cx="125150" cy="181575"/>
            </a:xfrm>
            <a:custGeom>
              <a:avLst/>
              <a:gdLst/>
              <a:ahLst/>
              <a:cxnLst/>
              <a:rect l="l" t="t" r="r" b="b"/>
              <a:pathLst>
                <a:path w="5006" h="7263" extrusionOk="0">
                  <a:moveTo>
                    <a:pt x="536" y="0"/>
                  </a:moveTo>
                  <a:lnTo>
                    <a:pt x="0" y="321"/>
                  </a:lnTo>
                  <a:cubicBezTo>
                    <a:pt x="0" y="321"/>
                    <a:pt x="2864" y="2837"/>
                    <a:pt x="3480" y="5674"/>
                  </a:cubicBezTo>
                  <a:cubicBezTo>
                    <a:pt x="3400" y="5701"/>
                    <a:pt x="3373" y="5781"/>
                    <a:pt x="3293" y="5835"/>
                  </a:cubicBezTo>
                  <a:cubicBezTo>
                    <a:pt x="2998" y="6236"/>
                    <a:pt x="3105" y="6772"/>
                    <a:pt x="3480" y="7093"/>
                  </a:cubicBezTo>
                  <a:cubicBezTo>
                    <a:pt x="3637" y="7208"/>
                    <a:pt x="3820" y="7262"/>
                    <a:pt x="3999" y="7262"/>
                  </a:cubicBezTo>
                  <a:cubicBezTo>
                    <a:pt x="4277" y="7262"/>
                    <a:pt x="4548" y="7133"/>
                    <a:pt x="4711" y="6906"/>
                  </a:cubicBezTo>
                  <a:cubicBezTo>
                    <a:pt x="5006" y="6504"/>
                    <a:pt x="4898" y="5969"/>
                    <a:pt x="4551" y="5674"/>
                  </a:cubicBezTo>
                  <a:cubicBezTo>
                    <a:pt x="4443" y="5621"/>
                    <a:pt x="4310" y="5541"/>
                    <a:pt x="4203" y="5514"/>
                  </a:cubicBezTo>
                  <a:cubicBezTo>
                    <a:pt x="3908" y="4202"/>
                    <a:pt x="2998" y="1767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5"/>
            <p:cNvSpPr/>
            <p:nvPr/>
          </p:nvSpPr>
          <p:spPr>
            <a:xfrm>
              <a:off x="3068575" y="9432450"/>
              <a:ext cx="241600" cy="218425"/>
            </a:xfrm>
            <a:custGeom>
              <a:avLst/>
              <a:gdLst/>
              <a:ahLst/>
              <a:cxnLst/>
              <a:rect l="l" t="t" r="r" b="b"/>
              <a:pathLst>
                <a:path w="9664" h="8737" extrusionOk="0">
                  <a:moveTo>
                    <a:pt x="4837" y="0"/>
                  </a:moveTo>
                  <a:cubicBezTo>
                    <a:pt x="2893" y="0"/>
                    <a:pt x="1114" y="1302"/>
                    <a:pt x="616" y="3293"/>
                  </a:cubicBezTo>
                  <a:cubicBezTo>
                    <a:pt x="1" y="5622"/>
                    <a:pt x="1419" y="8004"/>
                    <a:pt x="3748" y="8593"/>
                  </a:cubicBezTo>
                  <a:cubicBezTo>
                    <a:pt x="4121" y="8690"/>
                    <a:pt x="4493" y="8737"/>
                    <a:pt x="4859" y="8737"/>
                  </a:cubicBezTo>
                  <a:cubicBezTo>
                    <a:pt x="6805" y="8737"/>
                    <a:pt x="8556" y="7421"/>
                    <a:pt x="9074" y="5461"/>
                  </a:cubicBezTo>
                  <a:cubicBezTo>
                    <a:pt x="9663" y="3106"/>
                    <a:pt x="8271" y="750"/>
                    <a:pt x="5916" y="135"/>
                  </a:cubicBezTo>
                  <a:cubicBezTo>
                    <a:pt x="5555" y="44"/>
                    <a:pt x="5194" y="0"/>
                    <a:pt x="4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5"/>
            <p:cNvSpPr/>
            <p:nvPr/>
          </p:nvSpPr>
          <p:spPr>
            <a:xfrm>
              <a:off x="2976250" y="9464750"/>
              <a:ext cx="267000" cy="241300"/>
            </a:xfrm>
            <a:custGeom>
              <a:avLst/>
              <a:gdLst/>
              <a:ahLst/>
              <a:cxnLst/>
              <a:rect l="l" t="t" r="r" b="b"/>
              <a:pathLst>
                <a:path w="10680" h="9652" extrusionOk="0">
                  <a:moveTo>
                    <a:pt x="5377" y="0"/>
                  </a:moveTo>
                  <a:cubicBezTo>
                    <a:pt x="3218" y="0"/>
                    <a:pt x="1261" y="1460"/>
                    <a:pt x="696" y="3607"/>
                  </a:cubicBezTo>
                  <a:cubicBezTo>
                    <a:pt x="0" y="6177"/>
                    <a:pt x="1552" y="8826"/>
                    <a:pt x="4122" y="9496"/>
                  </a:cubicBezTo>
                  <a:cubicBezTo>
                    <a:pt x="4530" y="9601"/>
                    <a:pt x="4939" y="9651"/>
                    <a:pt x="5341" y="9651"/>
                  </a:cubicBezTo>
                  <a:cubicBezTo>
                    <a:pt x="7495" y="9651"/>
                    <a:pt x="9446" y="8208"/>
                    <a:pt x="10010" y="6043"/>
                  </a:cubicBezTo>
                  <a:cubicBezTo>
                    <a:pt x="10680" y="3473"/>
                    <a:pt x="9154" y="824"/>
                    <a:pt x="6584" y="154"/>
                  </a:cubicBezTo>
                  <a:cubicBezTo>
                    <a:pt x="6180" y="50"/>
                    <a:pt x="5775" y="0"/>
                    <a:pt x="5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5"/>
            <p:cNvSpPr/>
            <p:nvPr/>
          </p:nvSpPr>
          <p:spPr>
            <a:xfrm>
              <a:off x="3115425" y="9602425"/>
              <a:ext cx="155925" cy="223275"/>
            </a:xfrm>
            <a:custGeom>
              <a:avLst/>
              <a:gdLst/>
              <a:ahLst/>
              <a:cxnLst/>
              <a:rect l="l" t="t" r="r" b="b"/>
              <a:pathLst>
                <a:path w="6237" h="8931" extrusionOk="0">
                  <a:moveTo>
                    <a:pt x="643" y="1"/>
                  </a:moveTo>
                  <a:lnTo>
                    <a:pt x="0" y="402"/>
                  </a:lnTo>
                  <a:cubicBezTo>
                    <a:pt x="0" y="402"/>
                    <a:pt x="3560" y="3507"/>
                    <a:pt x="4310" y="7013"/>
                  </a:cubicBezTo>
                  <a:cubicBezTo>
                    <a:pt x="4256" y="7093"/>
                    <a:pt x="4176" y="7120"/>
                    <a:pt x="4122" y="7227"/>
                  </a:cubicBezTo>
                  <a:cubicBezTo>
                    <a:pt x="3747" y="7682"/>
                    <a:pt x="3855" y="8351"/>
                    <a:pt x="4336" y="8726"/>
                  </a:cubicBezTo>
                  <a:cubicBezTo>
                    <a:pt x="4538" y="8864"/>
                    <a:pt x="4764" y="8930"/>
                    <a:pt x="4986" y="8930"/>
                  </a:cubicBezTo>
                  <a:cubicBezTo>
                    <a:pt x="5325" y="8930"/>
                    <a:pt x="5652" y="8776"/>
                    <a:pt x="5862" y="8485"/>
                  </a:cubicBezTo>
                  <a:cubicBezTo>
                    <a:pt x="6237" y="8030"/>
                    <a:pt x="6130" y="7361"/>
                    <a:pt x="5621" y="6986"/>
                  </a:cubicBezTo>
                  <a:cubicBezTo>
                    <a:pt x="5487" y="6879"/>
                    <a:pt x="5353" y="6826"/>
                    <a:pt x="5193" y="6799"/>
                  </a:cubicBezTo>
                  <a:cubicBezTo>
                    <a:pt x="4818" y="5193"/>
                    <a:pt x="3721" y="2169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5"/>
            <p:cNvSpPr/>
            <p:nvPr/>
          </p:nvSpPr>
          <p:spPr>
            <a:xfrm>
              <a:off x="2881225" y="9470875"/>
              <a:ext cx="293775" cy="265125"/>
            </a:xfrm>
            <a:custGeom>
              <a:avLst/>
              <a:gdLst/>
              <a:ahLst/>
              <a:cxnLst/>
              <a:rect l="l" t="t" r="r" b="b"/>
              <a:pathLst>
                <a:path w="11751" h="10605" extrusionOk="0">
                  <a:moveTo>
                    <a:pt x="5851" y="1"/>
                  </a:moveTo>
                  <a:cubicBezTo>
                    <a:pt x="3498" y="1"/>
                    <a:pt x="1357" y="1592"/>
                    <a:pt x="750" y="3978"/>
                  </a:cubicBezTo>
                  <a:cubicBezTo>
                    <a:pt x="0" y="6788"/>
                    <a:pt x="1713" y="9706"/>
                    <a:pt x="4550" y="10428"/>
                  </a:cubicBezTo>
                  <a:cubicBezTo>
                    <a:pt x="4997" y="10547"/>
                    <a:pt x="5447" y="10604"/>
                    <a:pt x="5890" y="10604"/>
                  </a:cubicBezTo>
                  <a:cubicBezTo>
                    <a:pt x="8233" y="10604"/>
                    <a:pt x="10393" y="9013"/>
                    <a:pt x="11001" y="6628"/>
                  </a:cubicBezTo>
                  <a:cubicBezTo>
                    <a:pt x="11750" y="3817"/>
                    <a:pt x="10037" y="900"/>
                    <a:pt x="7200" y="177"/>
                  </a:cubicBezTo>
                  <a:cubicBezTo>
                    <a:pt x="6749" y="58"/>
                    <a:pt x="6296" y="1"/>
                    <a:pt x="5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5"/>
            <p:cNvSpPr/>
            <p:nvPr/>
          </p:nvSpPr>
          <p:spPr>
            <a:xfrm>
              <a:off x="2812300" y="9485875"/>
              <a:ext cx="293775" cy="265500"/>
            </a:xfrm>
            <a:custGeom>
              <a:avLst/>
              <a:gdLst/>
              <a:ahLst/>
              <a:cxnLst/>
              <a:rect l="l" t="t" r="r" b="b"/>
              <a:pathLst>
                <a:path w="11751" h="10620" extrusionOk="0">
                  <a:moveTo>
                    <a:pt x="5889" y="1"/>
                  </a:moveTo>
                  <a:cubicBezTo>
                    <a:pt x="3527" y="1"/>
                    <a:pt x="1383" y="1595"/>
                    <a:pt x="750" y="3993"/>
                  </a:cubicBezTo>
                  <a:cubicBezTo>
                    <a:pt x="0" y="6804"/>
                    <a:pt x="1713" y="9721"/>
                    <a:pt x="4551" y="10444"/>
                  </a:cubicBezTo>
                  <a:cubicBezTo>
                    <a:pt x="5002" y="10563"/>
                    <a:pt x="5454" y="10620"/>
                    <a:pt x="5900" y="10620"/>
                  </a:cubicBezTo>
                  <a:cubicBezTo>
                    <a:pt x="8253" y="10620"/>
                    <a:pt x="10398" y="9029"/>
                    <a:pt x="11028" y="6643"/>
                  </a:cubicBezTo>
                  <a:cubicBezTo>
                    <a:pt x="11751" y="3833"/>
                    <a:pt x="10064" y="915"/>
                    <a:pt x="7200" y="166"/>
                  </a:cubicBezTo>
                  <a:cubicBezTo>
                    <a:pt x="6761" y="54"/>
                    <a:pt x="6321" y="1"/>
                    <a:pt x="5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5"/>
            <p:cNvSpPr/>
            <p:nvPr/>
          </p:nvSpPr>
          <p:spPr>
            <a:xfrm>
              <a:off x="2725975" y="9472550"/>
              <a:ext cx="301800" cy="265750"/>
            </a:xfrm>
            <a:custGeom>
              <a:avLst/>
              <a:gdLst/>
              <a:ahLst/>
              <a:cxnLst/>
              <a:rect l="l" t="t" r="r" b="b"/>
              <a:pathLst>
                <a:path w="12072" h="10630" extrusionOk="0">
                  <a:moveTo>
                    <a:pt x="6036" y="1"/>
                  </a:moveTo>
                  <a:cubicBezTo>
                    <a:pt x="5003" y="1"/>
                    <a:pt x="3955" y="297"/>
                    <a:pt x="3025" y="913"/>
                  </a:cubicBezTo>
                  <a:cubicBezTo>
                    <a:pt x="590" y="2572"/>
                    <a:pt x="1" y="5891"/>
                    <a:pt x="1633" y="8300"/>
                  </a:cubicBezTo>
                  <a:cubicBezTo>
                    <a:pt x="2668" y="9819"/>
                    <a:pt x="4347" y="10630"/>
                    <a:pt x="6049" y="10630"/>
                  </a:cubicBezTo>
                  <a:cubicBezTo>
                    <a:pt x="7077" y="10630"/>
                    <a:pt x="8113" y="10334"/>
                    <a:pt x="9021" y="9719"/>
                  </a:cubicBezTo>
                  <a:cubicBezTo>
                    <a:pt x="11456" y="8033"/>
                    <a:pt x="12072" y="4714"/>
                    <a:pt x="10439" y="2305"/>
                  </a:cubicBezTo>
                  <a:cubicBezTo>
                    <a:pt x="9406" y="805"/>
                    <a:pt x="7741" y="1"/>
                    <a:pt x="6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5"/>
            <p:cNvSpPr/>
            <p:nvPr/>
          </p:nvSpPr>
          <p:spPr>
            <a:xfrm>
              <a:off x="2913350" y="9640575"/>
              <a:ext cx="189375" cy="274675"/>
            </a:xfrm>
            <a:custGeom>
              <a:avLst/>
              <a:gdLst/>
              <a:ahLst/>
              <a:cxnLst/>
              <a:rect l="l" t="t" r="r" b="b"/>
              <a:pathLst>
                <a:path w="7575" h="10987" extrusionOk="0">
                  <a:moveTo>
                    <a:pt x="803" y="0"/>
                  </a:moveTo>
                  <a:lnTo>
                    <a:pt x="0" y="509"/>
                  </a:lnTo>
                  <a:cubicBezTo>
                    <a:pt x="0" y="509"/>
                    <a:pt x="4336" y="4309"/>
                    <a:pt x="5273" y="8645"/>
                  </a:cubicBezTo>
                  <a:cubicBezTo>
                    <a:pt x="5166" y="8699"/>
                    <a:pt x="5112" y="8779"/>
                    <a:pt x="5032" y="8886"/>
                  </a:cubicBezTo>
                  <a:cubicBezTo>
                    <a:pt x="4604" y="9475"/>
                    <a:pt x="4738" y="10278"/>
                    <a:pt x="5300" y="10706"/>
                  </a:cubicBezTo>
                  <a:cubicBezTo>
                    <a:pt x="5543" y="10894"/>
                    <a:pt x="5827" y="10986"/>
                    <a:pt x="6107" y="10986"/>
                  </a:cubicBezTo>
                  <a:cubicBezTo>
                    <a:pt x="6505" y="10986"/>
                    <a:pt x="6895" y="10800"/>
                    <a:pt x="7146" y="10439"/>
                  </a:cubicBezTo>
                  <a:cubicBezTo>
                    <a:pt x="7575" y="9877"/>
                    <a:pt x="7441" y="9047"/>
                    <a:pt x="6879" y="8619"/>
                  </a:cubicBezTo>
                  <a:cubicBezTo>
                    <a:pt x="6718" y="8485"/>
                    <a:pt x="6558" y="8405"/>
                    <a:pt x="6370" y="8378"/>
                  </a:cubicBezTo>
                  <a:cubicBezTo>
                    <a:pt x="5915" y="6397"/>
                    <a:pt x="4577" y="2677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5"/>
            <p:cNvSpPr/>
            <p:nvPr/>
          </p:nvSpPr>
          <p:spPr>
            <a:xfrm>
              <a:off x="2677125" y="9431275"/>
              <a:ext cx="301825" cy="266050"/>
            </a:xfrm>
            <a:custGeom>
              <a:avLst/>
              <a:gdLst/>
              <a:ahLst/>
              <a:cxnLst/>
              <a:rect l="l" t="t" r="r" b="b"/>
              <a:pathLst>
                <a:path w="12073" h="10642" extrusionOk="0">
                  <a:moveTo>
                    <a:pt x="6056" y="0"/>
                  </a:moveTo>
                  <a:cubicBezTo>
                    <a:pt x="5022" y="0"/>
                    <a:pt x="3975" y="302"/>
                    <a:pt x="3052" y="931"/>
                  </a:cubicBezTo>
                  <a:cubicBezTo>
                    <a:pt x="590" y="2591"/>
                    <a:pt x="1" y="5910"/>
                    <a:pt x="1633" y="8319"/>
                  </a:cubicBezTo>
                  <a:cubicBezTo>
                    <a:pt x="2680" y="9831"/>
                    <a:pt x="4357" y="10642"/>
                    <a:pt x="6054" y="10642"/>
                  </a:cubicBezTo>
                  <a:cubicBezTo>
                    <a:pt x="7090" y="10642"/>
                    <a:pt x="8134" y="10340"/>
                    <a:pt x="9048" y="9710"/>
                  </a:cubicBezTo>
                  <a:cubicBezTo>
                    <a:pt x="11483" y="8051"/>
                    <a:pt x="12072" y="4732"/>
                    <a:pt x="10439" y="2323"/>
                  </a:cubicBezTo>
                  <a:cubicBezTo>
                    <a:pt x="9409" y="811"/>
                    <a:pt x="7749" y="0"/>
                    <a:pt x="6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5"/>
            <p:cNvSpPr/>
            <p:nvPr/>
          </p:nvSpPr>
          <p:spPr>
            <a:xfrm>
              <a:off x="2624275" y="9366225"/>
              <a:ext cx="266350" cy="266325"/>
            </a:xfrm>
            <a:custGeom>
              <a:avLst/>
              <a:gdLst/>
              <a:ahLst/>
              <a:cxnLst/>
              <a:rect l="l" t="t" r="r" b="b"/>
              <a:pathLst>
                <a:path w="10654" h="10653" extrusionOk="0">
                  <a:moveTo>
                    <a:pt x="5327" y="0"/>
                  </a:moveTo>
                  <a:cubicBezTo>
                    <a:pt x="2382" y="0"/>
                    <a:pt x="0" y="2382"/>
                    <a:pt x="0" y="5327"/>
                  </a:cubicBezTo>
                  <a:cubicBezTo>
                    <a:pt x="0" y="8271"/>
                    <a:pt x="2382" y="10653"/>
                    <a:pt x="5327" y="10653"/>
                  </a:cubicBezTo>
                  <a:cubicBezTo>
                    <a:pt x="8271" y="10653"/>
                    <a:pt x="10653" y="8271"/>
                    <a:pt x="10653" y="5327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5"/>
            <p:cNvSpPr/>
            <p:nvPr/>
          </p:nvSpPr>
          <p:spPr>
            <a:xfrm>
              <a:off x="2597500" y="9281250"/>
              <a:ext cx="266350" cy="265650"/>
            </a:xfrm>
            <a:custGeom>
              <a:avLst/>
              <a:gdLst/>
              <a:ahLst/>
              <a:cxnLst/>
              <a:rect l="l" t="t" r="r" b="b"/>
              <a:pathLst>
                <a:path w="10654" h="10626" extrusionOk="0">
                  <a:moveTo>
                    <a:pt x="5327" y="0"/>
                  </a:moveTo>
                  <a:cubicBezTo>
                    <a:pt x="2383" y="0"/>
                    <a:pt x="1" y="2382"/>
                    <a:pt x="1" y="5326"/>
                  </a:cubicBezTo>
                  <a:cubicBezTo>
                    <a:pt x="1" y="8271"/>
                    <a:pt x="2383" y="10626"/>
                    <a:pt x="5327" y="10626"/>
                  </a:cubicBezTo>
                  <a:cubicBezTo>
                    <a:pt x="8271" y="10626"/>
                    <a:pt x="10653" y="8271"/>
                    <a:pt x="10653" y="5326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5"/>
            <p:cNvSpPr/>
            <p:nvPr/>
          </p:nvSpPr>
          <p:spPr>
            <a:xfrm>
              <a:off x="2345900" y="8945775"/>
              <a:ext cx="570800" cy="518800"/>
            </a:xfrm>
            <a:custGeom>
              <a:avLst/>
              <a:gdLst/>
              <a:ahLst/>
              <a:cxnLst/>
              <a:rect l="l" t="t" r="r" b="b"/>
              <a:pathLst>
                <a:path w="22832" h="20752" extrusionOk="0">
                  <a:moveTo>
                    <a:pt x="11381" y="1"/>
                  </a:moveTo>
                  <a:cubicBezTo>
                    <a:pt x="6671" y="1"/>
                    <a:pt x="2437" y="3243"/>
                    <a:pt x="1312" y="8039"/>
                  </a:cubicBezTo>
                  <a:cubicBezTo>
                    <a:pt x="1" y="13606"/>
                    <a:pt x="3480" y="19174"/>
                    <a:pt x="9074" y="20485"/>
                  </a:cubicBezTo>
                  <a:cubicBezTo>
                    <a:pt x="9860" y="20665"/>
                    <a:pt x="10644" y="20752"/>
                    <a:pt x="11415" y="20752"/>
                  </a:cubicBezTo>
                  <a:cubicBezTo>
                    <a:pt x="16140" y="20752"/>
                    <a:pt x="20393" y="17509"/>
                    <a:pt x="21520" y="12723"/>
                  </a:cubicBezTo>
                  <a:cubicBezTo>
                    <a:pt x="22832" y="7129"/>
                    <a:pt x="19352" y="1535"/>
                    <a:pt x="13758" y="277"/>
                  </a:cubicBezTo>
                  <a:cubicBezTo>
                    <a:pt x="12961" y="90"/>
                    <a:pt x="12165" y="1"/>
                    <a:pt x="1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5"/>
            <p:cNvSpPr/>
            <p:nvPr/>
          </p:nvSpPr>
          <p:spPr>
            <a:xfrm>
              <a:off x="2562700" y="8805500"/>
              <a:ext cx="66950" cy="177325"/>
            </a:xfrm>
            <a:custGeom>
              <a:avLst/>
              <a:gdLst/>
              <a:ahLst/>
              <a:cxnLst/>
              <a:rect l="l" t="t" r="r" b="b"/>
              <a:pathLst>
                <a:path w="2678" h="7093" extrusionOk="0">
                  <a:moveTo>
                    <a:pt x="849" y="1"/>
                  </a:moveTo>
                  <a:cubicBezTo>
                    <a:pt x="507" y="1"/>
                    <a:pt x="175" y="225"/>
                    <a:pt x="108" y="562"/>
                  </a:cubicBezTo>
                  <a:cubicBezTo>
                    <a:pt x="1" y="963"/>
                    <a:pt x="215" y="1391"/>
                    <a:pt x="643" y="1499"/>
                  </a:cubicBezTo>
                  <a:cubicBezTo>
                    <a:pt x="697" y="1499"/>
                    <a:pt x="777" y="1525"/>
                    <a:pt x="831" y="1525"/>
                  </a:cubicBezTo>
                  <a:cubicBezTo>
                    <a:pt x="1982" y="3800"/>
                    <a:pt x="1393" y="7093"/>
                    <a:pt x="1393" y="7093"/>
                  </a:cubicBezTo>
                  <a:lnTo>
                    <a:pt x="1928" y="7012"/>
                  </a:lnTo>
                  <a:cubicBezTo>
                    <a:pt x="2677" y="4443"/>
                    <a:pt x="1928" y="2302"/>
                    <a:pt x="1393" y="1258"/>
                  </a:cubicBezTo>
                  <a:cubicBezTo>
                    <a:pt x="1500" y="1151"/>
                    <a:pt x="1526" y="1070"/>
                    <a:pt x="1580" y="963"/>
                  </a:cubicBezTo>
                  <a:cubicBezTo>
                    <a:pt x="1660" y="562"/>
                    <a:pt x="1446" y="133"/>
                    <a:pt x="1045" y="26"/>
                  </a:cubicBezTo>
                  <a:cubicBezTo>
                    <a:pt x="980" y="9"/>
                    <a:pt x="914" y="1"/>
                    <a:pt x="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5"/>
            <p:cNvSpPr/>
            <p:nvPr/>
          </p:nvSpPr>
          <p:spPr>
            <a:xfrm>
              <a:off x="2674450" y="8853900"/>
              <a:ext cx="120475" cy="149675"/>
            </a:xfrm>
            <a:custGeom>
              <a:avLst/>
              <a:gdLst/>
              <a:ahLst/>
              <a:cxnLst/>
              <a:rect l="l" t="t" r="r" b="b"/>
              <a:pathLst>
                <a:path w="4819" h="5987" extrusionOk="0">
                  <a:moveTo>
                    <a:pt x="3980" y="1"/>
                  </a:moveTo>
                  <a:cubicBezTo>
                    <a:pt x="3634" y="1"/>
                    <a:pt x="3305" y="208"/>
                    <a:pt x="3213" y="553"/>
                  </a:cubicBezTo>
                  <a:cubicBezTo>
                    <a:pt x="3186" y="660"/>
                    <a:pt x="3186" y="794"/>
                    <a:pt x="3213" y="901"/>
                  </a:cubicBezTo>
                  <a:cubicBezTo>
                    <a:pt x="2276" y="1570"/>
                    <a:pt x="590" y="3096"/>
                    <a:pt x="1" y="5692"/>
                  </a:cubicBezTo>
                  <a:lnTo>
                    <a:pt x="429" y="5986"/>
                  </a:lnTo>
                  <a:cubicBezTo>
                    <a:pt x="429" y="5986"/>
                    <a:pt x="1500" y="2828"/>
                    <a:pt x="3614" y="1409"/>
                  </a:cubicBezTo>
                  <a:cubicBezTo>
                    <a:pt x="3694" y="1436"/>
                    <a:pt x="3721" y="1463"/>
                    <a:pt x="3775" y="1463"/>
                  </a:cubicBezTo>
                  <a:cubicBezTo>
                    <a:pt x="3839" y="1480"/>
                    <a:pt x="3905" y="1488"/>
                    <a:pt x="3971" y="1488"/>
                  </a:cubicBezTo>
                  <a:cubicBezTo>
                    <a:pt x="4313" y="1488"/>
                    <a:pt x="4644" y="1265"/>
                    <a:pt x="4711" y="928"/>
                  </a:cubicBezTo>
                  <a:cubicBezTo>
                    <a:pt x="4819" y="553"/>
                    <a:pt x="4551" y="125"/>
                    <a:pt x="4149" y="18"/>
                  </a:cubicBezTo>
                  <a:cubicBezTo>
                    <a:pt x="4093" y="6"/>
                    <a:pt x="4037" y="1"/>
                    <a:pt x="3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5"/>
            <p:cNvSpPr/>
            <p:nvPr/>
          </p:nvSpPr>
          <p:spPr>
            <a:xfrm>
              <a:off x="2721300" y="9142975"/>
              <a:ext cx="100400" cy="89875"/>
            </a:xfrm>
            <a:custGeom>
              <a:avLst/>
              <a:gdLst/>
              <a:ahLst/>
              <a:cxnLst/>
              <a:rect l="l" t="t" r="r" b="b"/>
              <a:pathLst>
                <a:path w="4016" h="3595" extrusionOk="0">
                  <a:moveTo>
                    <a:pt x="827" y="0"/>
                  </a:moveTo>
                  <a:cubicBezTo>
                    <a:pt x="651" y="0"/>
                    <a:pt x="504" y="48"/>
                    <a:pt x="402" y="151"/>
                  </a:cubicBezTo>
                  <a:cubicBezTo>
                    <a:pt x="0" y="553"/>
                    <a:pt x="375" y="1623"/>
                    <a:pt x="1285" y="2507"/>
                  </a:cubicBezTo>
                  <a:cubicBezTo>
                    <a:pt x="1923" y="3184"/>
                    <a:pt x="2679" y="3594"/>
                    <a:pt x="3189" y="3594"/>
                  </a:cubicBezTo>
                  <a:cubicBezTo>
                    <a:pt x="3365" y="3594"/>
                    <a:pt x="3511" y="3546"/>
                    <a:pt x="3614" y="3443"/>
                  </a:cubicBezTo>
                  <a:cubicBezTo>
                    <a:pt x="4015" y="3042"/>
                    <a:pt x="3614" y="1971"/>
                    <a:pt x="2757" y="1088"/>
                  </a:cubicBezTo>
                  <a:cubicBezTo>
                    <a:pt x="2100" y="411"/>
                    <a:pt x="1338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5"/>
            <p:cNvSpPr/>
            <p:nvPr/>
          </p:nvSpPr>
          <p:spPr>
            <a:xfrm>
              <a:off x="2463000" y="9044325"/>
              <a:ext cx="116450" cy="51700"/>
            </a:xfrm>
            <a:custGeom>
              <a:avLst/>
              <a:gdLst/>
              <a:ahLst/>
              <a:cxnLst/>
              <a:rect l="l" t="t" r="r" b="b"/>
              <a:pathLst>
                <a:path w="4658" h="2068" extrusionOk="0">
                  <a:moveTo>
                    <a:pt x="2235" y="1"/>
                  </a:moveTo>
                  <a:cubicBezTo>
                    <a:pt x="1007" y="1"/>
                    <a:pt x="27" y="394"/>
                    <a:pt x="1" y="939"/>
                  </a:cubicBezTo>
                  <a:cubicBezTo>
                    <a:pt x="1" y="1501"/>
                    <a:pt x="1018" y="2009"/>
                    <a:pt x="2276" y="2063"/>
                  </a:cubicBezTo>
                  <a:cubicBezTo>
                    <a:pt x="2353" y="2066"/>
                    <a:pt x="2429" y="2068"/>
                    <a:pt x="2504" y="2068"/>
                  </a:cubicBezTo>
                  <a:cubicBezTo>
                    <a:pt x="3679" y="2068"/>
                    <a:pt x="4581" y="1681"/>
                    <a:pt x="4631" y="1153"/>
                  </a:cubicBezTo>
                  <a:cubicBezTo>
                    <a:pt x="4658" y="564"/>
                    <a:pt x="3614" y="82"/>
                    <a:pt x="2356" y="2"/>
                  </a:cubicBezTo>
                  <a:cubicBezTo>
                    <a:pt x="2316" y="1"/>
                    <a:pt x="2275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5"/>
            <p:cNvSpPr/>
            <p:nvPr/>
          </p:nvSpPr>
          <p:spPr>
            <a:xfrm>
              <a:off x="2422200" y="9154100"/>
              <a:ext cx="86325" cy="86350"/>
            </a:xfrm>
            <a:custGeom>
              <a:avLst/>
              <a:gdLst/>
              <a:ahLst/>
              <a:cxnLst/>
              <a:rect l="l" t="t" r="r" b="b"/>
              <a:pathLst>
                <a:path w="3453" h="3454" extrusionOk="0">
                  <a:moveTo>
                    <a:pt x="2168" y="1"/>
                  </a:moveTo>
                  <a:cubicBezTo>
                    <a:pt x="1740" y="1"/>
                    <a:pt x="1312" y="241"/>
                    <a:pt x="857" y="696"/>
                  </a:cubicBezTo>
                  <a:cubicBezTo>
                    <a:pt x="535" y="1071"/>
                    <a:pt x="241" y="1526"/>
                    <a:pt x="27" y="2008"/>
                  </a:cubicBezTo>
                  <a:cubicBezTo>
                    <a:pt x="0" y="2035"/>
                    <a:pt x="27" y="2115"/>
                    <a:pt x="27" y="2142"/>
                  </a:cubicBezTo>
                  <a:cubicBezTo>
                    <a:pt x="54" y="2169"/>
                    <a:pt x="107" y="2249"/>
                    <a:pt x="134" y="2249"/>
                  </a:cubicBezTo>
                  <a:lnTo>
                    <a:pt x="187" y="2249"/>
                  </a:lnTo>
                  <a:cubicBezTo>
                    <a:pt x="268" y="2249"/>
                    <a:pt x="321" y="2195"/>
                    <a:pt x="375" y="2115"/>
                  </a:cubicBezTo>
                  <a:cubicBezTo>
                    <a:pt x="402" y="2035"/>
                    <a:pt x="428" y="1928"/>
                    <a:pt x="455" y="1874"/>
                  </a:cubicBezTo>
                  <a:cubicBezTo>
                    <a:pt x="642" y="1526"/>
                    <a:pt x="830" y="1232"/>
                    <a:pt x="1071" y="964"/>
                  </a:cubicBezTo>
                  <a:cubicBezTo>
                    <a:pt x="1231" y="804"/>
                    <a:pt x="1365" y="670"/>
                    <a:pt x="1526" y="536"/>
                  </a:cubicBezTo>
                  <a:cubicBezTo>
                    <a:pt x="1633" y="456"/>
                    <a:pt x="1740" y="429"/>
                    <a:pt x="1847" y="349"/>
                  </a:cubicBezTo>
                  <a:lnTo>
                    <a:pt x="1900" y="349"/>
                  </a:lnTo>
                  <a:cubicBezTo>
                    <a:pt x="1927" y="349"/>
                    <a:pt x="2007" y="322"/>
                    <a:pt x="2061" y="322"/>
                  </a:cubicBezTo>
                  <a:lnTo>
                    <a:pt x="2302" y="322"/>
                  </a:lnTo>
                  <a:cubicBezTo>
                    <a:pt x="2382" y="349"/>
                    <a:pt x="2436" y="349"/>
                    <a:pt x="2516" y="402"/>
                  </a:cubicBezTo>
                  <a:cubicBezTo>
                    <a:pt x="2570" y="429"/>
                    <a:pt x="2650" y="456"/>
                    <a:pt x="2677" y="536"/>
                  </a:cubicBezTo>
                  <a:cubicBezTo>
                    <a:pt x="2730" y="563"/>
                    <a:pt x="2784" y="616"/>
                    <a:pt x="2810" y="696"/>
                  </a:cubicBezTo>
                  <a:cubicBezTo>
                    <a:pt x="2837" y="777"/>
                    <a:pt x="2864" y="830"/>
                    <a:pt x="2918" y="937"/>
                  </a:cubicBezTo>
                  <a:cubicBezTo>
                    <a:pt x="2944" y="1071"/>
                    <a:pt x="2971" y="1232"/>
                    <a:pt x="2998" y="1392"/>
                  </a:cubicBezTo>
                  <a:cubicBezTo>
                    <a:pt x="2998" y="1660"/>
                    <a:pt x="2998" y="2008"/>
                    <a:pt x="2944" y="2329"/>
                  </a:cubicBezTo>
                  <a:lnTo>
                    <a:pt x="2971" y="2302"/>
                  </a:lnTo>
                  <a:lnTo>
                    <a:pt x="2971" y="2302"/>
                  </a:lnTo>
                  <a:cubicBezTo>
                    <a:pt x="2944" y="2463"/>
                    <a:pt x="2918" y="2624"/>
                    <a:pt x="2837" y="2811"/>
                  </a:cubicBezTo>
                  <a:cubicBezTo>
                    <a:pt x="2810" y="2864"/>
                    <a:pt x="2810" y="2945"/>
                    <a:pt x="2784" y="2998"/>
                  </a:cubicBezTo>
                  <a:lnTo>
                    <a:pt x="2730" y="3079"/>
                  </a:lnTo>
                  <a:cubicBezTo>
                    <a:pt x="2703" y="3132"/>
                    <a:pt x="2703" y="3159"/>
                    <a:pt x="2703" y="3212"/>
                  </a:cubicBezTo>
                  <a:cubicBezTo>
                    <a:pt x="2677" y="3293"/>
                    <a:pt x="2730" y="3400"/>
                    <a:pt x="2810" y="3453"/>
                  </a:cubicBezTo>
                  <a:lnTo>
                    <a:pt x="2864" y="3453"/>
                  </a:lnTo>
                  <a:cubicBezTo>
                    <a:pt x="2944" y="3453"/>
                    <a:pt x="3051" y="3400"/>
                    <a:pt x="3051" y="3319"/>
                  </a:cubicBezTo>
                  <a:cubicBezTo>
                    <a:pt x="3051" y="3239"/>
                    <a:pt x="3078" y="3212"/>
                    <a:pt x="3105" y="3132"/>
                  </a:cubicBezTo>
                  <a:cubicBezTo>
                    <a:pt x="3105" y="3105"/>
                    <a:pt x="3132" y="3079"/>
                    <a:pt x="3132" y="3052"/>
                  </a:cubicBezTo>
                  <a:lnTo>
                    <a:pt x="3239" y="2731"/>
                  </a:lnTo>
                  <a:cubicBezTo>
                    <a:pt x="3319" y="2517"/>
                    <a:pt x="3346" y="2276"/>
                    <a:pt x="3373" y="2035"/>
                  </a:cubicBezTo>
                  <a:cubicBezTo>
                    <a:pt x="3453" y="1473"/>
                    <a:pt x="3399" y="1044"/>
                    <a:pt x="3239" y="670"/>
                  </a:cubicBezTo>
                  <a:cubicBezTo>
                    <a:pt x="3132" y="456"/>
                    <a:pt x="2998" y="295"/>
                    <a:pt x="2837" y="161"/>
                  </a:cubicBezTo>
                  <a:cubicBezTo>
                    <a:pt x="2784" y="108"/>
                    <a:pt x="2677" y="54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5"/>
            <p:cNvSpPr/>
            <p:nvPr/>
          </p:nvSpPr>
          <p:spPr>
            <a:xfrm>
              <a:off x="2643675" y="9247100"/>
              <a:ext cx="104400" cy="96400"/>
            </a:xfrm>
            <a:custGeom>
              <a:avLst/>
              <a:gdLst/>
              <a:ahLst/>
              <a:cxnLst/>
              <a:rect l="l" t="t" r="r" b="b"/>
              <a:pathLst>
                <a:path w="4176" h="3856" extrusionOk="0">
                  <a:moveTo>
                    <a:pt x="2543" y="1"/>
                  </a:moveTo>
                  <a:cubicBezTo>
                    <a:pt x="2329" y="1"/>
                    <a:pt x="2115" y="55"/>
                    <a:pt x="1874" y="162"/>
                  </a:cubicBezTo>
                  <a:cubicBezTo>
                    <a:pt x="1660" y="269"/>
                    <a:pt x="1446" y="402"/>
                    <a:pt x="1205" y="590"/>
                  </a:cubicBezTo>
                  <a:cubicBezTo>
                    <a:pt x="991" y="750"/>
                    <a:pt x="803" y="991"/>
                    <a:pt x="563" y="1286"/>
                  </a:cubicBezTo>
                  <a:cubicBezTo>
                    <a:pt x="402" y="1500"/>
                    <a:pt x="241" y="1741"/>
                    <a:pt x="81" y="2008"/>
                  </a:cubicBezTo>
                  <a:cubicBezTo>
                    <a:pt x="0" y="2089"/>
                    <a:pt x="27" y="2196"/>
                    <a:pt x="108" y="2276"/>
                  </a:cubicBezTo>
                  <a:cubicBezTo>
                    <a:pt x="134" y="2303"/>
                    <a:pt x="161" y="2303"/>
                    <a:pt x="215" y="2303"/>
                  </a:cubicBezTo>
                  <a:cubicBezTo>
                    <a:pt x="268" y="2303"/>
                    <a:pt x="348" y="2276"/>
                    <a:pt x="375" y="2223"/>
                  </a:cubicBezTo>
                  <a:cubicBezTo>
                    <a:pt x="616" y="1875"/>
                    <a:pt x="830" y="1527"/>
                    <a:pt x="1071" y="1259"/>
                  </a:cubicBezTo>
                  <a:lnTo>
                    <a:pt x="1098" y="1232"/>
                  </a:lnTo>
                  <a:cubicBezTo>
                    <a:pt x="1312" y="991"/>
                    <a:pt x="1553" y="804"/>
                    <a:pt x="1740" y="643"/>
                  </a:cubicBezTo>
                  <a:cubicBezTo>
                    <a:pt x="1874" y="563"/>
                    <a:pt x="2008" y="483"/>
                    <a:pt x="2142" y="456"/>
                  </a:cubicBezTo>
                  <a:cubicBezTo>
                    <a:pt x="2276" y="429"/>
                    <a:pt x="2383" y="376"/>
                    <a:pt x="2490" y="376"/>
                  </a:cubicBezTo>
                  <a:lnTo>
                    <a:pt x="2543" y="376"/>
                  </a:lnTo>
                  <a:cubicBezTo>
                    <a:pt x="2624" y="376"/>
                    <a:pt x="2677" y="376"/>
                    <a:pt x="2757" y="429"/>
                  </a:cubicBezTo>
                  <a:cubicBezTo>
                    <a:pt x="2838" y="456"/>
                    <a:pt x="2971" y="483"/>
                    <a:pt x="3079" y="510"/>
                  </a:cubicBezTo>
                  <a:cubicBezTo>
                    <a:pt x="3186" y="590"/>
                    <a:pt x="3293" y="617"/>
                    <a:pt x="3346" y="697"/>
                  </a:cubicBezTo>
                  <a:lnTo>
                    <a:pt x="3560" y="884"/>
                  </a:lnTo>
                  <a:cubicBezTo>
                    <a:pt x="3614" y="991"/>
                    <a:pt x="3641" y="1045"/>
                    <a:pt x="3694" y="1152"/>
                  </a:cubicBezTo>
                  <a:cubicBezTo>
                    <a:pt x="3721" y="1286"/>
                    <a:pt x="3748" y="1420"/>
                    <a:pt x="3774" y="1580"/>
                  </a:cubicBezTo>
                  <a:cubicBezTo>
                    <a:pt x="3774" y="1848"/>
                    <a:pt x="3774" y="2115"/>
                    <a:pt x="3721" y="2437"/>
                  </a:cubicBezTo>
                  <a:lnTo>
                    <a:pt x="3721" y="2463"/>
                  </a:lnTo>
                  <a:cubicBezTo>
                    <a:pt x="3694" y="2651"/>
                    <a:pt x="3614" y="2838"/>
                    <a:pt x="3587" y="2999"/>
                  </a:cubicBezTo>
                  <a:cubicBezTo>
                    <a:pt x="3560" y="3106"/>
                    <a:pt x="3507" y="3159"/>
                    <a:pt x="3480" y="3266"/>
                  </a:cubicBezTo>
                  <a:cubicBezTo>
                    <a:pt x="3453" y="3373"/>
                    <a:pt x="3373" y="3507"/>
                    <a:pt x="3346" y="3588"/>
                  </a:cubicBezTo>
                  <a:lnTo>
                    <a:pt x="3346" y="3641"/>
                  </a:lnTo>
                  <a:cubicBezTo>
                    <a:pt x="3319" y="3668"/>
                    <a:pt x="3346" y="3721"/>
                    <a:pt x="3346" y="3775"/>
                  </a:cubicBezTo>
                  <a:lnTo>
                    <a:pt x="3453" y="3855"/>
                  </a:lnTo>
                  <a:lnTo>
                    <a:pt x="3507" y="3855"/>
                  </a:lnTo>
                  <a:cubicBezTo>
                    <a:pt x="3560" y="3855"/>
                    <a:pt x="3587" y="3855"/>
                    <a:pt x="3614" y="3828"/>
                  </a:cubicBezTo>
                  <a:lnTo>
                    <a:pt x="3721" y="3721"/>
                  </a:lnTo>
                  <a:lnTo>
                    <a:pt x="3748" y="3668"/>
                  </a:lnTo>
                  <a:lnTo>
                    <a:pt x="3748" y="3641"/>
                  </a:lnTo>
                  <a:cubicBezTo>
                    <a:pt x="3774" y="3588"/>
                    <a:pt x="3774" y="3534"/>
                    <a:pt x="3828" y="3507"/>
                  </a:cubicBezTo>
                  <a:cubicBezTo>
                    <a:pt x="3855" y="3454"/>
                    <a:pt x="3855" y="3427"/>
                    <a:pt x="3855" y="3373"/>
                  </a:cubicBezTo>
                  <a:lnTo>
                    <a:pt x="3855" y="3320"/>
                  </a:lnTo>
                  <a:cubicBezTo>
                    <a:pt x="3882" y="3240"/>
                    <a:pt x="3908" y="3106"/>
                    <a:pt x="3962" y="2999"/>
                  </a:cubicBezTo>
                  <a:cubicBezTo>
                    <a:pt x="4015" y="2758"/>
                    <a:pt x="4096" y="2490"/>
                    <a:pt x="4122" y="2249"/>
                  </a:cubicBezTo>
                  <a:cubicBezTo>
                    <a:pt x="4176" y="1687"/>
                    <a:pt x="4122" y="1179"/>
                    <a:pt x="3908" y="831"/>
                  </a:cubicBezTo>
                  <a:cubicBezTo>
                    <a:pt x="3694" y="376"/>
                    <a:pt x="3186" y="55"/>
                    <a:pt x="2624" y="28"/>
                  </a:cubicBezTo>
                  <a:cubicBezTo>
                    <a:pt x="2570" y="1"/>
                    <a:pt x="2543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5"/>
            <p:cNvSpPr/>
            <p:nvPr/>
          </p:nvSpPr>
          <p:spPr>
            <a:xfrm>
              <a:off x="2533275" y="9242425"/>
              <a:ext cx="55550" cy="52900"/>
            </a:xfrm>
            <a:custGeom>
              <a:avLst/>
              <a:gdLst/>
              <a:ahLst/>
              <a:cxnLst/>
              <a:rect l="l" t="t" r="r" b="b"/>
              <a:pathLst>
                <a:path w="2222" h="2116" extrusionOk="0">
                  <a:moveTo>
                    <a:pt x="509" y="1"/>
                  </a:moveTo>
                  <a:cubicBezTo>
                    <a:pt x="455" y="1"/>
                    <a:pt x="428" y="54"/>
                    <a:pt x="402" y="81"/>
                  </a:cubicBezTo>
                  <a:cubicBezTo>
                    <a:pt x="241" y="268"/>
                    <a:pt x="134" y="482"/>
                    <a:pt x="54" y="723"/>
                  </a:cubicBezTo>
                  <a:cubicBezTo>
                    <a:pt x="27" y="777"/>
                    <a:pt x="27" y="884"/>
                    <a:pt x="0" y="991"/>
                  </a:cubicBezTo>
                  <a:lnTo>
                    <a:pt x="0" y="1259"/>
                  </a:lnTo>
                  <a:cubicBezTo>
                    <a:pt x="27" y="1553"/>
                    <a:pt x="214" y="1847"/>
                    <a:pt x="455" y="1981"/>
                  </a:cubicBezTo>
                  <a:cubicBezTo>
                    <a:pt x="589" y="2062"/>
                    <a:pt x="723" y="2088"/>
                    <a:pt x="857" y="2115"/>
                  </a:cubicBezTo>
                  <a:lnTo>
                    <a:pt x="910" y="2115"/>
                  </a:lnTo>
                  <a:cubicBezTo>
                    <a:pt x="1044" y="2115"/>
                    <a:pt x="1178" y="2088"/>
                    <a:pt x="1312" y="2008"/>
                  </a:cubicBezTo>
                  <a:cubicBezTo>
                    <a:pt x="1446" y="1955"/>
                    <a:pt x="1579" y="1847"/>
                    <a:pt x="1740" y="1687"/>
                  </a:cubicBezTo>
                  <a:cubicBezTo>
                    <a:pt x="1874" y="1526"/>
                    <a:pt x="1981" y="1339"/>
                    <a:pt x="2061" y="1071"/>
                  </a:cubicBezTo>
                  <a:lnTo>
                    <a:pt x="2168" y="777"/>
                  </a:lnTo>
                  <a:cubicBezTo>
                    <a:pt x="2222" y="723"/>
                    <a:pt x="2168" y="643"/>
                    <a:pt x="2115" y="616"/>
                  </a:cubicBezTo>
                  <a:lnTo>
                    <a:pt x="2061" y="616"/>
                  </a:lnTo>
                  <a:cubicBezTo>
                    <a:pt x="2008" y="616"/>
                    <a:pt x="1981" y="643"/>
                    <a:pt x="1954" y="723"/>
                  </a:cubicBezTo>
                  <a:cubicBezTo>
                    <a:pt x="1901" y="884"/>
                    <a:pt x="1847" y="1044"/>
                    <a:pt x="1767" y="1178"/>
                  </a:cubicBezTo>
                  <a:cubicBezTo>
                    <a:pt x="1713" y="1312"/>
                    <a:pt x="1633" y="1446"/>
                    <a:pt x="1553" y="1553"/>
                  </a:cubicBezTo>
                  <a:lnTo>
                    <a:pt x="1338" y="1740"/>
                  </a:lnTo>
                  <a:cubicBezTo>
                    <a:pt x="1285" y="1794"/>
                    <a:pt x="1231" y="1821"/>
                    <a:pt x="1178" y="1847"/>
                  </a:cubicBezTo>
                  <a:cubicBezTo>
                    <a:pt x="1098" y="1874"/>
                    <a:pt x="1044" y="1874"/>
                    <a:pt x="964" y="1874"/>
                  </a:cubicBezTo>
                  <a:lnTo>
                    <a:pt x="803" y="1874"/>
                  </a:lnTo>
                  <a:cubicBezTo>
                    <a:pt x="723" y="1874"/>
                    <a:pt x="696" y="1847"/>
                    <a:pt x="643" y="1847"/>
                  </a:cubicBezTo>
                  <a:cubicBezTo>
                    <a:pt x="562" y="1821"/>
                    <a:pt x="535" y="1794"/>
                    <a:pt x="509" y="1740"/>
                  </a:cubicBezTo>
                  <a:cubicBezTo>
                    <a:pt x="455" y="1714"/>
                    <a:pt x="428" y="1660"/>
                    <a:pt x="402" y="1607"/>
                  </a:cubicBezTo>
                  <a:cubicBezTo>
                    <a:pt x="375" y="1553"/>
                    <a:pt x="321" y="1526"/>
                    <a:pt x="321" y="1446"/>
                  </a:cubicBezTo>
                  <a:cubicBezTo>
                    <a:pt x="295" y="1392"/>
                    <a:pt x="295" y="1312"/>
                    <a:pt x="295" y="1259"/>
                  </a:cubicBezTo>
                  <a:cubicBezTo>
                    <a:pt x="295" y="1152"/>
                    <a:pt x="295" y="1044"/>
                    <a:pt x="321" y="937"/>
                  </a:cubicBezTo>
                  <a:cubicBezTo>
                    <a:pt x="375" y="804"/>
                    <a:pt x="402" y="723"/>
                    <a:pt x="455" y="589"/>
                  </a:cubicBezTo>
                  <a:cubicBezTo>
                    <a:pt x="535" y="456"/>
                    <a:pt x="589" y="349"/>
                    <a:pt x="669" y="242"/>
                  </a:cubicBezTo>
                  <a:cubicBezTo>
                    <a:pt x="696" y="215"/>
                    <a:pt x="696" y="188"/>
                    <a:pt x="696" y="134"/>
                  </a:cubicBezTo>
                  <a:cubicBezTo>
                    <a:pt x="696" y="108"/>
                    <a:pt x="669" y="81"/>
                    <a:pt x="643" y="54"/>
                  </a:cubicBezTo>
                  <a:cubicBezTo>
                    <a:pt x="535" y="54"/>
                    <a:pt x="535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3" name="Google Shape;6833;p45"/>
          <p:cNvGrpSpPr/>
          <p:nvPr/>
        </p:nvGrpSpPr>
        <p:grpSpPr>
          <a:xfrm>
            <a:off x="7609213" y="152852"/>
            <a:ext cx="1360128" cy="849625"/>
            <a:chOff x="5785950" y="1653700"/>
            <a:chExt cx="1373125" cy="987675"/>
          </a:xfrm>
        </p:grpSpPr>
        <p:grpSp>
          <p:nvGrpSpPr>
            <p:cNvPr id="6834" name="Google Shape;6834;p45"/>
            <p:cNvGrpSpPr/>
            <p:nvPr/>
          </p:nvGrpSpPr>
          <p:grpSpPr>
            <a:xfrm>
              <a:off x="5785950" y="1653700"/>
              <a:ext cx="1373125" cy="987675"/>
              <a:chOff x="5785950" y="1653700"/>
              <a:chExt cx="1373125" cy="987675"/>
            </a:xfrm>
          </p:grpSpPr>
          <p:sp>
            <p:nvSpPr>
              <p:cNvPr id="6835" name="Google Shape;6835;p45"/>
              <p:cNvSpPr/>
              <p:nvPr/>
            </p:nvSpPr>
            <p:spPr>
              <a:xfrm>
                <a:off x="5785950" y="1653700"/>
                <a:ext cx="1373125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39507" extrusionOk="0">
                    <a:moveTo>
                      <a:pt x="26847" y="1"/>
                    </a:moveTo>
                    <a:cubicBezTo>
                      <a:pt x="25268" y="1"/>
                      <a:pt x="23715" y="911"/>
                      <a:pt x="22216" y="2677"/>
                    </a:cubicBezTo>
                    <a:cubicBezTo>
                      <a:pt x="20182" y="5086"/>
                      <a:pt x="18630" y="9877"/>
                      <a:pt x="17613" y="14293"/>
                    </a:cubicBezTo>
                    <a:cubicBezTo>
                      <a:pt x="17532" y="14186"/>
                      <a:pt x="17506" y="14133"/>
                      <a:pt x="17425" y="14053"/>
                    </a:cubicBezTo>
                    <a:cubicBezTo>
                      <a:pt x="17425" y="14053"/>
                      <a:pt x="17425" y="14026"/>
                      <a:pt x="17399" y="14026"/>
                    </a:cubicBezTo>
                    <a:cubicBezTo>
                      <a:pt x="16890" y="13383"/>
                      <a:pt x="16221" y="12928"/>
                      <a:pt x="15418" y="12634"/>
                    </a:cubicBezTo>
                    <a:cubicBezTo>
                      <a:pt x="15124" y="12554"/>
                      <a:pt x="14856" y="12473"/>
                      <a:pt x="14615" y="12420"/>
                    </a:cubicBezTo>
                    <a:lnTo>
                      <a:pt x="14374" y="12340"/>
                    </a:lnTo>
                    <a:cubicBezTo>
                      <a:pt x="14321" y="12340"/>
                      <a:pt x="14294" y="12313"/>
                      <a:pt x="14240" y="12313"/>
                    </a:cubicBezTo>
                    <a:cubicBezTo>
                      <a:pt x="14160" y="12286"/>
                      <a:pt x="14053" y="12286"/>
                      <a:pt x="13999" y="12286"/>
                    </a:cubicBezTo>
                    <a:cubicBezTo>
                      <a:pt x="14026" y="11510"/>
                      <a:pt x="13919" y="10760"/>
                      <a:pt x="13705" y="10038"/>
                    </a:cubicBezTo>
                    <a:cubicBezTo>
                      <a:pt x="13330" y="8860"/>
                      <a:pt x="12688" y="7870"/>
                      <a:pt x="11858" y="7067"/>
                    </a:cubicBezTo>
                    <a:cubicBezTo>
                      <a:pt x="12367" y="6424"/>
                      <a:pt x="12581" y="5595"/>
                      <a:pt x="12527" y="4711"/>
                    </a:cubicBezTo>
                    <a:cubicBezTo>
                      <a:pt x="12367" y="3052"/>
                      <a:pt x="10948" y="1794"/>
                      <a:pt x="9262" y="1794"/>
                    </a:cubicBezTo>
                    <a:cubicBezTo>
                      <a:pt x="9182" y="1794"/>
                      <a:pt x="9048" y="1794"/>
                      <a:pt x="8914" y="1847"/>
                    </a:cubicBezTo>
                    <a:cubicBezTo>
                      <a:pt x="8272" y="1901"/>
                      <a:pt x="7656" y="2169"/>
                      <a:pt x="7174" y="2570"/>
                    </a:cubicBezTo>
                    <a:cubicBezTo>
                      <a:pt x="6585" y="1981"/>
                      <a:pt x="5836" y="1607"/>
                      <a:pt x="4979" y="1526"/>
                    </a:cubicBezTo>
                    <a:lnTo>
                      <a:pt x="4819" y="1526"/>
                    </a:lnTo>
                    <a:cubicBezTo>
                      <a:pt x="3159" y="1526"/>
                      <a:pt x="1741" y="2838"/>
                      <a:pt x="1687" y="4524"/>
                    </a:cubicBezTo>
                    <a:cubicBezTo>
                      <a:pt x="1607" y="5488"/>
                      <a:pt x="2008" y="6398"/>
                      <a:pt x="2678" y="6986"/>
                    </a:cubicBezTo>
                    <a:cubicBezTo>
                      <a:pt x="804" y="8699"/>
                      <a:pt x="1" y="11376"/>
                      <a:pt x="777" y="13946"/>
                    </a:cubicBezTo>
                    <a:cubicBezTo>
                      <a:pt x="1634" y="16783"/>
                      <a:pt x="4257" y="18737"/>
                      <a:pt x="7228" y="18737"/>
                    </a:cubicBezTo>
                    <a:cubicBezTo>
                      <a:pt x="7629" y="18737"/>
                      <a:pt x="8004" y="18710"/>
                      <a:pt x="8405" y="18630"/>
                    </a:cubicBezTo>
                    <a:cubicBezTo>
                      <a:pt x="8512" y="18924"/>
                      <a:pt x="8593" y="19192"/>
                      <a:pt x="8727" y="19432"/>
                    </a:cubicBezTo>
                    <a:cubicBezTo>
                      <a:pt x="8780" y="19459"/>
                      <a:pt x="8780" y="19513"/>
                      <a:pt x="8807" y="19540"/>
                    </a:cubicBezTo>
                    <a:lnTo>
                      <a:pt x="9075" y="19968"/>
                    </a:lnTo>
                    <a:cubicBezTo>
                      <a:pt x="9235" y="20235"/>
                      <a:pt x="9396" y="20476"/>
                      <a:pt x="9530" y="20664"/>
                    </a:cubicBezTo>
                    <a:cubicBezTo>
                      <a:pt x="9797" y="21012"/>
                      <a:pt x="10065" y="21279"/>
                      <a:pt x="10386" y="21520"/>
                    </a:cubicBezTo>
                    <a:cubicBezTo>
                      <a:pt x="10680" y="21734"/>
                      <a:pt x="11055" y="21948"/>
                      <a:pt x="11457" y="22109"/>
                    </a:cubicBezTo>
                    <a:cubicBezTo>
                      <a:pt x="11992" y="22323"/>
                      <a:pt x="12554" y="22457"/>
                      <a:pt x="13143" y="22484"/>
                    </a:cubicBezTo>
                    <a:lnTo>
                      <a:pt x="13491" y="22484"/>
                    </a:lnTo>
                    <a:cubicBezTo>
                      <a:pt x="13812" y="22484"/>
                      <a:pt x="14187" y="22457"/>
                      <a:pt x="14588" y="22377"/>
                    </a:cubicBezTo>
                    <a:cubicBezTo>
                      <a:pt x="14695" y="22511"/>
                      <a:pt x="14829" y="22618"/>
                      <a:pt x="14963" y="22725"/>
                    </a:cubicBezTo>
                    <a:cubicBezTo>
                      <a:pt x="15124" y="22885"/>
                      <a:pt x="15257" y="22992"/>
                      <a:pt x="15391" y="23073"/>
                    </a:cubicBezTo>
                    <a:lnTo>
                      <a:pt x="15793" y="23394"/>
                    </a:lnTo>
                    <a:cubicBezTo>
                      <a:pt x="15793" y="23394"/>
                      <a:pt x="15819" y="23394"/>
                      <a:pt x="15819" y="23421"/>
                    </a:cubicBezTo>
                    <a:cubicBezTo>
                      <a:pt x="16167" y="23661"/>
                      <a:pt x="16435" y="23822"/>
                      <a:pt x="16729" y="23983"/>
                    </a:cubicBezTo>
                    <a:cubicBezTo>
                      <a:pt x="16729" y="23983"/>
                      <a:pt x="16756" y="23983"/>
                      <a:pt x="16756" y="24009"/>
                    </a:cubicBezTo>
                    <a:cubicBezTo>
                      <a:pt x="17077" y="24197"/>
                      <a:pt x="17399" y="24331"/>
                      <a:pt x="17800" y="24464"/>
                    </a:cubicBezTo>
                    <a:cubicBezTo>
                      <a:pt x="17934" y="24491"/>
                      <a:pt x="18068" y="24545"/>
                      <a:pt x="18202" y="24598"/>
                    </a:cubicBezTo>
                    <a:cubicBezTo>
                      <a:pt x="20182" y="29416"/>
                      <a:pt x="22939" y="35037"/>
                      <a:pt x="25776" y="37446"/>
                    </a:cubicBezTo>
                    <a:cubicBezTo>
                      <a:pt x="27436" y="38838"/>
                      <a:pt x="28961" y="39507"/>
                      <a:pt x="30433" y="39507"/>
                    </a:cubicBezTo>
                    <a:cubicBezTo>
                      <a:pt x="31879" y="39507"/>
                      <a:pt x="33164" y="38811"/>
                      <a:pt x="33940" y="37580"/>
                    </a:cubicBezTo>
                    <a:cubicBezTo>
                      <a:pt x="34074" y="37365"/>
                      <a:pt x="34181" y="37178"/>
                      <a:pt x="34261" y="36937"/>
                    </a:cubicBezTo>
                    <a:cubicBezTo>
                      <a:pt x="35305" y="36910"/>
                      <a:pt x="36215" y="36455"/>
                      <a:pt x="36884" y="35733"/>
                    </a:cubicBezTo>
                    <a:cubicBezTo>
                      <a:pt x="37821" y="34716"/>
                      <a:pt x="38115" y="33431"/>
                      <a:pt x="37821" y="31905"/>
                    </a:cubicBezTo>
                    <a:lnTo>
                      <a:pt x="38008" y="31905"/>
                    </a:lnTo>
                    <a:cubicBezTo>
                      <a:pt x="39882" y="31905"/>
                      <a:pt x="40952" y="31102"/>
                      <a:pt x="41514" y="30433"/>
                    </a:cubicBezTo>
                    <a:cubicBezTo>
                      <a:pt x="41568" y="30406"/>
                      <a:pt x="41568" y="30380"/>
                      <a:pt x="41595" y="30353"/>
                    </a:cubicBezTo>
                    <a:cubicBezTo>
                      <a:pt x="41996" y="29844"/>
                      <a:pt x="42344" y="29041"/>
                      <a:pt x="42344" y="28131"/>
                    </a:cubicBezTo>
                    <a:cubicBezTo>
                      <a:pt x="43254" y="27435"/>
                      <a:pt x="43763" y="26472"/>
                      <a:pt x="43897" y="25535"/>
                    </a:cubicBezTo>
                    <a:cubicBezTo>
                      <a:pt x="44111" y="24357"/>
                      <a:pt x="43709" y="23287"/>
                      <a:pt x="42772" y="22323"/>
                    </a:cubicBezTo>
                    <a:cubicBezTo>
                      <a:pt x="42799" y="22270"/>
                      <a:pt x="42906" y="22189"/>
                      <a:pt x="42906" y="22136"/>
                    </a:cubicBezTo>
                    <a:cubicBezTo>
                      <a:pt x="43094" y="21868"/>
                      <a:pt x="43308" y="21601"/>
                      <a:pt x="43468" y="21386"/>
                    </a:cubicBezTo>
                    <a:lnTo>
                      <a:pt x="43629" y="21145"/>
                    </a:lnTo>
                    <a:cubicBezTo>
                      <a:pt x="43736" y="21012"/>
                      <a:pt x="43870" y="20798"/>
                      <a:pt x="43950" y="20744"/>
                    </a:cubicBezTo>
                    <a:lnTo>
                      <a:pt x="43977" y="20717"/>
                    </a:lnTo>
                    <a:cubicBezTo>
                      <a:pt x="43977" y="20717"/>
                      <a:pt x="44004" y="20664"/>
                      <a:pt x="44111" y="20637"/>
                    </a:cubicBezTo>
                    <a:cubicBezTo>
                      <a:pt x="44164" y="20610"/>
                      <a:pt x="44271" y="20583"/>
                      <a:pt x="44378" y="20530"/>
                    </a:cubicBezTo>
                    <a:cubicBezTo>
                      <a:pt x="44405" y="20530"/>
                      <a:pt x="44405" y="20530"/>
                      <a:pt x="44432" y="20503"/>
                    </a:cubicBezTo>
                    <a:cubicBezTo>
                      <a:pt x="44619" y="20476"/>
                      <a:pt x="44887" y="20450"/>
                      <a:pt x="45074" y="20396"/>
                    </a:cubicBezTo>
                    <a:cubicBezTo>
                      <a:pt x="46011" y="20316"/>
                      <a:pt x="47028" y="20182"/>
                      <a:pt x="47992" y="19780"/>
                    </a:cubicBezTo>
                    <a:lnTo>
                      <a:pt x="48955" y="19325"/>
                    </a:lnTo>
                    <a:lnTo>
                      <a:pt x="49972" y="18844"/>
                    </a:lnTo>
                    <a:cubicBezTo>
                      <a:pt x="50722" y="18442"/>
                      <a:pt x="51445" y="17853"/>
                      <a:pt x="52033" y="17184"/>
                    </a:cubicBezTo>
                    <a:cubicBezTo>
                      <a:pt x="52328" y="16863"/>
                      <a:pt x="52595" y="16515"/>
                      <a:pt x="52810" y="16247"/>
                    </a:cubicBezTo>
                    <a:cubicBezTo>
                      <a:pt x="53050" y="15953"/>
                      <a:pt x="53211" y="15659"/>
                      <a:pt x="53372" y="15418"/>
                    </a:cubicBezTo>
                    <a:cubicBezTo>
                      <a:pt x="53586" y="15096"/>
                      <a:pt x="53746" y="14749"/>
                      <a:pt x="53853" y="14481"/>
                    </a:cubicBezTo>
                    <a:cubicBezTo>
                      <a:pt x="53907" y="14320"/>
                      <a:pt x="53987" y="14160"/>
                      <a:pt x="54041" y="14026"/>
                    </a:cubicBezTo>
                    <a:lnTo>
                      <a:pt x="54068" y="13946"/>
                    </a:lnTo>
                    <a:cubicBezTo>
                      <a:pt x="54121" y="13838"/>
                      <a:pt x="54175" y="13758"/>
                      <a:pt x="54201" y="13624"/>
                    </a:cubicBezTo>
                    <a:cubicBezTo>
                      <a:pt x="54389" y="13143"/>
                      <a:pt x="54549" y="12634"/>
                      <a:pt x="54656" y="12072"/>
                    </a:cubicBezTo>
                    <a:cubicBezTo>
                      <a:pt x="54710" y="11751"/>
                      <a:pt x="54790" y="11376"/>
                      <a:pt x="54817" y="11028"/>
                    </a:cubicBezTo>
                    <a:cubicBezTo>
                      <a:pt x="54844" y="10841"/>
                      <a:pt x="54871" y="10627"/>
                      <a:pt x="54871" y="10439"/>
                    </a:cubicBezTo>
                    <a:cubicBezTo>
                      <a:pt x="54924" y="8914"/>
                      <a:pt x="53505" y="7495"/>
                      <a:pt x="51846" y="7495"/>
                    </a:cubicBezTo>
                    <a:lnTo>
                      <a:pt x="51766" y="7495"/>
                    </a:lnTo>
                    <a:cubicBezTo>
                      <a:pt x="51525" y="7495"/>
                      <a:pt x="51364" y="7522"/>
                      <a:pt x="51230" y="7522"/>
                    </a:cubicBezTo>
                    <a:cubicBezTo>
                      <a:pt x="50990" y="7575"/>
                      <a:pt x="50722" y="7602"/>
                      <a:pt x="50294" y="7656"/>
                    </a:cubicBezTo>
                    <a:cubicBezTo>
                      <a:pt x="49892" y="7736"/>
                      <a:pt x="49464" y="7843"/>
                      <a:pt x="48902" y="7977"/>
                    </a:cubicBezTo>
                    <a:cubicBezTo>
                      <a:pt x="48393" y="8111"/>
                      <a:pt x="47858" y="8298"/>
                      <a:pt x="47296" y="8512"/>
                    </a:cubicBezTo>
                    <a:cubicBezTo>
                      <a:pt x="46707" y="8726"/>
                      <a:pt x="46172" y="8994"/>
                      <a:pt x="45583" y="9342"/>
                    </a:cubicBezTo>
                    <a:cubicBezTo>
                      <a:pt x="45208" y="9529"/>
                      <a:pt x="44887" y="9770"/>
                      <a:pt x="44566" y="10038"/>
                    </a:cubicBezTo>
                    <a:cubicBezTo>
                      <a:pt x="44566" y="10038"/>
                      <a:pt x="44539" y="10038"/>
                      <a:pt x="44539" y="10065"/>
                    </a:cubicBezTo>
                    <a:cubicBezTo>
                      <a:pt x="44245" y="10305"/>
                      <a:pt x="44004" y="10573"/>
                      <a:pt x="43736" y="10814"/>
                    </a:cubicBezTo>
                    <a:cubicBezTo>
                      <a:pt x="43575" y="11001"/>
                      <a:pt x="43361" y="11215"/>
                      <a:pt x="43201" y="11403"/>
                    </a:cubicBezTo>
                    <a:lnTo>
                      <a:pt x="43067" y="11537"/>
                    </a:lnTo>
                    <a:lnTo>
                      <a:pt x="42505" y="12179"/>
                    </a:lnTo>
                    <a:cubicBezTo>
                      <a:pt x="42478" y="12206"/>
                      <a:pt x="42478" y="12259"/>
                      <a:pt x="42425" y="12259"/>
                    </a:cubicBezTo>
                    <a:cubicBezTo>
                      <a:pt x="42130" y="12607"/>
                      <a:pt x="41862" y="12982"/>
                      <a:pt x="41675" y="13330"/>
                    </a:cubicBezTo>
                    <a:cubicBezTo>
                      <a:pt x="41568" y="13517"/>
                      <a:pt x="41434" y="13731"/>
                      <a:pt x="41327" y="13919"/>
                    </a:cubicBezTo>
                    <a:cubicBezTo>
                      <a:pt x="41247" y="14026"/>
                      <a:pt x="41193" y="14160"/>
                      <a:pt x="41167" y="14267"/>
                    </a:cubicBezTo>
                    <a:cubicBezTo>
                      <a:pt x="41167" y="14267"/>
                      <a:pt x="41167" y="14293"/>
                      <a:pt x="41140" y="14293"/>
                    </a:cubicBezTo>
                    <a:cubicBezTo>
                      <a:pt x="41033" y="14481"/>
                      <a:pt x="40926" y="14615"/>
                      <a:pt x="40872" y="14722"/>
                    </a:cubicBezTo>
                    <a:lnTo>
                      <a:pt x="40792" y="14802"/>
                    </a:lnTo>
                    <a:lnTo>
                      <a:pt x="40551" y="14802"/>
                    </a:lnTo>
                    <a:cubicBezTo>
                      <a:pt x="40471" y="14802"/>
                      <a:pt x="40310" y="14749"/>
                      <a:pt x="40230" y="14749"/>
                    </a:cubicBezTo>
                    <a:cubicBezTo>
                      <a:pt x="39989" y="14722"/>
                      <a:pt x="39748" y="14722"/>
                      <a:pt x="39561" y="14695"/>
                    </a:cubicBezTo>
                    <a:cubicBezTo>
                      <a:pt x="39346" y="14695"/>
                      <a:pt x="39186" y="14668"/>
                      <a:pt x="38972" y="14668"/>
                    </a:cubicBezTo>
                    <a:lnTo>
                      <a:pt x="38918" y="14668"/>
                    </a:lnTo>
                    <a:cubicBezTo>
                      <a:pt x="39320" y="14267"/>
                      <a:pt x="39641" y="13812"/>
                      <a:pt x="39882" y="13410"/>
                    </a:cubicBezTo>
                    <a:cubicBezTo>
                      <a:pt x="40417" y="12473"/>
                      <a:pt x="40551" y="11456"/>
                      <a:pt x="40230" y="10520"/>
                    </a:cubicBezTo>
                    <a:cubicBezTo>
                      <a:pt x="39882" y="9583"/>
                      <a:pt x="39293" y="8833"/>
                      <a:pt x="38436" y="8378"/>
                    </a:cubicBezTo>
                    <a:cubicBezTo>
                      <a:pt x="38276" y="7522"/>
                      <a:pt x="37821" y="6853"/>
                      <a:pt x="37366" y="6505"/>
                    </a:cubicBezTo>
                    <a:lnTo>
                      <a:pt x="37339" y="6451"/>
                    </a:lnTo>
                    <a:cubicBezTo>
                      <a:pt x="36643" y="5862"/>
                      <a:pt x="35706" y="5514"/>
                      <a:pt x="34689" y="5514"/>
                    </a:cubicBezTo>
                    <a:cubicBezTo>
                      <a:pt x="34475" y="5514"/>
                      <a:pt x="34261" y="5514"/>
                      <a:pt x="34020" y="5568"/>
                    </a:cubicBezTo>
                    <a:cubicBezTo>
                      <a:pt x="33993" y="4283"/>
                      <a:pt x="33485" y="3239"/>
                      <a:pt x="32521" y="2490"/>
                    </a:cubicBezTo>
                    <a:cubicBezTo>
                      <a:pt x="31879" y="1981"/>
                      <a:pt x="31129" y="1714"/>
                      <a:pt x="30326" y="1714"/>
                    </a:cubicBezTo>
                    <a:lnTo>
                      <a:pt x="30059" y="1714"/>
                    </a:lnTo>
                    <a:cubicBezTo>
                      <a:pt x="30005" y="1687"/>
                      <a:pt x="29978" y="1633"/>
                      <a:pt x="29978" y="1607"/>
                    </a:cubicBezTo>
                    <a:cubicBezTo>
                      <a:pt x="29202" y="563"/>
                      <a:pt x="28078" y="1"/>
                      <a:pt x="26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6" name="Google Shape;6836;p45"/>
              <p:cNvSpPr/>
              <p:nvPr/>
            </p:nvSpPr>
            <p:spPr>
              <a:xfrm>
                <a:off x="6267750" y="1722200"/>
                <a:ext cx="343275" cy="4200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6800" extrusionOk="0">
                    <a:moveTo>
                      <a:pt x="7615" y="0"/>
                    </a:moveTo>
                    <a:cubicBezTo>
                      <a:pt x="6959" y="0"/>
                      <a:pt x="6091" y="469"/>
                      <a:pt x="5032" y="1704"/>
                    </a:cubicBezTo>
                    <a:cubicBezTo>
                      <a:pt x="1954" y="5290"/>
                      <a:pt x="0" y="16800"/>
                      <a:pt x="0" y="16800"/>
                    </a:cubicBezTo>
                    <a:cubicBezTo>
                      <a:pt x="9047" y="11928"/>
                      <a:pt x="13731" y="3444"/>
                      <a:pt x="11697" y="1891"/>
                    </a:cubicBezTo>
                    <a:cubicBezTo>
                      <a:pt x="11522" y="1758"/>
                      <a:pt x="11326" y="1703"/>
                      <a:pt x="11120" y="1703"/>
                    </a:cubicBezTo>
                    <a:cubicBezTo>
                      <a:pt x="10125" y="1703"/>
                      <a:pt x="8913" y="2988"/>
                      <a:pt x="8913" y="2988"/>
                    </a:cubicBezTo>
                    <a:cubicBezTo>
                      <a:pt x="9333" y="1660"/>
                      <a:pt x="8850" y="0"/>
                      <a:pt x="7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7" name="Google Shape;6837;p45"/>
              <p:cNvSpPr/>
              <p:nvPr/>
            </p:nvSpPr>
            <p:spPr>
              <a:xfrm>
                <a:off x="6277100" y="1858450"/>
                <a:ext cx="467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11323" extrusionOk="0">
                    <a:moveTo>
                      <a:pt x="15127" y="1"/>
                    </a:moveTo>
                    <a:cubicBezTo>
                      <a:pt x="11098" y="1"/>
                      <a:pt x="1" y="11323"/>
                      <a:pt x="1" y="11323"/>
                    </a:cubicBezTo>
                    <a:cubicBezTo>
                      <a:pt x="12581" y="8807"/>
                      <a:pt x="18683" y="4765"/>
                      <a:pt x="18148" y="3186"/>
                    </a:cubicBezTo>
                    <a:cubicBezTo>
                      <a:pt x="17914" y="2496"/>
                      <a:pt x="17271" y="2302"/>
                      <a:pt x="16621" y="2302"/>
                    </a:cubicBezTo>
                    <a:cubicBezTo>
                      <a:pt x="15784" y="2302"/>
                      <a:pt x="14936" y="2624"/>
                      <a:pt x="14936" y="2624"/>
                    </a:cubicBezTo>
                    <a:cubicBezTo>
                      <a:pt x="17077" y="1232"/>
                      <a:pt x="16034" y="295"/>
                      <a:pt x="16034" y="295"/>
                    </a:cubicBezTo>
                    <a:cubicBezTo>
                      <a:pt x="15798" y="93"/>
                      <a:pt x="15492" y="1"/>
                      <a:pt x="15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8" name="Google Shape;6838;p45"/>
              <p:cNvSpPr/>
              <p:nvPr/>
            </p:nvSpPr>
            <p:spPr>
              <a:xfrm>
                <a:off x="6390200" y="1964725"/>
                <a:ext cx="24760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4315" extrusionOk="0">
                    <a:moveTo>
                      <a:pt x="8178" y="0"/>
                    </a:moveTo>
                    <a:cubicBezTo>
                      <a:pt x="6553" y="0"/>
                      <a:pt x="3394" y="1494"/>
                      <a:pt x="0" y="4315"/>
                    </a:cubicBezTo>
                    <a:lnTo>
                      <a:pt x="0" y="4315"/>
                    </a:lnTo>
                    <a:cubicBezTo>
                      <a:pt x="0" y="4315"/>
                      <a:pt x="9904" y="1719"/>
                      <a:pt x="9208" y="434"/>
                    </a:cubicBezTo>
                    <a:cubicBezTo>
                      <a:pt x="9037" y="143"/>
                      <a:pt x="8681" y="0"/>
                      <a:pt x="8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9" name="Google Shape;6839;p45"/>
              <p:cNvSpPr/>
              <p:nvPr/>
            </p:nvSpPr>
            <p:spPr>
              <a:xfrm>
                <a:off x="6323275" y="1858950"/>
                <a:ext cx="17802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145" extrusionOk="0">
                    <a:moveTo>
                      <a:pt x="5522" y="1"/>
                    </a:moveTo>
                    <a:cubicBezTo>
                      <a:pt x="4135" y="1"/>
                      <a:pt x="1711" y="3136"/>
                      <a:pt x="1" y="8144"/>
                    </a:cubicBezTo>
                    <a:cubicBezTo>
                      <a:pt x="1" y="8144"/>
                      <a:pt x="7120" y="837"/>
                      <a:pt x="5889" y="88"/>
                    </a:cubicBezTo>
                    <a:cubicBezTo>
                      <a:pt x="5777" y="30"/>
                      <a:pt x="5654" y="1"/>
                      <a:pt x="55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0" name="Google Shape;6840;p45"/>
              <p:cNvSpPr/>
              <p:nvPr/>
            </p:nvSpPr>
            <p:spPr>
              <a:xfrm>
                <a:off x="5857550" y="1760775"/>
                <a:ext cx="1235925" cy="486475"/>
              </a:xfrm>
              <a:custGeom>
                <a:avLst/>
                <a:gdLst/>
                <a:ahLst/>
                <a:cxnLst/>
                <a:rect l="l" t="t" r="r" b="b"/>
                <a:pathLst>
                  <a:path w="49437" h="19459" extrusionOk="0">
                    <a:moveTo>
                      <a:pt x="2142" y="0"/>
                    </a:moveTo>
                    <a:cubicBezTo>
                      <a:pt x="1874" y="0"/>
                      <a:pt x="1634" y="188"/>
                      <a:pt x="1634" y="455"/>
                    </a:cubicBezTo>
                    <a:cubicBezTo>
                      <a:pt x="1634" y="723"/>
                      <a:pt x="1821" y="964"/>
                      <a:pt x="2089" y="964"/>
                    </a:cubicBezTo>
                    <a:lnTo>
                      <a:pt x="2222" y="964"/>
                    </a:lnTo>
                    <a:cubicBezTo>
                      <a:pt x="2945" y="1874"/>
                      <a:pt x="3159" y="3239"/>
                      <a:pt x="3240" y="3908"/>
                    </a:cubicBezTo>
                    <a:cubicBezTo>
                      <a:pt x="1152" y="4604"/>
                      <a:pt x="1" y="6852"/>
                      <a:pt x="616" y="8967"/>
                    </a:cubicBezTo>
                    <a:cubicBezTo>
                      <a:pt x="1162" y="10712"/>
                      <a:pt x="2774" y="11852"/>
                      <a:pt x="4511" y="11852"/>
                    </a:cubicBezTo>
                    <a:cubicBezTo>
                      <a:pt x="4905" y="11852"/>
                      <a:pt x="5306" y="11794"/>
                      <a:pt x="5702" y="11670"/>
                    </a:cubicBezTo>
                    <a:cubicBezTo>
                      <a:pt x="5970" y="11616"/>
                      <a:pt x="6211" y="11509"/>
                      <a:pt x="6451" y="11376"/>
                    </a:cubicBezTo>
                    <a:lnTo>
                      <a:pt x="6612" y="11376"/>
                    </a:lnTo>
                    <a:cubicBezTo>
                      <a:pt x="6732" y="11362"/>
                      <a:pt x="6853" y="11355"/>
                      <a:pt x="6963" y="11355"/>
                    </a:cubicBezTo>
                    <a:cubicBezTo>
                      <a:pt x="7074" y="11355"/>
                      <a:pt x="7174" y="11362"/>
                      <a:pt x="7254" y="11376"/>
                    </a:cubicBezTo>
                    <a:cubicBezTo>
                      <a:pt x="7442" y="11402"/>
                      <a:pt x="7576" y="11483"/>
                      <a:pt x="7683" y="11616"/>
                    </a:cubicBezTo>
                    <a:cubicBezTo>
                      <a:pt x="7790" y="11750"/>
                      <a:pt x="7897" y="11884"/>
                      <a:pt x="7950" y="12071"/>
                    </a:cubicBezTo>
                    <a:cubicBezTo>
                      <a:pt x="8031" y="12286"/>
                      <a:pt x="8057" y="12473"/>
                      <a:pt x="8084" y="12714"/>
                    </a:cubicBezTo>
                    <a:lnTo>
                      <a:pt x="8111" y="13035"/>
                    </a:lnTo>
                    <a:lnTo>
                      <a:pt x="8191" y="13383"/>
                    </a:lnTo>
                    <a:cubicBezTo>
                      <a:pt x="8218" y="13570"/>
                      <a:pt x="8298" y="13784"/>
                      <a:pt x="8379" y="13945"/>
                    </a:cubicBezTo>
                    <a:cubicBezTo>
                      <a:pt x="8486" y="14132"/>
                      <a:pt x="8593" y="14266"/>
                      <a:pt x="8646" y="14427"/>
                    </a:cubicBezTo>
                    <a:cubicBezTo>
                      <a:pt x="8753" y="14587"/>
                      <a:pt x="8860" y="14721"/>
                      <a:pt x="8967" y="14855"/>
                    </a:cubicBezTo>
                    <a:cubicBezTo>
                      <a:pt x="9048" y="14989"/>
                      <a:pt x="9155" y="15123"/>
                      <a:pt x="9289" y="15203"/>
                    </a:cubicBezTo>
                    <a:cubicBezTo>
                      <a:pt x="9422" y="15283"/>
                      <a:pt x="9556" y="15364"/>
                      <a:pt x="9690" y="15417"/>
                    </a:cubicBezTo>
                    <a:cubicBezTo>
                      <a:pt x="9984" y="15524"/>
                      <a:pt x="10306" y="15605"/>
                      <a:pt x="10600" y="15605"/>
                    </a:cubicBezTo>
                    <a:cubicBezTo>
                      <a:pt x="10674" y="15611"/>
                      <a:pt x="10747" y="15615"/>
                      <a:pt x="10821" y="15615"/>
                    </a:cubicBezTo>
                    <a:cubicBezTo>
                      <a:pt x="11043" y="15615"/>
                      <a:pt x="11269" y="15584"/>
                      <a:pt x="11510" y="15524"/>
                    </a:cubicBezTo>
                    <a:cubicBezTo>
                      <a:pt x="11778" y="15471"/>
                      <a:pt x="12045" y="15390"/>
                      <a:pt x="12260" y="15283"/>
                    </a:cubicBezTo>
                    <a:cubicBezTo>
                      <a:pt x="12500" y="15230"/>
                      <a:pt x="12715" y="15123"/>
                      <a:pt x="12795" y="15042"/>
                    </a:cubicBezTo>
                    <a:cubicBezTo>
                      <a:pt x="12848" y="15016"/>
                      <a:pt x="12875" y="15016"/>
                      <a:pt x="12902" y="14989"/>
                    </a:cubicBezTo>
                    <a:cubicBezTo>
                      <a:pt x="12982" y="15149"/>
                      <a:pt x="13063" y="15390"/>
                      <a:pt x="13250" y="15631"/>
                    </a:cubicBezTo>
                    <a:cubicBezTo>
                      <a:pt x="13410" y="15926"/>
                      <a:pt x="13705" y="16220"/>
                      <a:pt x="14053" y="16541"/>
                    </a:cubicBezTo>
                    <a:cubicBezTo>
                      <a:pt x="14133" y="16595"/>
                      <a:pt x="14213" y="16702"/>
                      <a:pt x="14320" y="16755"/>
                    </a:cubicBezTo>
                    <a:cubicBezTo>
                      <a:pt x="14401" y="16836"/>
                      <a:pt x="14508" y="16889"/>
                      <a:pt x="14588" y="16970"/>
                    </a:cubicBezTo>
                    <a:cubicBezTo>
                      <a:pt x="14776" y="17103"/>
                      <a:pt x="14990" y="17237"/>
                      <a:pt x="15204" y="17371"/>
                    </a:cubicBezTo>
                    <a:cubicBezTo>
                      <a:pt x="15445" y="17478"/>
                      <a:pt x="15686" y="17558"/>
                      <a:pt x="15953" y="17665"/>
                    </a:cubicBezTo>
                    <a:cubicBezTo>
                      <a:pt x="16087" y="17692"/>
                      <a:pt x="16221" y="17773"/>
                      <a:pt x="16355" y="17799"/>
                    </a:cubicBezTo>
                    <a:cubicBezTo>
                      <a:pt x="16489" y="17826"/>
                      <a:pt x="16622" y="17826"/>
                      <a:pt x="16783" y="17826"/>
                    </a:cubicBezTo>
                    <a:cubicBezTo>
                      <a:pt x="17077" y="17826"/>
                      <a:pt x="17399" y="17799"/>
                      <a:pt x="17693" y="17746"/>
                    </a:cubicBezTo>
                    <a:cubicBezTo>
                      <a:pt x="18014" y="17639"/>
                      <a:pt x="18335" y="17532"/>
                      <a:pt x="18657" y="17398"/>
                    </a:cubicBezTo>
                    <a:cubicBezTo>
                      <a:pt x="19004" y="17291"/>
                      <a:pt x="19326" y="17210"/>
                      <a:pt x="19620" y="17130"/>
                    </a:cubicBezTo>
                    <a:cubicBezTo>
                      <a:pt x="19764" y="17119"/>
                      <a:pt x="19899" y="17113"/>
                      <a:pt x="20029" y="17113"/>
                    </a:cubicBezTo>
                    <a:cubicBezTo>
                      <a:pt x="20212" y="17113"/>
                      <a:pt x="20384" y="17126"/>
                      <a:pt x="20557" y="17157"/>
                    </a:cubicBezTo>
                    <a:cubicBezTo>
                      <a:pt x="20878" y="17237"/>
                      <a:pt x="21172" y="17291"/>
                      <a:pt x="21467" y="17478"/>
                    </a:cubicBezTo>
                    <a:cubicBezTo>
                      <a:pt x="21761" y="17612"/>
                      <a:pt x="22083" y="17799"/>
                      <a:pt x="22377" y="17960"/>
                    </a:cubicBezTo>
                    <a:cubicBezTo>
                      <a:pt x="22671" y="18174"/>
                      <a:pt x="22966" y="18361"/>
                      <a:pt x="23287" y="18549"/>
                    </a:cubicBezTo>
                    <a:cubicBezTo>
                      <a:pt x="23581" y="18709"/>
                      <a:pt x="23903" y="18843"/>
                      <a:pt x="24224" y="18950"/>
                    </a:cubicBezTo>
                    <a:cubicBezTo>
                      <a:pt x="24518" y="19031"/>
                      <a:pt x="24839" y="19111"/>
                      <a:pt x="25161" y="19164"/>
                    </a:cubicBezTo>
                    <a:cubicBezTo>
                      <a:pt x="25455" y="19245"/>
                      <a:pt x="25776" y="19352"/>
                      <a:pt x="26097" y="19378"/>
                    </a:cubicBezTo>
                    <a:cubicBezTo>
                      <a:pt x="26405" y="19432"/>
                      <a:pt x="26706" y="19459"/>
                      <a:pt x="27004" y="19459"/>
                    </a:cubicBezTo>
                    <a:cubicBezTo>
                      <a:pt x="27302" y="19459"/>
                      <a:pt x="27596" y="19432"/>
                      <a:pt x="27891" y="19378"/>
                    </a:cubicBezTo>
                    <a:cubicBezTo>
                      <a:pt x="28185" y="19352"/>
                      <a:pt x="28453" y="19271"/>
                      <a:pt x="28720" y="19164"/>
                    </a:cubicBezTo>
                    <a:cubicBezTo>
                      <a:pt x="28988" y="19111"/>
                      <a:pt x="29256" y="19004"/>
                      <a:pt x="29497" y="18897"/>
                    </a:cubicBezTo>
                    <a:lnTo>
                      <a:pt x="30193" y="18602"/>
                    </a:lnTo>
                    <a:cubicBezTo>
                      <a:pt x="30300" y="18549"/>
                      <a:pt x="30407" y="18495"/>
                      <a:pt x="30514" y="18442"/>
                    </a:cubicBezTo>
                    <a:cubicBezTo>
                      <a:pt x="30594" y="18361"/>
                      <a:pt x="30701" y="18335"/>
                      <a:pt x="30808" y="18281"/>
                    </a:cubicBezTo>
                    <a:cubicBezTo>
                      <a:pt x="30915" y="18201"/>
                      <a:pt x="30969" y="18147"/>
                      <a:pt x="31076" y="18094"/>
                    </a:cubicBezTo>
                    <a:cubicBezTo>
                      <a:pt x="31183" y="18040"/>
                      <a:pt x="31236" y="17960"/>
                      <a:pt x="31317" y="17933"/>
                    </a:cubicBezTo>
                    <a:cubicBezTo>
                      <a:pt x="31477" y="17799"/>
                      <a:pt x="31611" y="17692"/>
                      <a:pt x="31745" y="17558"/>
                    </a:cubicBezTo>
                    <a:cubicBezTo>
                      <a:pt x="31986" y="17344"/>
                      <a:pt x="32173" y="17103"/>
                      <a:pt x="32307" y="16970"/>
                    </a:cubicBezTo>
                    <a:cubicBezTo>
                      <a:pt x="32334" y="16943"/>
                      <a:pt x="32334" y="16889"/>
                      <a:pt x="32387" y="16889"/>
                    </a:cubicBezTo>
                    <a:cubicBezTo>
                      <a:pt x="32414" y="16943"/>
                      <a:pt x="32441" y="16943"/>
                      <a:pt x="32468" y="16970"/>
                    </a:cubicBezTo>
                    <a:cubicBezTo>
                      <a:pt x="32655" y="17077"/>
                      <a:pt x="32923" y="17210"/>
                      <a:pt x="33244" y="17291"/>
                    </a:cubicBezTo>
                    <a:cubicBezTo>
                      <a:pt x="33324" y="17344"/>
                      <a:pt x="33404" y="17371"/>
                      <a:pt x="33511" y="17398"/>
                    </a:cubicBezTo>
                    <a:cubicBezTo>
                      <a:pt x="33619" y="17425"/>
                      <a:pt x="33726" y="17425"/>
                      <a:pt x="33779" y="17478"/>
                    </a:cubicBezTo>
                    <a:cubicBezTo>
                      <a:pt x="33993" y="17505"/>
                      <a:pt x="34181" y="17532"/>
                      <a:pt x="34421" y="17558"/>
                    </a:cubicBezTo>
                    <a:cubicBezTo>
                      <a:pt x="34502" y="17558"/>
                      <a:pt x="34662" y="17612"/>
                      <a:pt x="34743" y="17612"/>
                    </a:cubicBezTo>
                    <a:lnTo>
                      <a:pt x="35117" y="17612"/>
                    </a:lnTo>
                    <a:cubicBezTo>
                      <a:pt x="35358" y="17612"/>
                      <a:pt x="35626" y="17558"/>
                      <a:pt x="35867" y="17532"/>
                    </a:cubicBezTo>
                    <a:cubicBezTo>
                      <a:pt x="36134" y="17505"/>
                      <a:pt x="36349" y="17425"/>
                      <a:pt x="36616" y="17344"/>
                    </a:cubicBezTo>
                    <a:cubicBezTo>
                      <a:pt x="36884" y="17264"/>
                      <a:pt x="37152" y="17157"/>
                      <a:pt x="37392" y="16970"/>
                    </a:cubicBezTo>
                    <a:cubicBezTo>
                      <a:pt x="37633" y="16809"/>
                      <a:pt x="37848" y="16595"/>
                      <a:pt x="38088" y="16327"/>
                    </a:cubicBezTo>
                    <a:cubicBezTo>
                      <a:pt x="38303" y="16060"/>
                      <a:pt x="38490" y="15765"/>
                      <a:pt x="38704" y="15497"/>
                    </a:cubicBezTo>
                    <a:cubicBezTo>
                      <a:pt x="38891" y="15203"/>
                      <a:pt x="39105" y="14935"/>
                      <a:pt x="39320" y="14694"/>
                    </a:cubicBezTo>
                    <a:cubicBezTo>
                      <a:pt x="39561" y="14454"/>
                      <a:pt x="39828" y="14293"/>
                      <a:pt x="40096" y="14132"/>
                    </a:cubicBezTo>
                    <a:cubicBezTo>
                      <a:pt x="40363" y="13999"/>
                      <a:pt x="40711" y="13865"/>
                      <a:pt x="41006" y="13784"/>
                    </a:cubicBezTo>
                    <a:cubicBezTo>
                      <a:pt x="41327" y="13731"/>
                      <a:pt x="41675" y="13651"/>
                      <a:pt x="42050" y="13624"/>
                    </a:cubicBezTo>
                    <a:cubicBezTo>
                      <a:pt x="42772" y="13544"/>
                      <a:pt x="43522" y="13463"/>
                      <a:pt x="44111" y="13196"/>
                    </a:cubicBezTo>
                    <a:lnTo>
                      <a:pt x="45021" y="12794"/>
                    </a:lnTo>
                    <a:cubicBezTo>
                      <a:pt x="45315" y="12660"/>
                      <a:pt x="45636" y="12473"/>
                      <a:pt x="45904" y="12339"/>
                    </a:cubicBezTo>
                    <a:cubicBezTo>
                      <a:pt x="46466" y="12045"/>
                      <a:pt x="46921" y="11643"/>
                      <a:pt x="47323" y="11242"/>
                    </a:cubicBezTo>
                    <a:cubicBezTo>
                      <a:pt x="47537" y="11054"/>
                      <a:pt x="47697" y="10813"/>
                      <a:pt x="47858" y="10573"/>
                    </a:cubicBezTo>
                    <a:cubicBezTo>
                      <a:pt x="48045" y="10332"/>
                      <a:pt x="48179" y="10144"/>
                      <a:pt x="48313" y="9903"/>
                    </a:cubicBezTo>
                    <a:cubicBezTo>
                      <a:pt x="48420" y="9663"/>
                      <a:pt x="48527" y="9475"/>
                      <a:pt x="48634" y="9234"/>
                    </a:cubicBezTo>
                    <a:cubicBezTo>
                      <a:pt x="48714" y="9127"/>
                      <a:pt x="48741" y="9047"/>
                      <a:pt x="48768" y="8913"/>
                    </a:cubicBezTo>
                    <a:cubicBezTo>
                      <a:pt x="48795" y="8806"/>
                      <a:pt x="48875" y="8699"/>
                      <a:pt x="48902" y="8592"/>
                    </a:cubicBezTo>
                    <a:cubicBezTo>
                      <a:pt x="49062" y="8190"/>
                      <a:pt x="49169" y="7789"/>
                      <a:pt x="49223" y="7468"/>
                    </a:cubicBezTo>
                    <a:cubicBezTo>
                      <a:pt x="49303" y="7120"/>
                      <a:pt x="49330" y="6852"/>
                      <a:pt x="49357" y="6665"/>
                    </a:cubicBezTo>
                    <a:cubicBezTo>
                      <a:pt x="49357" y="6558"/>
                      <a:pt x="49410" y="6504"/>
                      <a:pt x="49410" y="6424"/>
                    </a:cubicBezTo>
                    <a:cubicBezTo>
                      <a:pt x="49410" y="6370"/>
                      <a:pt x="49437" y="6370"/>
                      <a:pt x="49437" y="6370"/>
                    </a:cubicBezTo>
                    <a:cubicBezTo>
                      <a:pt x="49383" y="6103"/>
                      <a:pt x="49169" y="5889"/>
                      <a:pt x="48982" y="5889"/>
                    </a:cubicBezTo>
                    <a:lnTo>
                      <a:pt x="48875" y="5889"/>
                    </a:lnTo>
                    <a:cubicBezTo>
                      <a:pt x="48795" y="5889"/>
                      <a:pt x="48741" y="5915"/>
                      <a:pt x="48634" y="5915"/>
                    </a:cubicBezTo>
                    <a:cubicBezTo>
                      <a:pt x="48447" y="5915"/>
                      <a:pt x="48179" y="5996"/>
                      <a:pt x="47831" y="6022"/>
                    </a:cubicBezTo>
                    <a:cubicBezTo>
                      <a:pt x="47510" y="6103"/>
                      <a:pt x="47135" y="6156"/>
                      <a:pt x="46734" y="6263"/>
                    </a:cubicBezTo>
                    <a:cubicBezTo>
                      <a:pt x="46332" y="6370"/>
                      <a:pt x="45904" y="6531"/>
                      <a:pt x="45449" y="6692"/>
                    </a:cubicBezTo>
                    <a:cubicBezTo>
                      <a:pt x="45021" y="6852"/>
                      <a:pt x="44566" y="7093"/>
                      <a:pt x="44111" y="7361"/>
                    </a:cubicBezTo>
                    <a:cubicBezTo>
                      <a:pt x="43897" y="7495"/>
                      <a:pt x="43682" y="7628"/>
                      <a:pt x="43495" y="7842"/>
                    </a:cubicBezTo>
                    <a:cubicBezTo>
                      <a:pt x="43281" y="8003"/>
                      <a:pt x="43094" y="8190"/>
                      <a:pt x="42879" y="8405"/>
                    </a:cubicBezTo>
                    <a:cubicBezTo>
                      <a:pt x="42692" y="8592"/>
                      <a:pt x="42505" y="8833"/>
                      <a:pt x="42317" y="9074"/>
                    </a:cubicBezTo>
                    <a:cubicBezTo>
                      <a:pt x="42103" y="9315"/>
                      <a:pt x="41916" y="9502"/>
                      <a:pt x="41702" y="9743"/>
                    </a:cubicBezTo>
                    <a:cubicBezTo>
                      <a:pt x="41514" y="9984"/>
                      <a:pt x="41300" y="10251"/>
                      <a:pt x="41140" y="10519"/>
                    </a:cubicBezTo>
                    <a:cubicBezTo>
                      <a:pt x="40979" y="10787"/>
                      <a:pt x="40818" y="11108"/>
                      <a:pt x="40631" y="11402"/>
                    </a:cubicBezTo>
                    <a:cubicBezTo>
                      <a:pt x="40471" y="11723"/>
                      <a:pt x="40283" y="11991"/>
                      <a:pt x="40069" y="12259"/>
                    </a:cubicBezTo>
                    <a:cubicBezTo>
                      <a:pt x="39882" y="12473"/>
                      <a:pt x="39614" y="12687"/>
                      <a:pt x="39373" y="12848"/>
                    </a:cubicBezTo>
                    <a:cubicBezTo>
                      <a:pt x="39105" y="13008"/>
                      <a:pt x="38838" y="13115"/>
                      <a:pt x="38490" y="13196"/>
                    </a:cubicBezTo>
                    <a:cubicBezTo>
                      <a:pt x="38317" y="13227"/>
                      <a:pt x="38136" y="13240"/>
                      <a:pt x="37945" y="13240"/>
                    </a:cubicBezTo>
                    <a:cubicBezTo>
                      <a:pt x="37810" y="13240"/>
                      <a:pt x="37670" y="13233"/>
                      <a:pt x="37526" y="13222"/>
                    </a:cubicBezTo>
                    <a:cubicBezTo>
                      <a:pt x="37205" y="13196"/>
                      <a:pt x="36857" y="13142"/>
                      <a:pt x="36563" y="13115"/>
                    </a:cubicBezTo>
                    <a:cubicBezTo>
                      <a:pt x="36441" y="13104"/>
                      <a:pt x="36314" y="13098"/>
                      <a:pt x="36193" y="13098"/>
                    </a:cubicBezTo>
                    <a:cubicBezTo>
                      <a:pt x="36021" y="13098"/>
                      <a:pt x="35858" y="13111"/>
                      <a:pt x="35733" y="13142"/>
                    </a:cubicBezTo>
                    <a:cubicBezTo>
                      <a:pt x="35465" y="13222"/>
                      <a:pt x="35224" y="13276"/>
                      <a:pt x="35010" y="13383"/>
                    </a:cubicBezTo>
                    <a:cubicBezTo>
                      <a:pt x="34823" y="13490"/>
                      <a:pt x="34609" y="13624"/>
                      <a:pt x="34421" y="13704"/>
                    </a:cubicBezTo>
                    <a:cubicBezTo>
                      <a:pt x="34207" y="13865"/>
                      <a:pt x="34047" y="13945"/>
                      <a:pt x="33886" y="14079"/>
                    </a:cubicBezTo>
                    <a:cubicBezTo>
                      <a:pt x="33779" y="14159"/>
                      <a:pt x="33726" y="14213"/>
                      <a:pt x="33645" y="14293"/>
                    </a:cubicBezTo>
                    <a:cubicBezTo>
                      <a:pt x="33592" y="14347"/>
                      <a:pt x="33485" y="14427"/>
                      <a:pt x="33404" y="14480"/>
                    </a:cubicBezTo>
                    <a:lnTo>
                      <a:pt x="33003" y="14882"/>
                    </a:lnTo>
                    <a:cubicBezTo>
                      <a:pt x="32869" y="15016"/>
                      <a:pt x="32789" y="15176"/>
                      <a:pt x="32682" y="15283"/>
                    </a:cubicBezTo>
                    <a:cubicBezTo>
                      <a:pt x="32468" y="15551"/>
                      <a:pt x="32307" y="15792"/>
                      <a:pt x="32200" y="15952"/>
                    </a:cubicBezTo>
                    <a:cubicBezTo>
                      <a:pt x="32173" y="15979"/>
                      <a:pt x="32173" y="16033"/>
                      <a:pt x="32173" y="16033"/>
                    </a:cubicBezTo>
                    <a:lnTo>
                      <a:pt x="32146" y="15979"/>
                    </a:lnTo>
                    <a:cubicBezTo>
                      <a:pt x="31986" y="15899"/>
                      <a:pt x="31745" y="15765"/>
                      <a:pt x="31451" y="15578"/>
                    </a:cubicBezTo>
                    <a:cubicBezTo>
                      <a:pt x="31129" y="15444"/>
                      <a:pt x="30808" y="15283"/>
                      <a:pt x="30433" y="15123"/>
                    </a:cubicBezTo>
                    <a:lnTo>
                      <a:pt x="30139" y="15016"/>
                    </a:lnTo>
                    <a:lnTo>
                      <a:pt x="29845" y="14909"/>
                    </a:lnTo>
                    <a:cubicBezTo>
                      <a:pt x="29630" y="14855"/>
                      <a:pt x="29390" y="14775"/>
                      <a:pt x="29202" y="14721"/>
                    </a:cubicBezTo>
                    <a:cubicBezTo>
                      <a:pt x="28961" y="14641"/>
                      <a:pt x="28720" y="14614"/>
                      <a:pt x="28506" y="14561"/>
                    </a:cubicBezTo>
                    <a:cubicBezTo>
                      <a:pt x="28265" y="14480"/>
                      <a:pt x="28025" y="14454"/>
                      <a:pt x="27757" y="14427"/>
                    </a:cubicBezTo>
                    <a:cubicBezTo>
                      <a:pt x="27516" y="14373"/>
                      <a:pt x="27248" y="14373"/>
                      <a:pt x="26981" y="14373"/>
                    </a:cubicBezTo>
                    <a:cubicBezTo>
                      <a:pt x="26713" y="14373"/>
                      <a:pt x="26445" y="14427"/>
                      <a:pt x="26178" y="14454"/>
                    </a:cubicBezTo>
                    <a:cubicBezTo>
                      <a:pt x="25642" y="14534"/>
                      <a:pt x="25054" y="14641"/>
                      <a:pt x="24491" y="14748"/>
                    </a:cubicBezTo>
                    <a:cubicBezTo>
                      <a:pt x="23876" y="14855"/>
                      <a:pt x="23287" y="15123"/>
                      <a:pt x="22645" y="15390"/>
                    </a:cubicBezTo>
                    <a:cubicBezTo>
                      <a:pt x="22350" y="15524"/>
                      <a:pt x="22002" y="15658"/>
                      <a:pt x="21708" y="15685"/>
                    </a:cubicBezTo>
                    <a:cubicBezTo>
                      <a:pt x="21521" y="15736"/>
                      <a:pt x="21313" y="15754"/>
                      <a:pt x="21111" y="15754"/>
                    </a:cubicBezTo>
                    <a:cubicBezTo>
                      <a:pt x="20994" y="15754"/>
                      <a:pt x="20879" y="15748"/>
                      <a:pt x="20771" y="15738"/>
                    </a:cubicBezTo>
                    <a:cubicBezTo>
                      <a:pt x="20155" y="15658"/>
                      <a:pt x="19593" y="15364"/>
                      <a:pt x="19138" y="14882"/>
                    </a:cubicBezTo>
                    <a:cubicBezTo>
                      <a:pt x="18897" y="14668"/>
                      <a:pt x="18657" y="14427"/>
                      <a:pt x="18416" y="14266"/>
                    </a:cubicBezTo>
                    <a:cubicBezTo>
                      <a:pt x="18202" y="14052"/>
                      <a:pt x="17961" y="13892"/>
                      <a:pt x="17720" y="13784"/>
                    </a:cubicBezTo>
                    <a:cubicBezTo>
                      <a:pt x="17613" y="13704"/>
                      <a:pt x="17479" y="13677"/>
                      <a:pt x="17399" y="13651"/>
                    </a:cubicBezTo>
                    <a:cubicBezTo>
                      <a:pt x="17291" y="13624"/>
                      <a:pt x="17158" y="13570"/>
                      <a:pt x="17051" y="13570"/>
                    </a:cubicBezTo>
                    <a:cubicBezTo>
                      <a:pt x="16810" y="13544"/>
                      <a:pt x="16596" y="13517"/>
                      <a:pt x="16381" y="13517"/>
                    </a:cubicBezTo>
                    <a:cubicBezTo>
                      <a:pt x="16221" y="13517"/>
                      <a:pt x="16084" y="13505"/>
                      <a:pt x="15947" y="13505"/>
                    </a:cubicBezTo>
                    <a:cubicBezTo>
                      <a:pt x="15879" y="13505"/>
                      <a:pt x="15810" y="13508"/>
                      <a:pt x="15739" y="13517"/>
                    </a:cubicBezTo>
                    <a:cubicBezTo>
                      <a:pt x="15659" y="13517"/>
                      <a:pt x="15552" y="13517"/>
                      <a:pt x="15445" y="13544"/>
                    </a:cubicBezTo>
                    <a:cubicBezTo>
                      <a:pt x="15391" y="13544"/>
                      <a:pt x="15338" y="13544"/>
                      <a:pt x="15284" y="13570"/>
                    </a:cubicBezTo>
                    <a:cubicBezTo>
                      <a:pt x="15257" y="13570"/>
                      <a:pt x="15177" y="13570"/>
                      <a:pt x="15150" y="13624"/>
                    </a:cubicBezTo>
                    <a:cubicBezTo>
                      <a:pt x="14990" y="13651"/>
                      <a:pt x="14776" y="13677"/>
                      <a:pt x="14615" y="13704"/>
                    </a:cubicBezTo>
                    <a:cubicBezTo>
                      <a:pt x="14508" y="13758"/>
                      <a:pt x="14454" y="13758"/>
                      <a:pt x="14347" y="13784"/>
                    </a:cubicBezTo>
                    <a:cubicBezTo>
                      <a:pt x="14267" y="13811"/>
                      <a:pt x="14187" y="13811"/>
                      <a:pt x="14106" y="13838"/>
                    </a:cubicBezTo>
                    <a:cubicBezTo>
                      <a:pt x="13785" y="13918"/>
                      <a:pt x="13518" y="14025"/>
                      <a:pt x="13303" y="14079"/>
                    </a:cubicBezTo>
                    <a:lnTo>
                      <a:pt x="13303" y="13758"/>
                    </a:lnTo>
                    <a:cubicBezTo>
                      <a:pt x="13303" y="13517"/>
                      <a:pt x="13277" y="13249"/>
                      <a:pt x="13196" y="12981"/>
                    </a:cubicBezTo>
                    <a:cubicBezTo>
                      <a:pt x="13143" y="12714"/>
                      <a:pt x="13063" y="12446"/>
                      <a:pt x="12982" y="12179"/>
                    </a:cubicBezTo>
                    <a:cubicBezTo>
                      <a:pt x="12875" y="11911"/>
                      <a:pt x="12741" y="11670"/>
                      <a:pt x="12581" y="11429"/>
                    </a:cubicBezTo>
                    <a:cubicBezTo>
                      <a:pt x="12393" y="11242"/>
                      <a:pt x="12179" y="11081"/>
                      <a:pt x="11912" y="10974"/>
                    </a:cubicBezTo>
                    <a:cubicBezTo>
                      <a:pt x="11590" y="10867"/>
                      <a:pt x="11296" y="10813"/>
                      <a:pt x="10975" y="10706"/>
                    </a:cubicBezTo>
                    <a:cubicBezTo>
                      <a:pt x="10846" y="10688"/>
                      <a:pt x="10716" y="10657"/>
                      <a:pt x="10578" y="10657"/>
                    </a:cubicBezTo>
                    <a:cubicBezTo>
                      <a:pt x="10516" y="10657"/>
                      <a:pt x="10452" y="10663"/>
                      <a:pt x="10386" y="10680"/>
                    </a:cubicBezTo>
                    <a:lnTo>
                      <a:pt x="10065" y="10706"/>
                    </a:lnTo>
                    <a:lnTo>
                      <a:pt x="9717" y="10733"/>
                    </a:lnTo>
                    <a:cubicBezTo>
                      <a:pt x="9610" y="10747"/>
                      <a:pt x="9503" y="10753"/>
                      <a:pt x="9399" y="10753"/>
                    </a:cubicBezTo>
                    <a:cubicBezTo>
                      <a:pt x="9295" y="10753"/>
                      <a:pt x="9195" y="10747"/>
                      <a:pt x="9101" y="10733"/>
                    </a:cubicBezTo>
                    <a:cubicBezTo>
                      <a:pt x="8887" y="10706"/>
                      <a:pt x="8753" y="10626"/>
                      <a:pt x="8619" y="10546"/>
                    </a:cubicBezTo>
                    <a:cubicBezTo>
                      <a:pt x="8486" y="10439"/>
                      <a:pt x="8379" y="10305"/>
                      <a:pt x="8352" y="10144"/>
                    </a:cubicBezTo>
                    <a:cubicBezTo>
                      <a:pt x="8298" y="9957"/>
                      <a:pt x="8298" y="9743"/>
                      <a:pt x="8298" y="9529"/>
                    </a:cubicBezTo>
                    <a:lnTo>
                      <a:pt x="8298" y="9288"/>
                    </a:lnTo>
                    <a:cubicBezTo>
                      <a:pt x="8619" y="8458"/>
                      <a:pt x="8700" y="7521"/>
                      <a:pt x="8379" y="6584"/>
                    </a:cubicBezTo>
                    <a:cubicBezTo>
                      <a:pt x="7950" y="5193"/>
                      <a:pt x="6853" y="4176"/>
                      <a:pt x="5541" y="3854"/>
                    </a:cubicBezTo>
                    <a:cubicBezTo>
                      <a:pt x="5675" y="3078"/>
                      <a:pt x="5943" y="2141"/>
                      <a:pt x="6451" y="1445"/>
                    </a:cubicBezTo>
                    <a:lnTo>
                      <a:pt x="6585" y="1445"/>
                    </a:lnTo>
                    <a:cubicBezTo>
                      <a:pt x="6906" y="1392"/>
                      <a:pt x="7147" y="1098"/>
                      <a:pt x="7094" y="803"/>
                    </a:cubicBezTo>
                    <a:cubicBezTo>
                      <a:pt x="7046" y="491"/>
                      <a:pt x="6804" y="286"/>
                      <a:pt x="6542" y="286"/>
                    </a:cubicBezTo>
                    <a:cubicBezTo>
                      <a:pt x="6512" y="286"/>
                      <a:pt x="6482" y="289"/>
                      <a:pt x="6451" y="295"/>
                    </a:cubicBezTo>
                    <a:cubicBezTo>
                      <a:pt x="6103" y="321"/>
                      <a:pt x="5889" y="643"/>
                      <a:pt x="5943" y="937"/>
                    </a:cubicBezTo>
                    <a:cubicBezTo>
                      <a:pt x="5943" y="1044"/>
                      <a:pt x="5970" y="1098"/>
                      <a:pt x="6023" y="1178"/>
                    </a:cubicBezTo>
                    <a:cubicBezTo>
                      <a:pt x="5675" y="1660"/>
                      <a:pt x="5167" y="2570"/>
                      <a:pt x="5006" y="3747"/>
                    </a:cubicBezTo>
                    <a:cubicBezTo>
                      <a:pt x="4847" y="3719"/>
                      <a:pt x="4682" y="3708"/>
                      <a:pt x="4514" y="3708"/>
                    </a:cubicBezTo>
                    <a:cubicBezTo>
                      <a:pt x="4200" y="3708"/>
                      <a:pt x="3875" y="3749"/>
                      <a:pt x="3561" y="3801"/>
                    </a:cubicBezTo>
                    <a:cubicBezTo>
                      <a:pt x="3561" y="2329"/>
                      <a:pt x="2945" y="1258"/>
                      <a:pt x="2544" y="696"/>
                    </a:cubicBezTo>
                    <a:cubicBezTo>
                      <a:pt x="2570" y="643"/>
                      <a:pt x="2597" y="562"/>
                      <a:pt x="2597" y="509"/>
                    </a:cubicBezTo>
                    <a:cubicBezTo>
                      <a:pt x="2597" y="241"/>
                      <a:pt x="2410" y="0"/>
                      <a:pt x="21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1" name="Google Shape;6841;p45"/>
              <p:cNvSpPr/>
              <p:nvPr/>
            </p:nvSpPr>
            <p:spPr>
              <a:xfrm>
                <a:off x="6264400" y="2141500"/>
                <a:ext cx="444325" cy="433650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346" extrusionOk="0">
                    <a:moveTo>
                      <a:pt x="0" y="1"/>
                    </a:moveTo>
                    <a:cubicBezTo>
                      <a:pt x="1" y="1"/>
                      <a:pt x="4336" y="12474"/>
                      <a:pt x="8405" y="15900"/>
                    </a:cubicBezTo>
                    <a:cubicBezTo>
                      <a:pt x="9658" y="16939"/>
                      <a:pt x="10627" y="17346"/>
                      <a:pt x="11339" y="17346"/>
                    </a:cubicBezTo>
                    <a:cubicBezTo>
                      <a:pt x="12955" y="17346"/>
                      <a:pt x="13243" y="15255"/>
                      <a:pt x="12500" y="13732"/>
                    </a:cubicBezTo>
                    <a:lnTo>
                      <a:pt x="12500" y="13732"/>
                    </a:lnTo>
                    <a:cubicBezTo>
                      <a:pt x="12500" y="13732"/>
                      <a:pt x="13881" y="14795"/>
                      <a:pt x="14956" y="14795"/>
                    </a:cubicBezTo>
                    <a:cubicBezTo>
                      <a:pt x="15277" y="14795"/>
                      <a:pt x="15571" y="14700"/>
                      <a:pt x="15792" y="14454"/>
                    </a:cubicBezTo>
                    <a:cubicBezTo>
                      <a:pt x="17773" y="12340"/>
                      <a:pt x="11028" y="374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2" name="Google Shape;6842;p45"/>
              <p:cNvSpPr/>
              <p:nvPr/>
            </p:nvSpPr>
            <p:spPr>
              <a:xfrm>
                <a:off x="6275775" y="2140850"/>
                <a:ext cx="550050" cy="245400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9816" extrusionOk="0">
                    <a:moveTo>
                      <a:pt x="0" y="0"/>
                    </a:moveTo>
                    <a:cubicBezTo>
                      <a:pt x="1" y="0"/>
                      <a:pt x="13494" y="9815"/>
                      <a:pt x="18448" y="9815"/>
                    </a:cubicBezTo>
                    <a:cubicBezTo>
                      <a:pt x="19084" y="9815"/>
                      <a:pt x="19580" y="9653"/>
                      <a:pt x="19887" y="9288"/>
                    </a:cubicBezTo>
                    <a:cubicBezTo>
                      <a:pt x="19887" y="9288"/>
                      <a:pt x="20904" y="7976"/>
                      <a:pt x="18228" y="6906"/>
                    </a:cubicBezTo>
                    <a:lnTo>
                      <a:pt x="18228" y="6906"/>
                    </a:lnTo>
                    <a:cubicBezTo>
                      <a:pt x="18228" y="6906"/>
                      <a:pt x="18729" y="7004"/>
                      <a:pt x="19349" y="7004"/>
                    </a:cubicBezTo>
                    <a:cubicBezTo>
                      <a:pt x="20279" y="7004"/>
                      <a:pt x="21477" y="6782"/>
                      <a:pt x="21654" y="5674"/>
                    </a:cubicBezTo>
                    <a:cubicBezTo>
                      <a:pt x="22002" y="3828"/>
                      <a:pt x="14481" y="42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3" name="Google Shape;6843;p45"/>
              <p:cNvSpPr/>
              <p:nvPr/>
            </p:nvSpPr>
            <p:spPr>
              <a:xfrm>
                <a:off x="6414275" y="2195700"/>
                <a:ext cx="2877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3349" extrusionOk="0">
                    <a:moveTo>
                      <a:pt x="1" y="1"/>
                    </a:moveTo>
                    <a:cubicBezTo>
                      <a:pt x="3837" y="2255"/>
                      <a:pt x="7265" y="3349"/>
                      <a:pt x="9246" y="3349"/>
                    </a:cubicBezTo>
                    <a:cubicBezTo>
                      <a:pt x="10182" y="3349"/>
                      <a:pt x="10794" y="3105"/>
                      <a:pt x="10975" y="2624"/>
                    </a:cubicBezTo>
                    <a:cubicBezTo>
                      <a:pt x="11510" y="107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4" name="Google Shape;6844;p45"/>
              <p:cNvSpPr/>
              <p:nvPr/>
            </p:nvSpPr>
            <p:spPr>
              <a:xfrm>
                <a:off x="6340675" y="2219125"/>
                <a:ext cx="232900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9316" h="8069" extrusionOk="0">
                    <a:moveTo>
                      <a:pt x="1" y="1"/>
                    </a:moveTo>
                    <a:cubicBezTo>
                      <a:pt x="2755" y="5042"/>
                      <a:pt x="5875" y="8069"/>
                      <a:pt x="7463" y="8069"/>
                    </a:cubicBezTo>
                    <a:cubicBezTo>
                      <a:pt x="7696" y="8069"/>
                      <a:pt x="7896" y="8003"/>
                      <a:pt x="8057" y="7870"/>
                    </a:cubicBezTo>
                    <a:cubicBezTo>
                      <a:pt x="9315" y="68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45" name="Google Shape;6845;p45"/>
            <p:cNvGrpSpPr/>
            <p:nvPr/>
          </p:nvGrpSpPr>
          <p:grpSpPr>
            <a:xfrm>
              <a:off x="5891858" y="1901182"/>
              <a:ext cx="135420" cy="69561"/>
              <a:chOff x="2330525" y="2356200"/>
              <a:chExt cx="229525" cy="117900"/>
            </a:xfrm>
          </p:grpSpPr>
          <p:sp>
            <p:nvSpPr>
              <p:cNvPr id="6846" name="Google Shape;6846;p45"/>
              <p:cNvSpPr/>
              <p:nvPr/>
            </p:nvSpPr>
            <p:spPr>
              <a:xfrm>
                <a:off x="2397175" y="2395750"/>
                <a:ext cx="979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65" extrusionOk="0">
                    <a:moveTo>
                      <a:pt x="884" y="1"/>
                    </a:moveTo>
                    <a:cubicBezTo>
                      <a:pt x="1" y="1"/>
                      <a:pt x="171" y="1885"/>
                      <a:pt x="1724" y="2411"/>
                    </a:cubicBezTo>
                    <a:cubicBezTo>
                      <a:pt x="1831" y="2437"/>
                      <a:pt x="1965" y="2464"/>
                      <a:pt x="2072" y="2464"/>
                    </a:cubicBezTo>
                    <a:lnTo>
                      <a:pt x="2098" y="1822"/>
                    </a:lnTo>
                    <a:cubicBezTo>
                      <a:pt x="2124" y="1413"/>
                      <a:pt x="2466" y="1151"/>
                      <a:pt x="2846" y="1151"/>
                    </a:cubicBezTo>
                    <a:cubicBezTo>
                      <a:pt x="2865" y="1151"/>
                      <a:pt x="2883" y="1151"/>
                      <a:pt x="2901" y="1153"/>
                    </a:cubicBezTo>
                    <a:lnTo>
                      <a:pt x="3731" y="1233"/>
                    </a:lnTo>
                    <a:cubicBezTo>
                      <a:pt x="3919" y="805"/>
                      <a:pt x="3838" y="376"/>
                      <a:pt x="3464" y="296"/>
                    </a:cubicBezTo>
                    <a:cubicBezTo>
                      <a:pt x="3464" y="296"/>
                      <a:pt x="3434" y="297"/>
                      <a:pt x="3379" y="297"/>
                    </a:cubicBezTo>
                    <a:cubicBezTo>
                      <a:pt x="3080" y="297"/>
                      <a:pt x="2033" y="278"/>
                      <a:pt x="1081" y="28"/>
                    </a:cubicBezTo>
                    <a:cubicBezTo>
                      <a:pt x="1011" y="9"/>
                      <a:pt x="945" y="1"/>
                      <a:pt x="884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7" name="Google Shape;6847;p45"/>
              <p:cNvSpPr/>
              <p:nvPr/>
            </p:nvSpPr>
            <p:spPr>
              <a:xfrm>
                <a:off x="2448950" y="2425575"/>
                <a:ext cx="415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315" extrusionOk="0">
                    <a:moveTo>
                      <a:pt x="706" y="1"/>
                    </a:moveTo>
                    <a:cubicBezTo>
                      <a:pt x="355" y="1"/>
                      <a:pt x="51" y="299"/>
                      <a:pt x="27" y="682"/>
                    </a:cubicBezTo>
                    <a:lnTo>
                      <a:pt x="1" y="1298"/>
                    </a:lnTo>
                    <a:cubicBezTo>
                      <a:pt x="64" y="1309"/>
                      <a:pt x="125" y="1315"/>
                      <a:pt x="186" y="1315"/>
                    </a:cubicBezTo>
                    <a:cubicBezTo>
                      <a:pt x="408" y="1315"/>
                      <a:pt x="614" y="1243"/>
                      <a:pt x="804" y="1137"/>
                    </a:cubicBezTo>
                    <a:cubicBezTo>
                      <a:pt x="1098" y="950"/>
                      <a:pt x="1339" y="682"/>
                      <a:pt x="1500" y="441"/>
                    </a:cubicBezTo>
                    <a:cubicBezTo>
                      <a:pt x="1580" y="334"/>
                      <a:pt x="1633" y="201"/>
                      <a:pt x="1660" y="67"/>
                    </a:cubicBezTo>
                    <a:lnTo>
                      <a:pt x="830" y="13"/>
                    </a:lnTo>
                    <a:cubicBezTo>
                      <a:pt x="789" y="5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rgbClr val="F66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8" name="Google Shape;6848;p45"/>
              <p:cNvSpPr/>
              <p:nvPr/>
            </p:nvSpPr>
            <p:spPr>
              <a:xfrm>
                <a:off x="2354600" y="2356200"/>
                <a:ext cx="40850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724" extrusionOk="0">
                    <a:moveTo>
                      <a:pt x="864" y="0"/>
                    </a:moveTo>
                    <a:cubicBezTo>
                      <a:pt x="827" y="0"/>
                      <a:pt x="789" y="2"/>
                      <a:pt x="750" y="5"/>
                    </a:cubicBezTo>
                    <a:cubicBezTo>
                      <a:pt x="402" y="31"/>
                      <a:pt x="161" y="245"/>
                      <a:pt x="81" y="379"/>
                    </a:cubicBezTo>
                    <a:cubicBezTo>
                      <a:pt x="1" y="567"/>
                      <a:pt x="54" y="674"/>
                      <a:pt x="161" y="700"/>
                    </a:cubicBezTo>
                    <a:cubicBezTo>
                      <a:pt x="195" y="717"/>
                      <a:pt x="230" y="723"/>
                      <a:pt x="266" y="723"/>
                    </a:cubicBezTo>
                    <a:cubicBezTo>
                      <a:pt x="346" y="723"/>
                      <a:pt x="427" y="692"/>
                      <a:pt x="483" y="674"/>
                    </a:cubicBezTo>
                    <a:cubicBezTo>
                      <a:pt x="616" y="647"/>
                      <a:pt x="723" y="647"/>
                      <a:pt x="830" y="620"/>
                    </a:cubicBezTo>
                    <a:cubicBezTo>
                      <a:pt x="938" y="620"/>
                      <a:pt x="1071" y="567"/>
                      <a:pt x="1205" y="567"/>
                    </a:cubicBezTo>
                    <a:cubicBezTo>
                      <a:pt x="1339" y="567"/>
                      <a:pt x="1419" y="567"/>
                      <a:pt x="1526" y="513"/>
                    </a:cubicBezTo>
                    <a:cubicBezTo>
                      <a:pt x="1633" y="486"/>
                      <a:pt x="1633" y="353"/>
                      <a:pt x="1526" y="219"/>
                    </a:cubicBezTo>
                    <a:cubicBezTo>
                      <a:pt x="1407" y="99"/>
                      <a:pt x="1179" y="0"/>
                      <a:pt x="864" y="0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9" name="Google Shape;6849;p45"/>
              <p:cNvSpPr/>
              <p:nvPr/>
            </p:nvSpPr>
            <p:spPr>
              <a:xfrm>
                <a:off x="2519875" y="2409100"/>
                <a:ext cx="301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35" extrusionOk="0">
                    <a:moveTo>
                      <a:pt x="585" y="1"/>
                    </a:moveTo>
                    <a:cubicBezTo>
                      <a:pt x="266" y="1"/>
                      <a:pt x="28" y="210"/>
                      <a:pt x="28" y="538"/>
                    </a:cubicBezTo>
                    <a:cubicBezTo>
                      <a:pt x="1" y="860"/>
                      <a:pt x="269" y="1127"/>
                      <a:pt x="563" y="1127"/>
                    </a:cubicBezTo>
                    <a:cubicBezTo>
                      <a:pt x="593" y="1132"/>
                      <a:pt x="622" y="1134"/>
                      <a:pt x="651" y="1134"/>
                    </a:cubicBezTo>
                    <a:cubicBezTo>
                      <a:pt x="955" y="1134"/>
                      <a:pt x="1179" y="885"/>
                      <a:pt x="1179" y="592"/>
                    </a:cubicBezTo>
                    <a:cubicBezTo>
                      <a:pt x="1205" y="271"/>
                      <a:pt x="938" y="3"/>
                      <a:pt x="643" y="3"/>
                    </a:cubicBezTo>
                    <a:cubicBezTo>
                      <a:pt x="624" y="2"/>
                      <a:pt x="604" y="1"/>
                      <a:pt x="585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0" name="Google Shape;6850;p45"/>
              <p:cNvSpPr/>
              <p:nvPr/>
            </p:nvSpPr>
            <p:spPr>
              <a:xfrm>
                <a:off x="2352600" y="2391835"/>
                <a:ext cx="301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127" extrusionOk="0">
                    <a:moveTo>
                      <a:pt x="643" y="1"/>
                    </a:moveTo>
                    <a:cubicBezTo>
                      <a:pt x="348" y="1"/>
                      <a:pt x="27" y="215"/>
                      <a:pt x="27" y="536"/>
                    </a:cubicBezTo>
                    <a:cubicBezTo>
                      <a:pt x="0" y="857"/>
                      <a:pt x="268" y="1125"/>
                      <a:pt x="563" y="1125"/>
                    </a:cubicBezTo>
                    <a:cubicBezTo>
                      <a:pt x="579" y="1126"/>
                      <a:pt x="595" y="1127"/>
                      <a:pt x="610" y="1127"/>
                    </a:cubicBezTo>
                    <a:cubicBezTo>
                      <a:pt x="935" y="1127"/>
                      <a:pt x="1178" y="870"/>
                      <a:pt x="1178" y="590"/>
                    </a:cubicBezTo>
                    <a:cubicBezTo>
                      <a:pt x="1205" y="268"/>
                      <a:pt x="937" y="1"/>
                      <a:pt x="643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1" name="Google Shape;6851;p45"/>
              <p:cNvSpPr/>
              <p:nvPr/>
            </p:nvSpPr>
            <p:spPr>
              <a:xfrm>
                <a:off x="2345900" y="2415925"/>
                <a:ext cx="375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21" extrusionOk="0">
                    <a:moveTo>
                      <a:pt x="701" y="0"/>
                    </a:moveTo>
                    <a:cubicBezTo>
                      <a:pt x="540" y="0"/>
                      <a:pt x="359" y="37"/>
                      <a:pt x="161" y="132"/>
                    </a:cubicBezTo>
                    <a:cubicBezTo>
                      <a:pt x="28" y="185"/>
                      <a:pt x="1" y="372"/>
                      <a:pt x="81" y="506"/>
                    </a:cubicBezTo>
                    <a:cubicBezTo>
                      <a:pt x="115" y="590"/>
                      <a:pt x="190" y="632"/>
                      <a:pt x="274" y="632"/>
                    </a:cubicBezTo>
                    <a:cubicBezTo>
                      <a:pt x="325" y="632"/>
                      <a:pt x="379" y="617"/>
                      <a:pt x="429" y="587"/>
                    </a:cubicBezTo>
                    <a:cubicBezTo>
                      <a:pt x="542" y="534"/>
                      <a:pt x="635" y="516"/>
                      <a:pt x="711" y="516"/>
                    </a:cubicBezTo>
                    <a:cubicBezTo>
                      <a:pt x="867" y="516"/>
                      <a:pt x="946" y="595"/>
                      <a:pt x="964" y="613"/>
                    </a:cubicBezTo>
                    <a:cubicBezTo>
                      <a:pt x="1045" y="694"/>
                      <a:pt x="1098" y="720"/>
                      <a:pt x="1205" y="720"/>
                    </a:cubicBezTo>
                    <a:cubicBezTo>
                      <a:pt x="1286" y="720"/>
                      <a:pt x="1339" y="694"/>
                      <a:pt x="1366" y="667"/>
                    </a:cubicBezTo>
                    <a:cubicBezTo>
                      <a:pt x="1473" y="560"/>
                      <a:pt x="1500" y="399"/>
                      <a:pt x="1419" y="292"/>
                    </a:cubicBezTo>
                    <a:cubicBezTo>
                      <a:pt x="1292" y="165"/>
                      <a:pt x="1041" y="0"/>
                      <a:pt x="701" y="0"/>
                    </a:cubicBezTo>
                    <a:close/>
                  </a:path>
                </a:pathLst>
              </a:custGeom>
              <a:solidFill>
                <a:srgbClr val="FAB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2" name="Google Shape;6852;p45"/>
              <p:cNvSpPr/>
              <p:nvPr/>
            </p:nvSpPr>
            <p:spPr>
              <a:xfrm>
                <a:off x="2497800" y="2435925"/>
                <a:ext cx="622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27" extrusionOk="0">
                    <a:moveTo>
                      <a:pt x="1259" y="1"/>
                    </a:moveTo>
                    <a:cubicBezTo>
                      <a:pt x="563" y="1"/>
                      <a:pt x="1" y="349"/>
                      <a:pt x="1" y="750"/>
                    </a:cubicBezTo>
                    <a:cubicBezTo>
                      <a:pt x="1" y="1178"/>
                      <a:pt x="563" y="1526"/>
                      <a:pt x="1259" y="1526"/>
                    </a:cubicBezTo>
                    <a:cubicBezTo>
                      <a:pt x="1928" y="1526"/>
                      <a:pt x="2490" y="1178"/>
                      <a:pt x="2490" y="750"/>
                    </a:cubicBezTo>
                    <a:cubicBezTo>
                      <a:pt x="2490" y="349"/>
                      <a:pt x="1928" y="1"/>
                      <a:pt x="1259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3" name="Google Shape;6853;p45"/>
              <p:cNvSpPr/>
              <p:nvPr/>
            </p:nvSpPr>
            <p:spPr>
              <a:xfrm>
                <a:off x="2330525" y="2423875"/>
                <a:ext cx="622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54" extrusionOk="0">
                    <a:moveTo>
                      <a:pt x="1258" y="1"/>
                    </a:moveTo>
                    <a:cubicBezTo>
                      <a:pt x="562" y="1"/>
                      <a:pt x="0" y="349"/>
                      <a:pt x="0" y="777"/>
                    </a:cubicBezTo>
                    <a:cubicBezTo>
                      <a:pt x="0" y="1205"/>
                      <a:pt x="562" y="1553"/>
                      <a:pt x="1258" y="1553"/>
                    </a:cubicBezTo>
                    <a:cubicBezTo>
                      <a:pt x="1927" y="1553"/>
                      <a:pt x="2489" y="1205"/>
                      <a:pt x="2489" y="777"/>
                    </a:cubicBezTo>
                    <a:cubicBezTo>
                      <a:pt x="2489" y="349"/>
                      <a:pt x="1927" y="1"/>
                      <a:pt x="1258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4" name="Google Shape;6854;p45"/>
            <p:cNvSpPr/>
            <p:nvPr/>
          </p:nvSpPr>
          <p:spPr>
            <a:xfrm>
              <a:off x="6007018" y="1912806"/>
              <a:ext cx="23320" cy="11431"/>
            </a:xfrm>
            <a:custGeom>
              <a:avLst/>
              <a:gdLst/>
              <a:ahLst/>
              <a:cxnLst/>
              <a:rect l="l" t="t" r="r" b="b"/>
              <a:pathLst>
                <a:path w="1581" h="775" extrusionOk="0">
                  <a:moveTo>
                    <a:pt x="574" y="0"/>
                  </a:moveTo>
                  <a:cubicBezTo>
                    <a:pt x="379" y="0"/>
                    <a:pt x="222" y="53"/>
                    <a:pt x="135" y="105"/>
                  </a:cubicBezTo>
                  <a:cubicBezTo>
                    <a:pt x="1" y="212"/>
                    <a:pt x="1" y="319"/>
                    <a:pt x="54" y="373"/>
                  </a:cubicBezTo>
                  <a:cubicBezTo>
                    <a:pt x="161" y="453"/>
                    <a:pt x="269" y="480"/>
                    <a:pt x="402" y="507"/>
                  </a:cubicBezTo>
                  <a:cubicBezTo>
                    <a:pt x="509" y="560"/>
                    <a:pt x="616" y="587"/>
                    <a:pt x="724" y="614"/>
                  </a:cubicBezTo>
                  <a:cubicBezTo>
                    <a:pt x="831" y="641"/>
                    <a:pt x="964" y="694"/>
                    <a:pt x="1072" y="721"/>
                  </a:cubicBezTo>
                  <a:cubicBezTo>
                    <a:pt x="1179" y="748"/>
                    <a:pt x="1286" y="774"/>
                    <a:pt x="1393" y="774"/>
                  </a:cubicBezTo>
                  <a:cubicBezTo>
                    <a:pt x="1500" y="774"/>
                    <a:pt x="1580" y="694"/>
                    <a:pt x="1500" y="507"/>
                  </a:cubicBezTo>
                  <a:cubicBezTo>
                    <a:pt x="1446" y="373"/>
                    <a:pt x="1232" y="159"/>
                    <a:pt x="911" y="52"/>
                  </a:cubicBezTo>
                  <a:cubicBezTo>
                    <a:pt x="791" y="15"/>
                    <a:pt x="677" y="0"/>
                    <a:pt x="574" y="0"/>
                  </a:cubicBezTo>
                  <a:close/>
                </a:path>
              </a:pathLst>
            </a:custGeom>
            <a:solidFill>
              <a:srgbClr val="264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085143" y="4110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9" y="837899"/>
            <a:ext cx="7023823" cy="88440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376525" y="1720998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3491289" y="1724296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>
            <a:off x="4542063" y="1744298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6532364" y="1738944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0723" y="2068212"/>
            <a:ext cx="620725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461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77626" y="2072494"/>
            <a:ext cx="62072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475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28400" y="2068212"/>
            <a:ext cx="62072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482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97664" y="2077788"/>
            <a:ext cx="620725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495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39254" y="2745773"/>
            <a:ext cx="748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c) </a:t>
            </a:r>
            <a:r>
              <a:rPr lang="nl-NL" sz="2000" dirty="0"/>
              <a:t>Số liền trước của số 470 </a:t>
            </a:r>
            <a:r>
              <a:rPr lang="nl-NL" sz="2000" dirty="0" smtClean="0"/>
              <a:t>là  ...    Số </a:t>
            </a:r>
            <a:r>
              <a:rPr lang="nl-NL" sz="2000" dirty="0"/>
              <a:t>liền sau của số 489 </a:t>
            </a:r>
            <a:r>
              <a:rPr lang="nl-NL" sz="2000" dirty="0" smtClean="0"/>
              <a:t>là   ...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1039253" y="3465601"/>
            <a:ext cx="7865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d</a:t>
            </a:r>
            <a:r>
              <a:rPr lang="en-US" sz="2000" dirty="0" smtClean="0"/>
              <a:t>) </a:t>
            </a:r>
            <a:r>
              <a:rPr lang="nl-NL" sz="2000" dirty="0"/>
              <a:t>715 </a:t>
            </a:r>
            <a:r>
              <a:rPr lang="nl-NL" sz="2000" dirty="0" smtClean="0"/>
              <a:t>gồm ...trăm  ... chục ... đơn </a:t>
            </a:r>
            <a:r>
              <a:rPr lang="nl-NL" sz="2000" dirty="0"/>
              <a:t>vị, ta viết 715 </a:t>
            </a:r>
            <a:r>
              <a:rPr lang="nl-NL" sz="2000" dirty="0" smtClean="0"/>
              <a:t>=  ...  + ..... + ...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4470890" y="2745773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469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919259" y="2755262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490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60234" y="3465601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07368" y="3489008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018037" y="3489008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56597" y="3494318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700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283992" y="3484803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77578" y="3484803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 animBg="1"/>
      <p:bldP spid="77" grpId="0" animBg="1"/>
      <p:bldP spid="78" grpId="0" animBg="1"/>
      <p:bldP spid="79" grpId="0" animBg="1"/>
      <p:bldP spid="7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6578;p43"/>
          <p:cNvGrpSpPr/>
          <p:nvPr/>
        </p:nvGrpSpPr>
        <p:grpSpPr>
          <a:xfrm>
            <a:off x="7307663" y="253168"/>
            <a:ext cx="1128061" cy="1366839"/>
            <a:chOff x="7579250" y="4405875"/>
            <a:chExt cx="916750" cy="1110800"/>
          </a:xfrm>
        </p:grpSpPr>
        <p:sp>
          <p:nvSpPr>
            <p:cNvPr id="14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6665;p43"/>
          <p:cNvGrpSpPr/>
          <p:nvPr/>
        </p:nvGrpSpPr>
        <p:grpSpPr>
          <a:xfrm>
            <a:off x="5310906" y="4355330"/>
            <a:ext cx="1467807" cy="679573"/>
            <a:chOff x="3953175" y="2296075"/>
            <a:chExt cx="1156300" cy="535350"/>
          </a:xfrm>
        </p:grpSpPr>
        <p:sp>
          <p:nvSpPr>
            <p:cNvPr id="233" name="Google Shape;6666;p43"/>
            <p:cNvSpPr/>
            <p:nvPr/>
          </p:nvSpPr>
          <p:spPr>
            <a:xfrm>
              <a:off x="3953175" y="2296075"/>
              <a:ext cx="1156300" cy="535350"/>
            </a:xfrm>
            <a:custGeom>
              <a:avLst/>
              <a:gdLst/>
              <a:ahLst/>
              <a:cxnLst/>
              <a:rect l="l" t="t" r="r" b="b"/>
              <a:pathLst>
                <a:path w="46252" h="21414" extrusionOk="0">
                  <a:moveTo>
                    <a:pt x="21280" y="1"/>
                  </a:moveTo>
                  <a:cubicBezTo>
                    <a:pt x="19513" y="1"/>
                    <a:pt x="17880" y="375"/>
                    <a:pt x="16408" y="1098"/>
                  </a:cubicBezTo>
                  <a:cubicBezTo>
                    <a:pt x="16060" y="1285"/>
                    <a:pt x="15739" y="1446"/>
                    <a:pt x="15391" y="1633"/>
                  </a:cubicBezTo>
                  <a:cubicBezTo>
                    <a:pt x="15391" y="1633"/>
                    <a:pt x="15364" y="1633"/>
                    <a:pt x="15364" y="1687"/>
                  </a:cubicBezTo>
                  <a:cubicBezTo>
                    <a:pt x="14535" y="2195"/>
                    <a:pt x="13732" y="2838"/>
                    <a:pt x="12955" y="3641"/>
                  </a:cubicBezTo>
                  <a:lnTo>
                    <a:pt x="12929" y="3694"/>
                  </a:lnTo>
                  <a:cubicBezTo>
                    <a:pt x="12527" y="4096"/>
                    <a:pt x="12126" y="4551"/>
                    <a:pt x="11724" y="5033"/>
                  </a:cubicBezTo>
                  <a:lnTo>
                    <a:pt x="11697" y="5086"/>
                  </a:lnTo>
                  <a:lnTo>
                    <a:pt x="13785" y="6772"/>
                  </a:lnTo>
                  <a:lnTo>
                    <a:pt x="11697" y="5113"/>
                  </a:lnTo>
                  <a:cubicBezTo>
                    <a:pt x="11564" y="5300"/>
                    <a:pt x="11376" y="5488"/>
                    <a:pt x="11242" y="5648"/>
                  </a:cubicBezTo>
                  <a:cubicBezTo>
                    <a:pt x="11242" y="5648"/>
                    <a:pt x="10894" y="6157"/>
                    <a:pt x="10761" y="6317"/>
                  </a:cubicBezTo>
                  <a:cubicBezTo>
                    <a:pt x="9690" y="7763"/>
                    <a:pt x="8941" y="8673"/>
                    <a:pt x="8004" y="9154"/>
                  </a:cubicBezTo>
                  <a:lnTo>
                    <a:pt x="7816" y="9262"/>
                  </a:lnTo>
                  <a:lnTo>
                    <a:pt x="7763" y="9262"/>
                  </a:lnTo>
                  <a:cubicBezTo>
                    <a:pt x="7576" y="9369"/>
                    <a:pt x="7335" y="9422"/>
                    <a:pt x="7067" y="9502"/>
                  </a:cubicBezTo>
                  <a:lnTo>
                    <a:pt x="6933" y="9529"/>
                  </a:lnTo>
                  <a:cubicBezTo>
                    <a:pt x="6906" y="9529"/>
                    <a:pt x="6826" y="9556"/>
                    <a:pt x="6799" y="9556"/>
                  </a:cubicBezTo>
                  <a:lnTo>
                    <a:pt x="6773" y="9556"/>
                  </a:lnTo>
                  <a:cubicBezTo>
                    <a:pt x="6692" y="9556"/>
                    <a:pt x="6639" y="9610"/>
                    <a:pt x="6558" y="9610"/>
                  </a:cubicBezTo>
                  <a:cubicBezTo>
                    <a:pt x="6505" y="9610"/>
                    <a:pt x="6425" y="9636"/>
                    <a:pt x="6371" y="9636"/>
                  </a:cubicBezTo>
                  <a:cubicBezTo>
                    <a:pt x="6264" y="9636"/>
                    <a:pt x="6157" y="9663"/>
                    <a:pt x="6077" y="9663"/>
                  </a:cubicBezTo>
                  <a:lnTo>
                    <a:pt x="5354" y="9663"/>
                  </a:lnTo>
                  <a:cubicBezTo>
                    <a:pt x="5193" y="9663"/>
                    <a:pt x="5033" y="9663"/>
                    <a:pt x="4872" y="9690"/>
                  </a:cubicBezTo>
                  <a:cubicBezTo>
                    <a:pt x="4738" y="9690"/>
                    <a:pt x="4631" y="9743"/>
                    <a:pt x="4497" y="9743"/>
                  </a:cubicBezTo>
                  <a:cubicBezTo>
                    <a:pt x="4471" y="9743"/>
                    <a:pt x="4390" y="9743"/>
                    <a:pt x="4364" y="9770"/>
                  </a:cubicBezTo>
                  <a:cubicBezTo>
                    <a:pt x="1848" y="10225"/>
                    <a:pt x="1" y="12447"/>
                    <a:pt x="1" y="15016"/>
                  </a:cubicBezTo>
                  <a:cubicBezTo>
                    <a:pt x="1" y="16194"/>
                    <a:pt x="376" y="17291"/>
                    <a:pt x="1071" y="18228"/>
                  </a:cubicBezTo>
                  <a:cubicBezTo>
                    <a:pt x="1152" y="18335"/>
                    <a:pt x="1259" y="18442"/>
                    <a:pt x="1339" y="18576"/>
                  </a:cubicBezTo>
                  <a:cubicBezTo>
                    <a:pt x="1419" y="19432"/>
                    <a:pt x="1928" y="20235"/>
                    <a:pt x="2677" y="20664"/>
                  </a:cubicBezTo>
                  <a:cubicBezTo>
                    <a:pt x="3079" y="20905"/>
                    <a:pt x="3561" y="21012"/>
                    <a:pt x="3989" y="21012"/>
                  </a:cubicBezTo>
                  <a:cubicBezTo>
                    <a:pt x="4283" y="21012"/>
                    <a:pt x="4605" y="20985"/>
                    <a:pt x="4872" y="20878"/>
                  </a:cubicBezTo>
                  <a:cubicBezTo>
                    <a:pt x="4952" y="20905"/>
                    <a:pt x="5086" y="20985"/>
                    <a:pt x="5220" y="20985"/>
                  </a:cubicBezTo>
                  <a:cubicBezTo>
                    <a:pt x="5461" y="21038"/>
                    <a:pt x="5675" y="21038"/>
                    <a:pt x="5889" y="21038"/>
                  </a:cubicBezTo>
                  <a:cubicBezTo>
                    <a:pt x="6639" y="21038"/>
                    <a:pt x="7361" y="20717"/>
                    <a:pt x="7870" y="20182"/>
                  </a:cubicBezTo>
                  <a:cubicBezTo>
                    <a:pt x="12152" y="19593"/>
                    <a:pt x="14909" y="17639"/>
                    <a:pt x="16917" y="15578"/>
                  </a:cubicBezTo>
                  <a:cubicBezTo>
                    <a:pt x="17586" y="15551"/>
                    <a:pt x="18201" y="15257"/>
                    <a:pt x="18683" y="14722"/>
                  </a:cubicBezTo>
                  <a:cubicBezTo>
                    <a:pt x="19219" y="14106"/>
                    <a:pt x="19459" y="13357"/>
                    <a:pt x="19352" y="12580"/>
                  </a:cubicBezTo>
                  <a:cubicBezTo>
                    <a:pt x="20825" y="10627"/>
                    <a:pt x="20985" y="10627"/>
                    <a:pt x="21280" y="10627"/>
                  </a:cubicBezTo>
                  <a:cubicBezTo>
                    <a:pt x="21547" y="10627"/>
                    <a:pt x="21761" y="10627"/>
                    <a:pt x="23367" y="12714"/>
                  </a:cubicBezTo>
                  <a:cubicBezTo>
                    <a:pt x="23474" y="12821"/>
                    <a:pt x="23528" y="12955"/>
                    <a:pt x="23635" y="13089"/>
                  </a:cubicBezTo>
                  <a:cubicBezTo>
                    <a:pt x="23501" y="14240"/>
                    <a:pt x="24143" y="15391"/>
                    <a:pt x="25241" y="15846"/>
                  </a:cubicBezTo>
                  <a:cubicBezTo>
                    <a:pt x="25562" y="15980"/>
                    <a:pt x="25910" y="16060"/>
                    <a:pt x="26231" y="16087"/>
                  </a:cubicBezTo>
                  <a:cubicBezTo>
                    <a:pt x="26874" y="16729"/>
                    <a:pt x="27677" y="17372"/>
                    <a:pt x="28587" y="17934"/>
                  </a:cubicBezTo>
                  <a:cubicBezTo>
                    <a:pt x="28720" y="18924"/>
                    <a:pt x="29416" y="19807"/>
                    <a:pt x="30433" y="20128"/>
                  </a:cubicBezTo>
                  <a:cubicBezTo>
                    <a:pt x="30701" y="20235"/>
                    <a:pt x="30969" y="20262"/>
                    <a:pt x="31263" y="20262"/>
                  </a:cubicBezTo>
                  <a:cubicBezTo>
                    <a:pt x="31718" y="20262"/>
                    <a:pt x="32200" y="20128"/>
                    <a:pt x="32628" y="19914"/>
                  </a:cubicBezTo>
                  <a:cubicBezTo>
                    <a:pt x="33030" y="20717"/>
                    <a:pt x="33806" y="21279"/>
                    <a:pt x="34743" y="21386"/>
                  </a:cubicBezTo>
                  <a:cubicBezTo>
                    <a:pt x="34850" y="21386"/>
                    <a:pt x="34930" y="21413"/>
                    <a:pt x="35037" y="21413"/>
                  </a:cubicBezTo>
                  <a:cubicBezTo>
                    <a:pt x="35385" y="21413"/>
                    <a:pt x="35706" y="21333"/>
                    <a:pt x="36001" y="21199"/>
                  </a:cubicBezTo>
                  <a:cubicBezTo>
                    <a:pt x="36322" y="21306"/>
                    <a:pt x="36616" y="21386"/>
                    <a:pt x="36911" y="21386"/>
                  </a:cubicBezTo>
                  <a:cubicBezTo>
                    <a:pt x="37178" y="21386"/>
                    <a:pt x="37473" y="21333"/>
                    <a:pt x="37794" y="21253"/>
                  </a:cubicBezTo>
                  <a:cubicBezTo>
                    <a:pt x="37981" y="21172"/>
                    <a:pt x="38195" y="21065"/>
                    <a:pt x="38356" y="20985"/>
                  </a:cubicBezTo>
                  <a:cubicBezTo>
                    <a:pt x="38650" y="21065"/>
                    <a:pt x="38998" y="21145"/>
                    <a:pt x="39293" y="21145"/>
                  </a:cubicBezTo>
                  <a:cubicBezTo>
                    <a:pt x="39935" y="21145"/>
                    <a:pt x="40551" y="20905"/>
                    <a:pt x="41059" y="20476"/>
                  </a:cubicBezTo>
                  <a:cubicBezTo>
                    <a:pt x="41300" y="20262"/>
                    <a:pt x="41461" y="20048"/>
                    <a:pt x="41595" y="19807"/>
                  </a:cubicBezTo>
                  <a:cubicBezTo>
                    <a:pt x="41943" y="19700"/>
                    <a:pt x="42264" y="19593"/>
                    <a:pt x="42558" y="19513"/>
                  </a:cubicBezTo>
                  <a:cubicBezTo>
                    <a:pt x="42692" y="19432"/>
                    <a:pt x="42826" y="19406"/>
                    <a:pt x="42960" y="19325"/>
                  </a:cubicBezTo>
                  <a:cubicBezTo>
                    <a:pt x="43147" y="19245"/>
                    <a:pt x="43334" y="19165"/>
                    <a:pt x="43549" y="19031"/>
                  </a:cubicBezTo>
                  <a:cubicBezTo>
                    <a:pt x="43709" y="18924"/>
                    <a:pt x="43843" y="18870"/>
                    <a:pt x="43977" y="18763"/>
                  </a:cubicBezTo>
                  <a:cubicBezTo>
                    <a:pt x="44004" y="18737"/>
                    <a:pt x="44084" y="18710"/>
                    <a:pt x="44111" y="18656"/>
                  </a:cubicBezTo>
                  <a:cubicBezTo>
                    <a:pt x="44244" y="18576"/>
                    <a:pt x="44352" y="18496"/>
                    <a:pt x="44485" y="18389"/>
                  </a:cubicBezTo>
                  <a:cubicBezTo>
                    <a:pt x="44807" y="18121"/>
                    <a:pt x="45074" y="17827"/>
                    <a:pt x="45342" y="17505"/>
                  </a:cubicBezTo>
                  <a:cubicBezTo>
                    <a:pt x="45476" y="17318"/>
                    <a:pt x="45610" y="17131"/>
                    <a:pt x="45717" y="16917"/>
                  </a:cubicBezTo>
                  <a:cubicBezTo>
                    <a:pt x="45904" y="16595"/>
                    <a:pt x="46038" y="16247"/>
                    <a:pt x="46118" y="15926"/>
                  </a:cubicBezTo>
                  <a:cubicBezTo>
                    <a:pt x="46145" y="15792"/>
                    <a:pt x="46172" y="15632"/>
                    <a:pt x="46225" y="15364"/>
                  </a:cubicBezTo>
                  <a:cubicBezTo>
                    <a:pt x="46252" y="15177"/>
                    <a:pt x="46252" y="15016"/>
                    <a:pt x="46252" y="14856"/>
                  </a:cubicBezTo>
                  <a:cubicBezTo>
                    <a:pt x="46198" y="14561"/>
                    <a:pt x="46145" y="14240"/>
                    <a:pt x="46091" y="13946"/>
                  </a:cubicBezTo>
                  <a:cubicBezTo>
                    <a:pt x="46011" y="13731"/>
                    <a:pt x="45957" y="13517"/>
                    <a:pt x="45877" y="13357"/>
                  </a:cubicBezTo>
                  <a:cubicBezTo>
                    <a:pt x="45850" y="12955"/>
                    <a:pt x="45797" y="12554"/>
                    <a:pt x="45717" y="12179"/>
                  </a:cubicBezTo>
                  <a:cubicBezTo>
                    <a:pt x="45583" y="11537"/>
                    <a:pt x="45342" y="10975"/>
                    <a:pt x="45047" y="10439"/>
                  </a:cubicBezTo>
                  <a:cubicBezTo>
                    <a:pt x="44887" y="10145"/>
                    <a:pt x="44673" y="9850"/>
                    <a:pt x="44485" y="9610"/>
                  </a:cubicBezTo>
                  <a:cubicBezTo>
                    <a:pt x="44271" y="9342"/>
                    <a:pt x="44030" y="9101"/>
                    <a:pt x="43763" y="8860"/>
                  </a:cubicBezTo>
                  <a:cubicBezTo>
                    <a:pt x="43281" y="8405"/>
                    <a:pt x="42665" y="8030"/>
                    <a:pt x="42023" y="7736"/>
                  </a:cubicBezTo>
                  <a:cubicBezTo>
                    <a:pt x="41889" y="7656"/>
                    <a:pt x="41728" y="7602"/>
                    <a:pt x="41595" y="7549"/>
                  </a:cubicBezTo>
                  <a:cubicBezTo>
                    <a:pt x="41434" y="7495"/>
                    <a:pt x="41220" y="7415"/>
                    <a:pt x="41059" y="7388"/>
                  </a:cubicBezTo>
                  <a:cubicBezTo>
                    <a:pt x="40926" y="7361"/>
                    <a:pt x="40765" y="7334"/>
                    <a:pt x="40631" y="7308"/>
                  </a:cubicBezTo>
                  <a:cubicBezTo>
                    <a:pt x="40551" y="7308"/>
                    <a:pt x="40524" y="7254"/>
                    <a:pt x="40471" y="7254"/>
                  </a:cubicBezTo>
                  <a:cubicBezTo>
                    <a:pt x="40363" y="7227"/>
                    <a:pt x="40230" y="7227"/>
                    <a:pt x="40123" y="7201"/>
                  </a:cubicBezTo>
                  <a:cubicBezTo>
                    <a:pt x="39694" y="7120"/>
                    <a:pt x="39213" y="7094"/>
                    <a:pt x="38784" y="7094"/>
                  </a:cubicBezTo>
                  <a:cubicBezTo>
                    <a:pt x="38597" y="7094"/>
                    <a:pt x="38383" y="7094"/>
                    <a:pt x="38195" y="7120"/>
                  </a:cubicBezTo>
                  <a:cubicBezTo>
                    <a:pt x="37473" y="7201"/>
                    <a:pt x="36804" y="7334"/>
                    <a:pt x="36188" y="7549"/>
                  </a:cubicBezTo>
                  <a:cubicBezTo>
                    <a:pt x="36054" y="7629"/>
                    <a:pt x="35920" y="7656"/>
                    <a:pt x="35813" y="7736"/>
                  </a:cubicBezTo>
                  <a:cubicBezTo>
                    <a:pt x="35251" y="8004"/>
                    <a:pt x="34743" y="8325"/>
                    <a:pt x="34314" y="8699"/>
                  </a:cubicBezTo>
                  <a:cubicBezTo>
                    <a:pt x="34234" y="8726"/>
                    <a:pt x="34207" y="8807"/>
                    <a:pt x="34127" y="8860"/>
                  </a:cubicBezTo>
                  <a:cubicBezTo>
                    <a:pt x="34074" y="8807"/>
                    <a:pt x="33993" y="8780"/>
                    <a:pt x="33940" y="8699"/>
                  </a:cubicBezTo>
                  <a:cubicBezTo>
                    <a:pt x="33940" y="8699"/>
                    <a:pt x="33913" y="8699"/>
                    <a:pt x="33913" y="8673"/>
                  </a:cubicBezTo>
                  <a:cubicBezTo>
                    <a:pt x="33806" y="8566"/>
                    <a:pt x="33699" y="8512"/>
                    <a:pt x="33592" y="8405"/>
                  </a:cubicBezTo>
                  <a:lnTo>
                    <a:pt x="33565" y="8378"/>
                  </a:lnTo>
                  <a:cubicBezTo>
                    <a:pt x="33458" y="8271"/>
                    <a:pt x="33378" y="8164"/>
                    <a:pt x="33271" y="8030"/>
                  </a:cubicBezTo>
                  <a:cubicBezTo>
                    <a:pt x="32842" y="7575"/>
                    <a:pt x="32441" y="7040"/>
                    <a:pt x="31906" y="6317"/>
                  </a:cubicBezTo>
                  <a:cubicBezTo>
                    <a:pt x="31504" y="5782"/>
                    <a:pt x="30969" y="5113"/>
                    <a:pt x="30380" y="4444"/>
                  </a:cubicBezTo>
                  <a:cubicBezTo>
                    <a:pt x="30032" y="4015"/>
                    <a:pt x="29657" y="3614"/>
                    <a:pt x="29256" y="3293"/>
                  </a:cubicBezTo>
                  <a:lnTo>
                    <a:pt x="29175" y="3213"/>
                  </a:lnTo>
                  <a:cubicBezTo>
                    <a:pt x="29015" y="3052"/>
                    <a:pt x="28827" y="2891"/>
                    <a:pt x="28640" y="2704"/>
                  </a:cubicBezTo>
                  <a:cubicBezTo>
                    <a:pt x="28613" y="2677"/>
                    <a:pt x="28479" y="2570"/>
                    <a:pt x="28479" y="2570"/>
                  </a:cubicBezTo>
                  <a:cubicBezTo>
                    <a:pt x="28319" y="2436"/>
                    <a:pt x="28105" y="2302"/>
                    <a:pt x="27944" y="2169"/>
                  </a:cubicBezTo>
                  <a:cubicBezTo>
                    <a:pt x="27891" y="2142"/>
                    <a:pt x="27810" y="2088"/>
                    <a:pt x="27784" y="2035"/>
                  </a:cubicBezTo>
                  <a:lnTo>
                    <a:pt x="27757" y="2008"/>
                  </a:lnTo>
                  <a:cubicBezTo>
                    <a:pt x="27543" y="1874"/>
                    <a:pt x="27382" y="1740"/>
                    <a:pt x="27141" y="1607"/>
                  </a:cubicBezTo>
                  <a:lnTo>
                    <a:pt x="26954" y="1500"/>
                  </a:lnTo>
                  <a:cubicBezTo>
                    <a:pt x="26740" y="1366"/>
                    <a:pt x="26499" y="1285"/>
                    <a:pt x="26285" y="1152"/>
                  </a:cubicBezTo>
                  <a:cubicBezTo>
                    <a:pt x="26204" y="1098"/>
                    <a:pt x="26178" y="1071"/>
                    <a:pt x="26097" y="1071"/>
                  </a:cubicBezTo>
                  <a:cubicBezTo>
                    <a:pt x="24625" y="375"/>
                    <a:pt x="22993" y="1"/>
                    <a:pt x="21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67;p43"/>
            <p:cNvSpPr/>
            <p:nvPr/>
          </p:nvSpPr>
          <p:spPr>
            <a:xfrm>
              <a:off x="4020775" y="2362325"/>
              <a:ext cx="930125" cy="376075"/>
            </a:xfrm>
            <a:custGeom>
              <a:avLst/>
              <a:gdLst/>
              <a:ahLst/>
              <a:cxnLst/>
              <a:rect l="l" t="t" r="r" b="b"/>
              <a:pathLst>
                <a:path w="37205" h="15043" extrusionOk="0">
                  <a:moveTo>
                    <a:pt x="18576" y="0"/>
                  </a:moveTo>
                  <a:cubicBezTo>
                    <a:pt x="14106" y="0"/>
                    <a:pt x="11938" y="2918"/>
                    <a:pt x="10171" y="5247"/>
                  </a:cubicBezTo>
                  <a:cubicBezTo>
                    <a:pt x="8298" y="7736"/>
                    <a:pt x="6825" y="9690"/>
                    <a:pt x="2677" y="9690"/>
                  </a:cubicBezTo>
                  <a:cubicBezTo>
                    <a:pt x="1205" y="9690"/>
                    <a:pt x="0" y="10894"/>
                    <a:pt x="0" y="12366"/>
                  </a:cubicBezTo>
                  <a:cubicBezTo>
                    <a:pt x="0" y="13838"/>
                    <a:pt x="1205" y="15043"/>
                    <a:pt x="2677" y="15043"/>
                  </a:cubicBezTo>
                  <a:cubicBezTo>
                    <a:pt x="9502" y="15043"/>
                    <a:pt x="12339" y="11242"/>
                    <a:pt x="14454" y="8458"/>
                  </a:cubicBezTo>
                  <a:cubicBezTo>
                    <a:pt x="16193" y="6157"/>
                    <a:pt x="16916" y="5354"/>
                    <a:pt x="18576" y="5354"/>
                  </a:cubicBezTo>
                  <a:cubicBezTo>
                    <a:pt x="20235" y="5354"/>
                    <a:pt x="21038" y="6210"/>
                    <a:pt x="22778" y="8485"/>
                  </a:cubicBezTo>
                  <a:cubicBezTo>
                    <a:pt x="24892" y="11269"/>
                    <a:pt x="27783" y="15043"/>
                    <a:pt x="34528" y="15043"/>
                  </a:cubicBezTo>
                  <a:cubicBezTo>
                    <a:pt x="35973" y="15043"/>
                    <a:pt x="37204" y="13838"/>
                    <a:pt x="37204" y="12339"/>
                  </a:cubicBezTo>
                  <a:cubicBezTo>
                    <a:pt x="37204" y="10867"/>
                    <a:pt x="35973" y="9663"/>
                    <a:pt x="34528" y="9663"/>
                  </a:cubicBezTo>
                  <a:cubicBezTo>
                    <a:pt x="30433" y="9663"/>
                    <a:pt x="28934" y="7682"/>
                    <a:pt x="27033" y="5220"/>
                  </a:cubicBezTo>
                  <a:cubicBezTo>
                    <a:pt x="25240" y="2918"/>
                    <a:pt x="23045" y="0"/>
                    <a:pt x="18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68;p43"/>
            <p:cNvSpPr/>
            <p:nvPr/>
          </p:nvSpPr>
          <p:spPr>
            <a:xfrm>
              <a:off x="4540025" y="2367675"/>
              <a:ext cx="121125" cy="152500"/>
            </a:xfrm>
            <a:custGeom>
              <a:avLst/>
              <a:gdLst/>
              <a:ahLst/>
              <a:cxnLst/>
              <a:rect l="l" t="t" r="r" b="b"/>
              <a:pathLst>
                <a:path w="4845" h="6100" extrusionOk="0">
                  <a:moveTo>
                    <a:pt x="0" y="1"/>
                  </a:moveTo>
                  <a:lnTo>
                    <a:pt x="0" y="1"/>
                  </a:lnTo>
                  <a:cubicBezTo>
                    <a:pt x="161" y="349"/>
                    <a:pt x="268" y="696"/>
                    <a:pt x="295" y="1018"/>
                  </a:cubicBezTo>
                  <a:cubicBezTo>
                    <a:pt x="509" y="2195"/>
                    <a:pt x="241" y="3427"/>
                    <a:pt x="669" y="4577"/>
                  </a:cubicBezTo>
                  <a:cubicBezTo>
                    <a:pt x="918" y="5186"/>
                    <a:pt x="1432" y="6099"/>
                    <a:pt x="2148" y="6099"/>
                  </a:cubicBezTo>
                  <a:cubicBezTo>
                    <a:pt x="2282" y="6099"/>
                    <a:pt x="2422" y="6068"/>
                    <a:pt x="2570" y="5996"/>
                  </a:cubicBezTo>
                  <a:cubicBezTo>
                    <a:pt x="3640" y="5541"/>
                    <a:pt x="4256" y="4230"/>
                    <a:pt x="4845" y="3266"/>
                  </a:cubicBezTo>
                  <a:cubicBezTo>
                    <a:pt x="3640" y="1901"/>
                    <a:pt x="2142" y="58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69;p43"/>
            <p:cNvSpPr/>
            <p:nvPr/>
          </p:nvSpPr>
          <p:spPr>
            <a:xfrm>
              <a:off x="4711325" y="2540325"/>
              <a:ext cx="133850" cy="123125"/>
            </a:xfrm>
            <a:custGeom>
              <a:avLst/>
              <a:gdLst/>
              <a:ahLst/>
              <a:cxnLst/>
              <a:rect l="l" t="t" r="r" b="b"/>
              <a:pathLst>
                <a:path w="5354" h="4925" extrusionOk="0">
                  <a:moveTo>
                    <a:pt x="937" y="0"/>
                  </a:moveTo>
                  <a:cubicBezTo>
                    <a:pt x="482" y="910"/>
                    <a:pt x="0" y="1847"/>
                    <a:pt x="134" y="2891"/>
                  </a:cubicBezTo>
                  <a:cubicBezTo>
                    <a:pt x="268" y="3961"/>
                    <a:pt x="1017" y="4925"/>
                    <a:pt x="2142" y="4925"/>
                  </a:cubicBezTo>
                  <a:cubicBezTo>
                    <a:pt x="3319" y="4925"/>
                    <a:pt x="4229" y="4149"/>
                    <a:pt x="4845" y="3239"/>
                  </a:cubicBezTo>
                  <a:lnTo>
                    <a:pt x="5353" y="2436"/>
                  </a:lnTo>
                  <a:cubicBezTo>
                    <a:pt x="3346" y="2141"/>
                    <a:pt x="2088" y="1205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0;p43"/>
            <p:cNvSpPr/>
            <p:nvPr/>
          </p:nvSpPr>
          <p:spPr>
            <a:xfrm>
              <a:off x="4275050" y="2383075"/>
              <a:ext cx="117125" cy="162300"/>
            </a:xfrm>
            <a:custGeom>
              <a:avLst/>
              <a:gdLst/>
              <a:ahLst/>
              <a:cxnLst/>
              <a:rect l="l" t="t" r="r" b="b"/>
              <a:pathLst>
                <a:path w="4685" h="6492" extrusionOk="0">
                  <a:moveTo>
                    <a:pt x="4684" y="0"/>
                  </a:moveTo>
                  <a:lnTo>
                    <a:pt x="4684" y="0"/>
                  </a:lnTo>
                  <a:cubicBezTo>
                    <a:pt x="2543" y="1044"/>
                    <a:pt x="1151" y="2837"/>
                    <a:pt x="0" y="4417"/>
                  </a:cubicBezTo>
                  <a:lnTo>
                    <a:pt x="0" y="4443"/>
                  </a:lnTo>
                  <a:cubicBezTo>
                    <a:pt x="161" y="4577"/>
                    <a:pt x="321" y="4711"/>
                    <a:pt x="482" y="4898"/>
                  </a:cubicBezTo>
                  <a:cubicBezTo>
                    <a:pt x="1072" y="5445"/>
                    <a:pt x="1806" y="6492"/>
                    <a:pt x="2653" y="6492"/>
                  </a:cubicBezTo>
                  <a:cubicBezTo>
                    <a:pt x="2842" y="6492"/>
                    <a:pt x="3038" y="6439"/>
                    <a:pt x="3239" y="6317"/>
                  </a:cubicBezTo>
                  <a:cubicBezTo>
                    <a:pt x="4095" y="5782"/>
                    <a:pt x="4336" y="4631"/>
                    <a:pt x="4443" y="3667"/>
                  </a:cubicBezTo>
                  <a:cubicBezTo>
                    <a:pt x="4550" y="2704"/>
                    <a:pt x="4443" y="1767"/>
                    <a:pt x="4550" y="803"/>
                  </a:cubicBezTo>
                  <a:cubicBezTo>
                    <a:pt x="4577" y="535"/>
                    <a:pt x="4604" y="268"/>
                    <a:pt x="4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1;p43"/>
            <p:cNvSpPr/>
            <p:nvPr/>
          </p:nvSpPr>
          <p:spPr>
            <a:xfrm>
              <a:off x="4061575" y="2583150"/>
              <a:ext cx="124500" cy="76725"/>
            </a:xfrm>
            <a:custGeom>
              <a:avLst/>
              <a:gdLst/>
              <a:ahLst/>
              <a:cxnLst/>
              <a:rect l="l" t="t" r="r" b="b"/>
              <a:pathLst>
                <a:path w="4980" h="3069" extrusionOk="0">
                  <a:moveTo>
                    <a:pt x="4872" y="0"/>
                  </a:moveTo>
                  <a:cubicBezTo>
                    <a:pt x="3882" y="535"/>
                    <a:pt x="2651" y="857"/>
                    <a:pt x="964" y="857"/>
                  </a:cubicBezTo>
                  <a:cubicBezTo>
                    <a:pt x="643" y="857"/>
                    <a:pt x="295" y="937"/>
                    <a:pt x="1" y="1071"/>
                  </a:cubicBezTo>
                  <a:cubicBezTo>
                    <a:pt x="54" y="1071"/>
                    <a:pt x="108" y="1097"/>
                    <a:pt x="135" y="1124"/>
                  </a:cubicBezTo>
                  <a:cubicBezTo>
                    <a:pt x="1063" y="1826"/>
                    <a:pt x="2155" y="3069"/>
                    <a:pt x="3412" y="3069"/>
                  </a:cubicBezTo>
                  <a:cubicBezTo>
                    <a:pt x="3496" y="3069"/>
                    <a:pt x="3582" y="3063"/>
                    <a:pt x="3668" y="3051"/>
                  </a:cubicBezTo>
                  <a:cubicBezTo>
                    <a:pt x="4605" y="2918"/>
                    <a:pt x="4872" y="2168"/>
                    <a:pt x="4953" y="1312"/>
                  </a:cubicBezTo>
                  <a:cubicBezTo>
                    <a:pt x="4979" y="910"/>
                    <a:pt x="4953" y="455"/>
                    <a:pt x="4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2;p43"/>
            <p:cNvSpPr/>
            <p:nvPr/>
          </p:nvSpPr>
          <p:spPr>
            <a:xfrm>
              <a:off x="4019425" y="2433375"/>
              <a:ext cx="922100" cy="306375"/>
            </a:xfrm>
            <a:custGeom>
              <a:avLst/>
              <a:gdLst/>
              <a:ahLst/>
              <a:cxnLst/>
              <a:rect l="l" t="t" r="r" b="b"/>
              <a:pathLst>
                <a:path w="36884" h="12255" extrusionOk="0">
                  <a:moveTo>
                    <a:pt x="18204" y="1"/>
                  </a:moveTo>
                  <a:cubicBezTo>
                    <a:pt x="17475" y="1"/>
                    <a:pt x="16756" y="153"/>
                    <a:pt x="16114" y="531"/>
                  </a:cubicBezTo>
                  <a:cubicBezTo>
                    <a:pt x="14695" y="1334"/>
                    <a:pt x="13731" y="2779"/>
                    <a:pt x="12688" y="3984"/>
                  </a:cubicBezTo>
                  <a:cubicBezTo>
                    <a:pt x="11590" y="5242"/>
                    <a:pt x="10359" y="6259"/>
                    <a:pt x="8887" y="7088"/>
                  </a:cubicBezTo>
                  <a:cubicBezTo>
                    <a:pt x="7334" y="7972"/>
                    <a:pt x="5675" y="8641"/>
                    <a:pt x="3935" y="9096"/>
                  </a:cubicBezTo>
                  <a:cubicBezTo>
                    <a:pt x="3004" y="9323"/>
                    <a:pt x="1929" y="9567"/>
                    <a:pt x="896" y="9567"/>
                  </a:cubicBezTo>
                  <a:cubicBezTo>
                    <a:pt x="592" y="9567"/>
                    <a:pt x="292" y="9546"/>
                    <a:pt x="1" y="9497"/>
                  </a:cubicBezTo>
                  <a:lnTo>
                    <a:pt x="1" y="9578"/>
                  </a:lnTo>
                  <a:cubicBezTo>
                    <a:pt x="1" y="11050"/>
                    <a:pt x="1205" y="12254"/>
                    <a:pt x="2677" y="12254"/>
                  </a:cubicBezTo>
                  <a:cubicBezTo>
                    <a:pt x="9502" y="12254"/>
                    <a:pt x="12366" y="8427"/>
                    <a:pt x="14454" y="5643"/>
                  </a:cubicBezTo>
                  <a:cubicBezTo>
                    <a:pt x="16194" y="3341"/>
                    <a:pt x="16970" y="2538"/>
                    <a:pt x="18603" y="2538"/>
                  </a:cubicBezTo>
                  <a:cubicBezTo>
                    <a:pt x="20262" y="2538"/>
                    <a:pt x="21065" y="3395"/>
                    <a:pt x="22805" y="5697"/>
                  </a:cubicBezTo>
                  <a:cubicBezTo>
                    <a:pt x="24893" y="8454"/>
                    <a:pt x="27810" y="12254"/>
                    <a:pt x="34528" y="12254"/>
                  </a:cubicBezTo>
                  <a:cubicBezTo>
                    <a:pt x="35545" y="12254"/>
                    <a:pt x="36402" y="11719"/>
                    <a:pt x="36884" y="10862"/>
                  </a:cubicBezTo>
                  <a:cubicBezTo>
                    <a:pt x="35438" y="10755"/>
                    <a:pt x="33993" y="10327"/>
                    <a:pt x="32655" y="9631"/>
                  </a:cubicBezTo>
                  <a:cubicBezTo>
                    <a:pt x="31049" y="8801"/>
                    <a:pt x="29550" y="7838"/>
                    <a:pt x="28158" y="6714"/>
                  </a:cubicBezTo>
                  <a:cubicBezTo>
                    <a:pt x="27489" y="6178"/>
                    <a:pt x="26847" y="5616"/>
                    <a:pt x="26231" y="4974"/>
                  </a:cubicBezTo>
                  <a:cubicBezTo>
                    <a:pt x="25669" y="4385"/>
                    <a:pt x="25160" y="3743"/>
                    <a:pt x="24598" y="3154"/>
                  </a:cubicBezTo>
                  <a:cubicBezTo>
                    <a:pt x="23501" y="1949"/>
                    <a:pt x="22163" y="1039"/>
                    <a:pt x="20610" y="477"/>
                  </a:cubicBezTo>
                  <a:cubicBezTo>
                    <a:pt x="19859" y="194"/>
                    <a:pt x="19025" y="1"/>
                    <a:pt x="18204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73;p43"/>
            <p:cNvSpPr/>
            <p:nvPr/>
          </p:nvSpPr>
          <p:spPr>
            <a:xfrm>
              <a:off x="4032800" y="2475400"/>
              <a:ext cx="898700" cy="263000"/>
            </a:xfrm>
            <a:custGeom>
              <a:avLst/>
              <a:gdLst/>
              <a:ahLst/>
              <a:cxnLst/>
              <a:rect l="l" t="t" r="r" b="b"/>
              <a:pathLst>
                <a:path w="35948" h="10520" extrusionOk="0">
                  <a:moveTo>
                    <a:pt x="18277" y="1"/>
                  </a:moveTo>
                  <a:cubicBezTo>
                    <a:pt x="16821" y="1"/>
                    <a:pt x="15368" y="478"/>
                    <a:pt x="14187" y="1419"/>
                  </a:cubicBezTo>
                  <a:cubicBezTo>
                    <a:pt x="12902" y="2490"/>
                    <a:pt x="11778" y="3802"/>
                    <a:pt x="10573" y="5006"/>
                  </a:cubicBezTo>
                  <a:cubicBezTo>
                    <a:pt x="9369" y="6210"/>
                    <a:pt x="8084" y="7254"/>
                    <a:pt x="6559" y="8031"/>
                  </a:cubicBezTo>
                  <a:cubicBezTo>
                    <a:pt x="5060" y="8833"/>
                    <a:pt x="3400" y="9422"/>
                    <a:pt x="1660" y="9529"/>
                  </a:cubicBezTo>
                  <a:cubicBezTo>
                    <a:pt x="1442" y="9540"/>
                    <a:pt x="1214" y="9551"/>
                    <a:pt x="985" y="9551"/>
                  </a:cubicBezTo>
                  <a:cubicBezTo>
                    <a:pt x="653" y="9551"/>
                    <a:pt x="318" y="9528"/>
                    <a:pt x="1" y="9449"/>
                  </a:cubicBezTo>
                  <a:lnTo>
                    <a:pt x="1" y="9449"/>
                  </a:lnTo>
                  <a:cubicBezTo>
                    <a:pt x="510" y="10091"/>
                    <a:pt x="1286" y="10520"/>
                    <a:pt x="2142" y="10520"/>
                  </a:cubicBezTo>
                  <a:cubicBezTo>
                    <a:pt x="8967" y="10520"/>
                    <a:pt x="11831" y="6719"/>
                    <a:pt x="13919" y="3935"/>
                  </a:cubicBezTo>
                  <a:cubicBezTo>
                    <a:pt x="15659" y="1634"/>
                    <a:pt x="16435" y="831"/>
                    <a:pt x="18068" y="831"/>
                  </a:cubicBezTo>
                  <a:cubicBezTo>
                    <a:pt x="19727" y="831"/>
                    <a:pt x="20530" y="1687"/>
                    <a:pt x="22270" y="3962"/>
                  </a:cubicBezTo>
                  <a:cubicBezTo>
                    <a:pt x="24358" y="6746"/>
                    <a:pt x="27275" y="10520"/>
                    <a:pt x="33993" y="10520"/>
                  </a:cubicBezTo>
                  <a:cubicBezTo>
                    <a:pt x="34770" y="10520"/>
                    <a:pt x="35439" y="10199"/>
                    <a:pt x="35947" y="9690"/>
                  </a:cubicBezTo>
                  <a:lnTo>
                    <a:pt x="35947" y="9690"/>
                  </a:lnTo>
                  <a:cubicBezTo>
                    <a:pt x="35680" y="9717"/>
                    <a:pt x="35412" y="9744"/>
                    <a:pt x="35117" y="9744"/>
                  </a:cubicBezTo>
                  <a:cubicBezTo>
                    <a:pt x="34994" y="9749"/>
                    <a:pt x="34870" y="9751"/>
                    <a:pt x="34747" y="9751"/>
                  </a:cubicBezTo>
                  <a:cubicBezTo>
                    <a:pt x="32927" y="9751"/>
                    <a:pt x="31182" y="9202"/>
                    <a:pt x="29577" y="8325"/>
                  </a:cubicBezTo>
                  <a:cubicBezTo>
                    <a:pt x="28025" y="7442"/>
                    <a:pt x="26686" y="6237"/>
                    <a:pt x="25509" y="4926"/>
                  </a:cubicBezTo>
                  <a:cubicBezTo>
                    <a:pt x="24893" y="4257"/>
                    <a:pt x="24331" y="3561"/>
                    <a:pt x="23742" y="2865"/>
                  </a:cubicBezTo>
                  <a:cubicBezTo>
                    <a:pt x="23207" y="2249"/>
                    <a:pt x="22698" y="1660"/>
                    <a:pt x="22029" y="1179"/>
                  </a:cubicBezTo>
                  <a:cubicBezTo>
                    <a:pt x="20911" y="391"/>
                    <a:pt x="19593" y="1"/>
                    <a:pt x="18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74;p43"/>
            <p:cNvSpPr/>
            <p:nvPr/>
          </p:nvSpPr>
          <p:spPr>
            <a:xfrm>
              <a:off x="4052875" y="2718300"/>
              <a:ext cx="12750" cy="36175"/>
            </a:xfrm>
            <a:custGeom>
              <a:avLst/>
              <a:gdLst/>
              <a:ahLst/>
              <a:cxnLst/>
              <a:rect l="l" t="t" r="r" b="b"/>
              <a:pathLst>
                <a:path w="510" h="1447" fill="none" extrusionOk="0">
                  <a:moveTo>
                    <a:pt x="1" y="1446"/>
                  </a:moveTo>
                  <a:cubicBezTo>
                    <a:pt x="349" y="1045"/>
                    <a:pt x="509" y="536"/>
                    <a:pt x="456" y="1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75;p43"/>
            <p:cNvSpPr/>
            <p:nvPr/>
          </p:nvSpPr>
          <p:spPr>
            <a:xfrm>
              <a:off x="4099725" y="2721650"/>
              <a:ext cx="6050" cy="34825"/>
            </a:xfrm>
            <a:custGeom>
              <a:avLst/>
              <a:gdLst/>
              <a:ahLst/>
              <a:cxnLst/>
              <a:rect l="l" t="t" r="r" b="b"/>
              <a:pathLst>
                <a:path w="242" h="1393" fill="none" extrusionOk="0">
                  <a:moveTo>
                    <a:pt x="215" y="1"/>
                  </a:moveTo>
                  <a:cubicBezTo>
                    <a:pt x="241" y="482"/>
                    <a:pt x="188" y="937"/>
                    <a:pt x="1" y="139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76;p43"/>
            <p:cNvSpPr/>
            <p:nvPr/>
          </p:nvSpPr>
          <p:spPr>
            <a:xfrm>
              <a:off x="4148575" y="2720325"/>
              <a:ext cx="8050" cy="34150"/>
            </a:xfrm>
            <a:custGeom>
              <a:avLst/>
              <a:gdLst/>
              <a:ahLst/>
              <a:cxnLst/>
              <a:rect l="l" t="t" r="r" b="b"/>
              <a:pathLst>
                <a:path w="322" h="1366" fill="none" extrusionOk="0">
                  <a:moveTo>
                    <a:pt x="0" y="0"/>
                  </a:moveTo>
                  <a:cubicBezTo>
                    <a:pt x="107" y="455"/>
                    <a:pt x="241" y="910"/>
                    <a:pt x="322" y="136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77;p43"/>
            <p:cNvSpPr/>
            <p:nvPr/>
          </p:nvSpPr>
          <p:spPr>
            <a:xfrm>
              <a:off x="4195425" y="2707600"/>
              <a:ext cx="10725" cy="32825"/>
            </a:xfrm>
            <a:custGeom>
              <a:avLst/>
              <a:gdLst/>
              <a:ahLst/>
              <a:cxnLst/>
              <a:rect l="l" t="t" r="r" b="b"/>
              <a:pathLst>
                <a:path w="429" h="1313" fill="none" extrusionOk="0">
                  <a:moveTo>
                    <a:pt x="0" y="1"/>
                  </a:moveTo>
                  <a:cubicBezTo>
                    <a:pt x="134" y="429"/>
                    <a:pt x="294" y="884"/>
                    <a:pt x="428" y="131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78;p43"/>
            <p:cNvSpPr/>
            <p:nvPr/>
          </p:nvSpPr>
          <p:spPr>
            <a:xfrm>
              <a:off x="4240250" y="2691550"/>
              <a:ext cx="12075" cy="32800"/>
            </a:xfrm>
            <a:custGeom>
              <a:avLst/>
              <a:gdLst/>
              <a:ahLst/>
              <a:cxnLst/>
              <a:rect l="l" t="t" r="r" b="b"/>
              <a:pathLst>
                <a:path w="483" h="1312" fill="none" extrusionOk="0">
                  <a:moveTo>
                    <a:pt x="0" y="0"/>
                  </a:moveTo>
                  <a:cubicBezTo>
                    <a:pt x="188" y="455"/>
                    <a:pt x="322" y="883"/>
                    <a:pt x="482" y="131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79;p43"/>
            <p:cNvSpPr/>
            <p:nvPr/>
          </p:nvSpPr>
          <p:spPr>
            <a:xfrm>
              <a:off x="4275700" y="2668125"/>
              <a:ext cx="26125" cy="26775"/>
            </a:xfrm>
            <a:custGeom>
              <a:avLst/>
              <a:gdLst/>
              <a:ahLst/>
              <a:cxnLst/>
              <a:rect l="l" t="t" r="r" b="b"/>
              <a:pathLst>
                <a:path w="1045" h="1071" fill="none" extrusionOk="0">
                  <a:moveTo>
                    <a:pt x="1" y="0"/>
                  </a:moveTo>
                  <a:cubicBezTo>
                    <a:pt x="322" y="375"/>
                    <a:pt x="697" y="696"/>
                    <a:pt x="1045" y="1071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0;p43"/>
            <p:cNvSpPr/>
            <p:nvPr/>
          </p:nvSpPr>
          <p:spPr>
            <a:xfrm>
              <a:off x="4310500" y="2634675"/>
              <a:ext cx="22775" cy="32125"/>
            </a:xfrm>
            <a:custGeom>
              <a:avLst/>
              <a:gdLst/>
              <a:ahLst/>
              <a:cxnLst/>
              <a:rect l="l" t="t" r="r" b="b"/>
              <a:pathLst>
                <a:path w="911" h="1285" fill="none" extrusionOk="0">
                  <a:moveTo>
                    <a:pt x="1" y="0"/>
                  </a:moveTo>
                  <a:cubicBezTo>
                    <a:pt x="295" y="455"/>
                    <a:pt x="616" y="857"/>
                    <a:pt x="911" y="128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1;p43"/>
            <p:cNvSpPr/>
            <p:nvPr/>
          </p:nvSpPr>
          <p:spPr>
            <a:xfrm>
              <a:off x="4347300" y="2590500"/>
              <a:ext cx="22775" cy="29475"/>
            </a:xfrm>
            <a:custGeom>
              <a:avLst/>
              <a:gdLst/>
              <a:ahLst/>
              <a:cxnLst/>
              <a:rect l="l" t="t" r="r" b="b"/>
              <a:pathLst>
                <a:path w="911" h="1179" fill="none" extrusionOk="0">
                  <a:moveTo>
                    <a:pt x="1" y="1"/>
                  </a:moveTo>
                  <a:cubicBezTo>
                    <a:pt x="188" y="456"/>
                    <a:pt x="483" y="911"/>
                    <a:pt x="911" y="1178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2;p43"/>
            <p:cNvSpPr/>
            <p:nvPr/>
          </p:nvSpPr>
          <p:spPr>
            <a:xfrm>
              <a:off x="4387450" y="2545675"/>
              <a:ext cx="16750" cy="34150"/>
            </a:xfrm>
            <a:custGeom>
              <a:avLst/>
              <a:gdLst/>
              <a:ahLst/>
              <a:cxnLst/>
              <a:rect l="l" t="t" r="r" b="b"/>
              <a:pathLst>
                <a:path w="670" h="1366" fill="none" extrusionOk="0">
                  <a:moveTo>
                    <a:pt x="1" y="0"/>
                  </a:moveTo>
                  <a:cubicBezTo>
                    <a:pt x="242" y="455"/>
                    <a:pt x="483" y="883"/>
                    <a:pt x="670" y="136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83;p43"/>
            <p:cNvSpPr/>
            <p:nvPr/>
          </p:nvSpPr>
          <p:spPr>
            <a:xfrm>
              <a:off x="4420925" y="2510875"/>
              <a:ext cx="12725" cy="36150"/>
            </a:xfrm>
            <a:custGeom>
              <a:avLst/>
              <a:gdLst/>
              <a:ahLst/>
              <a:cxnLst/>
              <a:rect l="l" t="t" r="r" b="b"/>
              <a:pathLst>
                <a:path w="509" h="1446" fill="none" extrusionOk="0">
                  <a:moveTo>
                    <a:pt x="0" y="0"/>
                  </a:moveTo>
                  <a:cubicBezTo>
                    <a:pt x="187" y="482"/>
                    <a:pt x="348" y="937"/>
                    <a:pt x="509" y="1446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84;p43"/>
            <p:cNvSpPr/>
            <p:nvPr/>
          </p:nvSpPr>
          <p:spPr>
            <a:xfrm>
              <a:off x="4467075" y="2492800"/>
              <a:ext cx="4050" cy="40175"/>
            </a:xfrm>
            <a:custGeom>
              <a:avLst/>
              <a:gdLst/>
              <a:ahLst/>
              <a:cxnLst/>
              <a:rect l="l" t="t" r="r" b="b"/>
              <a:pathLst>
                <a:path w="162" h="1607" fill="none" extrusionOk="0">
                  <a:moveTo>
                    <a:pt x="1" y="1"/>
                  </a:moveTo>
                  <a:cubicBezTo>
                    <a:pt x="81" y="536"/>
                    <a:pt x="108" y="1071"/>
                    <a:pt x="161" y="1607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85;p43"/>
            <p:cNvSpPr/>
            <p:nvPr/>
          </p:nvSpPr>
          <p:spPr>
            <a:xfrm>
              <a:off x="4517275" y="2494150"/>
              <a:ext cx="6050" cy="41500"/>
            </a:xfrm>
            <a:custGeom>
              <a:avLst/>
              <a:gdLst/>
              <a:ahLst/>
              <a:cxnLst/>
              <a:rect l="l" t="t" r="r" b="b"/>
              <a:pathLst>
                <a:path w="242" h="1660" fill="none" extrusionOk="0">
                  <a:moveTo>
                    <a:pt x="241" y="0"/>
                  </a:moveTo>
                  <a:cubicBezTo>
                    <a:pt x="161" y="536"/>
                    <a:pt x="54" y="1124"/>
                    <a:pt x="0" y="1660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86;p43"/>
            <p:cNvSpPr/>
            <p:nvPr/>
          </p:nvSpPr>
          <p:spPr>
            <a:xfrm>
              <a:off x="4554075" y="2533625"/>
              <a:ext cx="14750" cy="26800"/>
            </a:xfrm>
            <a:custGeom>
              <a:avLst/>
              <a:gdLst/>
              <a:ahLst/>
              <a:cxnLst/>
              <a:rect l="l" t="t" r="r" b="b"/>
              <a:pathLst>
                <a:path w="590" h="1072" fill="none" extrusionOk="0">
                  <a:moveTo>
                    <a:pt x="589" y="0"/>
                  </a:moveTo>
                  <a:cubicBezTo>
                    <a:pt x="402" y="375"/>
                    <a:pt x="188" y="750"/>
                    <a:pt x="0" y="1071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87;p43"/>
            <p:cNvSpPr/>
            <p:nvPr/>
          </p:nvSpPr>
          <p:spPr>
            <a:xfrm>
              <a:off x="4579500" y="2572425"/>
              <a:ext cx="20100" cy="32150"/>
            </a:xfrm>
            <a:custGeom>
              <a:avLst/>
              <a:gdLst/>
              <a:ahLst/>
              <a:cxnLst/>
              <a:rect l="l" t="t" r="r" b="b"/>
              <a:pathLst>
                <a:path w="804" h="1286" fill="none" extrusionOk="0">
                  <a:moveTo>
                    <a:pt x="803" y="1"/>
                  </a:moveTo>
                  <a:lnTo>
                    <a:pt x="0" y="1286"/>
                  </a:ln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88;p43"/>
            <p:cNvSpPr/>
            <p:nvPr/>
          </p:nvSpPr>
          <p:spPr>
            <a:xfrm>
              <a:off x="4610275" y="2607225"/>
              <a:ext cx="14075" cy="24125"/>
            </a:xfrm>
            <a:custGeom>
              <a:avLst/>
              <a:gdLst/>
              <a:ahLst/>
              <a:cxnLst/>
              <a:rect l="l" t="t" r="r" b="b"/>
              <a:pathLst>
                <a:path w="563" h="965" fill="none" extrusionOk="0">
                  <a:moveTo>
                    <a:pt x="563" y="1"/>
                  </a:moveTo>
                  <a:cubicBezTo>
                    <a:pt x="295" y="268"/>
                    <a:pt x="108" y="616"/>
                    <a:pt x="1" y="964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89;p43"/>
            <p:cNvSpPr/>
            <p:nvPr/>
          </p:nvSpPr>
          <p:spPr>
            <a:xfrm>
              <a:off x="4693250" y="2673475"/>
              <a:ext cx="21450" cy="36825"/>
            </a:xfrm>
            <a:custGeom>
              <a:avLst/>
              <a:gdLst/>
              <a:ahLst/>
              <a:cxnLst/>
              <a:rect l="l" t="t" r="r" b="b"/>
              <a:pathLst>
                <a:path w="858" h="1473" fill="none" extrusionOk="0">
                  <a:moveTo>
                    <a:pt x="857" y="0"/>
                  </a:moveTo>
                  <a:cubicBezTo>
                    <a:pt x="563" y="482"/>
                    <a:pt x="295" y="964"/>
                    <a:pt x="1" y="1473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0;p43"/>
            <p:cNvSpPr/>
            <p:nvPr/>
          </p:nvSpPr>
          <p:spPr>
            <a:xfrm>
              <a:off x="4660475" y="2647375"/>
              <a:ext cx="21425" cy="36825"/>
            </a:xfrm>
            <a:custGeom>
              <a:avLst/>
              <a:gdLst/>
              <a:ahLst/>
              <a:cxnLst/>
              <a:rect l="l" t="t" r="r" b="b"/>
              <a:pathLst>
                <a:path w="857" h="1473" fill="none" extrusionOk="0">
                  <a:moveTo>
                    <a:pt x="857" y="1"/>
                  </a:moveTo>
                  <a:cubicBezTo>
                    <a:pt x="562" y="509"/>
                    <a:pt x="295" y="964"/>
                    <a:pt x="0" y="1473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1;p43"/>
            <p:cNvSpPr/>
            <p:nvPr/>
          </p:nvSpPr>
          <p:spPr>
            <a:xfrm>
              <a:off x="4633025" y="2623300"/>
              <a:ext cx="21450" cy="36825"/>
            </a:xfrm>
            <a:custGeom>
              <a:avLst/>
              <a:gdLst/>
              <a:ahLst/>
              <a:cxnLst/>
              <a:rect l="l" t="t" r="r" b="b"/>
              <a:pathLst>
                <a:path w="858" h="1473" fill="none" extrusionOk="0">
                  <a:moveTo>
                    <a:pt x="857" y="0"/>
                  </a:moveTo>
                  <a:cubicBezTo>
                    <a:pt x="563" y="482"/>
                    <a:pt x="295" y="964"/>
                    <a:pt x="1" y="147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2;p43"/>
            <p:cNvSpPr/>
            <p:nvPr/>
          </p:nvSpPr>
          <p:spPr>
            <a:xfrm>
              <a:off x="4733400" y="2703575"/>
              <a:ext cx="15425" cy="32825"/>
            </a:xfrm>
            <a:custGeom>
              <a:avLst/>
              <a:gdLst/>
              <a:ahLst/>
              <a:cxnLst/>
              <a:rect l="l" t="t" r="r" b="b"/>
              <a:pathLst>
                <a:path w="617" h="1313" fill="none" extrusionOk="0">
                  <a:moveTo>
                    <a:pt x="616" y="1"/>
                  </a:moveTo>
                  <a:cubicBezTo>
                    <a:pt x="295" y="376"/>
                    <a:pt x="81" y="831"/>
                    <a:pt x="1" y="131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93;p43"/>
            <p:cNvSpPr/>
            <p:nvPr/>
          </p:nvSpPr>
          <p:spPr>
            <a:xfrm>
              <a:off x="4774225" y="2714300"/>
              <a:ext cx="10050" cy="36150"/>
            </a:xfrm>
            <a:custGeom>
              <a:avLst/>
              <a:gdLst/>
              <a:ahLst/>
              <a:cxnLst/>
              <a:rect l="l" t="t" r="r" b="b"/>
              <a:pathLst>
                <a:path w="402" h="1446" fill="none" extrusionOk="0">
                  <a:moveTo>
                    <a:pt x="402" y="0"/>
                  </a:moveTo>
                  <a:cubicBezTo>
                    <a:pt x="268" y="482"/>
                    <a:pt x="134" y="937"/>
                    <a:pt x="0" y="1446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94;p43"/>
            <p:cNvSpPr/>
            <p:nvPr/>
          </p:nvSpPr>
          <p:spPr>
            <a:xfrm>
              <a:off x="4827075" y="2727675"/>
              <a:ext cx="7400" cy="36825"/>
            </a:xfrm>
            <a:custGeom>
              <a:avLst/>
              <a:gdLst/>
              <a:ahLst/>
              <a:cxnLst/>
              <a:rect l="l" t="t" r="r" b="b"/>
              <a:pathLst>
                <a:path w="296" h="1473" fill="none" extrusionOk="0">
                  <a:moveTo>
                    <a:pt x="295" y="0"/>
                  </a:moveTo>
                  <a:cubicBezTo>
                    <a:pt x="135" y="482"/>
                    <a:pt x="28" y="964"/>
                    <a:pt x="1" y="1473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95;p43"/>
            <p:cNvSpPr/>
            <p:nvPr/>
          </p:nvSpPr>
          <p:spPr>
            <a:xfrm>
              <a:off x="4867900" y="2731700"/>
              <a:ext cx="6725" cy="32125"/>
            </a:xfrm>
            <a:custGeom>
              <a:avLst/>
              <a:gdLst/>
              <a:ahLst/>
              <a:cxnLst/>
              <a:rect l="l" t="t" r="r" b="b"/>
              <a:pathLst>
                <a:path w="269" h="1285" fill="none" extrusionOk="0">
                  <a:moveTo>
                    <a:pt x="81" y="0"/>
                  </a:moveTo>
                  <a:cubicBezTo>
                    <a:pt x="0" y="455"/>
                    <a:pt x="54" y="910"/>
                    <a:pt x="268" y="128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6;p43"/>
            <p:cNvSpPr/>
            <p:nvPr/>
          </p:nvSpPr>
          <p:spPr>
            <a:xfrm>
              <a:off x="4915400" y="2728350"/>
              <a:ext cx="18775" cy="29450"/>
            </a:xfrm>
            <a:custGeom>
              <a:avLst/>
              <a:gdLst/>
              <a:ahLst/>
              <a:cxnLst/>
              <a:rect l="l" t="t" r="r" b="b"/>
              <a:pathLst>
                <a:path w="751" h="1178" fill="none" extrusionOk="0">
                  <a:moveTo>
                    <a:pt x="1" y="0"/>
                  </a:moveTo>
                  <a:cubicBezTo>
                    <a:pt x="108" y="455"/>
                    <a:pt x="376" y="884"/>
                    <a:pt x="750" y="1178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697;p43"/>
            <p:cNvSpPr/>
            <p:nvPr/>
          </p:nvSpPr>
          <p:spPr>
            <a:xfrm>
              <a:off x="4898675" y="2627300"/>
              <a:ext cx="25450" cy="24775"/>
            </a:xfrm>
            <a:custGeom>
              <a:avLst/>
              <a:gdLst/>
              <a:ahLst/>
              <a:cxnLst/>
              <a:rect l="l" t="t" r="r" b="b"/>
              <a:pathLst>
                <a:path w="1018" h="991" extrusionOk="0">
                  <a:moveTo>
                    <a:pt x="509" y="1"/>
                  </a:moveTo>
                  <a:cubicBezTo>
                    <a:pt x="215" y="1"/>
                    <a:pt x="1" y="215"/>
                    <a:pt x="1" y="509"/>
                  </a:cubicBezTo>
                  <a:cubicBezTo>
                    <a:pt x="1" y="777"/>
                    <a:pt x="215" y="991"/>
                    <a:pt x="509" y="991"/>
                  </a:cubicBezTo>
                  <a:cubicBezTo>
                    <a:pt x="777" y="991"/>
                    <a:pt x="1018" y="777"/>
                    <a:pt x="1018" y="509"/>
                  </a:cubicBezTo>
                  <a:cubicBezTo>
                    <a:pt x="1018" y="215"/>
                    <a:pt x="777" y="1"/>
                    <a:pt x="50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98;p43"/>
            <p:cNvSpPr/>
            <p:nvPr/>
          </p:nvSpPr>
          <p:spPr>
            <a:xfrm>
              <a:off x="4902025" y="262997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188" y="1"/>
                  </a:moveTo>
                  <a:cubicBezTo>
                    <a:pt x="108" y="1"/>
                    <a:pt x="1" y="81"/>
                    <a:pt x="1" y="188"/>
                  </a:cubicBezTo>
                  <a:cubicBezTo>
                    <a:pt x="1" y="295"/>
                    <a:pt x="108" y="402"/>
                    <a:pt x="188" y="402"/>
                  </a:cubicBezTo>
                  <a:cubicBezTo>
                    <a:pt x="295" y="402"/>
                    <a:pt x="402" y="295"/>
                    <a:pt x="402" y="188"/>
                  </a:cubicBezTo>
                  <a:cubicBezTo>
                    <a:pt x="402" y="108"/>
                    <a:pt x="295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99;p43"/>
            <p:cNvSpPr/>
            <p:nvPr/>
          </p:nvSpPr>
          <p:spPr>
            <a:xfrm>
              <a:off x="4921425" y="2677500"/>
              <a:ext cx="29475" cy="13400"/>
            </a:xfrm>
            <a:custGeom>
              <a:avLst/>
              <a:gdLst/>
              <a:ahLst/>
              <a:cxnLst/>
              <a:rect l="l" t="t" r="r" b="b"/>
              <a:pathLst>
                <a:path w="1179" h="536" fill="none" extrusionOk="0">
                  <a:moveTo>
                    <a:pt x="1178" y="241"/>
                  </a:moveTo>
                  <a:cubicBezTo>
                    <a:pt x="1178" y="241"/>
                    <a:pt x="509" y="535"/>
                    <a:pt x="1" y="0"/>
                  </a:cubicBezTo>
                </a:path>
              </a:pathLst>
            </a:custGeom>
            <a:noFill/>
            <a:ln w="4025" cap="rnd" cmpd="sng">
              <a:solidFill>
                <a:srgbClr val="2C2C2C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00;p43"/>
            <p:cNvSpPr/>
            <p:nvPr/>
          </p:nvSpPr>
          <p:spPr>
            <a:xfrm>
              <a:off x="4822400" y="2540050"/>
              <a:ext cx="218175" cy="191250"/>
            </a:xfrm>
            <a:custGeom>
              <a:avLst/>
              <a:gdLst/>
              <a:ahLst/>
              <a:cxnLst/>
              <a:rect l="l" t="t" r="r" b="b"/>
              <a:pathLst>
                <a:path w="8727" h="7650" extrusionOk="0">
                  <a:moveTo>
                    <a:pt x="3936" y="1"/>
                  </a:moveTo>
                  <a:cubicBezTo>
                    <a:pt x="3818" y="1"/>
                    <a:pt x="3702" y="4"/>
                    <a:pt x="3587" y="11"/>
                  </a:cubicBezTo>
                  <a:cubicBezTo>
                    <a:pt x="3159" y="38"/>
                    <a:pt x="2704" y="145"/>
                    <a:pt x="2356" y="279"/>
                  </a:cubicBezTo>
                  <a:cubicBezTo>
                    <a:pt x="2332" y="271"/>
                    <a:pt x="2309" y="268"/>
                    <a:pt x="2285" y="268"/>
                  </a:cubicBezTo>
                  <a:cubicBezTo>
                    <a:pt x="2228" y="268"/>
                    <a:pt x="2172" y="287"/>
                    <a:pt x="2115" y="306"/>
                  </a:cubicBezTo>
                  <a:cubicBezTo>
                    <a:pt x="1794" y="439"/>
                    <a:pt x="1526" y="653"/>
                    <a:pt x="1232" y="894"/>
                  </a:cubicBezTo>
                  <a:cubicBezTo>
                    <a:pt x="1071" y="1028"/>
                    <a:pt x="937" y="1189"/>
                    <a:pt x="803" y="1349"/>
                  </a:cubicBezTo>
                  <a:cubicBezTo>
                    <a:pt x="670" y="1510"/>
                    <a:pt x="563" y="1697"/>
                    <a:pt x="482" y="1885"/>
                  </a:cubicBezTo>
                  <a:cubicBezTo>
                    <a:pt x="268" y="2259"/>
                    <a:pt x="134" y="2688"/>
                    <a:pt x="81" y="3116"/>
                  </a:cubicBezTo>
                  <a:cubicBezTo>
                    <a:pt x="0" y="3571"/>
                    <a:pt x="0" y="3999"/>
                    <a:pt x="81" y="4427"/>
                  </a:cubicBezTo>
                  <a:cubicBezTo>
                    <a:pt x="134" y="4856"/>
                    <a:pt x="268" y="5311"/>
                    <a:pt x="482" y="5632"/>
                  </a:cubicBezTo>
                  <a:cubicBezTo>
                    <a:pt x="723" y="6033"/>
                    <a:pt x="1044" y="6408"/>
                    <a:pt x="1419" y="6703"/>
                  </a:cubicBezTo>
                  <a:cubicBezTo>
                    <a:pt x="1794" y="6970"/>
                    <a:pt x="2222" y="7211"/>
                    <a:pt x="2677" y="7372"/>
                  </a:cubicBezTo>
                  <a:cubicBezTo>
                    <a:pt x="3105" y="7532"/>
                    <a:pt x="3614" y="7613"/>
                    <a:pt x="4096" y="7639"/>
                  </a:cubicBezTo>
                  <a:cubicBezTo>
                    <a:pt x="4210" y="7646"/>
                    <a:pt x="4329" y="7650"/>
                    <a:pt x="4450" y="7650"/>
                  </a:cubicBezTo>
                  <a:cubicBezTo>
                    <a:pt x="4780" y="7650"/>
                    <a:pt x="5128" y="7625"/>
                    <a:pt x="5461" y="7586"/>
                  </a:cubicBezTo>
                  <a:cubicBezTo>
                    <a:pt x="5916" y="7505"/>
                    <a:pt x="6371" y="7372"/>
                    <a:pt x="6772" y="7238"/>
                  </a:cubicBezTo>
                  <a:cubicBezTo>
                    <a:pt x="6852" y="7211"/>
                    <a:pt x="6933" y="7184"/>
                    <a:pt x="7040" y="7131"/>
                  </a:cubicBezTo>
                  <a:cubicBezTo>
                    <a:pt x="7174" y="7077"/>
                    <a:pt x="7254" y="7024"/>
                    <a:pt x="7361" y="6970"/>
                  </a:cubicBezTo>
                  <a:cubicBezTo>
                    <a:pt x="7575" y="6836"/>
                    <a:pt x="7762" y="6729"/>
                    <a:pt x="7896" y="6595"/>
                  </a:cubicBezTo>
                  <a:cubicBezTo>
                    <a:pt x="8057" y="6462"/>
                    <a:pt x="8244" y="6301"/>
                    <a:pt x="8378" y="6140"/>
                  </a:cubicBezTo>
                  <a:cubicBezTo>
                    <a:pt x="8432" y="6033"/>
                    <a:pt x="8512" y="5926"/>
                    <a:pt x="8565" y="5873"/>
                  </a:cubicBezTo>
                  <a:cubicBezTo>
                    <a:pt x="8646" y="5739"/>
                    <a:pt x="8672" y="5632"/>
                    <a:pt x="8699" y="5525"/>
                  </a:cubicBezTo>
                  <a:cubicBezTo>
                    <a:pt x="8699" y="5498"/>
                    <a:pt x="8726" y="5418"/>
                    <a:pt x="8726" y="5364"/>
                  </a:cubicBezTo>
                  <a:lnTo>
                    <a:pt x="8726" y="5204"/>
                  </a:lnTo>
                  <a:cubicBezTo>
                    <a:pt x="8726" y="5097"/>
                    <a:pt x="8726" y="4990"/>
                    <a:pt x="8699" y="4856"/>
                  </a:cubicBezTo>
                  <a:cubicBezTo>
                    <a:pt x="8646" y="4642"/>
                    <a:pt x="8539" y="4401"/>
                    <a:pt x="8432" y="4213"/>
                  </a:cubicBezTo>
                  <a:cubicBezTo>
                    <a:pt x="8432" y="3812"/>
                    <a:pt x="8405" y="3410"/>
                    <a:pt x="8298" y="3062"/>
                  </a:cubicBezTo>
                  <a:cubicBezTo>
                    <a:pt x="8217" y="2688"/>
                    <a:pt x="8057" y="2313"/>
                    <a:pt x="7896" y="2019"/>
                  </a:cubicBezTo>
                  <a:cubicBezTo>
                    <a:pt x="7816" y="1858"/>
                    <a:pt x="7709" y="1671"/>
                    <a:pt x="7575" y="1510"/>
                  </a:cubicBezTo>
                  <a:cubicBezTo>
                    <a:pt x="7441" y="1349"/>
                    <a:pt x="7307" y="1216"/>
                    <a:pt x="7174" y="1082"/>
                  </a:cubicBezTo>
                  <a:cubicBezTo>
                    <a:pt x="6852" y="814"/>
                    <a:pt x="6504" y="573"/>
                    <a:pt x="6130" y="413"/>
                  </a:cubicBezTo>
                  <a:cubicBezTo>
                    <a:pt x="6023" y="386"/>
                    <a:pt x="5916" y="332"/>
                    <a:pt x="5862" y="306"/>
                  </a:cubicBezTo>
                  <a:cubicBezTo>
                    <a:pt x="5755" y="279"/>
                    <a:pt x="5621" y="252"/>
                    <a:pt x="5514" y="225"/>
                  </a:cubicBezTo>
                  <a:cubicBezTo>
                    <a:pt x="5327" y="145"/>
                    <a:pt x="5086" y="118"/>
                    <a:pt x="4899" y="65"/>
                  </a:cubicBezTo>
                  <a:cubicBezTo>
                    <a:pt x="4585" y="25"/>
                    <a:pt x="4257" y="1"/>
                    <a:pt x="3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01;p43"/>
            <p:cNvSpPr/>
            <p:nvPr/>
          </p:nvSpPr>
          <p:spPr>
            <a:xfrm>
              <a:off x="4823075" y="2538050"/>
              <a:ext cx="190725" cy="193250"/>
            </a:xfrm>
            <a:custGeom>
              <a:avLst/>
              <a:gdLst/>
              <a:ahLst/>
              <a:cxnLst/>
              <a:rect l="l" t="t" r="r" b="b"/>
              <a:pathLst>
                <a:path w="7629" h="7730" extrusionOk="0">
                  <a:moveTo>
                    <a:pt x="3855" y="1"/>
                  </a:moveTo>
                  <a:cubicBezTo>
                    <a:pt x="3747" y="1"/>
                    <a:pt x="3640" y="4"/>
                    <a:pt x="3533" y="11"/>
                  </a:cubicBezTo>
                  <a:cubicBezTo>
                    <a:pt x="3105" y="64"/>
                    <a:pt x="2650" y="145"/>
                    <a:pt x="2302" y="278"/>
                  </a:cubicBezTo>
                  <a:cubicBezTo>
                    <a:pt x="2222" y="332"/>
                    <a:pt x="2115" y="359"/>
                    <a:pt x="2061" y="386"/>
                  </a:cubicBezTo>
                  <a:cubicBezTo>
                    <a:pt x="1793" y="573"/>
                    <a:pt x="1499" y="733"/>
                    <a:pt x="1258" y="974"/>
                  </a:cubicBezTo>
                  <a:cubicBezTo>
                    <a:pt x="1098" y="1108"/>
                    <a:pt x="964" y="1269"/>
                    <a:pt x="830" y="1429"/>
                  </a:cubicBezTo>
                  <a:cubicBezTo>
                    <a:pt x="696" y="1590"/>
                    <a:pt x="589" y="1777"/>
                    <a:pt x="482" y="1965"/>
                  </a:cubicBezTo>
                  <a:cubicBezTo>
                    <a:pt x="295" y="2339"/>
                    <a:pt x="161" y="2768"/>
                    <a:pt x="80" y="3196"/>
                  </a:cubicBezTo>
                  <a:cubicBezTo>
                    <a:pt x="0" y="3651"/>
                    <a:pt x="0" y="4079"/>
                    <a:pt x="80" y="4507"/>
                  </a:cubicBezTo>
                  <a:cubicBezTo>
                    <a:pt x="161" y="4936"/>
                    <a:pt x="295" y="5391"/>
                    <a:pt x="482" y="5712"/>
                  </a:cubicBezTo>
                  <a:cubicBezTo>
                    <a:pt x="723" y="6113"/>
                    <a:pt x="1044" y="6488"/>
                    <a:pt x="1419" y="6783"/>
                  </a:cubicBezTo>
                  <a:cubicBezTo>
                    <a:pt x="1793" y="7050"/>
                    <a:pt x="2222" y="7291"/>
                    <a:pt x="2677" y="7452"/>
                  </a:cubicBezTo>
                  <a:cubicBezTo>
                    <a:pt x="3132" y="7612"/>
                    <a:pt x="3614" y="7693"/>
                    <a:pt x="4095" y="7719"/>
                  </a:cubicBezTo>
                  <a:cubicBezTo>
                    <a:pt x="4210" y="7726"/>
                    <a:pt x="4329" y="7730"/>
                    <a:pt x="4450" y="7730"/>
                  </a:cubicBezTo>
                  <a:cubicBezTo>
                    <a:pt x="4780" y="7730"/>
                    <a:pt x="5127" y="7705"/>
                    <a:pt x="5460" y="7666"/>
                  </a:cubicBezTo>
                  <a:cubicBezTo>
                    <a:pt x="5942" y="7585"/>
                    <a:pt x="6370" y="7452"/>
                    <a:pt x="6772" y="7318"/>
                  </a:cubicBezTo>
                  <a:cubicBezTo>
                    <a:pt x="6879" y="7291"/>
                    <a:pt x="6986" y="7264"/>
                    <a:pt x="7040" y="7211"/>
                  </a:cubicBezTo>
                  <a:cubicBezTo>
                    <a:pt x="7147" y="7157"/>
                    <a:pt x="7280" y="7104"/>
                    <a:pt x="7361" y="7050"/>
                  </a:cubicBezTo>
                  <a:cubicBezTo>
                    <a:pt x="7468" y="6997"/>
                    <a:pt x="7575" y="6943"/>
                    <a:pt x="7628" y="6890"/>
                  </a:cubicBezTo>
                  <a:lnTo>
                    <a:pt x="7628" y="6890"/>
                  </a:lnTo>
                  <a:cubicBezTo>
                    <a:pt x="7468" y="6997"/>
                    <a:pt x="7307" y="7050"/>
                    <a:pt x="7147" y="7104"/>
                  </a:cubicBezTo>
                  <a:cubicBezTo>
                    <a:pt x="6906" y="7211"/>
                    <a:pt x="6638" y="7291"/>
                    <a:pt x="6370" y="7318"/>
                  </a:cubicBezTo>
                  <a:cubicBezTo>
                    <a:pt x="6263" y="7318"/>
                    <a:pt x="6156" y="7345"/>
                    <a:pt x="6076" y="7345"/>
                  </a:cubicBezTo>
                  <a:lnTo>
                    <a:pt x="5219" y="7345"/>
                  </a:lnTo>
                  <a:cubicBezTo>
                    <a:pt x="4818" y="7345"/>
                    <a:pt x="4470" y="7291"/>
                    <a:pt x="4069" y="7211"/>
                  </a:cubicBezTo>
                  <a:cubicBezTo>
                    <a:pt x="3854" y="7184"/>
                    <a:pt x="3694" y="7104"/>
                    <a:pt x="3533" y="7050"/>
                  </a:cubicBezTo>
                  <a:cubicBezTo>
                    <a:pt x="3346" y="6970"/>
                    <a:pt x="3159" y="6916"/>
                    <a:pt x="2998" y="6809"/>
                  </a:cubicBezTo>
                  <a:cubicBezTo>
                    <a:pt x="2811" y="6702"/>
                    <a:pt x="2650" y="6622"/>
                    <a:pt x="2516" y="6515"/>
                  </a:cubicBezTo>
                  <a:cubicBezTo>
                    <a:pt x="2382" y="6408"/>
                    <a:pt x="2249" y="6274"/>
                    <a:pt x="2115" y="6140"/>
                  </a:cubicBezTo>
                  <a:cubicBezTo>
                    <a:pt x="1981" y="6006"/>
                    <a:pt x="1874" y="5846"/>
                    <a:pt x="1793" y="5685"/>
                  </a:cubicBezTo>
                  <a:cubicBezTo>
                    <a:pt x="1740" y="5578"/>
                    <a:pt x="1686" y="5498"/>
                    <a:pt x="1660" y="5417"/>
                  </a:cubicBezTo>
                  <a:cubicBezTo>
                    <a:pt x="1606" y="5310"/>
                    <a:pt x="1579" y="5230"/>
                    <a:pt x="1553" y="5150"/>
                  </a:cubicBezTo>
                  <a:cubicBezTo>
                    <a:pt x="1446" y="4802"/>
                    <a:pt x="1392" y="4481"/>
                    <a:pt x="1392" y="4106"/>
                  </a:cubicBezTo>
                  <a:cubicBezTo>
                    <a:pt x="1392" y="3758"/>
                    <a:pt x="1419" y="3437"/>
                    <a:pt x="1472" y="3089"/>
                  </a:cubicBezTo>
                  <a:cubicBezTo>
                    <a:pt x="1553" y="2768"/>
                    <a:pt x="1686" y="2473"/>
                    <a:pt x="1820" y="2206"/>
                  </a:cubicBezTo>
                  <a:cubicBezTo>
                    <a:pt x="1981" y="1884"/>
                    <a:pt x="2141" y="1617"/>
                    <a:pt x="2382" y="1403"/>
                  </a:cubicBezTo>
                  <a:cubicBezTo>
                    <a:pt x="2623" y="1162"/>
                    <a:pt x="2864" y="921"/>
                    <a:pt x="3132" y="760"/>
                  </a:cubicBezTo>
                  <a:cubicBezTo>
                    <a:pt x="3292" y="626"/>
                    <a:pt x="3506" y="519"/>
                    <a:pt x="3667" y="466"/>
                  </a:cubicBezTo>
                  <a:cubicBezTo>
                    <a:pt x="3774" y="412"/>
                    <a:pt x="3908" y="359"/>
                    <a:pt x="3988" y="332"/>
                  </a:cubicBezTo>
                  <a:cubicBezTo>
                    <a:pt x="4336" y="225"/>
                    <a:pt x="4631" y="145"/>
                    <a:pt x="5005" y="118"/>
                  </a:cubicBezTo>
                  <a:lnTo>
                    <a:pt x="5059" y="118"/>
                  </a:lnTo>
                  <a:cubicBezTo>
                    <a:pt x="5005" y="118"/>
                    <a:pt x="4925" y="91"/>
                    <a:pt x="4845" y="91"/>
                  </a:cubicBezTo>
                  <a:cubicBezTo>
                    <a:pt x="4504" y="31"/>
                    <a:pt x="4177" y="1"/>
                    <a:pt x="385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02;p43"/>
            <p:cNvSpPr/>
            <p:nvPr/>
          </p:nvSpPr>
          <p:spPr>
            <a:xfrm>
              <a:off x="4888650" y="2606325"/>
              <a:ext cx="38150" cy="23650"/>
            </a:xfrm>
            <a:custGeom>
              <a:avLst/>
              <a:gdLst/>
              <a:ahLst/>
              <a:cxnLst/>
              <a:rect l="l" t="t" r="r" b="b"/>
              <a:pathLst>
                <a:path w="1526" h="946" extrusionOk="0">
                  <a:moveTo>
                    <a:pt x="1180" y="0"/>
                  </a:moveTo>
                  <a:cubicBezTo>
                    <a:pt x="1016" y="0"/>
                    <a:pt x="803" y="64"/>
                    <a:pt x="589" y="170"/>
                  </a:cubicBezTo>
                  <a:cubicBezTo>
                    <a:pt x="241" y="385"/>
                    <a:pt x="0" y="679"/>
                    <a:pt x="107" y="840"/>
                  </a:cubicBezTo>
                  <a:cubicBezTo>
                    <a:pt x="143" y="911"/>
                    <a:pt x="236" y="945"/>
                    <a:pt x="361" y="945"/>
                  </a:cubicBezTo>
                  <a:cubicBezTo>
                    <a:pt x="519" y="945"/>
                    <a:pt x="728" y="891"/>
                    <a:pt x="937" y="786"/>
                  </a:cubicBezTo>
                  <a:cubicBezTo>
                    <a:pt x="1312" y="572"/>
                    <a:pt x="1526" y="278"/>
                    <a:pt x="1446" y="117"/>
                  </a:cubicBezTo>
                  <a:cubicBezTo>
                    <a:pt x="1400" y="36"/>
                    <a:pt x="1304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03;p43"/>
            <p:cNvSpPr/>
            <p:nvPr/>
          </p:nvSpPr>
          <p:spPr>
            <a:xfrm>
              <a:off x="4980975" y="2595300"/>
              <a:ext cx="38850" cy="19200"/>
            </a:xfrm>
            <a:custGeom>
              <a:avLst/>
              <a:gdLst/>
              <a:ahLst/>
              <a:cxnLst/>
              <a:rect l="l" t="t" r="r" b="b"/>
              <a:pathLst>
                <a:path w="1554" h="768" extrusionOk="0">
                  <a:moveTo>
                    <a:pt x="496" y="1"/>
                  </a:moveTo>
                  <a:cubicBezTo>
                    <a:pt x="252" y="1"/>
                    <a:pt x="64" y="73"/>
                    <a:pt x="28" y="183"/>
                  </a:cubicBezTo>
                  <a:cubicBezTo>
                    <a:pt x="1" y="371"/>
                    <a:pt x="295" y="611"/>
                    <a:pt x="697" y="719"/>
                  </a:cubicBezTo>
                  <a:cubicBezTo>
                    <a:pt x="823" y="752"/>
                    <a:pt x="949" y="767"/>
                    <a:pt x="1063" y="767"/>
                  </a:cubicBezTo>
                  <a:cubicBezTo>
                    <a:pt x="1313" y="767"/>
                    <a:pt x="1508" y="695"/>
                    <a:pt x="1527" y="585"/>
                  </a:cubicBezTo>
                  <a:cubicBezTo>
                    <a:pt x="1553" y="371"/>
                    <a:pt x="1259" y="156"/>
                    <a:pt x="857" y="49"/>
                  </a:cubicBezTo>
                  <a:cubicBezTo>
                    <a:pt x="731" y="16"/>
                    <a:pt x="608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04;p43"/>
            <p:cNvSpPr/>
            <p:nvPr/>
          </p:nvSpPr>
          <p:spPr>
            <a:xfrm>
              <a:off x="4944175" y="2651400"/>
              <a:ext cx="40850" cy="36825"/>
            </a:xfrm>
            <a:custGeom>
              <a:avLst/>
              <a:gdLst/>
              <a:ahLst/>
              <a:cxnLst/>
              <a:rect l="l" t="t" r="r" b="b"/>
              <a:pathLst>
                <a:path w="1634" h="1473" extrusionOk="0">
                  <a:moveTo>
                    <a:pt x="616" y="776"/>
                  </a:moveTo>
                  <a:cubicBezTo>
                    <a:pt x="697" y="776"/>
                    <a:pt x="750" y="776"/>
                    <a:pt x="831" y="803"/>
                  </a:cubicBezTo>
                  <a:cubicBezTo>
                    <a:pt x="884" y="803"/>
                    <a:pt x="938" y="857"/>
                    <a:pt x="991" y="883"/>
                  </a:cubicBezTo>
                  <a:cubicBezTo>
                    <a:pt x="1071" y="910"/>
                    <a:pt x="1098" y="937"/>
                    <a:pt x="1125" y="991"/>
                  </a:cubicBezTo>
                  <a:cubicBezTo>
                    <a:pt x="1152" y="1017"/>
                    <a:pt x="1232" y="1071"/>
                    <a:pt x="1259" y="1151"/>
                  </a:cubicBezTo>
                  <a:lnTo>
                    <a:pt x="1259" y="1178"/>
                  </a:lnTo>
                  <a:lnTo>
                    <a:pt x="1286" y="1205"/>
                  </a:lnTo>
                  <a:lnTo>
                    <a:pt x="1259" y="1258"/>
                  </a:lnTo>
                  <a:lnTo>
                    <a:pt x="1152" y="1338"/>
                  </a:lnTo>
                  <a:cubicBezTo>
                    <a:pt x="1125" y="1338"/>
                    <a:pt x="1125" y="1392"/>
                    <a:pt x="1098" y="1392"/>
                  </a:cubicBezTo>
                  <a:cubicBezTo>
                    <a:pt x="1098" y="1392"/>
                    <a:pt x="1071" y="1392"/>
                    <a:pt x="1071" y="1419"/>
                  </a:cubicBezTo>
                  <a:cubicBezTo>
                    <a:pt x="1018" y="1419"/>
                    <a:pt x="964" y="1446"/>
                    <a:pt x="938" y="1446"/>
                  </a:cubicBezTo>
                  <a:lnTo>
                    <a:pt x="804" y="1446"/>
                  </a:lnTo>
                  <a:cubicBezTo>
                    <a:pt x="750" y="1446"/>
                    <a:pt x="697" y="1419"/>
                    <a:pt x="670" y="1419"/>
                  </a:cubicBezTo>
                  <a:cubicBezTo>
                    <a:pt x="616" y="1392"/>
                    <a:pt x="563" y="1338"/>
                    <a:pt x="536" y="1312"/>
                  </a:cubicBezTo>
                  <a:cubicBezTo>
                    <a:pt x="429" y="1205"/>
                    <a:pt x="375" y="1151"/>
                    <a:pt x="322" y="1071"/>
                  </a:cubicBezTo>
                  <a:lnTo>
                    <a:pt x="215" y="883"/>
                  </a:lnTo>
                  <a:cubicBezTo>
                    <a:pt x="295" y="857"/>
                    <a:pt x="349" y="857"/>
                    <a:pt x="402" y="803"/>
                  </a:cubicBezTo>
                  <a:cubicBezTo>
                    <a:pt x="456" y="776"/>
                    <a:pt x="563" y="776"/>
                    <a:pt x="616" y="776"/>
                  </a:cubicBezTo>
                  <a:close/>
                  <a:moveTo>
                    <a:pt x="1633" y="0"/>
                  </a:moveTo>
                  <a:cubicBezTo>
                    <a:pt x="1607" y="0"/>
                    <a:pt x="1607" y="54"/>
                    <a:pt x="1553" y="54"/>
                  </a:cubicBezTo>
                  <a:cubicBezTo>
                    <a:pt x="1526" y="54"/>
                    <a:pt x="1526" y="80"/>
                    <a:pt x="1500" y="80"/>
                  </a:cubicBezTo>
                  <a:cubicBezTo>
                    <a:pt x="1419" y="107"/>
                    <a:pt x="1393" y="107"/>
                    <a:pt x="1339" y="134"/>
                  </a:cubicBezTo>
                  <a:cubicBezTo>
                    <a:pt x="1205" y="188"/>
                    <a:pt x="1018" y="214"/>
                    <a:pt x="857" y="241"/>
                  </a:cubicBezTo>
                  <a:cubicBezTo>
                    <a:pt x="697" y="268"/>
                    <a:pt x="536" y="268"/>
                    <a:pt x="402" y="268"/>
                  </a:cubicBezTo>
                  <a:cubicBezTo>
                    <a:pt x="290" y="316"/>
                    <a:pt x="216" y="326"/>
                    <a:pt x="146" y="326"/>
                  </a:cubicBezTo>
                  <a:cubicBezTo>
                    <a:pt x="99" y="326"/>
                    <a:pt x="54" y="321"/>
                    <a:pt x="1" y="321"/>
                  </a:cubicBezTo>
                  <a:cubicBezTo>
                    <a:pt x="1" y="455"/>
                    <a:pt x="28" y="616"/>
                    <a:pt x="81" y="750"/>
                  </a:cubicBezTo>
                  <a:cubicBezTo>
                    <a:pt x="161" y="910"/>
                    <a:pt x="215" y="1044"/>
                    <a:pt x="295" y="1178"/>
                  </a:cubicBezTo>
                  <a:cubicBezTo>
                    <a:pt x="322" y="1258"/>
                    <a:pt x="375" y="1312"/>
                    <a:pt x="456" y="1338"/>
                  </a:cubicBezTo>
                  <a:cubicBezTo>
                    <a:pt x="536" y="1392"/>
                    <a:pt x="590" y="1446"/>
                    <a:pt x="670" y="1446"/>
                  </a:cubicBezTo>
                  <a:cubicBezTo>
                    <a:pt x="723" y="1472"/>
                    <a:pt x="804" y="1472"/>
                    <a:pt x="884" y="1472"/>
                  </a:cubicBezTo>
                  <a:cubicBezTo>
                    <a:pt x="991" y="1472"/>
                    <a:pt x="1098" y="1472"/>
                    <a:pt x="1152" y="1419"/>
                  </a:cubicBezTo>
                  <a:cubicBezTo>
                    <a:pt x="1259" y="1392"/>
                    <a:pt x="1339" y="1285"/>
                    <a:pt x="1393" y="1178"/>
                  </a:cubicBezTo>
                  <a:cubicBezTo>
                    <a:pt x="1419" y="1151"/>
                    <a:pt x="1473" y="1071"/>
                    <a:pt x="1500" y="1017"/>
                  </a:cubicBezTo>
                  <a:cubicBezTo>
                    <a:pt x="1526" y="937"/>
                    <a:pt x="1526" y="910"/>
                    <a:pt x="1553" y="857"/>
                  </a:cubicBezTo>
                  <a:cubicBezTo>
                    <a:pt x="1607" y="750"/>
                    <a:pt x="1607" y="616"/>
                    <a:pt x="1633" y="482"/>
                  </a:cubicBezTo>
                  <a:lnTo>
                    <a:pt x="1633" y="268"/>
                  </a:lnTo>
                  <a:lnTo>
                    <a:pt x="1633" y="80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05;p43"/>
            <p:cNvSpPr/>
            <p:nvPr/>
          </p:nvSpPr>
          <p:spPr>
            <a:xfrm>
              <a:off x="4997725" y="2634000"/>
              <a:ext cx="15400" cy="26775"/>
            </a:xfrm>
            <a:custGeom>
              <a:avLst/>
              <a:gdLst/>
              <a:ahLst/>
              <a:cxnLst/>
              <a:rect l="l" t="t" r="r" b="b"/>
              <a:pathLst>
                <a:path w="616" h="1071" extrusionOk="0">
                  <a:moveTo>
                    <a:pt x="187" y="0"/>
                  </a:moveTo>
                  <a:cubicBezTo>
                    <a:pt x="54" y="54"/>
                    <a:pt x="0" y="295"/>
                    <a:pt x="0" y="562"/>
                  </a:cubicBezTo>
                  <a:cubicBezTo>
                    <a:pt x="27" y="696"/>
                    <a:pt x="54" y="830"/>
                    <a:pt x="134" y="937"/>
                  </a:cubicBezTo>
                  <a:cubicBezTo>
                    <a:pt x="187" y="1044"/>
                    <a:pt x="294" y="1071"/>
                    <a:pt x="348" y="1071"/>
                  </a:cubicBezTo>
                  <a:lnTo>
                    <a:pt x="428" y="1071"/>
                  </a:lnTo>
                  <a:cubicBezTo>
                    <a:pt x="562" y="1017"/>
                    <a:pt x="616" y="776"/>
                    <a:pt x="616" y="509"/>
                  </a:cubicBezTo>
                  <a:cubicBezTo>
                    <a:pt x="589" y="375"/>
                    <a:pt x="562" y="241"/>
                    <a:pt x="482" y="134"/>
                  </a:cubicBezTo>
                  <a:cubicBezTo>
                    <a:pt x="428" y="27"/>
                    <a:pt x="32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06;p43"/>
            <p:cNvSpPr/>
            <p:nvPr/>
          </p:nvSpPr>
          <p:spPr>
            <a:xfrm>
              <a:off x="4910725" y="2648375"/>
              <a:ext cx="15425" cy="27800"/>
            </a:xfrm>
            <a:custGeom>
              <a:avLst/>
              <a:gdLst/>
              <a:ahLst/>
              <a:cxnLst/>
              <a:rect l="l" t="t" r="r" b="b"/>
              <a:pathLst>
                <a:path w="617" h="1112" extrusionOk="0">
                  <a:moveTo>
                    <a:pt x="218" y="1"/>
                  </a:moveTo>
                  <a:cubicBezTo>
                    <a:pt x="208" y="1"/>
                    <a:pt x="201" y="14"/>
                    <a:pt x="188" y="41"/>
                  </a:cubicBezTo>
                  <a:cubicBezTo>
                    <a:pt x="54" y="94"/>
                    <a:pt x="0" y="335"/>
                    <a:pt x="0" y="603"/>
                  </a:cubicBezTo>
                  <a:cubicBezTo>
                    <a:pt x="27" y="737"/>
                    <a:pt x="54" y="871"/>
                    <a:pt x="134" y="978"/>
                  </a:cubicBezTo>
                  <a:cubicBezTo>
                    <a:pt x="188" y="1058"/>
                    <a:pt x="295" y="1112"/>
                    <a:pt x="348" y="1112"/>
                  </a:cubicBezTo>
                  <a:lnTo>
                    <a:pt x="429" y="1112"/>
                  </a:lnTo>
                  <a:cubicBezTo>
                    <a:pt x="563" y="1031"/>
                    <a:pt x="616" y="790"/>
                    <a:pt x="616" y="523"/>
                  </a:cubicBezTo>
                  <a:cubicBezTo>
                    <a:pt x="589" y="389"/>
                    <a:pt x="563" y="255"/>
                    <a:pt x="482" y="175"/>
                  </a:cubicBezTo>
                  <a:cubicBezTo>
                    <a:pt x="429" y="68"/>
                    <a:pt x="322" y="41"/>
                    <a:pt x="268" y="41"/>
                  </a:cubicBezTo>
                  <a:cubicBezTo>
                    <a:pt x="241" y="14"/>
                    <a:pt x="22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Oval 27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02</a:t>
            </a:r>
            <a:endParaRPr lang="en-US" sz="2000" b="1" dirty="0"/>
          </a:p>
        </p:txBody>
      </p:sp>
      <p:sp>
        <p:nvSpPr>
          <p:cNvPr id="275" name="TextBox 274"/>
          <p:cNvSpPr txBox="1"/>
          <p:nvPr/>
        </p:nvSpPr>
        <p:spPr>
          <a:xfrm>
            <a:off x="1693679" y="536478"/>
            <a:ext cx="500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thực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yêu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cầu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sau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277" name="Rectangle 276"/>
          <p:cNvSpPr/>
          <p:nvPr/>
        </p:nvSpPr>
        <p:spPr>
          <a:xfrm>
            <a:off x="996593" y="3128619"/>
            <a:ext cx="7347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a</a:t>
            </a:r>
            <a:r>
              <a:rPr lang="en-US" sz="2000" dirty="0" smtClean="0"/>
              <a:t>)</a:t>
            </a:r>
            <a:r>
              <a:rPr lang="vi-VN" sz="2000" dirty="0" smtClean="0"/>
              <a:t> </a:t>
            </a:r>
            <a:r>
              <a:rPr lang="vi-VN" sz="2000" dirty="0"/>
              <a:t>Nêu tên bạn thu gom được nhiều vỏ chai nhựa nhất?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b</a:t>
            </a:r>
            <a:r>
              <a:rPr lang="en-US" sz="2000" dirty="0" smtClean="0"/>
              <a:t>)</a:t>
            </a:r>
            <a:r>
              <a:rPr lang="vi-VN" sz="2000" dirty="0" smtClean="0"/>
              <a:t> </a:t>
            </a:r>
            <a:r>
              <a:rPr lang="vi-VN" sz="2000" dirty="0"/>
              <a:t>Nêu tên các bạn thu gom số lượng vỏ chai nhựa theo thứ tự từ nhiều đến ít. </a:t>
            </a:r>
          </a:p>
        </p:txBody>
      </p:sp>
      <p:pic>
        <p:nvPicPr>
          <p:cNvPr id="278" name="Google Shape;7213;p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52" y="1181111"/>
            <a:ext cx="524993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9" name="6-Point Star 278"/>
          <p:cNvSpPr/>
          <p:nvPr/>
        </p:nvSpPr>
        <p:spPr>
          <a:xfrm>
            <a:off x="6269298" y="2425967"/>
            <a:ext cx="709021" cy="765726"/>
          </a:xfrm>
          <a:prstGeom prst="star6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0" name="Picture 2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1232">
            <a:off x="7082358" y="2664436"/>
            <a:ext cx="693724" cy="7892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832164" y="2806148"/>
            <a:ext cx="1071935" cy="70265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Hương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5" grpId="0"/>
      <p:bldP spid="277" grpId="0"/>
      <p:bldP spid="27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4" name="Google Shape;7214;p50"/>
          <p:cNvGrpSpPr/>
          <p:nvPr/>
        </p:nvGrpSpPr>
        <p:grpSpPr>
          <a:xfrm>
            <a:off x="6344563" y="1444370"/>
            <a:ext cx="247819" cy="237429"/>
            <a:chOff x="4399325" y="2898075"/>
            <a:chExt cx="636250" cy="609575"/>
          </a:xfrm>
        </p:grpSpPr>
        <p:sp>
          <p:nvSpPr>
            <p:cNvPr id="7215" name="Google Shape;7215;p50"/>
            <p:cNvSpPr/>
            <p:nvPr/>
          </p:nvSpPr>
          <p:spPr>
            <a:xfrm>
              <a:off x="4519275" y="3058825"/>
              <a:ext cx="111500" cy="45925"/>
            </a:xfrm>
            <a:custGeom>
              <a:avLst/>
              <a:gdLst/>
              <a:ahLst/>
              <a:cxnLst/>
              <a:rect l="l" t="t" r="r" b="b"/>
              <a:pathLst>
                <a:path w="4460" h="1837" extrusionOk="0">
                  <a:moveTo>
                    <a:pt x="782" y="0"/>
                  </a:moveTo>
                  <a:cubicBezTo>
                    <a:pt x="589" y="0"/>
                    <a:pt x="497" y="55"/>
                    <a:pt x="422" y="97"/>
                  </a:cubicBezTo>
                  <a:cubicBezTo>
                    <a:pt x="235" y="201"/>
                    <a:pt x="0" y="546"/>
                    <a:pt x="303" y="546"/>
                  </a:cubicBezTo>
                  <a:cubicBezTo>
                    <a:pt x="391" y="546"/>
                    <a:pt x="524" y="517"/>
                    <a:pt x="716" y="445"/>
                  </a:cubicBezTo>
                  <a:cubicBezTo>
                    <a:pt x="789" y="417"/>
                    <a:pt x="877" y="404"/>
                    <a:pt x="977" y="404"/>
                  </a:cubicBezTo>
                  <a:cubicBezTo>
                    <a:pt x="1833" y="404"/>
                    <a:pt x="3570" y="1343"/>
                    <a:pt x="4169" y="1703"/>
                  </a:cubicBezTo>
                  <a:cubicBezTo>
                    <a:pt x="4330" y="1783"/>
                    <a:pt x="4410" y="1837"/>
                    <a:pt x="4410" y="1837"/>
                  </a:cubicBezTo>
                  <a:cubicBezTo>
                    <a:pt x="4410" y="1837"/>
                    <a:pt x="4460" y="1514"/>
                    <a:pt x="4440" y="1514"/>
                  </a:cubicBezTo>
                  <a:cubicBezTo>
                    <a:pt x="4439" y="1514"/>
                    <a:pt x="4438" y="1515"/>
                    <a:pt x="4437" y="1516"/>
                  </a:cubicBezTo>
                  <a:cubicBezTo>
                    <a:pt x="2120" y="265"/>
                    <a:pt x="1205" y="0"/>
                    <a:pt x="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50"/>
            <p:cNvSpPr/>
            <p:nvPr/>
          </p:nvSpPr>
          <p:spPr>
            <a:xfrm>
              <a:off x="4598075" y="2983600"/>
              <a:ext cx="44850" cy="109775"/>
            </a:xfrm>
            <a:custGeom>
              <a:avLst/>
              <a:gdLst/>
              <a:ahLst/>
              <a:cxnLst/>
              <a:rect l="l" t="t" r="r" b="b"/>
              <a:pathLst>
                <a:path w="1794" h="4391" extrusionOk="0">
                  <a:moveTo>
                    <a:pt x="842" y="1"/>
                  </a:moveTo>
                  <a:cubicBezTo>
                    <a:pt x="734" y="1"/>
                    <a:pt x="560" y="125"/>
                    <a:pt x="482" y="242"/>
                  </a:cubicBezTo>
                  <a:cubicBezTo>
                    <a:pt x="321" y="456"/>
                    <a:pt x="0" y="831"/>
                    <a:pt x="1445" y="4391"/>
                  </a:cubicBezTo>
                  <a:lnTo>
                    <a:pt x="1793" y="4391"/>
                  </a:lnTo>
                  <a:cubicBezTo>
                    <a:pt x="1793" y="4391"/>
                    <a:pt x="1740" y="4284"/>
                    <a:pt x="1686" y="4150"/>
                  </a:cubicBezTo>
                  <a:cubicBezTo>
                    <a:pt x="1338" y="3454"/>
                    <a:pt x="402" y="1259"/>
                    <a:pt x="776" y="563"/>
                  </a:cubicBezTo>
                  <a:cubicBezTo>
                    <a:pt x="996" y="138"/>
                    <a:pt x="955" y="1"/>
                    <a:pt x="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50"/>
            <p:cNvSpPr/>
            <p:nvPr/>
          </p:nvSpPr>
          <p:spPr>
            <a:xfrm>
              <a:off x="4399325" y="3116900"/>
              <a:ext cx="464200" cy="390750"/>
            </a:xfrm>
            <a:custGeom>
              <a:avLst/>
              <a:gdLst/>
              <a:ahLst/>
              <a:cxnLst/>
              <a:rect l="l" t="t" r="r" b="b"/>
              <a:pathLst>
                <a:path w="18568" h="15630" extrusionOk="0">
                  <a:moveTo>
                    <a:pt x="8340" y="1"/>
                  </a:moveTo>
                  <a:cubicBezTo>
                    <a:pt x="7620" y="1"/>
                    <a:pt x="6901" y="97"/>
                    <a:pt x="6210" y="290"/>
                  </a:cubicBezTo>
                  <a:cubicBezTo>
                    <a:pt x="3748" y="986"/>
                    <a:pt x="1" y="2565"/>
                    <a:pt x="1205" y="5777"/>
                  </a:cubicBezTo>
                  <a:cubicBezTo>
                    <a:pt x="2532" y="9275"/>
                    <a:pt x="5339" y="10553"/>
                    <a:pt x="7561" y="10553"/>
                  </a:cubicBezTo>
                  <a:cubicBezTo>
                    <a:pt x="8297" y="10553"/>
                    <a:pt x="8970" y="10413"/>
                    <a:pt x="9503" y="10166"/>
                  </a:cubicBezTo>
                  <a:cubicBezTo>
                    <a:pt x="11632" y="9155"/>
                    <a:pt x="11988" y="6739"/>
                    <a:pt x="11992" y="6714"/>
                  </a:cubicBezTo>
                  <a:lnTo>
                    <a:pt x="11992" y="6714"/>
                  </a:lnTo>
                  <a:cubicBezTo>
                    <a:pt x="11985" y="6762"/>
                    <a:pt x="10745" y="15413"/>
                    <a:pt x="14642" y="15627"/>
                  </a:cubicBezTo>
                  <a:cubicBezTo>
                    <a:pt x="14693" y="15629"/>
                    <a:pt x="14743" y="15630"/>
                    <a:pt x="14793" y="15630"/>
                  </a:cubicBezTo>
                  <a:cubicBezTo>
                    <a:pt x="18567" y="15630"/>
                    <a:pt x="18228" y="9685"/>
                    <a:pt x="18228" y="9685"/>
                  </a:cubicBezTo>
                  <a:lnTo>
                    <a:pt x="9770" y="129"/>
                  </a:lnTo>
                  <a:cubicBezTo>
                    <a:pt x="9299" y="44"/>
                    <a:pt x="8819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50"/>
            <p:cNvSpPr/>
            <p:nvPr/>
          </p:nvSpPr>
          <p:spPr>
            <a:xfrm>
              <a:off x="4717175" y="3376350"/>
              <a:ext cx="102400" cy="94600"/>
            </a:xfrm>
            <a:custGeom>
              <a:avLst/>
              <a:gdLst/>
              <a:ahLst/>
              <a:cxnLst/>
              <a:rect l="l" t="t" r="r" b="b"/>
              <a:pathLst>
                <a:path w="4096" h="3784" extrusionOk="0">
                  <a:moveTo>
                    <a:pt x="2216" y="0"/>
                  </a:moveTo>
                  <a:cubicBezTo>
                    <a:pt x="1799" y="0"/>
                    <a:pt x="1335" y="186"/>
                    <a:pt x="857" y="699"/>
                  </a:cubicBezTo>
                  <a:cubicBezTo>
                    <a:pt x="1" y="1604"/>
                    <a:pt x="911" y="3784"/>
                    <a:pt x="1994" y="3784"/>
                  </a:cubicBezTo>
                  <a:cubicBezTo>
                    <a:pt x="2095" y="3784"/>
                    <a:pt x="2199" y="3764"/>
                    <a:pt x="2302" y="3723"/>
                  </a:cubicBezTo>
                  <a:cubicBezTo>
                    <a:pt x="3507" y="3268"/>
                    <a:pt x="4096" y="1555"/>
                    <a:pt x="3908" y="1127"/>
                  </a:cubicBezTo>
                  <a:cubicBezTo>
                    <a:pt x="3746" y="801"/>
                    <a:pt x="3083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50"/>
            <p:cNvSpPr/>
            <p:nvPr/>
          </p:nvSpPr>
          <p:spPr>
            <a:xfrm>
              <a:off x="4475525" y="3176125"/>
              <a:ext cx="192150" cy="134625"/>
            </a:xfrm>
            <a:custGeom>
              <a:avLst/>
              <a:gdLst/>
              <a:ahLst/>
              <a:cxnLst/>
              <a:rect l="l" t="t" r="r" b="b"/>
              <a:pathLst>
                <a:path w="7686" h="5385" extrusionOk="0">
                  <a:moveTo>
                    <a:pt x="3620" y="0"/>
                  </a:moveTo>
                  <a:cubicBezTo>
                    <a:pt x="1928" y="0"/>
                    <a:pt x="0" y="990"/>
                    <a:pt x="272" y="2311"/>
                  </a:cubicBezTo>
                  <a:cubicBezTo>
                    <a:pt x="645" y="4102"/>
                    <a:pt x="2891" y="5384"/>
                    <a:pt x="3851" y="5384"/>
                  </a:cubicBezTo>
                  <a:cubicBezTo>
                    <a:pt x="3924" y="5384"/>
                    <a:pt x="3989" y="5377"/>
                    <a:pt x="4046" y="5362"/>
                  </a:cubicBezTo>
                  <a:cubicBezTo>
                    <a:pt x="4822" y="5121"/>
                    <a:pt x="7686" y="3381"/>
                    <a:pt x="5625" y="758"/>
                  </a:cubicBezTo>
                  <a:cubicBezTo>
                    <a:pt x="5191" y="228"/>
                    <a:pt x="4433" y="0"/>
                    <a:pt x="3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50"/>
            <p:cNvSpPr/>
            <p:nvPr/>
          </p:nvSpPr>
          <p:spPr>
            <a:xfrm>
              <a:off x="4656950" y="2898075"/>
              <a:ext cx="378625" cy="446175"/>
            </a:xfrm>
            <a:custGeom>
              <a:avLst/>
              <a:gdLst/>
              <a:ahLst/>
              <a:cxnLst/>
              <a:rect l="l" t="t" r="r" b="b"/>
              <a:pathLst>
                <a:path w="15145" h="17847" extrusionOk="0">
                  <a:moveTo>
                    <a:pt x="5139" y="1"/>
                  </a:moveTo>
                  <a:cubicBezTo>
                    <a:pt x="2906" y="1"/>
                    <a:pt x="1422" y="2783"/>
                    <a:pt x="643" y="4787"/>
                  </a:cubicBezTo>
                  <a:cubicBezTo>
                    <a:pt x="188" y="5885"/>
                    <a:pt x="1" y="7116"/>
                    <a:pt x="108" y="8320"/>
                  </a:cubicBezTo>
                  <a:lnTo>
                    <a:pt x="8699" y="17742"/>
                  </a:lnTo>
                  <a:cubicBezTo>
                    <a:pt x="8699" y="17742"/>
                    <a:pt x="9356" y="17847"/>
                    <a:pt x="10245" y="17847"/>
                  </a:cubicBezTo>
                  <a:cubicBezTo>
                    <a:pt x="12047" y="17847"/>
                    <a:pt x="14801" y="17415"/>
                    <a:pt x="14963" y="14798"/>
                  </a:cubicBezTo>
                  <a:cubicBezTo>
                    <a:pt x="15144" y="11480"/>
                    <a:pt x="8827" y="11230"/>
                    <a:pt x="6913" y="11230"/>
                  </a:cubicBezTo>
                  <a:cubicBezTo>
                    <a:pt x="6595" y="11230"/>
                    <a:pt x="6399" y="11237"/>
                    <a:pt x="6374" y="11238"/>
                  </a:cubicBezTo>
                  <a:lnTo>
                    <a:pt x="6374" y="11238"/>
                  </a:lnTo>
                  <a:cubicBezTo>
                    <a:pt x="6467" y="11234"/>
                    <a:pt x="8857" y="11117"/>
                    <a:pt x="10064" y="9123"/>
                  </a:cubicBezTo>
                  <a:cubicBezTo>
                    <a:pt x="11296" y="7062"/>
                    <a:pt x="11028" y="2619"/>
                    <a:pt x="6585" y="371"/>
                  </a:cubicBezTo>
                  <a:cubicBezTo>
                    <a:pt x="6072" y="115"/>
                    <a:pt x="5590" y="1"/>
                    <a:pt x="5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50"/>
            <p:cNvSpPr/>
            <p:nvPr/>
          </p:nvSpPr>
          <p:spPr>
            <a:xfrm>
              <a:off x="4878425" y="3222375"/>
              <a:ext cx="126950" cy="84375"/>
            </a:xfrm>
            <a:custGeom>
              <a:avLst/>
              <a:gdLst/>
              <a:ahLst/>
              <a:cxnLst/>
              <a:rect l="l" t="t" r="r" b="b"/>
              <a:pathLst>
                <a:path w="5078" h="3375" extrusionOk="0">
                  <a:moveTo>
                    <a:pt x="2511" y="1"/>
                  </a:moveTo>
                  <a:cubicBezTo>
                    <a:pt x="2214" y="1"/>
                    <a:pt x="1935" y="75"/>
                    <a:pt x="1714" y="246"/>
                  </a:cubicBezTo>
                  <a:cubicBezTo>
                    <a:pt x="1" y="1558"/>
                    <a:pt x="1420" y="3057"/>
                    <a:pt x="1848" y="3298"/>
                  </a:cubicBezTo>
                  <a:cubicBezTo>
                    <a:pt x="1930" y="3349"/>
                    <a:pt x="2061" y="3375"/>
                    <a:pt x="2224" y="3375"/>
                  </a:cubicBezTo>
                  <a:cubicBezTo>
                    <a:pt x="2910" y="3375"/>
                    <a:pt x="4155" y="2917"/>
                    <a:pt x="4631" y="1986"/>
                  </a:cubicBezTo>
                  <a:cubicBezTo>
                    <a:pt x="5077" y="1094"/>
                    <a:pt x="3654" y="1"/>
                    <a:pt x="2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50"/>
            <p:cNvSpPr/>
            <p:nvPr/>
          </p:nvSpPr>
          <p:spPr>
            <a:xfrm>
              <a:off x="4702250" y="2954675"/>
              <a:ext cx="161500" cy="154925"/>
            </a:xfrm>
            <a:custGeom>
              <a:avLst/>
              <a:gdLst/>
              <a:ahLst/>
              <a:cxnLst/>
              <a:rect l="l" t="t" r="r" b="b"/>
              <a:pathLst>
                <a:path w="6460" h="6197" extrusionOk="0">
                  <a:moveTo>
                    <a:pt x="3136" y="1"/>
                  </a:moveTo>
                  <a:cubicBezTo>
                    <a:pt x="1378" y="1"/>
                    <a:pt x="1" y="3829"/>
                    <a:pt x="1400" y="5253"/>
                  </a:cubicBezTo>
                  <a:cubicBezTo>
                    <a:pt x="2095" y="5940"/>
                    <a:pt x="2759" y="6197"/>
                    <a:pt x="3361" y="6197"/>
                  </a:cubicBezTo>
                  <a:cubicBezTo>
                    <a:pt x="4823" y="6197"/>
                    <a:pt x="5910" y="4679"/>
                    <a:pt x="6138" y="4129"/>
                  </a:cubicBezTo>
                  <a:cubicBezTo>
                    <a:pt x="6459" y="3380"/>
                    <a:pt x="5415" y="650"/>
                    <a:pt x="3515" y="61"/>
                  </a:cubicBezTo>
                  <a:cubicBezTo>
                    <a:pt x="3387" y="20"/>
                    <a:pt x="3261" y="1"/>
                    <a:pt x="3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50"/>
            <p:cNvSpPr/>
            <p:nvPr/>
          </p:nvSpPr>
          <p:spPr>
            <a:xfrm>
              <a:off x="4614125" y="3077425"/>
              <a:ext cx="270350" cy="288500"/>
            </a:xfrm>
            <a:custGeom>
              <a:avLst/>
              <a:gdLst/>
              <a:ahLst/>
              <a:cxnLst/>
              <a:rect l="l" t="t" r="r" b="b"/>
              <a:pathLst>
                <a:path w="10814" h="11540" extrusionOk="0">
                  <a:moveTo>
                    <a:pt x="1004" y="1"/>
                  </a:moveTo>
                  <a:cubicBezTo>
                    <a:pt x="788" y="1"/>
                    <a:pt x="575" y="76"/>
                    <a:pt x="402" y="236"/>
                  </a:cubicBezTo>
                  <a:cubicBezTo>
                    <a:pt x="27" y="611"/>
                    <a:pt x="1" y="1173"/>
                    <a:pt x="348" y="1548"/>
                  </a:cubicBezTo>
                  <a:lnTo>
                    <a:pt x="9101" y="11237"/>
                  </a:lnTo>
                  <a:cubicBezTo>
                    <a:pt x="9303" y="11439"/>
                    <a:pt x="9559" y="11540"/>
                    <a:pt x="9811" y="11540"/>
                  </a:cubicBezTo>
                  <a:cubicBezTo>
                    <a:pt x="10027" y="11540"/>
                    <a:pt x="10239" y="11465"/>
                    <a:pt x="10412" y="11317"/>
                  </a:cubicBezTo>
                  <a:cubicBezTo>
                    <a:pt x="10787" y="10969"/>
                    <a:pt x="10814" y="10380"/>
                    <a:pt x="10466" y="10006"/>
                  </a:cubicBezTo>
                  <a:lnTo>
                    <a:pt x="1714" y="290"/>
                  </a:lnTo>
                  <a:cubicBezTo>
                    <a:pt x="1512" y="103"/>
                    <a:pt x="1256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4" name="Google Shape;7224;p50"/>
          <p:cNvGrpSpPr/>
          <p:nvPr/>
        </p:nvGrpSpPr>
        <p:grpSpPr>
          <a:xfrm rot="9408940">
            <a:off x="6359169" y="979488"/>
            <a:ext cx="218629" cy="209134"/>
            <a:chOff x="3667825" y="3955800"/>
            <a:chExt cx="460525" cy="440525"/>
          </a:xfrm>
        </p:grpSpPr>
        <p:sp>
          <p:nvSpPr>
            <p:cNvPr id="7225" name="Google Shape;7225;p50"/>
            <p:cNvSpPr/>
            <p:nvPr/>
          </p:nvSpPr>
          <p:spPr>
            <a:xfrm>
              <a:off x="3950325" y="4255650"/>
              <a:ext cx="31475" cy="79900"/>
            </a:xfrm>
            <a:custGeom>
              <a:avLst/>
              <a:gdLst/>
              <a:ahLst/>
              <a:cxnLst/>
              <a:rect l="l" t="t" r="r" b="b"/>
              <a:pathLst>
                <a:path w="1259" h="3196" extrusionOk="0">
                  <a:moveTo>
                    <a:pt x="215" y="1"/>
                  </a:moveTo>
                  <a:cubicBezTo>
                    <a:pt x="215" y="54"/>
                    <a:pt x="1" y="54"/>
                    <a:pt x="1" y="54"/>
                  </a:cubicBezTo>
                  <a:cubicBezTo>
                    <a:pt x="1" y="54"/>
                    <a:pt x="28" y="108"/>
                    <a:pt x="55" y="215"/>
                  </a:cubicBezTo>
                  <a:cubicBezTo>
                    <a:pt x="295" y="750"/>
                    <a:pt x="965" y="2276"/>
                    <a:pt x="724" y="2784"/>
                  </a:cubicBezTo>
                  <a:cubicBezTo>
                    <a:pt x="574" y="3097"/>
                    <a:pt x="604" y="3196"/>
                    <a:pt x="684" y="3196"/>
                  </a:cubicBezTo>
                  <a:cubicBezTo>
                    <a:pt x="762" y="3196"/>
                    <a:pt x="885" y="3104"/>
                    <a:pt x="938" y="3025"/>
                  </a:cubicBezTo>
                  <a:cubicBezTo>
                    <a:pt x="1018" y="2865"/>
                    <a:pt x="1259" y="2597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50"/>
            <p:cNvSpPr/>
            <p:nvPr/>
          </p:nvSpPr>
          <p:spPr>
            <a:xfrm>
              <a:off x="3958375" y="4248300"/>
              <a:ext cx="80875" cy="32850"/>
            </a:xfrm>
            <a:custGeom>
              <a:avLst/>
              <a:gdLst/>
              <a:ahLst/>
              <a:cxnLst/>
              <a:rect l="l" t="t" r="r" b="b"/>
              <a:pathLst>
                <a:path w="3235" h="1314" extrusionOk="0">
                  <a:moveTo>
                    <a:pt x="27" y="0"/>
                  </a:moveTo>
                  <a:lnTo>
                    <a:pt x="0" y="241"/>
                  </a:lnTo>
                  <a:cubicBezTo>
                    <a:pt x="1632" y="1120"/>
                    <a:pt x="2315" y="1314"/>
                    <a:pt x="2636" y="1314"/>
                  </a:cubicBezTo>
                  <a:cubicBezTo>
                    <a:pt x="2794" y="1314"/>
                    <a:pt x="2865" y="1267"/>
                    <a:pt x="2918" y="1231"/>
                  </a:cubicBezTo>
                  <a:cubicBezTo>
                    <a:pt x="3061" y="1170"/>
                    <a:pt x="3235" y="938"/>
                    <a:pt x="3024" y="938"/>
                  </a:cubicBezTo>
                  <a:cubicBezTo>
                    <a:pt x="2959" y="938"/>
                    <a:pt x="2856" y="960"/>
                    <a:pt x="2704" y="1017"/>
                  </a:cubicBezTo>
                  <a:cubicBezTo>
                    <a:pt x="2649" y="1037"/>
                    <a:pt x="2584" y="1045"/>
                    <a:pt x="2511" y="1045"/>
                  </a:cubicBezTo>
                  <a:cubicBezTo>
                    <a:pt x="1877" y="1045"/>
                    <a:pt x="647" y="371"/>
                    <a:pt x="214" y="107"/>
                  </a:cubicBezTo>
                  <a:cubicBezTo>
                    <a:pt x="107" y="27"/>
                    <a:pt x="27" y="0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50"/>
            <p:cNvSpPr/>
            <p:nvPr/>
          </p:nvSpPr>
          <p:spPr>
            <a:xfrm>
              <a:off x="3667825" y="4072425"/>
              <a:ext cx="273850" cy="323900"/>
            </a:xfrm>
            <a:custGeom>
              <a:avLst/>
              <a:gdLst/>
              <a:ahLst/>
              <a:cxnLst/>
              <a:rect l="l" t="t" r="r" b="b"/>
              <a:pathLst>
                <a:path w="10954" h="12956" extrusionOk="0">
                  <a:moveTo>
                    <a:pt x="3524" y="1"/>
                  </a:moveTo>
                  <a:cubicBezTo>
                    <a:pt x="2220" y="1"/>
                    <a:pt x="221" y="314"/>
                    <a:pt x="113" y="2217"/>
                  </a:cubicBezTo>
                  <a:cubicBezTo>
                    <a:pt x="0" y="4604"/>
                    <a:pt x="4472" y="4794"/>
                    <a:pt x="5894" y="4794"/>
                  </a:cubicBezTo>
                  <a:cubicBezTo>
                    <a:pt x="6163" y="4794"/>
                    <a:pt x="6322" y="4787"/>
                    <a:pt x="6323" y="4787"/>
                  </a:cubicBezTo>
                  <a:lnTo>
                    <a:pt x="6323" y="4787"/>
                  </a:lnTo>
                  <a:cubicBezTo>
                    <a:pt x="6322" y="4787"/>
                    <a:pt x="4529" y="4894"/>
                    <a:pt x="3646" y="6366"/>
                  </a:cubicBezTo>
                  <a:cubicBezTo>
                    <a:pt x="2790" y="7865"/>
                    <a:pt x="2977" y="11050"/>
                    <a:pt x="6189" y="12683"/>
                  </a:cubicBezTo>
                  <a:cubicBezTo>
                    <a:pt x="6563" y="12872"/>
                    <a:pt x="6916" y="12956"/>
                    <a:pt x="7246" y="12956"/>
                  </a:cubicBezTo>
                  <a:cubicBezTo>
                    <a:pt x="8875" y="12956"/>
                    <a:pt x="9968" y="10917"/>
                    <a:pt x="10525" y="9471"/>
                  </a:cubicBezTo>
                  <a:cubicBezTo>
                    <a:pt x="10819" y="8668"/>
                    <a:pt x="10953" y="7811"/>
                    <a:pt x="10873" y="6928"/>
                  </a:cubicBezTo>
                  <a:lnTo>
                    <a:pt x="4636" y="76"/>
                  </a:lnTo>
                  <a:cubicBezTo>
                    <a:pt x="4636" y="76"/>
                    <a:pt x="4164" y="1"/>
                    <a:pt x="3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50"/>
            <p:cNvSpPr/>
            <p:nvPr/>
          </p:nvSpPr>
          <p:spPr>
            <a:xfrm>
              <a:off x="3689450" y="4100025"/>
              <a:ext cx="90950" cy="61650"/>
            </a:xfrm>
            <a:custGeom>
              <a:avLst/>
              <a:gdLst/>
              <a:ahLst/>
              <a:cxnLst/>
              <a:rect l="l" t="t" r="r" b="b"/>
              <a:pathLst>
                <a:path w="3638" h="2466" extrusionOk="0">
                  <a:moveTo>
                    <a:pt x="2092" y="1"/>
                  </a:moveTo>
                  <a:cubicBezTo>
                    <a:pt x="1611" y="1"/>
                    <a:pt x="672" y="321"/>
                    <a:pt x="319" y="1006"/>
                  </a:cubicBezTo>
                  <a:cubicBezTo>
                    <a:pt x="0" y="1686"/>
                    <a:pt x="1029" y="2466"/>
                    <a:pt x="1855" y="2466"/>
                  </a:cubicBezTo>
                  <a:cubicBezTo>
                    <a:pt x="2071" y="2466"/>
                    <a:pt x="2272" y="2413"/>
                    <a:pt x="2433" y="2291"/>
                  </a:cubicBezTo>
                  <a:cubicBezTo>
                    <a:pt x="3638" y="1354"/>
                    <a:pt x="2620" y="257"/>
                    <a:pt x="2326" y="43"/>
                  </a:cubicBezTo>
                  <a:cubicBezTo>
                    <a:pt x="2275" y="15"/>
                    <a:pt x="2194" y="1"/>
                    <a:pt x="2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50"/>
            <p:cNvSpPr/>
            <p:nvPr/>
          </p:nvSpPr>
          <p:spPr>
            <a:xfrm>
              <a:off x="3791750" y="4243000"/>
              <a:ext cx="117375" cy="112050"/>
            </a:xfrm>
            <a:custGeom>
              <a:avLst/>
              <a:gdLst/>
              <a:ahLst/>
              <a:cxnLst/>
              <a:rect l="l" t="t" r="r" b="b"/>
              <a:pathLst>
                <a:path w="4695" h="4482" extrusionOk="0">
                  <a:moveTo>
                    <a:pt x="2241" y="1"/>
                  </a:moveTo>
                  <a:cubicBezTo>
                    <a:pt x="1194" y="1"/>
                    <a:pt x="411" y="1082"/>
                    <a:pt x="241" y="1497"/>
                  </a:cubicBezTo>
                  <a:cubicBezTo>
                    <a:pt x="1" y="2059"/>
                    <a:pt x="777" y="3986"/>
                    <a:pt x="2142" y="4441"/>
                  </a:cubicBezTo>
                  <a:cubicBezTo>
                    <a:pt x="2231" y="4469"/>
                    <a:pt x="2319" y="4481"/>
                    <a:pt x="2406" y="4481"/>
                  </a:cubicBezTo>
                  <a:cubicBezTo>
                    <a:pt x="3681" y="4481"/>
                    <a:pt x="4695" y="1696"/>
                    <a:pt x="3667" y="694"/>
                  </a:cubicBezTo>
                  <a:cubicBezTo>
                    <a:pt x="3163" y="189"/>
                    <a:pt x="2679" y="1"/>
                    <a:pt x="2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50"/>
            <p:cNvSpPr/>
            <p:nvPr/>
          </p:nvSpPr>
          <p:spPr>
            <a:xfrm>
              <a:off x="3790600" y="3955800"/>
              <a:ext cx="337750" cy="281425"/>
            </a:xfrm>
            <a:custGeom>
              <a:avLst/>
              <a:gdLst/>
              <a:ahLst/>
              <a:cxnLst/>
              <a:rect l="l" t="t" r="r" b="b"/>
              <a:pathLst>
                <a:path w="13510" h="11257" extrusionOk="0">
                  <a:moveTo>
                    <a:pt x="2705" y="1"/>
                  </a:moveTo>
                  <a:cubicBezTo>
                    <a:pt x="1" y="1"/>
                    <a:pt x="261" y="4286"/>
                    <a:pt x="261" y="4286"/>
                  </a:cubicBezTo>
                  <a:lnTo>
                    <a:pt x="6417" y="11165"/>
                  </a:lnTo>
                  <a:cubicBezTo>
                    <a:pt x="6746" y="11227"/>
                    <a:pt x="7079" y="11257"/>
                    <a:pt x="7411" y="11257"/>
                  </a:cubicBezTo>
                  <a:cubicBezTo>
                    <a:pt x="7944" y="11257"/>
                    <a:pt x="8475" y="11179"/>
                    <a:pt x="8986" y="11031"/>
                  </a:cubicBezTo>
                  <a:cubicBezTo>
                    <a:pt x="10806" y="10523"/>
                    <a:pt x="13510" y="9372"/>
                    <a:pt x="12600" y="7043"/>
                  </a:cubicBezTo>
                  <a:cubicBezTo>
                    <a:pt x="11621" y="4545"/>
                    <a:pt x="9612" y="3614"/>
                    <a:pt x="8011" y="3614"/>
                  </a:cubicBezTo>
                  <a:cubicBezTo>
                    <a:pt x="7468" y="3614"/>
                    <a:pt x="6971" y="3721"/>
                    <a:pt x="6577" y="3911"/>
                  </a:cubicBezTo>
                  <a:cubicBezTo>
                    <a:pt x="5088" y="4593"/>
                    <a:pt x="4813" y="6226"/>
                    <a:pt x="4786" y="6410"/>
                  </a:cubicBezTo>
                  <a:lnTo>
                    <a:pt x="4786" y="6410"/>
                  </a:lnTo>
                  <a:cubicBezTo>
                    <a:pt x="4834" y="6052"/>
                    <a:pt x="5581" y="133"/>
                    <a:pt x="2830" y="4"/>
                  </a:cubicBezTo>
                  <a:cubicBezTo>
                    <a:pt x="2788" y="2"/>
                    <a:pt x="2746" y="1"/>
                    <a:pt x="27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50"/>
            <p:cNvSpPr/>
            <p:nvPr/>
          </p:nvSpPr>
          <p:spPr>
            <a:xfrm>
              <a:off x="3822525" y="3981575"/>
              <a:ext cx="74225" cy="68500"/>
            </a:xfrm>
            <a:custGeom>
              <a:avLst/>
              <a:gdLst/>
              <a:ahLst/>
              <a:cxnLst/>
              <a:rect l="l" t="t" r="r" b="b"/>
              <a:pathLst>
                <a:path w="2969" h="2740" extrusionOk="0">
                  <a:moveTo>
                    <a:pt x="1535" y="0"/>
                  </a:moveTo>
                  <a:cubicBezTo>
                    <a:pt x="1462" y="0"/>
                    <a:pt x="1387" y="14"/>
                    <a:pt x="1312" y="43"/>
                  </a:cubicBezTo>
                  <a:cubicBezTo>
                    <a:pt x="456" y="364"/>
                    <a:pt x="1" y="1596"/>
                    <a:pt x="188" y="1944"/>
                  </a:cubicBezTo>
                  <a:cubicBezTo>
                    <a:pt x="279" y="2144"/>
                    <a:pt x="766" y="2739"/>
                    <a:pt x="1396" y="2739"/>
                  </a:cubicBezTo>
                  <a:cubicBezTo>
                    <a:pt x="1693" y="2739"/>
                    <a:pt x="2022" y="2607"/>
                    <a:pt x="2356" y="2238"/>
                  </a:cubicBezTo>
                  <a:cubicBezTo>
                    <a:pt x="2969" y="1601"/>
                    <a:pt x="2325" y="0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50"/>
            <p:cNvSpPr/>
            <p:nvPr/>
          </p:nvSpPr>
          <p:spPr>
            <a:xfrm>
              <a:off x="3933600" y="4096625"/>
              <a:ext cx="139525" cy="97925"/>
            </a:xfrm>
            <a:custGeom>
              <a:avLst/>
              <a:gdLst/>
              <a:ahLst/>
              <a:cxnLst/>
              <a:rect l="l" t="t" r="r" b="b"/>
              <a:pathLst>
                <a:path w="5581" h="3917" extrusionOk="0">
                  <a:moveTo>
                    <a:pt x="2772" y="1"/>
                  </a:moveTo>
                  <a:cubicBezTo>
                    <a:pt x="2717" y="1"/>
                    <a:pt x="2667" y="6"/>
                    <a:pt x="2624" y="18"/>
                  </a:cubicBezTo>
                  <a:cubicBezTo>
                    <a:pt x="2062" y="206"/>
                    <a:pt x="1" y="1490"/>
                    <a:pt x="1500" y="3364"/>
                  </a:cubicBezTo>
                  <a:cubicBezTo>
                    <a:pt x="1809" y="3751"/>
                    <a:pt x="2351" y="3917"/>
                    <a:pt x="2934" y="3917"/>
                  </a:cubicBezTo>
                  <a:cubicBezTo>
                    <a:pt x="4165" y="3917"/>
                    <a:pt x="5581" y="3176"/>
                    <a:pt x="5381" y="2213"/>
                  </a:cubicBezTo>
                  <a:cubicBezTo>
                    <a:pt x="5108" y="923"/>
                    <a:pt x="3478" y="1"/>
                    <a:pt x="2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50"/>
            <p:cNvSpPr/>
            <p:nvPr/>
          </p:nvSpPr>
          <p:spPr>
            <a:xfrm>
              <a:off x="3776350" y="4057750"/>
              <a:ext cx="196100" cy="208650"/>
            </a:xfrm>
            <a:custGeom>
              <a:avLst/>
              <a:gdLst/>
              <a:ahLst/>
              <a:cxnLst/>
              <a:rect l="l" t="t" r="r" b="b"/>
              <a:pathLst>
                <a:path w="7844" h="8346" extrusionOk="0">
                  <a:moveTo>
                    <a:pt x="745" y="0"/>
                  </a:moveTo>
                  <a:cubicBezTo>
                    <a:pt x="584" y="0"/>
                    <a:pt x="422" y="53"/>
                    <a:pt x="295" y="155"/>
                  </a:cubicBezTo>
                  <a:cubicBezTo>
                    <a:pt x="28" y="395"/>
                    <a:pt x="1" y="824"/>
                    <a:pt x="269" y="1091"/>
                  </a:cubicBezTo>
                  <a:lnTo>
                    <a:pt x="6612" y="8131"/>
                  </a:lnTo>
                  <a:cubicBezTo>
                    <a:pt x="6738" y="8271"/>
                    <a:pt x="6917" y="8345"/>
                    <a:pt x="7096" y="8345"/>
                  </a:cubicBezTo>
                  <a:cubicBezTo>
                    <a:pt x="7258" y="8345"/>
                    <a:pt x="7422" y="8285"/>
                    <a:pt x="7549" y="8158"/>
                  </a:cubicBezTo>
                  <a:cubicBezTo>
                    <a:pt x="7816" y="7917"/>
                    <a:pt x="7843" y="7488"/>
                    <a:pt x="7576" y="7221"/>
                  </a:cubicBezTo>
                  <a:lnTo>
                    <a:pt x="1232" y="208"/>
                  </a:lnTo>
                  <a:cubicBezTo>
                    <a:pt x="1105" y="67"/>
                    <a:pt x="926" y="0"/>
                    <a:pt x="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4" name="Google Shape;7234;p50"/>
          <p:cNvGrpSpPr/>
          <p:nvPr/>
        </p:nvGrpSpPr>
        <p:grpSpPr>
          <a:xfrm>
            <a:off x="7162636" y="178888"/>
            <a:ext cx="1574320" cy="1549781"/>
            <a:chOff x="1573800" y="3287600"/>
            <a:chExt cx="1966425" cy="1935775"/>
          </a:xfrm>
        </p:grpSpPr>
        <p:sp>
          <p:nvSpPr>
            <p:cNvPr id="7235" name="Google Shape;7235;p50"/>
            <p:cNvSpPr/>
            <p:nvPr/>
          </p:nvSpPr>
          <p:spPr>
            <a:xfrm>
              <a:off x="1573800" y="3287600"/>
              <a:ext cx="1966425" cy="1935775"/>
            </a:xfrm>
            <a:custGeom>
              <a:avLst/>
              <a:gdLst/>
              <a:ahLst/>
              <a:cxnLst/>
              <a:rect l="l" t="t" r="r" b="b"/>
              <a:pathLst>
                <a:path w="78657" h="77431" extrusionOk="0">
                  <a:moveTo>
                    <a:pt x="50119" y="1"/>
                  </a:moveTo>
                  <a:cubicBezTo>
                    <a:pt x="49264" y="1"/>
                    <a:pt x="48455" y="363"/>
                    <a:pt x="47901" y="1009"/>
                  </a:cubicBezTo>
                  <a:cubicBezTo>
                    <a:pt x="47334" y="1676"/>
                    <a:pt x="46867" y="2443"/>
                    <a:pt x="46500" y="3311"/>
                  </a:cubicBezTo>
                  <a:cubicBezTo>
                    <a:pt x="46000" y="2842"/>
                    <a:pt x="45294" y="2607"/>
                    <a:pt x="44548" y="2607"/>
                  </a:cubicBezTo>
                  <a:cubicBezTo>
                    <a:pt x="44499" y="2607"/>
                    <a:pt x="44449" y="2608"/>
                    <a:pt x="44399" y="2610"/>
                  </a:cubicBezTo>
                  <a:cubicBezTo>
                    <a:pt x="43331" y="2677"/>
                    <a:pt x="42364" y="3344"/>
                    <a:pt x="41997" y="4411"/>
                  </a:cubicBezTo>
                  <a:cubicBezTo>
                    <a:pt x="41430" y="5812"/>
                    <a:pt x="41163" y="7314"/>
                    <a:pt x="41163" y="8981"/>
                  </a:cubicBezTo>
                  <a:cubicBezTo>
                    <a:pt x="40162" y="9115"/>
                    <a:pt x="39328" y="9782"/>
                    <a:pt x="38928" y="10749"/>
                  </a:cubicBezTo>
                  <a:cubicBezTo>
                    <a:pt x="38528" y="11817"/>
                    <a:pt x="38294" y="12984"/>
                    <a:pt x="38161" y="14185"/>
                  </a:cubicBezTo>
                  <a:cubicBezTo>
                    <a:pt x="37427" y="14519"/>
                    <a:pt x="36727" y="14952"/>
                    <a:pt x="36093" y="15486"/>
                  </a:cubicBezTo>
                  <a:cubicBezTo>
                    <a:pt x="35025" y="14585"/>
                    <a:pt x="33724" y="13918"/>
                    <a:pt x="32357" y="13651"/>
                  </a:cubicBezTo>
                  <a:cubicBezTo>
                    <a:pt x="31890" y="13585"/>
                    <a:pt x="31423" y="13518"/>
                    <a:pt x="30989" y="13518"/>
                  </a:cubicBezTo>
                  <a:cubicBezTo>
                    <a:pt x="28054" y="13518"/>
                    <a:pt x="25385" y="15186"/>
                    <a:pt x="24318" y="17754"/>
                  </a:cubicBezTo>
                  <a:cubicBezTo>
                    <a:pt x="24318" y="17754"/>
                    <a:pt x="24318" y="17788"/>
                    <a:pt x="24251" y="17788"/>
                  </a:cubicBezTo>
                  <a:lnTo>
                    <a:pt x="24184" y="17788"/>
                  </a:lnTo>
                  <a:cubicBezTo>
                    <a:pt x="23884" y="17754"/>
                    <a:pt x="23550" y="17688"/>
                    <a:pt x="23250" y="17688"/>
                  </a:cubicBezTo>
                  <a:cubicBezTo>
                    <a:pt x="20348" y="17688"/>
                    <a:pt x="17580" y="19656"/>
                    <a:pt x="16512" y="22491"/>
                  </a:cubicBezTo>
                  <a:cubicBezTo>
                    <a:pt x="16379" y="22825"/>
                    <a:pt x="16245" y="23192"/>
                    <a:pt x="16179" y="23592"/>
                  </a:cubicBezTo>
                  <a:cubicBezTo>
                    <a:pt x="14844" y="22991"/>
                    <a:pt x="13343" y="22658"/>
                    <a:pt x="11709" y="22491"/>
                  </a:cubicBezTo>
                  <a:lnTo>
                    <a:pt x="11542" y="22491"/>
                  </a:lnTo>
                  <a:lnTo>
                    <a:pt x="11208" y="22458"/>
                  </a:lnTo>
                  <a:lnTo>
                    <a:pt x="11008" y="22458"/>
                  </a:lnTo>
                  <a:cubicBezTo>
                    <a:pt x="10772" y="22450"/>
                    <a:pt x="10534" y="22446"/>
                    <a:pt x="10295" y="22446"/>
                  </a:cubicBezTo>
                  <a:cubicBezTo>
                    <a:pt x="9523" y="22446"/>
                    <a:pt x="8745" y="22489"/>
                    <a:pt x="8006" y="22591"/>
                  </a:cubicBezTo>
                  <a:cubicBezTo>
                    <a:pt x="5804" y="22858"/>
                    <a:pt x="3970" y="23458"/>
                    <a:pt x="2502" y="24459"/>
                  </a:cubicBezTo>
                  <a:lnTo>
                    <a:pt x="2402" y="24526"/>
                  </a:lnTo>
                  <a:cubicBezTo>
                    <a:pt x="1735" y="24960"/>
                    <a:pt x="401" y="25827"/>
                    <a:pt x="200" y="27795"/>
                  </a:cubicBezTo>
                  <a:cubicBezTo>
                    <a:pt x="0" y="29663"/>
                    <a:pt x="334" y="31531"/>
                    <a:pt x="667" y="32798"/>
                  </a:cubicBezTo>
                  <a:cubicBezTo>
                    <a:pt x="801" y="33499"/>
                    <a:pt x="1101" y="34300"/>
                    <a:pt x="1468" y="35100"/>
                  </a:cubicBezTo>
                  <a:lnTo>
                    <a:pt x="1501" y="35234"/>
                  </a:lnTo>
                  <a:cubicBezTo>
                    <a:pt x="2269" y="36801"/>
                    <a:pt x="3269" y="38336"/>
                    <a:pt x="4437" y="39603"/>
                  </a:cubicBezTo>
                  <a:cubicBezTo>
                    <a:pt x="4704" y="39904"/>
                    <a:pt x="5004" y="40170"/>
                    <a:pt x="5371" y="40471"/>
                  </a:cubicBezTo>
                  <a:cubicBezTo>
                    <a:pt x="5438" y="40504"/>
                    <a:pt x="5471" y="40571"/>
                    <a:pt x="5538" y="40604"/>
                  </a:cubicBezTo>
                  <a:cubicBezTo>
                    <a:pt x="5671" y="40671"/>
                    <a:pt x="5804" y="40804"/>
                    <a:pt x="5905" y="40904"/>
                  </a:cubicBezTo>
                  <a:cubicBezTo>
                    <a:pt x="5971" y="40938"/>
                    <a:pt x="6038" y="40971"/>
                    <a:pt x="6071" y="41004"/>
                  </a:cubicBezTo>
                  <a:cubicBezTo>
                    <a:pt x="6138" y="41071"/>
                    <a:pt x="6171" y="41104"/>
                    <a:pt x="6205" y="41104"/>
                  </a:cubicBezTo>
                  <a:cubicBezTo>
                    <a:pt x="4870" y="42072"/>
                    <a:pt x="3670" y="43306"/>
                    <a:pt x="2736" y="44807"/>
                  </a:cubicBezTo>
                  <a:cubicBezTo>
                    <a:pt x="2702" y="44840"/>
                    <a:pt x="2702" y="44907"/>
                    <a:pt x="2669" y="44974"/>
                  </a:cubicBezTo>
                  <a:cubicBezTo>
                    <a:pt x="2636" y="45007"/>
                    <a:pt x="2569" y="45107"/>
                    <a:pt x="2569" y="45141"/>
                  </a:cubicBezTo>
                  <a:lnTo>
                    <a:pt x="2535" y="45174"/>
                  </a:lnTo>
                  <a:cubicBezTo>
                    <a:pt x="1535" y="46909"/>
                    <a:pt x="901" y="48643"/>
                    <a:pt x="701" y="50344"/>
                  </a:cubicBezTo>
                  <a:lnTo>
                    <a:pt x="701" y="50478"/>
                  </a:lnTo>
                  <a:cubicBezTo>
                    <a:pt x="567" y="51312"/>
                    <a:pt x="334" y="53046"/>
                    <a:pt x="1568" y="54481"/>
                  </a:cubicBezTo>
                  <a:cubicBezTo>
                    <a:pt x="2502" y="55515"/>
                    <a:pt x="3803" y="56015"/>
                    <a:pt x="4637" y="56349"/>
                  </a:cubicBezTo>
                  <a:lnTo>
                    <a:pt x="4737" y="56415"/>
                  </a:lnTo>
                  <a:cubicBezTo>
                    <a:pt x="6572" y="57116"/>
                    <a:pt x="8540" y="57483"/>
                    <a:pt x="10541" y="57483"/>
                  </a:cubicBezTo>
                  <a:cubicBezTo>
                    <a:pt x="12142" y="57483"/>
                    <a:pt x="13677" y="57283"/>
                    <a:pt x="15178" y="56816"/>
                  </a:cubicBezTo>
                  <a:cubicBezTo>
                    <a:pt x="15345" y="56782"/>
                    <a:pt x="15511" y="56749"/>
                    <a:pt x="15678" y="56649"/>
                  </a:cubicBezTo>
                  <a:cubicBezTo>
                    <a:pt x="15812" y="56616"/>
                    <a:pt x="15978" y="56582"/>
                    <a:pt x="16078" y="56482"/>
                  </a:cubicBezTo>
                  <a:lnTo>
                    <a:pt x="16145" y="56482"/>
                  </a:lnTo>
                  <a:lnTo>
                    <a:pt x="16746" y="56249"/>
                  </a:lnTo>
                  <a:cubicBezTo>
                    <a:pt x="18080" y="58183"/>
                    <a:pt x="20348" y="59451"/>
                    <a:pt x="22650" y="59451"/>
                  </a:cubicBezTo>
                  <a:cubicBezTo>
                    <a:pt x="22850" y="59451"/>
                    <a:pt x="23050" y="59451"/>
                    <a:pt x="23250" y="59418"/>
                  </a:cubicBezTo>
                  <a:cubicBezTo>
                    <a:pt x="23417" y="59418"/>
                    <a:pt x="23584" y="59351"/>
                    <a:pt x="23817" y="59317"/>
                  </a:cubicBezTo>
                  <a:cubicBezTo>
                    <a:pt x="23851" y="59484"/>
                    <a:pt x="23917" y="59651"/>
                    <a:pt x="23984" y="59818"/>
                  </a:cubicBezTo>
                  <a:cubicBezTo>
                    <a:pt x="24384" y="60785"/>
                    <a:pt x="25018" y="61652"/>
                    <a:pt x="25852" y="62353"/>
                  </a:cubicBezTo>
                  <a:cubicBezTo>
                    <a:pt x="25652" y="62953"/>
                    <a:pt x="25485" y="63520"/>
                    <a:pt x="25352" y="64121"/>
                  </a:cubicBezTo>
                  <a:cubicBezTo>
                    <a:pt x="24518" y="68157"/>
                    <a:pt x="25152" y="72427"/>
                    <a:pt x="27053" y="75696"/>
                  </a:cubicBezTo>
                  <a:cubicBezTo>
                    <a:pt x="27186" y="75929"/>
                    <a:pt x="27587" y="76630"/>
                    <a:pt x="28387" y="77030"/>
                  </a:cubicBezTo>
                  <a:cubicBezTo>
                    <a:pt x="28854" y="77297"/>
                    <a:pt x="29388" y="77430"/>
                    <a:pt x="29922" y="77430"/>
                  </a:cubicBezTo>
                  <a:cubicBezTo>
                    <a:pt x="30255" y="77430"/>
                    <a:pt x="30522" y="77364"/>
                    <a:pt x="30722" y="77330"/>
                  </a:cubicBezTo>
                  <a:cubicBezTo>
                    <a:pt x="32557" y="76963"/>
                    <a:pt x="33991" y="75929"/>
                    <a:pt x="35092" y="74962"/>
                  </a:cubicBezTo>
                  <a:cubicBezTo>
                    <a:pt x="36026" y="74195"/>
                    <a:pt x="37027" y="73261"/>
                    <a:pt x="37861" y="71993"/>
                  </a:cubicBezTo>
                  <a:cubicBezTo>
                    <a:pt x="37894" y="71926"/>
                    <a:pt x="37927" y="71826"/>
                    <a:pt x="38027" y="71760"/>
                  </a:cubicBezTo>
                  <a:lnTo>
                    <a:pt x="38261" y="71359"/>
                  </a:lnTo>
                  <a:cubicBezTo>
                    <a:pt x="38595" y="70792"/>
                    <a:pt x="38895" y="70192"/>
                    <a:pt x="39162" y="69625"/>
                  </a:cubicBezTo>
                  <a:cubicBezTo>
                    <a:pt x="39729" y="70192"/>
                    <a:pt x="40329" y="70792"/>
                    <a:pt x="40930" y="71259"/>
                  </a:cubicBezTo>
                  <a:lnTo>
                    <a:pt x="40996" y="71293"/>
                  </a:lnTo>
                  <a:cubicBezTo>
                    <a:pt x="41030" y="71326"/>
                    <a:pt x="41096" y="71359"/>
                    <a:pt x="41163" y="71426"/>
                  </a:cubicBezTo>
                  <a:cubicBezTo>
                    <a:pt x="42564" y="72494"/>
                    <a:pt x="44032" y="73261"/>
                    <a:pt x="45533" y="73661"/>
                  </a:cubicBezTo>
                  <a:cubicBezTo>
                    <a:pt x="46200" y="73861"/>
                    <a:pt x="47034" y="74028"/>
                    <a:pt x="47868" y="74028"/>
                  </a:cubicBezTo>
                  <a:cubicBezTo>
                    <a:pt x="48201" y="74028"/>
                    <a:pt x="48535" y="73995"/>
                    <a:pt x="48835" y="73961"/>
                  </a:cubicBezTo>
                  <a:cubicBezTo>
                    <a:pt x="50436" y="73628"/>
                    <a:pt x="51404" y="72460"/>
                    <a:pt x="51937" y="71760"/>
                  </a:cubicBezTo>
                  <a:lnTo>
                    <a:pt x="52037" y="71626"/>
                  </a:lnTo>
                  <a:cubicBezTo>
                    <a:pt x="53105" y="70225"/>
                    <a:pt x="53939" y="68624"/>
                    <a:pt x="54439" y="66956"/>
                  </a:cubicBezTo>
                  <a:cubicBezTo>
                    <a:pt x="54506" y="66789"/>
                    <a:pt x="54539" y="66623"/>
                    <a:pt x="54573" y="66489"/>
                  </a:cubicBezTo>
                  <a:cubicBezTo>
                    <a:pt x="54573" y="66389"/>
                    <a:pt x="54639" y="66356"/>
                    <a:pt x="54639" y="66289"/>
                  </a:cubicBezTo>
                  <a:cubicBezTo>
                    <a:pt x="55006" y="64688"/>
                    <a:pt x="55006" y="63154"/>
                    <a:pt x="55006" y="61986"/>
                  </a:cubicBezTo>
                  <a:cubicBezTo>
                    <a:pt x="55006" y="60718"/>
                    <a:pt x="54906" y="59051"/>
                    <a:pt x="54439" y="57349"/>
                  </a:cubicBezTo>
                  <a:lnTo>
                    <a:pt x="54439" y="57316"/>
                  </a:lnTo>
                  <a:cubicBezTo>
                    <a:pt x="55073" y="56616"/>
                    <a:pt x="55540" y="55815"/>
                    <a:pt x="55840" y="54948"/>
                  </a:cubicBezTo>
                  <a:cubicBezTo>
                    <a:pt x="56307" y="53647"/>
                    <a:pt x="56407" y="52179"/>
                    <a:pt x="56174" y="50778"/>
                  </a:cubicBezTo>
                  <a:cubicBezTo>
                    <a:pt x="57541" y="50311"/>
                    <a:pt x="58742" y="49510"/>
                    <a:pt x="59676" y="48476"/>
                  </a:cubicBezTo>
                  <a:cubicBezTo>
                    <a:pt x="61878" y="45941"/>
                    <a:pt x="62145" y="42105"/>
                    <a:pt x="60243" y="39470"/>
                  </a:cubicBezTo>
                  <a:cubicBezTo>
                    <a:pt x="60177" y="39336"/>
                    <a:pt x="60043" y="39170"/>
                    <a:pt x="59910" y="39036"/>
                  </a:cubicBezTo>
                  <a:cubicBezTo>
                    <a:pt x="60043" y="38936"/>
                    <a:pt x="60177" y="38803"/>
                    <a:pt x="60243" y="38636"/>
                  </a:cubicBezTo>
                  <a:cubicBezTo>
                    <a:pt x="60577" y="38169"/>
                    <a:pt x="60877" y="37669"/>
                    <a:pt x="61077" y="37135"/>
                  </a:cubicBezTo>
                  <a:cubicBezTo>
                    <a:pt x="61678" y="37035"/>
                    <a:pt x="62178" y="36868"/>
                    <a:pt x="62678" y="36668"/>
                  </a:cubicBezTo>
                  <a:cubicBezTo>
                    <a:pt x="62712" y="36668"/>
                    <a:pt x="62745" y="36635"/>
                    <a:pt x="62812" y="36635"/>
                  </a:cubicBezTo>
                  <a:cubicBezTo>
                    <a:pt x="63546" y="38269"/>
                    <a:pt x="65180" y="39303"/>
                    <a:pt x="67015" y="39303"/>
                  </a:cubicBezTo>
                  <a:cubicBezTo>
                    <a:pt x="67382" y="39303"/>
                    <a:pt x="67715" y="39270"/>
                    <a:pt x="68082" y="39170"/>
                  </a:cubicBezTo>
                  <a:cubicBezTo>
                    <a:pt x="70584" y="38603"/>
                    <a:pt x="72185" y="36034"/>
                    <a:pt x="71585" y="33532"/>
                  </a:cubicBezTo>
                  <a:cubicBezTo>
                    <a:pt x="71551" y="33332"/>
                    <a:pt x="71485" y="33099"/>
                    <a:pt x="71385" y="32865"/>
                  </a:cubicBezTo>
                  <a:lnTo>
                    <a:pt x="71385" y="32865"/>
                  </a:lnTo>
                  <a:cubicBezTo>
                    <a:pt x="72085" y="33299"/>
                    <a:pt x="72886" y="33499"/>
                    <a:pt x="73753" y="33499"/>
                  </a:cubicBezTo>
                  <a:cubicBezTo>
                    <a:pt x="74153" y="33499"/>
                    <a:pt x="74487" y="33466"/>
                    <a:pt x="74854" y="33366"/>
                  </a:cubicBezTo>
                  <a:cubicBezTo>
                    <a:pt x="76055" y="33099"/>
                    <a:pt x="77089" y="32331"/>
                    <a:pt x="77756" y="31297"/>
                  </a:cubicBezTo>
                  <a:cubicBezTo>
                    <a:pt x="78423" y="30263"/>
                    <a:pt x="78656" y="28962"/>
                    <a:pt x="78356" y="27762"/>
                  </a:cubicBezTo>
                  <a:cubicBezTo>
                    <a:pt x="77856" y="25660"/>
                    <a:pt x="76021" y="24159"/>
                    <a:pt x="73886" y="24126"/>
                  </a:cubicBezTo>
                  <a:cubicBezTo>
                    <a:pt x="74253" y="23192"/>
                    <a:pt x="74353" y="22191"/>
                    <a:pt x="74153" y="21257"/>
                  </a:cubicBezTo>
                  <a:cubicBezTo>
                    <a:pt x="73653" y="19122"/>
                    <a:pt x="71752" y="17621"/>
                    <a:pt x="69583" y="17621"/>
                  </a:cubicBezTo>
                  <a:cubicBezTo>
                    <a:pt x="69216" y="17621"/>
                    <a:pt x="68883" y="17654"/>
                    <a:pt x="68516" y="17754"/>
                  </a:cubicBezTo>
                  <a:cubicBezTo>
                    <a:pt x="67182" y="18088"/>
                    <a:pt x="66081" y="18922"/>
                    <a:pt x="65480" y="20089"/>
                  </a:cubicBezTo>
                  <a:cubicBezTo>
                    <a:pt x="64346" y="20423"/>
                    <a:pt x="63312" y="20857"/>
                    <a:pt x="62311" y="21357"/>
                  </a:cubicBezTo>
                  <a:cubicBezTo>
                    <a:pt x="61744" y="21657"/>
                    <a:pt x="61211" y="21991"/>
                    <a:pt x="60710" y="22358"/>
                  </a:cubicBezTo>
                  <a:cubicBezTo>
                    <a:pt x="60710" y="21457"/>
                    <a:pt x="60544" y="20490"/>
                    <a:pt x="59910" y="19756"/>
                  </a:cubicBezTo>
                  <a:cubicBezTo>
                    <a:pt x="59676" y="19456"/>
                    <a:pt x="59343" y="19189"/>
                    <a:pt x="59009" y="18989"/>
                  </a:cubicBezTo>
                  <a:cubicBezTo>
                    <a:pt x="58909" y="18755"/>
                    <a:pt x="58809" y="18488"/>
                    <a:pt x="58676" y="18288"/>
                  </a:cubicBezTo>
                  <a:cubicBezTo>
                    <a:pt x="58475" y="17955"/>
                    <a:pt x="58175" y="17654"/>
                    <a:pt x="57842" y="17454"/>
                  </a:cubicBezTo>
                  <a:cubicBezTo>
                    <a:pt x="59476" y="16087"/>
                    <a:pt x="60644" y="14585"/>
                    <a:pt x="61411" y="12918"/>
                  </a:cubicBezTo>
                  <a:cubicBezTo>
                    <a:pt x="61878" y="11917"/>
                    <a:pt x="61711" y="10749"/>
                    <a:pt x="61011" y="9949"/>
                  </a:cubicBezTo>
                  <a:cubicBezTo>
                    <a:pt x="60456" y="9289"/>
                    <a:pt x="59651" y="8942"/>
                    <a:pt x="58810" y="8942"/>
                  </a:cubicBezTo>
                  <a:cubicBezTo>
                    <a:pt x="58588" y="8942"/>
                    <a:pt x="58364" y="8966"/>
                    <a:pt x="58142" y="9015"/>
                  </a:cubicBezTo>
                  <a:cubicBezTo>
                    <a:pt x="56874" y="9348"/>
                    <a:pt x="55240" y="9849"/>
                    <a:pt x="53505" y="10649"/>
                  </a:cubicBezTo>
                  <a:cubicBezTo>
                    <a:pt x="53539" y="10482"/>
                    <a:pt x="53572" y="10282"/>
                    <a:pt x="53639" y="10116"/>
                  </a:cubicBezTo>
                  <a:cubicBezTo>
                    <a:pt x="54039" y="7847"/>
                    <a:pt x="54206" y="4512"/>
                    <a:pt x="52504" y="1443"/>
                  </a:cubicBezTo>
                  <a:cubicBezTo>
                    <a:pt x="52037" y="642"/>
                    <a:pt x="51237" y="108"/>
                    <a:pt x="50336" y="8"/>
                  </a:cubicBezTo>
                  <a:cubicBezTo>
                    <a:pt x="50264" y="3"/>
                    <a:pt x="50191" y="1"/>
                    <a:pt x="50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50"/>
            <p:cNvSpPr/>
            <p:nvPr/>
          </p:nvSpPr>
          <p:spPr>
            <a:xfrm>
              <a:off x="2258450" y="4668775"/>
              <a:ext cx="270225" cy="485500"/>
            </a:xfrm>
            <a:custGeom>
              <a:avLst/>
              <a:gdLst/>
              <a:ahLst/>
              <a:cxnLst/>
              <a:rect l="l" t="t" r="r" b="b"/>
              <a:pathLst>
                <a:path w="10809" h="19420" extrusionOk="0">
                  <a:moveTo>
                    <a:pt x="7339" y="1"/>
                  </a:moveTo>
                  <a:cubicBezTo>
                    <a:pt x="4103" y="2036"/>
                    <a:pt x="1468" y="5672"/>
                    <a:pt x="668" y="9441"/>
                  </a:cubicBezTo>
                  <a:cubicBezTo>
                    <a:pt x="1" y="12710"/>
                    <a:pt x="401" y="16212"/>
                    <a:pt x="2069" y="19081"/>
                  </a:cubicBezTo>
                  <a:cubicBezTo>
                    <a:pt x="2102" y="19215"/>
                    <a:pt x="2169" y="19281"/>
                    <a:pt x="2302" y="19381"/>
                  </a:cubicBezTo>
                  <a:cubicBezTo>
                    <a:pt x="2359" y="19410"/>
                    <a:pt x="2421" y="19420"/>
                    <a:pt x="2482" y="19420"/>
                  </a:cubicBezTo>
                  <a:cubicBezTo>
                    <a:pt x="2565" y="19420"/>
                    <a:pt x="2645" y="19401"/>
                    <a:pt x="2702" y="19381"/>
                  </a:cubicBezTo>
                  <a:cubicBezTo>
                    <a:pt x="3937" y="19115"/>
                    <a:pt x="4937" y="18381"/>
                    <a:pt x="5838" y="17580"/>
                  </a:cubicBezTo>
                  <a:cubicBezTo>
                    <a:pt x="6672" y="16880"/>
                    <a:pt x="7473" y="16112"/>
                    <a:pt x="8040" y="15245"/>
                  </a:cubicBezTo>
                  <a:cubicBezTo>
                    <a:pt x="10775" y="11075"/>
                    <a:pt x="10808" y="5805"/>
                    <a:pt x="9307" y="1202"/>
                  </a:cubicBezTo>
                  <a:lnTo>
                    <a:pt x="73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50"/>
            <p:cNvSpPr/>
            <p:nvPr/>
          </p:nvSpPr>
          <p:spPr>
            <a:xfrm>
              <a:off x="1655525" y="4330025"/>
              <a:ext cx="461175" cy="323200"/>
            </a:xfrm>
            <a:custGeom>
              <a:avLst/>
              <a:gdLst/>
              <a:ahLst/>
              <a:cxnLst/>
              <a:rect l="l" t="t" r="r" b="b"/>
              <a:pathLst>
                <a:path w="18447" h="12928" extrusionOk="0">
                  <a:moveTo>
                    <a:pt x="11237" y="1"/>
                  </a:moveTo>
                  <a:cubicBezTo>
                    <a:pt x="9993" y="1"/>
                    <a:pt x="8733" y="163"/>
                    <a:pt x="7439" y="441"/>
                  </a:cubicBezTo>
                  <a:cubicBezTo>
                    <a:pt x="5037" y="975"/>
                    <a:pt x="3069" y="2610"/>
                    <a:pt x="1835" y="4711"/>
                  </a:cubicBezTo>
                  <a:cubicBezTo>
                    <a:pt x="1034" y="5979"/>
                    <a:pt x="434" y="7480"/>
                    <a:pt x="234" y="8981"/>
                  </a:cubicBezTo>
                  <a:cubicBezTo>
                    <a:pt x="167" y="9615"/>
                    <a:pt x="0" y="10449"/>
                    <a:pt x="401" y="10916"/>
                  </a:cubicBezTo>
                  <a:cubicBezTo>
                    <a:pt x="868" y="11449"/>
                    <a:pt x="1835" y="11783"/>
                    <a:pt x="2435" y="12050"/>
                  </a:cubicBezTo>
                  <a:cubicBezTo>
                    <a:pt x="3992" y="12631"/>
                    <a:pt x="5634" y="12928"/>
                    <a:pt x="7276" y="12928"/>
                  </a:cubicBezTo>
                  <a:cubicBezTo>
                    <a:pt x="8555" y="12928"/>
                    <a:pt x="9834" y="12748"/>
                    <a:pt x="11075" y="12383"/>
                  </a:cubicBezTo>
                  <a:cubicBezTo>
                    <a:pt x="13510" y="11650"/>
                    <a:pt x="15545" y="9782"/>
                    <a:pt x="16746" y="7580"/>
                  </a:cubicBezTo>
                  <a:cubicBezTo>
                    <a:pt x="17546" y="6079"/>
                    <a:pt x="18047" y="4444"/>
                    <a:pt x="18447" y="2776"/>
                  </a:cubicBezTo>
                  <a:lnTo>
                    <a:pt x="16412" y="1075"/>
                  </a:lnTo>
                  <a:cubicBezTo>
                    <a:pt x="14682" y="317"/>
                    <a:pt x="12975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50"/>
            <p:cNvSpPr/>
            <p:nvPr/>
          </p:nvSpPr>
          <p:spPr>
            <a:xfrm>
              <a:off x="1644675" y="3918125"/>
              <a:ext cx="484550" cy="403600"/>
            </a:xfrm>
            <a:custGeom>
              <a:avLst/>
              <a:gdLst/>
              <a:ahLst/>
              <a:cxnLst/>
              <a:rect l="l" t="t" r="r" b="b"/>
              <a:pathLst>
                <a:path w="19382" h="16144" extrusionOk="0">
                  <a:moveTo>
                    <a:pt x="7360" y="0"/>
                  </a:moveTo>
                  <a:cubicBezTo>
                    <a:pt x="6735" y="0"/>
                    <a:pt x="6114" y="38"/>
                    <a:pt x="5505" y="105"/>
                  </a:cubicBezTo>
                  <a:cubicBezTo>
                    <a:pt x="4004" y="272"/>
                    <a:pt x="2469" y="706"/>
                    <a:pt x="1168" y="1540"/>
                  </a:cubicBezTo>
                  <a:cubicBezTo>
                    <a:pt x="634" y="1907"/>
                    <a:pt x="201" y="2174"/>
                    <a:pt x="134" y="2841"/>
                  </a:cubicBezTo>
                  <a:cubicBezTo>
                    <a:pt x="1" y="4108"/>
                    <a:pt x="167" y="5576"/>
                    <a:pt x="501" y="6844"/>
                  </a:cubicBezTo>
                  <a:cubicBezTo>
                    <a:pt x="1001" y="8878"/>
                    <a:pt x="2202" y="10880"/>
                    <a:pt x="3637" y="12414"/>
                  </a:cubicBezTo>
                  <a:cubicBezTo>
                    <a:pt x="5204" y="14082"/>
                    <a:pt x="7639" y="15016"/>
                    <a:pt x="9774" y="15617"/>
                  </a:cubicBezTo>
                  <a:cubicBezTo>
                    <a:pt x="11014" y="15982"/>
                    <a:pt x="12359" y="16143"/>
                    <a:pt x="13709" y="16143"/>
                  </a:cubicBezTo>
                  <a:cubicBezTo>
                    <a:pt x="15194" y="16143"/>
                    <a:pt x="16684" y="15948"/>
                    <a:pt x="18047" y="15617"/>
                  </a:cubicBezTo>
                  <a:lnTo>
                    <a:pt x="19381" y="8345"/>
                  </a:lnTo>
                  <a:cubicBezTo>
                    <a:pt x="18280" y="5209"/>
                    <a:pt x="15712" y="2674"/>
                    <a:pt x="12710" y="1173"/>
                  </a:cubicBezTo>
                  <a:cubicBezTo>
                    <a:pt x="11066" y="326"/>
                    <a:pt x="9200" y="0"/>
                    <a:pt x="7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50"/>
            <p:cNvSpPr/>
            <p:nvPr/>
          </p:nvSpPr>
          <p:spPr>
            <a:xfrm>
              <a:off x="2662900" y="3823000"/>
              <a:ext cx="742350" cy="322750"/>
            </a:xfrm>
            <a:custGeom>
              <a:avLst/>
              <a:gdLst/>
              <a:ahLst/>
              <a:cxnLst/>
              <a:rect l="l" t="t" r="r" b="b"/>
              <a:pathLst>
                <a:path w="29694" h="12910" extrusionOk="0">
                  <a:moveTo>
                    <a:pt x="29655" y="7346"/>
                  </a:moveTo>
                  <a:cubicBezTo>
                    <a:pt x="29655" y="7359"/>
                    <a:pt x="29628" y="7365"/>
                    <a:pt x="29576" y="7365"/>
                  </a:cubicBezTo>
                  <a:cubicBezTo>
                    <a:pt x="29520" y="7365"/>
                    <a:pt x="29436" y="7358"/>
                    <a:pt x="29325" y="7347"/>
                  </a:cubicBezTo>
                  <a:lnTo>
                    <a:pt x="29325" y="7347"/>
                  </a:lnTo>
                  <a:cubicBezTo>
                    <a:pt x="29475" y="7380"/>
                    <a:pt x="29581" y="7401"/>
                    <a:pt x="29636" y="7401"/>
                  </a:cubicBezTo>
                  <a:cubicBezTo>
                    <a:pt x="29685" y="7401"/>
                    <a:pt x="29693" y="7384"/>
                    <a:pt x="29655" y="7346"/>
                  </a:cubicBezTo>
                  <a:close/>
                  <a:moveTo>
                    <a:pt x="13915" y="1"/>
                  </a:moveTo>
                  <a:cubicBezTo>
                    <a:pt x="13892" y="1"/>
                    <a:pt x="13869" y="3"/>
                    <a:pt x="13844" y="8"/>
                  </a:cubicBezTo>
                  <a:cubicBezTo>
                    <a:pt x="12476" y="275"/>
                    <a:pt x="11242" y="1609"/>
                    <a:pt x="10442" y="2743"/>
                  </a:cubicBezTo>
                  <a:cubicBezTo>
                    <a:pt x="9474" y="4177"/>
                    <a:pt x="8840" y="5745"/>
                    <a:pt x="8340" y="7413"/>
                  </a:cubicBezTo>
                  <a:cubicBezTo>
                    <a:pt x="8240" y="7880"/>
                    <a:pt x="8073" y="8347"/>
                    <a:pt x="7840" y="8747"/>
                  </a:cubicBezTo>
                  <a:cubicBezTo>
                    <a:pt x="7173" y="9014"/>
                    <a:pt x="6572" y="9248"/>
                    <a:pt x="5972" y="9514"/>
                  </a:cubicBezTo>
                  <a:cubicBezTo>
                    <a:pt x="5605" y="9681"/>
                    <a:pt x="5238" y="9848"/>
                    <a:pt x="4904" y="10015"/>
                  </a:cubicBezTo>
                  <a:lnTo>
                    <a:pt x="3904" y="10515"/>
                  </a:lnTo>
                  <a:cubicBezTo>
                    <a:pt x="3270" y="10782"/>
                    <a:pt x="2736" y="11116"/>
                    <a:pt x="2236" y="11416"/>
                  </a:cubicBezTo>
                  <a:cubicBezTo>
                    <a:pt x="1969" y="11549"/>
                    <a:pt x="1769" y="11683"/>
                    <a:pt x="1569" y="11783"/>
                  </a:cubicBezTo>
                  <a:cubicBezTo>
                    <a:pt x="1402" y="11916"/>
                    <a:pt x="1168" y="12050"/>
                    <a:pt x="1001" y="12183"/>
                  </a:cubicBezTo>
                  <a:cubicBezTo>
                    <a:pt x="334" y="12583"/>
                    <a:pt x="1" y="12884"/>
                    <a:pt x="1" y="12884"/>
                  </a:cubicBezTo>
                  <a:cubicBezTo>
                    <a:pt x="3" y="12886"/>
                    <a:pt x="7" y="12887"/>
                    <a:pt x="13" y="12887"/>
                  </a:cubicBezTo>
                  <a:cubicBezTo>
                    <a:pt x="174" y="12887"/>
                    <a:pt x="1657" y="12009"/>
                    <a:pt x="4104" y="10882"/>
                  </a:cubicBezTo>
                  <a:cubicBezTo>
                    <a:pt x="4437" y="10715"/>
                    <a:pt x="4771" y="10582"/>
                    <a:pt x="5104" y="10415"/>
                  </a:cubicBezTo>
                  <a:cubicBezTo>
                    <a:pt x="5438" y="10248"/>
                    <a:pt x="5805" y="10115"/>
                    <a:pt x="6172" y="9948"/>
                  </a:cubicBezTo>
                  <a:cubicBezTo>
                    <a:pt x="6806" y="9715"/>
                    <a:pt x="7439" y="9448"/>
                    <a:pt x="8140" y="9248"/>
                  </a:cubicBezTo>
                  <a:cubicBezTo>
                    <a:pt x="8473" y="9414"/>
                    <a:pt x="8807" y="9681"/>
                    <a:pt x="9141" y="9915"/>
                  </a:cubicBezTo>
                  <a:cubicBezTo>
                    <a:pt x="10508" y="10915"/>
                    <a:pt x="11976" y="11883"/>
                    <a:pt x="13577" y="12417"/>
                  </a:cubicBezTo>
                  <a:cubicBezTo>
                    <a:pt x="14352" y="12682"/>
                    <a:pt x="15325" y="12909"/>
                    <a:pt x="16263" y="12909"/>
                  </a:cubicBezTo>
                  <a:cubicBezTo>
                    <a:pt x="16859" y="12909"/>
                    <a:pt x="17441" y="12817"/>
                    <a:pt x="17947" y="12583"/>
                  </a:cubicBezTo>
                  <a:cubicBezTo>
                    <a:pt x="18614" y="12283"/>
                    <a:pt x="17180" y="10949"/>
                    <a:pt x="16946" y="10749"/>
                  </a:cubicBezTo>
                  <a:cubicBezTo>
                    <a:pt x="15979" y="9881"/>
                    <a:pt x="15178" y="9381"/>
                    <a:pt x="13911" y="9047"/>
                  </a:cubicBezTo>
                  <a:cubicBezTo>
                    <a:pt x="12777" y="8747"/>
                    <a:pt x="11576" y="8514"/>
                    <a:pt x="10408" y="8514"/>
                  </a:cubicBezTo>
                  <a:cubicBezTo>
                    <a:pt x="11642" y="8180"/>
                    <a:pt x="12977" y="7847"/>
                    <a:pt x="14344" y="7546"/>
                  </a:cubicBezTo>
                  <a:cubicBezTo>
                    <a:pt x="14945" y="7446"/>
                    <a:pt x="15478" y="7380"/>
                    <a:pt x="16012" y="7280"/>
                  </a:cubicBezTo>
                  <a:cubicBezTo>
                    <a:pt x="16112" y="7546"/>
                    <a:pt x="16279" y="7880"/>
                    <a:pt x="16479" y="8280"/>
                  </a:cubicBezTo>
                  <a:cubicBezTo>
                    <a:pt x="16679" y="8681"/>
                    <a:pt x="17013" y="9114"/>
                    <a:pt x="17380" y="9581"/>
                  </a:cubicBezTo>
                  <a:cubicBezTo>
                    <a:pt x="17780" y="10048"/>
                    <a:pt x="18214" y="10515"/>
                    <a:pt x="18781" y="10915"/>
                  </a:cubicBezTo>
                  <a:cubicBezTo>
                    <a:pt x="19315" y="11349"/>
                    <a:pt x="19848" y="11716"/>
                    <a:pt x="20415" y="11950"/>
                  </a:cubicBezTo>
                  <a:cubicBezTo>
                    <a:pt x="20949" y="12216"/>
                    <a:pt x="21449" y="12417"/>
                    <a:pt x="21850" y="12550"/>
                  </a:cubicBezTo>
                  <a:cubicBezTo>
                    <a:pt x="22480" y="12713"/>
                    <a:pt x="22931" y="12795"/>
                    <a:pt x="23144" y="12795"/>
                  </a:cubicBezTo>
                  <a:cubicBezTo>
                    <a:pt x="23236" y="12795"/>
                    <a:pt x="23284" y="12780"/>
                    <a:pt x="23284" y="12750"/>
                  </a:cubicBezTo>
                  <a:cubicBezTo>
                    <a:pt x="23284" y="12683"/>
                    <a:pt x="22784" y="12517"/>
                    <a:pt x="21983" y="12116"/>
                  </a:cubicBezTo>
                  <a:cubicBezTo>
                    <a:pt x="21616" y="11950"/>
                    <a:pt x="21149" y="11716"/>
                    <a:pt x="20649" y="11449"/>
                  </a:cubicBezTo>
                  <a:cubicBezTo>
                    <a:pt x="20148" y="11182"/>
                    <a:pt x="19648" y="10849"/>
                    <a:pt x="19148" y="10415"/>
                  </a:cubicBezTo>
                  <a:cubicBezTo>
                    <a:pt x="18647" y="10015"/>
                    <a:pt x="18180" y="9581"/>
                    <a:pt x="17813" y="9181"/>
                  </a:cubicBezTo>
                  <a:cubicBezTo>
                    <a:pt x="17447" y="8747"/>
                    <a:pt x="17113" y="8380"/>
                    <a:pt x="16846" y="8013"/>
                  </a:cubicBezTo>
                  <a:cubicBezTo>
                    <a:pt x="16613" y="7680"/>
                    <a:pt x="16446" y="7413"/>
                    <a:pt x="16279" y="7213"/>
                  </a:cubicBezTo>
                  <a:cubicBezTo>
                    <a:pt x="17680" y="7046"/>
                    <a:pt x="19014" y="6913"/>
                    <a:pt x="20282" y="6846"/>
                  </a:cubicBezTo>
                  <a:cubicBezTo>
                    <a:pt x="21183" y="6779"/>
                    <a:pt x="22083" y="6779"/>
                    <a:pt x="22917" y="6779"/>
                  </a:cubicBezTo>
                  <a:cubicBezTo>
                    <a:pt x="23317" y="6779"/>
                    <a:pt x="23684" y="6779"/>
                    <a:pt x="24085" y="6846"/>
                  </a:cubicBezTo>
                  <a:cubicBezTo>
                    <a:pt x="24452" y="6879"/>
                    <a:pt x="24818" y="6879"/>
                    <a:pt x="25152" y="6913"/>
                  </a:cubicBezTo>
                  <a:cubicBezTo>
                    <a:pt x="27230" y="7061"/>
                    <a:pt x="28703" y="7283"/>
                    <a:pt x="29325" y="7347"/>
                  </a:cubicBezTo>
                  <a:lnTo>
                    <a:pt x="29325" y="7347"/>
                  </a:lnTo>
                  <a:cubicBezTo>
                    <a:pt x="29140" y="7306"/>
                    <a:pt x="28890" y="7245"/>
                    <a:pt x="28588" y="7179"/>
                  </a:cubicBezTo>
                  <a:lnTo>
                    <a:pt x="27954" y="7046"/>
                  </a:lnTo>
                  <a:lnTo>
                    <a:pt x="27187" y="6913"/>
                  </a:lnTo>
                  <a:cubicBezTo>
                    <a:pt x="26653" y="6846"/>
                    <a:pt x="26019" y="6712"/>
                    <a:pt x="25319" y="6679"/>
                  </a:cubicBezTo>
                  <a:cubicBezTo>
                    <a:pt x="24952" y="6612"/>
                    <a:pt x="24618" y="6579"/>
                    <a:pt x="24251" y="6546"/>
                  </a:cubicBezTo>
                  <a:cubicBezTo>
                    <a:pt x="23851" y="6512"/>
                    <a:pt x="23451" y="6512"/>
                    <a:pt x="23017" y="6479"/>
                  </a:cubicBezTo>
                  <a:cubicBezTo>
                    <a:pt x="22183" y="6412"/>
                    <a:pt x="21316" y="6412"/>
                    <a:pt x="20349" y="6412"/>
                  </a:cubicBezTo>
                  <a:cubicBezTo>
                    <a:pt x="19081" y="6479"/>
                    <a:pt x="17647" y="6579"/>
                    <a:pt x="16246" y="6746"/>
                  </a:cubicBezTo>
                  <a:cubicBezTo>
                    <a:pt x="16412" y="6512"/>
                    <a:pt x="16679" y="6079"/>
                    <a:pt x="17113" y="5578"/>
                  </a:cubicBezTo>
                  <a:cubicBezTo>
                    <a:pt x="17780" y="4744"/>
                    <a:pt x="18914" y="3744"/>
                    <a:pt x="20349" y="2943"/>
                  </a:cubicBezTo>
                  <a:cubicBezTo>
                    <a:pt x="21816" y="2176"/>
                    <a:pt x="23251" y="1709"/>
                    <a:pt x="24285" y="1375"/>
                  </a:cubicBezTo>
                  <a:cubicBezTo>
                    <a:pt x="25319" y="1042"/>
                    <a:pt x="25986" y="875"/>
                    <a:pt x="25953" y="775"/>
                  </a:cubicBezTo>
                  <a:cubicBezTo>
                    <a:pt x="25953" y="755"/>
                    <a:pt x="25888" y="744"/>
                    <a:pt x="25768" y="744"/>
                  </a:cubicBezTo>
                  <a:cubicBezTo>
                    <a:pt x="25492" y="744"/>
                    <a:pt x="24919" y="802"/>
                    <a:pt x="24151" y="942"/>
                  </a:cubicBezTo>
                  <a:cubicBezTo>
                    <a:pt x="23084" y="1175"/>
                    <a:pt x="21583" y="1575"/>
                    <a:pt x="20015" y="2409"/>
                  </a:cubicBezTo>
                  <a:cubicBezTo>
                    <a:pt x="18514" y="3243"/>
                    <a:pt x="17346" y="4377"/>
                    <a:pt x="16713" y="5278"/>
                  </a:cubicBezTo>
                  <a:cubicBezTo>
                    <a:pt x="16312" y="5912"/>
                    <a:pt x="16112" y="6446"/>
                    <a:pt x="16012" y="6746"/>
                  </a:cubicBezTo>
                  <a:cubicBezTo>
                    <a:pt x="15478" y="6846"/>
                    <a:pt x="14911" y="6913"/>
                    <a:pt x="14311" y="7013"/>
                  </a:cubicBezTo>
                  <a:cubicBezTo>
                    <a:pt x="12676" y="7280"/>
                    <a:pt x="11142" y="7713"/>
                    <a:pt x="9741" y="8113"/>
                  </a:cubicBezTo>
                  <a:cubicBezTo>
                    <a:pt x="10842" y="7380"/>
                    <a:pt x="11843" y="6346"/>
                    <a:pt x="12743" y="5245"/>
                  </a:cubicBezTo>
                  <a:cubicBezTo>
                    <a:pt x="13577" y="4211"/>
                    <a:pt x="13944" y="3377"/>
                    <a:pt x="14144" y="2076"/>
                  </a:cubicBezTo>
                  <a:cubicBezTo>
                    <a:pt x="14176" y="1786"/>
                    <a:pt x="14551" y="1"/>
                    <a:pt x="13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50"/>
            <p:cNvSpPr/>
            <p:nvPr/>
          </p:nvSpPr>
          <p:spPr>
            <a:xfrm>
              <a:off x="3259175" y="3799975"/>
              <a:ext cx="103425" cy="93150"/>
            </a:xfrm>
            <a:custGeom>
              <a:avLst/>
              <a:gdLst/>
              <a:ahLst/>
              <a:cxnLst/>
              <a:rect l="l" t="t" r="r" b="b"/>
              <a:pathLst>
                <a:path w="4137" h="3726" extrusionOk="0">
                  <a:moveTo>
                    <a:pt x="2111" y="0"/>
                  </a:moveTo>
                  <a:cubicBezTo>
                    <a:pt x="1955" y="0"/>
                    <a:pt x="1795" y="20"/>
                    <a:pt x="1635" y="61"/>
                  </a:cubicBezTo>
                  <a:cubicBezTo>
                    <a:pt x="634" y="295"/>
                    <a:pt x="0" y="1296"/>
                    <a:pt x="267" y="2296"/>
                  </a:cubicBezTo>
                  <a:cubicBezTo>
                    <a:pt x="464" y="3142"/>
                    <a:pt x="1209" y="3725"/>
                    <a:pt x="2039" y="3725"/>
                  </a:cubicBezTo>
                  <a:cubicBezTo>
                    <a:pt x="2191" y="3725"/>
                    <a:pt x="2346" y="3705"/>
                    <a:pt x="2502" y="3664"/>
                  </a:cubicBezTo>
                  <a:cubicBezTo>
                    <a:pt x="3503" y="3430"/>
                    <a:pt x="4136" y="2430"/>
                    <a:pt x="3903" y="1429"/>
                  </a:cubicBezTo>
                  <a:cubicBezTo>
                    <a:pt x="3706" y="584"/>
                    <a:pt x="2961" y="0"/>
                    <a:pt x="2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50"/>
            <p:cNvSpPr/>
            <p:nvPr/>
          </p:nvSpPr>
          <p:spPr>
            <a:xfrm>
              <a:off x="3198300" y="4105175"/>
              <a:ext cx="102575" cy="93150"/>
            </a:xfrm>
            <a:custGeom>
              <a:avLst/>
              <a:gdLst/>
              <a:ahLst/>
              <a:cxnLst/>
              <a:rect l="l" t="t" r="r" b="b"/>
              <a:pathLst>
                <a:path w="4103" h="3726" extrusionOk="0">
                  <a:moveTo>
                    <a:pt x="2065" y="1"/>
                  </a:moveTo>
                  <a:cubicBezTo>
                    <a:pt x="1912" y="1"/>
                    <a:pt x="1757" y="21"/>
                    <a:pt x="1601" y="62"/>
                  </a:cubicBezTo>
                  <a:cubicBezTo>
                    <a:pt x="600" y="296"/>
                    <a:pt x="0" y="1296"/>
                    <a:pt x="234" y="2297"/>
                  </a:cubicBezTo>
                  <a:cubicBezTo>
                    <a:pt x="459" y="3142"/>
                    <a:pt x="1208" y="3726"/>
                    <a:pt x="2038" y="3726"/>
                  </a:cubicBezTo>
                  <a:cubicBezTo>
                    <a:pt x="2191" y="3726"/>
                    <a:pt x="2346" y="3706"/>
                    <a:pt x="2502" y="3665"/>
                  </a:cubicBezTo>
                  <a:cubicBezTo>
                    <a:pt x="3503" y="3431"/>
                    <a:pt x="4103" y="2430"/>
                    <a:pt x="3869" y="1430"/>
                  </a:cubicBezTo>
                  <a:cubicBezTo>
                    <a:pt x="3644" y="584"/>
                    <a:pt x="2895" y="1"/>
                    <a:pt x="2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50"/>
            <p:cNvSpPr/>
            <p:nvPr/>
          </p:nvSpPr>
          <p:spPr>
            <a:xfrm>
              <a:off x="2270125" y="4681300"/>
              <a:ext cx="241025" cy="386125"/>
            </a:xfrm>
            <a:custGeom>
              <a:avLst/>
              <a:gdLst/>
              <a:ahLst/>
              <a:cxnLst/>
              <a:rect l="l" t="t" r="r" b="b"/>
              <a:pathLst>
                <a:path w="9641" h="15445" extrusionOk="0">
                  <a:moveTo>
                    <a:pt x="7673" y="0"/>
                  </a:moveTo>
                  <a:cubicBezTo>
                    <a:pt x="7539" y="334"/>
                    <a:pt x="7372" y="701"/>
                    <a:pt x="7172" y="1168"/>
                  </a:cubicBezTo>
                  <a:cubicBezTo>
                    <a:pt x="6672" y="2335"/>
                    <a:pt x="6105" y="3870"/>
                    <a:pt x="5504" y="5604"/>
                  </a:cubicBezTo>
                  <a:cubicBezTo>
                    <a:pt x="5339" y="5577"/>
                    <a:pt x="4967" y="5560"/>
                    <a:pt x="4453" y="5560"/>
                  </a:cubicBezTo>
                  <a:cubicBezTo>
                    <a:pt x="3726" y="5560"/>
                    <a:pt x="2715" y="5593"/>
                    <a:pt x="1602" y="5671"/>
                  </a:cubicBezTo>
                  <a:cubicBezTo>
                    <a:pt x="1502" y="5671"/>
                    <a:pt x="1402" y="5671"/>
                    <a:pt x="1301" y="5704"/>
                  </a:cubicBezTo>
                  <a:cubicBezTo>
                    <a:pt x="1201" y="5838"/>
                    <a:pt x="1168" y="6005"/>
                    <a:pt x="1068" y="6105"/>
                  </a:cubicBezTo>
                  <a:cubicBezTo>
                    <a:pt x="1268" y="6105"/>
                    <a:pt x="1402" y="6071"/>
                    <a:pt x="1602" y="6071"/>
                  </a:cubicBezTo>
                  <a:cubicBezTo>
                    <a:pt x="3436" y="5904"/>
                    <a:pt x="4971" y="5838"/>
                    <a:pt x="5438" y="5704"/>
                  </a:cubicBezTo>
                  <a:lnTo>
                    <a:pt x="5438" y="5704"/>
                  </a:lnTo>
                  <a:cubicBezTo>
                    <a:pt x="5304" y="6105"/>
                    <a:pt x="5138" y="6538"/>
                    <a:pt x="5004" y="6939"/>
                  </a:cubicBezTo>
                  <a:cubicBezTo>
                    <a:pt x="4804" y="7606"/>
                    <a:pt x="4604" y="8273"/>
                    <a:pt x="4404" y="8907"/>
                  </a:cubicBezTo>
                  <a:cubicBezTo>
                    <a:pt x="4349" y="8902"/>
                    <a:pt x="4276" y="8899"/>
                    <a:pt x="4185" y="8899"/>
                  </a:cubicBezTo>
                  <a:cubicBezTo>
                    <a:pt x="3665" y="8899"/>
                    <a:pt x="2580" y="8989"/>
                    <a:pt x="1301" y="9274"/>
                  </a:cubicBezTo>
                  <a:cubicBezTo>
                    <a:pt x="834" y="9374"/>
                    <a:pt x="434" y="9507"/>
                    <a:pt x="34" y="9574"/>
                  </a:cubicBezTo>
                  <a:cubicBezTo>
                    <a:pt x="1" y="9707"/>
                    <a:pt x="1" y="9841"/>
                    <a:pt x="1" y="9941"/>
                  </a:cubicBezTo>
                  <a:cubicBezTo>
                    <a:pt x="434" y="9874"/>
                    <a:pt x="935" y="9741"/>
                    <a:pt x="1435" y="9674"/>
                  </a:cubicBezTo>
                  <a:cubicBezTo>
                    <a:pt x="2836" y="9374"/>
                    <a:pt x="4037" y="9107"/>
                    <a:pt x="4470" y="8973"/>
                  </a:cubicBezTo>
                  <a:lnTo>
                    <a:pt x="4470" y="8973"/>
                  </a:lnTo>
                  <a:cubicBezTo>
                    <a:pt x="4037" y="10508"/>
                    <a:pt x="3670" y="11875"/>
                    <a:pt x="3470" y="12909"/>
                  </a:cubicBezTo>
                  <a:cubicBezTo>
                    <a:pt x="3136" y="14444"/>
                    <a:pt x="2969" y="15445"/>
                    <a:pt x="3003" y="15445"/>
                  </a:cubicBezTo>
                  <a:cubicBezTo>
                    <a:pt x="3036" y="15445"/>
                    <a:pt x="3336" y="14544"/>
                    <a:pt x="3770" y="13010"/>
                  </a:cubicBezTo>
                  <a:cubicBezTo>
                    <a:pt x="4037" y="12009"/>
                    <a:pt x="4370" y="10775"/>
                    <a:pt x="4804" y="9407"/>
                  </a:cubicBezTo>
                  <a:cubicBezTo>
                    <a:pt x="5104" y="9974"/>
                    <a:pt x="5705" y="11108"/>
                    <a:pt x="6505" y="12409"/>
                  </a:cubicBezTo>
                  <a:cubicBezTo>
                    <a:pt x="6972" y="13210"/>
                    <a:pt x="7439" y="13910"/>
                    <a:pt x="7739" y="14477"/>
                  </a:cubicBezTo>
                  <a:cubicBezTo>
                    <a:pt x="7839" y="14377"/>
                    <a:pt x="7873" y="14277"/>
                    <a:pt x="7973" y="14144"/>
                  </a:cubicBezTo>
                  <a:cubicBezTo>
                    <a:pt x="7673" y="13577"/>
                    <a:pt x="7306" y="12909"/>
                    <a:pt x="6872" y="12209"/>
                  </a:cubicBezTo>
                  <a:cubicBezTo>
                    <a:pt x="6038" y="10775"/>
                    <a:pt x="5238" y="9640"/>
                    <a:pt x="4871" y="9207"/>
                  </a:cubicBezTo>
                  <a:cubicBezTo>
                    <a:pt x="5104" y="8540"/>
                    <a:pt x="5304" y="7806"/>
                    <a:pt x="5538" y="7072"/>
                  </a:cubicBezTo>
                  <a:cubicBezTo>
                    <a:pt x="5671" y="6638"/>
                    <a:pt x="5805" y="6238"/>
                    <a:pt x="5971" y="5804"/>
                  </a:cubicBezTo>
                  <a:cubicBezTo>
                    <a:pt x="6272" y="6271"/>
                    <a:pt x="7239" y="7472"/>
                    <a:pt x="8440" y="8973"/>
                  </a:cubicBezTo>
                  <a:cubicBezTo>
                    <a:pt x="8807" y="9474"/>
                    <a:pt x="9174" y="9974"/>
                    <a:pt x="9507" y="10408"/>
                  </a:cubicBezTo>
                  <a:lnTo>
                    <a:pt x="9641" y="9907"/>
                  </a:lnTo>
                  <a:cubicBezTo>
                    <a:pt x="9274" y="9574"/>
                    <a:pt x="8974" y="9207"/>
                    <a:pt x="8640" y="8773"/>
                  </a:cubicBezTo>
                  <a:cubicBezTo>
                    <a:pt x="7439" y="7239"/>
                    <a:pt x="6305" y="6038"/>
                    <a:pt x="5938" y="5738"/>
                  </a:cubicBezTo>
                  <a:cubicBezTo>
                    <a:pt x="6505" y="4003"/>
                    <a:pt x="7039" y="2402"/>
                    <a:pt x="7473" y="1234"/>
                  </a:cubicBezTo>
                  <a:cubicBezTo>
                    <a:pt x="7639" y="834"/>
                    <a:pt x="7773" y="434"/>
                    <a:pt x="7873" y="100"/>
                  </a:cubicBezTo>
                  <a:lnTo>
                    <a:pt x="7673" y="0"/>
                  </a:lnTo>
                  <a:close/>
                </a:path>
              </a:pathLst>
            </a:custGeom>
            <a:solidFill>
              <a:srgbClr val="20B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50"/>
            <p:cNvSpPr/>
            <p:nvPr/>
          </p:nvSpPr>
          <p:spPr>
            <a:xfrm>
              <a:off x="2468600" y="4579550"/>
              <a:ext cx="409475" cy="488125"/>
            </a:xfrm>
            <a:custGeom>
              <a:avLst/>
              <a:gdLst/>
              <a:ahLst/>
              <a:cxnLst/>
              <a:rect l="l" t="t" r="r" b="b"/>
              <a:pathLst>
                <a:path w="16379" h="19525" extrusionOk="0">
                  <a:moveTo>
                    <a:pt x="10875" y="1"/>
                  </a:moveTo>
                  <a:lnTo>
                    <a:pt x="2069" y="268"/>
                  </a:lnTo>
                  <a:cubicBezTo>
                    <a:pt x="1" y="4837"/>
                    <a:pt x="868" y="9941"/>
                    <a:pt x="3703" y="13944"/>
                  </a:cubicBezTo>
                  <a:cubicBezTo>
                    <a:pt x="5338" y="16246"/>
                    <a:pt x="7706" y="18447"/>
                    <a:pt x="10441" y="19248"/>
                  </a:cubicBezTo>
                  <a:cubicBezTo>
                    <a:pt x="10904" y="19376"/>
                    <a:pt x="11486" y="19525"/>
                    <a:pt x="12004" y="19525"/>
                  </a:cubicBezTo>
                  <a:cubicBezTo>
                    <a:pt x="12158" y="19525"/>
                    <a:pt x="12305" y="19512"/>
                    <a:pt x="12443" y="19481"/>
                  </a:cubicBezTo>
                  <a:cubicBezTo>
                    <a:pt x="13110" y="19348"/>
                    <a:pt x="13610" y="18647"/>
                    <a:pt x="14044" y="18147"/>
                  </a:cubicBezTo>
                  <a:cubicBezTo>
                    <a:pt x="15011" y="16946"/>
                    <a:pt x="15712" y="15478"/>
                    <a:pt x="16045" y="13944"/>
                  </a:cubicBezTo>
                  <a:cubicBezTo>
                    <a:pt x="16279" y="12743"/>
                    <a:pt x="16379" y="11509"/>
                    <a:pt x="16346" y="10308"/>
                  </a:cubicBezTo>
                  <a:cubicBezTo>
                    <a:pt x="16346" y="8974"/>
                    <a:pt x="16212" y="7639"/>
                    <a:pt x="15879" y="6405"/>
                  </a:cubicBezTo>
                  <a:cubicBezTo>
                    <a:pt x="15178" y="3737"/>
                    <a:pt x="13343" y="1335"/>
                    <a:pt x="10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50"/>
            <p:cNvSpPr/>
            <p:nvPr/>
          </p:nvSpPr>
          <p:spPr>
            <a:xfrm>
              <a:off x="2537825" y="4597875"/>
              <a:ext cx="340250" cy="418675"/>
            </a:xfrm>
            <a:custGeom>
              <a:avLst/>
              <a:gdLst/>
              <a:ahLst/>
              <a:cxnLst/>
              <a:rect l="l" t="t" r="r" b="b"/>
              <a:pathLst>
                <a:path w="13610" h="16747" extrusionOk="0">
                  <a:moveTo>
                    <a:pt x="4106" y="0"/>
                  </a:moveTo>
                  <a:cubicBezTo>
                    <a:pt x="4105" y="0"/>
                    <a:pt x="4104" y="1"/>
                    <a:pt x="4103" y="2"/>
                  </a:cubicBezTo>
                  <a:cubicBezTo>
                    <a:pt x="4003" y="35"/>
                    <a:pt x="4670" y="2403"/>
                    <a:pt x="5671" y="5606"/>
                  </a:cubicBezTo>
                  <a:cubicBezTo>
                    <a:pt x="5171" y="6073"/>
                    <a:pt x="4003" y="7373"/>
                    <a:pt x="2602" y="8908"/>
                  </a:cubicBezTo>
                  <a:cubicBezTo>
                    <a:pt x="1501" y="10109"/>
                    <a:pt x="567" y="11210"/>
                    <a:pt x="0" y="11843"/>
                  </a:cubicBezTo>
                  <a:cubicBezTo>
                    <a:pt x="67" y="11910"/>
                    <a:pt x="100" y="11943"/>
                    <a:pt x="134" y="12043"/>
                  </a:cubicBezTo>
                  <a:cubicBezTo>
                    <a:pt x="767" y="11443"/>
                    <a:pt x="1801" y="10409"/>
                    <a:pt x="2936" y="9175"/>
                  </a:cubicBezTo>
                  <a:cubicBezTo>
                    <a:pt x="4270" y="7707"/>
                    <a:pt x="5337" y="6373"/>
                    <a:pt x="5771" y="5772"/>
                  </a:cubicBezTo>
                  <a:cubicBezTo>
                    <a:pt x="5971" y="6406"/>
                    <a:pt x="6171" y="7040"/>
                    <a:pt x="6405" y="7740"/>
                  </a:cubicBezTo>
                  <a:cubicBezTo>
                    <a:pt x="6638" y="8541"/>
                    <a:pt x="6905" y="9275"/>
                    <a:pt x="7105" y="9975"/>
                  </a:cubicBezTo>
                  <a:cubicBezTo>
                    <a:pt x="6738" y="10609"/>
                    <a:pt x="5938" y="12244"/>
                    <a:pt x="5004" y="14212"/>
                  </a:cubicBezTo>
                  <a:cubicBezTo>
                    <a:pt x="4637" y="15046"/>
                    <a:pt x="4270" y="15813"/>
                    <a:pt x="3970" y="16547"/>
                  </a:cubicBezTo>
                  <a:cubicBezTo>
                    <a:pt x="4070" y="16613"/>
                    <a:pt x="4136" y="16713"/>
                    <a:pt x="4270" y="16747"/>
                  </a:cubicBezTo>
                  <a:cubicBezTo>
                    <a:pt x="4603" y="16046"/>
                    <a:pt x="4970" y="15246"/>
                    <a:pt x="5371" y="14378"/>
                  </a:cubicBezTo>
                  <a:cubicBezTo>
                    <a:pt x="6205" y="12544"/>
                    <a:pt x="6872" y="10943"/>
                    <a:pt x="7172" y="10209"/>
                  </a:cubicBezTo>
                  <a:cubicBezTo>
                    <a:pt x="8173" y="13211"/>
                    <a:pt x="8940" y="15379"/>
                    <a:pt x="9007" y="15379"/>
                  </a:cubicBezTo>
                  <a:cubicBezTo>
                    <a:pt x="9107" y="15312"/>
                    <a:pt x="8506" y="13344"/>
                    <a:pt x="7672" y="10509"/>
                  </a:cubicBezTo>
                  <a:lnTo>
                    <a:pt x="7672" y="10509"/>
                  </a:lnTo>
                  <a:cubicBezTo>
                    <a:pt x="8173" y="10843"/>
                    <a:pt x="9674" y="11710"/>
                    <a:pt x="11442" y="12744"/>
                  </a:cubicBezTo>
                  <a:cubicBezTo>
                    <a:pt x="12075" y="13111"/>
                    <a:pt x="12676" y="13511"/>
                    <a:pt x="13243" y="13778"/>
                  </a:cubicBezTo>
                  <a:cubicBezTo>
                    <a:pt x="13276" y="13645"/>
                    <a:pt x="13310" y="13545"/>
                    <a:pt x="13310" y="13411"/>
                  </a:cubicBezTo>
                  <a:cubicBezTo>
                    <a:pt x="12809" y="13078"/>
                    <a:pt x="12276" y="12744"/>
                    <a:pt x="11642" y="12377"/>
                  </a:cubicBezTo>
                  <a:cubicBezTo>
                    <a:pt x="9774" y="11243"/>
                    <a:pt x="8106" y="10442"/>
                    <a:pt x="7639" y="10342"/>
                  </a:cubicBezTo>
                  <a:cubicBezTo>
                    <a:pt x="7405" y="9508"/>
                    <a:pt x="7105" y="8574"/>
                    <a:pt x="6805" y="7607"/>
                  </a:cubicBezTo>
                  <a:cubicBezTo>
                    <a:pt x="6605" y="7040"/>
                    <a:pt x="6438" y="6439"/>
                    <a:pt x="6271" y="5872"/>
                  </a:cubicBezTo>
                  <a:lnTo>
                    <a:pt x="6271" y="5872"/>
                  </a:lnTo>
                  <a:cubicBezTo>
                    <a:pt x="7072" y="6206"/>
                    <a:pt x="8740" y="6740"/>
                    <a:pt x="10674" y="7273"/>
                  </a:cubicBezTo>
                  <a:cubicBezTo>
                    <a:pt x="11775" y="7574"/>
                    <a:pt x="12776" y="7840"/>
                    <a:pt x="13610" y="8041"/>
                  </a:cubicBezTo>
                  <a:cubicBezTo>
                    <a:pt x="13610" y="7907"/>
                    <a:pt x="13610" y="7774"/>
                    <a:pt x="13577" y="7707"/>
                  </a:cubicBezTo>
                  <a:cubicBezTo>
                    <a:pt x="12676" y="7407"/>
                    <a:pt x="11742" y="7173"/>
                    <a:pt x="10674" y="6873"/>
                  </a:cubicBezTo>
                  <a:cubicBezTo>
                    <a:pt x="8640" y="6273"/>
                    <a:pt x="6905" y="5839"/>
                    <a:pt x="6105" y="5672"/>
                  </a:cubicBezTo>
                  <a:cubicBezTo>
                    <a:pt x="5018" y="2414"/>
                    <a:pt x="4192" y="0"/>
                    <a:pt x="4106" y="0"/>
                  </a:cubicBezTo>
                  <a:close/>
                </a:path>
              </a:pathLst>
            </a:custGeom>
            <a:solidFill>
              <a:srgbClr val="FFA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50"/>
            <p:cNvSpPr/>
            <p:nvPr/>
          </p:nvSpPr>
          <p:spPr>
            <a:xfrm>
              <a:off x="1700550" y="4360225"/>
              <a:ext cx="396975" cy="293575"/>
            </a:xfrm>
            <a:custGeom>
              <a:avLst/>
              <a:gdLst/>
              <a:ahLst/>
              <a:cxnLst/>
              <a:rect l="l" t="t" r="r" b="b"/>
              <a:pathLst>
                <a:path w="15879" h="11743" extrusionOk="0">
                  <a:moveTo>
                    <a:pt x="3737" y="1"/>
                  </a:moveTo>
                  <a:cubicBezTo>
                    <a:pt x="3603" y="67"/>
                    <a:pt x="3470" y="101"/>
                    <a:pt x="3370" y="201"/>
                  </a:cubicBezTo>
                  <a:cubicBezTo>
                    <a:pt x="4037" y="501"/>
                    <a:pt x="4804" y="768"/>
                    <a:pt x="5605" y="1101"/>
                  </a:cubicBezTo>
                  <a:cubicBezTo>
                    <a:pt x="7606" y="1935"/>
                    <a:pt x="9274" y="2736"/>
                    <a:pt x="9941" y="3003"/>
                  </a:cubicBezTo>
                  <a:cubicBezTo>
                    <a:pt x="9607" y="3103"/>
                    <a:pt x="9274" y="3270"/>
                    <a:pt x="8974" y="3403"/>
                  </a:cubicBezTo>
                  <a:cubicBezTo>
                    <a:pt x="7906" y="3903"/>
                    <a:pt x="6906" y="4370"/>
                    <a:pt x="5972" y="4871"/>
                  </a:cubicBezTo>
                  <a:cubicBezTo>
                    <a:pt x="5738" y="4771"/>
                    <a:pt x="5371" y="4671"/>
                    <a:pt x="4904" y="4537"/>
                  </a:cubicBezTo>
                  <a:cubicBezTo>
                    <a:pt x="4003" y="4270"/>
                    <a:pt x="2869" y="4004"/>
                    <a:pt x="1502" y="3703"/>
                  </a:cubicBezTo>
                  <a:cubicBezTo>
                    <a:pt x="1068" y="3570"/>
                    <a:pt x="601" y="3503"/>
                    <a:pt x="167" y="3403"/>
                  </a:cubicBezTo>
                  <a:cubicBezTo>
                    <a:pt x="134" y="3436"/>
                    <a:pt x="134" y="3503"/>
                    <a:pt x="101" y="3537"/>
                  </a:cubicBezTo>
                  <a:cubicBezTo>
                    <a:pt x="67" y="3570"/>
                    <a:pt x="1" y="3670"/>
                    <a:pt x="1" y="3703"/>
                  </a:cubicBezTo>
                  <a:cubicBezTo>
                    <a:pt x="468" y="3837"/>
                    <a:pt x="968" y="3903"/>
                    <a:pt x="1468" y="4037"/>
                  </a:cubicBezTo>
                  <a:cubicBezTo>
                    <a:pt x="3403" y="4437"/>
                    <a:pt x="5071" y="4837"/>
                    <a:pt x="5838" y="4938"/>
                  </a:cubicBezTo>
                  <a:cubicBezTo>
                    <a:pt x="4737" y="5538"/>
                    <a:pt x="3737" y="6072"/>
                    <a:pt x="2903" y="6572"/>
                  </a:cubicBezTo>
                  <a:cubicBezTo>
                    <a:pt x="2135" y="7039"/>
                    <a:pt x="1502" y="7373"/>
                    <a:pt x="1101" y="7673"/>
                  </a:cubicBezTo>
                  <a:cubicBezTo>
                    <a:pt x="668" y="7906"/>
                    <a:pt x="468" y="8073"/>
                    <a:pt x="468" y="8107"/>
                  </a:cubicBezTo>
                  <a:cubicBezTo>
                    <a:pt x="468" y="8118"/>
                    <a:pt x="475" y="8124"/>
                    <a:pt x="491" y="8124"/>
                  </a:cubicBezTo>
                  <a:cubicBezTo>
                    <a:pt x="564" y="8124"/>
                    <a:pt x="809" y="7994"/>
                    <a:pt x="1168" y="7773"/>
                  </a:cubicBezTo>
                  <a:cubicBezTo>
                    <a:pt x="1769" y="7439"/>
                    <a:pt x="2402" y="7173"/>
                    <a:pt x="3003" y="6839"/>
                  </a:cubicBezTo>
                  <a:cubicBezTo>
                    <a:pt x="3937" y="6339"/>
                    <a:pt x="5071" y="5771"/>
                    <a:pt x="6305" y="5171"/>
                  </a:cubicBezTo>
                  <a:lnTo>
                    <a:pt x="6305" y="5171"/>
                  </a:lnTo>
                  <a:cubicBezTo>
                    <a:pt x="6138" y="5771"/>
                    <a:pt x="5771" y="7539"/>
                    <a:pt x="5304" y="9574"/>
                  </a:cubicBezTo>
                  <a:cubicBezTo>
                    <a:pt x="5138" y="10375"/>
                    <a:pt x="4971" y="11109"/>
                    <a:pt x="4804" y="11742"/>
                  </a:cubicBezTo>
                  <a:lnTo>
                    <a:pt x="5138" y="11742"/>
                  </a:lnTo>
                  <a:cubicBezTo>
                    <a:pt x="5304" y="11109"/>
                    <a:pt x="5471" y="10408"/>
                    <a:pt x="5671" y="9608"/>
                  </a:cubicBezTo>
                  <a:cubicBezTo>
                    <a:pt x="5972" y="8340"/>
                    <a:pt x="6172" y="7106"/>
                    <a:pt x="6305" y="6272"/>
                  </a:cubicBezTo>
                  <a:cubicBezTo>
                    <a:pt x="6405" y="5705"/>
                    <a:pt x="6439" y="5271"/>
                    <a:pt x="6439" y="5071"/>
                  </a:cubicBezTo>
                  <a:cubicBezTo>
                    <a:pt x="7306" y="4671"/>
                    <a:pt x="8240" y="4204"/>
                    <a:pt x="9174" y="3770"/>
                  </a:cubicBezTo>
                  <a:cubicBezTo>
                    <a:pt x="9507" y="3603"/>
                    <a:pt x="9841" y="3503"/>
                    <a:pt x="10175" y="3336"/>
                  </a:cubicBezTo>
                  <a:lnTo>
                    <a:pt x="10175" y="3336"/>
                  </a:lnTo>
                  <a:cubicBezTo>
                    <a:pt x="10108" y="3937"/>
                    <a:pt x="9941" y="5972"/>
                    <a:pt x="9841" y="8440"/>
                  </a:cubicBezTo>
                  <a:cubicBezTo>
                    <a:pt x="9808" y="9407"/>
                    <a:pt x="9774" y="10341"/>
                    <a:pt x="9774" y="11109"/>
                  </a:cubicBezTo>
                  <a:cubicBezTo>
                    <a:pt x="9908" y="11075"/>
                    <a:pt x="9974" y="11042"/>
                    <a:pt x="10108" y="10975"/>
                  </a:cubicBezTo>
                  <a:cubicBezTo>
                    <a:pt x="10141" y="10241"/>
                    <a:pt x="10175" y="9374"/>
                    <a:pt x="10241" y="8473"/>
                  </a:cubicBezTo>
                  <a:cubicBezTo>
                    <a:pt x="10341" y="5972"/>
                    <a:pt x="10341" y="3903"/>
                    <a:pt x="10308" y="3336"/>
                  </a:cubicBezTo>
                  <a:cubicBezTo>
                    <a:pt x="12343" y="2436"/>
                    <a:pt x="14177" y="1702"/>
                    <a:pt x="15578" y="1168"/>
                  </a:cubicBezTo>
                  <a:cubicBezTo>
                    <a:pt x="15578" y="1035"/>
                    <a:pt x="15712" y="1001"/>
                    <a:pt x="15879" y="901"/>
                  </a:cubicBezTo>
                  <a:lnTo>
                    <a:pt x="15645" y="735"/>
                  </a:lnTo>
                  <a:cubicBezTo>
                    <a:pt x="15578" y="768"/>
                    <a:pt x="15445" y="835"/>
                    <a:pt x="15378" y="835"/>
                  </a:cubicBezTo>
                  <a:cubicBezTo>
                    <a:pt x="13944" y="1335"/>
                    <a:pt x="12109" y="2035"/>
                    <a:pt x="10074" y="2903"/>
                  </a:cubicBezTo>
                  <a:cubicBezTo>
                    <a:pt x="9841" y="2769"/>
                    <a:pt x="9474" y="2569"/>
                    <a:pt x="8974" y="2269"/>
                  </a:cubicBezTo>
                  <a:cubicBezTo>
                    <a:pt x="8173" y="1869"/>
                    <a:pt x="7039" y="1335"/>
                    <a:pt x="5771" y="768"/>
                  </a:cubicBezTo>
                  <a:cubicBezTo>
                    <a:pt x="5071" y="501"/>
                    <a:pt x="4370" y="201"/>
                    <a:pt x="3737" y="1"/>
                  </a:cubicBezTo>
                  <a:close/>
                </a:path>
              </a:pathLst>
            </a:custGeom>
            <a:solidFill>
              <a:srgbClr val="20B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50"/>
            <p:cNvSpPr/>
            <p:nvPr/>
          </p:nvSpPr>
          <p:spPr>
            <a:xfrm>
              <a:off x="1672200" y="3919075"/>
              <a:ext cx="415325" cy="333600"/>
            </a:xfrm>
            <a:custGeom>
              <a:avLst/>
              <a:gdLst/>
              <a:ahLst/>
              <a:cxnLst/>
              <a:rect l="l" t="t" r="r" b="b"/>
              <a:pathLst>
                <a:path w="16613" h="13344" extrusionOk="0">
                  <a:moveTo>
                    <a:pt x="7072" y="1"/>
                  </a:moveTo>
                  <a:lnTo>
                    <a:pt x="7072" y="1"/>
                  </a:lnTo>
                  <a:cubicBezTo>
                    <a:pt x="7206" y="568"/>
                    <a:pt x="7339" y="1235"/>
                    <a:pt x="7439" y="1969"/>
                  </a:cubicBezTo>
                  <a:cubicBezTo>
                    <a:pt x="7773" y="3970"/>
                    <a:pt x="8006" y="5705"/>
                    <a:pt x="8073" y="6339"/>
                  </a:cubicBezTo>
                  <a:cubicBezTo>
                    <a:pt x="6538" y="5571"/>
                    <a:pt x="5071" y="4971"/>
                    <a:pt x="3937" y="4537"/>
                  </a:cubicBezTo>
                  <a:cubicBezTo>
                    <a:pt x="3236" y="4237"/>
                    <a:pt x="2602" y="4070"/>
                    <a:pt x="2235" y="3970"/>
                  </a:cubicBezTo>
                  <a:cubicBezTo>
                    <a:pt x="1835" y="3837"/>
                    <a:pt x="1602" y="3803"/>
                    <a:pt x="1568" y="3803"/>
                  </a:cubicBezTo>
                  <a:cubicBezTo>
                    <a:pt x="1568" y="3837"/>
                    <a:pt x="2436" y="4204"/>
                    <a:pt x="3870" y="4804"/>
                  </a:cubicBezTo>
                  <a:cubicBezTo>
                    <a:pt x="4937" y="5238"/>
                    <a:pt x="6372" y="5872"/>
                    <a:pt x="7906" y="6639"/>
                  </a:cubicBezTo>
                  <a:cubicBezTo>
                    <a:pt x="7673" y="6672"/>
                    <a:pt x="7272" y="6739"/>
                    <a:pt x="6839" y="6872"/>
                  </a:cubicBezTo>
                  <a:cubicBezTo>
                    <a:pt x="5438" y="7206"/>
                    <a:pt x="4337" y="7473"/>
                    <a:pt x="3169" y="7740"/>
                  </a:cubicBezTo>
                  <a:cubicBezTo>
                    <a:pt x="2169" y="8006"/>
                    <a:pt x="1168" y="8240"/>
                    <a:pt x="0" y="8507"/>
                  </a:cubicBezTo>
                  <a:lnTo>
                    <a:pt x="101" y="8740"/>
                  </a:lnTo>
                  <a:cubicBezTo>
                    <a:pt x="968" y="8574"/>
                    <a:pt x="2069" y="8340"/>
                    <a:pt x="3236" y="8073"/>
                  </a:cubicBezTo>
                  <a:cubicBezTo>
                    <a:pt x="4637" y="7740"/>
                    <a:pt x="5938" y="7373"/>
                    <a:pt x="6872" y="7072"/>
                  </a:cubicBezTo>
                  <a:cubicBezTo>
                    <a:pt x="7406" y="6906"/>
                    <a:pt x="7773" y="6806"/>
                    <a:pt x="8040" y="6706"/>
                  </a:cubicBezTo>
                  <a:cubicBezTo>
                    <a:pt x="8440" y="6906"/>
                    <a:pt x="8807" y="7139"/>
                    <a:pt x="9240" y="7339"/>
                  </a:cubicBezTo>
                  <a:cubicBezTo>
                    <a:pt x="10541" y="8006"/>
                    <a:pt x="11709" y="8707"/>
                    <a:pt x="12743" y="9307"/>
                  </a:cubicBezTo>
                  <a:cubicBezTo>
                    <a:pt x="12409" y="9407"/>
                    <a:pt x="11809" y="9574"/>
                    <a:pt x="11108" y="9874"/>
                  </a:cubicBezTo>
                  <a:cubicBezTo>
                    <a:pt x="9874" y="10341"/>
                    <a:pt x="8206" y="11009"/>
                    <a:pt x="6372" y="11809"/>
                  </a:cubicBezTo>
                  <a:cubicBezTo>
                    <a:pt x="5271" y="12243"/>
                    <a:pt x="4237" y="12710"/>
                    <a:pt x="3370" y="13143"/>
                  </a:cubicBezTo>
                  <a:cubicBezTo>
                    <a:pt x="3436" y="13210"/>
                    <a:pt x="3570" y="13310"/>
                    <a:pt x="3636" y="13344"/>
                  </a:cubicBezTo>
                  <a:cubicBezTo>
                    <a:pt x="4604" y="12910"/>
                    <a:pt x="5538" y="12510"/>
                    <a:pt x="6538" y="12076"/>
                  </a:cubicBezTo>
                  <a:cubicBezTo>
                    <a:pt x="8173" y="11409"/>
                    <a:pt x="9641" y="10742"/>
                    <a:pt x="11242" y="10075"/>
                  </a:cubicBezTo>
                  <a:cubicBezTo>
                    <a:pt x="11976" y="9741"/>
                    <a:pt x="12576" y="9508"/>
                    <a:pt x="12910" y="9374"/>
                  </a:cubicBezTo>
                  <a:cubicBezTo>
                    <a:pt x="13477" y="9708"/>
                    <a:pt x="14044" y="10041"/>
                    <a:pt x="14477" y="10375"/>
                  </a:cubicBezTo>
                  <a:cubicBezTo>
                    <a:pt x="15740" y="11184"/>
                    <a:pt x="16531" y="11711"/>
                    <a:pt x="16607" y="11711"/>
                  </a:cubicBezTo>
                  <a:cubicBezTo>
                    <a:pt x="16610" y="11711"/>
                    <a:pt x="16611" y="11710"/>
                    <a:pt x="16612" y="11709"/>
                  </a:cubicBezTo>
                  <a:cubicBezTo>
                    <a:pt x="16579" y="11676"/>
                    <a:pt x="16412" y="11509"/>
                    <a:pt x="16079" y="11242"/>
                  </a:cubicBezTo>
                  <a:cubicBezTo>
                    <a:pt x="15745" y="10975"/>
                    <a:pt x="15245" y="10642"/>
                    <a:pt x="14611" y="10175"/>
                  </a:cubicBezTo>
                  <a:cubicBezTo>
                    <a:pt x="14177" y="9841"/>
                    <a:pt x="13610" y="9508"/>
                    <a:pt x="13043" y="9141"/>
                  </a:cubicBezTo>
                  <a:cubicBezTo>
                    <a:pt x="13043" y="8874"/>
                    <a:pt x="13043" y="8373"/>
                    <a:pt x="13010" y="7706"/>
                  </a:cubicBezTo>
                  <a:cubicBezTo>
                    <a:pt x="12943" y="6706"/>
                    <a:pt x="12843" y="5338"/>
                    <a:pt x="12676" y="3803"/>
                  </a:cubicBezTo>
                  <a:cubicBezTo>
                    <a:pt x="12576" y="3003"/>
                    <a:pt x="12443" y="2236"/>
                    <a:pt x="12376" y="1535"/>
                  </a:cubicBezTo>
                  <a:cubicBezTo>
                    <a:pt x="12243" y="1468"/>
                    <a:pt x="12109" y="1402"/>
                    <a:pt x="12009" y="1335"/>
                  </a:cubicBezTo>
                  <a:lnTo>
                    <a:pt x="12009" y="1335"/>
                  </a:lnTo>
                  <a:cubicBezTo>
                    <a:pt x="12076" y="2202"/>
                    <a:pt x="12209" y="3003"/>
                    <a:pt x="12276" y="3837"/>
                  </a:cubicBezTo>
                  <a:cubicBezTo>
                    <a:pt x="12409" y="5071"/>
                    <a:pt x="12543" y="6239"/>
                    <a:pt x="12710" y="7706"/>
                  </a:cubicBezTo>
                  <a:cubicBezTo>
                    <a:pt x="12776" y="8307"/>
                    <a:pt x="12843" y="8740"/>
                    <a:pt x="12876" y="9041"/>
                  </a:cubicBezTo>
                  <a:cubicBezTo>
                    <a:pt x="11876" y="8407"/>
                    <a:pt x="10675" y="7706"/>
                    <a:pt x="9407" y="7039"/>
                  </a:cubicBezTo>
                  <a:cubicBezTo>
                    <a:pt x="9007" y="6839"/>
                    <a:pt x="8573" y="6572"/>
                    <a:pt x="8173" y="6405"/>
                  </a:cubicBezTo>
                  <a:lnTo>
                    <a:pt x="8173" y="5204"/>
                  </a:lnTo>
                  <a:cubicBezTo>
                    <a:pt x="8106" y="4371"/>
                    <a:pt x="8006" y="3203"/>
                    <a:pt x="7773" y="1902"/>
                  </a:cubicBezTo>
                  <a:cubicBezTo>
                    <a:pt x="7673" y="1235"/>
                    <a:pt x="7539" y="635"/>
                    <a:pt x="7406" y="34"/>
                  </a:cubicBezTo>
                  <a:cubicBezTo>
                    <a:pt x="7272" y="34"/>
                    <a:pt x="7206" y="34"/>
                    <a:pt x="7072" y="1"/>
                  </a:cubicBezTo>
                  <a:close/>
                </a:path>
              </a:pathLst>
            </a:custGeom>
            <a:solidFill>
              <a:srgbClr val="FFA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50"/>
            <p:cNvSpPr/>
            <p:nvPr/>
          </p:nvSpPr>
          <p:spPr>
            <a:xfrm>
              <a:off x="2585350" y="3357850"/>
              <a:ext cx="456175" cy="673925"/>
            </a:xfrm>
            <a:custGeom>
              <a:avLst/>
              <a:gdLst/>
              <a:ahLst/>
              <a:cxnLst/>
              <a:rect l="l" t="t" r="r" b="b"/>
              <a:pathLst>
                <a:path w="18247" h="26957" extrusionOk="0">
                  <a:moveTo>
                    <a:pt x="3793" y="22688"/>
                  </a:moveTo>
                  <a:cubicBezTo>
                    <a:pt x="3785" y="22698"/>
                    <a:pt x="3778" y="22707"/>
                    <a:pt x="3770" y="22717"/>
                  </a:cubicBezTo>
                  <a:cubicBezTo>
                    <a:pt x="3770" y="22703"/>
                    <a:pt x="3780" y="22695"/>
                    <a:pt x="3793" y="22688"/>
                  </a:cubicBezTo>
                  <a:close/>
                  <a:moveTo>
                    <a:pt x="9441" y="0"/>
                  </a:moveTo>
                  <a:cubicBezTo>
                    <a:pt x="8173" y="1501"/>
                    <a:pt x="7739" y="3636"/>
                    <a:pt x="7706" y="5604"/>
                  </a:cubicBezTo>
                  <a:cubicBezTo>
                    <a:pt x="7673" y="7606"/>
                    <a:pt x="7940" y="9607"/>
                    <a:pt x="7873" y="11575"/>
                  </a:cubicBezTo>
                  <a:cubicBezTo>
                    <a:pt x="7873" y="11675"/>
                    <a:pt x="7873" y="11809"/>
                    <a:pt x="7839" y="11942"/>
                  </a:cubicBezTo>
                  <a:cubicBezTo>
                    <a:pt x="7439" y="13176"/>
                    <a:pt x="7039" y="14577"/>
                    <a:pt x="6505" y="15945"/>
                  </a:cubicBezTo>
                  <a:cubicBezTo>
                    <a:pt x="7739" y="11475"/>
                    <a:pt x="6205" y="6438"/>
                    <a:pt x="4003" y="2535"/>
                  </a:cubicBezTo>
                  <a:cubicBezTo>
                    <a:pt x="3036" y="4937"/>
                    <a:pt x="3270" y="7639"/>
                    <a:pt x="3903" y="10141"/>
                  </a:cubicBezTo>
                  <a:cubicBezTo>
                    <a:pt x="4504" y="12509"/>
                    <a:pt x="5404" y="14844"/>
                    <a:pt x="6005" y="17246"/>
                  </a:cubicBezTo>
                  <a:cubicBezTo>
                    <a:pt x="5504" y="18447"/>
                    <a:pt x="4937" y="19581"/>
                    <a:pt x="4404" y="20615"/>
                  </a:cubicBezTo>
                  <a:cubicBezTo>
                    <a:pt x="4070" y="21249"/>
                    <a:pt x="3737" y="21849"/>
                    <a:pt x="3403" y="22416"/>
                  </a:cubicBezTo>
                  <a:cubicBezTo>
                    <a:pt x="4737" y="17913"/>
                    <a:pt x="3169" y="12810"/>
                    <a:pt x="935" y="8907"/>
                  </a:cubicBezTo>
                  <a:cubicBezTo>
                    <a:pt x="1" y="11275"/>
                    <a:pt x="234" y="13977"/>
                    <a:pt x="868" y="16479"/>
                  </a:cubicBezTo>
                  <a:cubicBezTo>
                    <a:pt x="1435" y="18780"/>
                    <a:pt x="2336" y="21015"/>
                    <a:pt x="2869" y="23317"/>
                  </a:cubicBezTo>
                  <a:lnTo>
                    <a:pt x="2502" y="23951"/>
                  </a:lnTo>
                  <a:cubicBezTo>
                    <a:pt x="1335" y="25819"/>
                    <a:pt x="501" y="26920"/>
                    <a:pt x="568" y="26953"/>
                  </a:cubicBezTo>
                  <a:cubicBezTo>
                    <a:pt x="570" y="26955"/>
                    <a:pt x="573" y="26956"/>
                    <a:pt x="577" y="26956"/>
                  </a:cubicBezTo>
                  <a:cubicBezTo>
                    <a:pt x="635" y="26956"/>
                    <a:pt x="891" y="26722"/>
                    <a:pt x="1235" y="26252"/>
                  </a:cubicBezTo>
                  <a:cubicBezTo>
                    <a:pt x="1435" y="25986"/>
                    <a:pt x="1702" y="25685"/>
                    <a:pt x="1935" y="25352"/>
                  </a:cubicBezTo>
                  <a:cubicBezTo>
                    <a:pt x="2202" y="25018"/>
                    <a:pt x="2502" y="24685"/>
                    <a:pt x="2736" y="24284"/>
                  </a:cubicBezTo>
                  <a:cubicBezTo>
                    <a:pt x="5004" y="23284"/>
                    <a:pt x="7406" y="22617"/>
                    <a:pt x="9674" y="21649"/>
                  </a:cubicBezTo>
                  <a:cubicBezTo>
                    <a:pt x="12042" y="20648"/>
                    <a:pt x="14344" y="19181"/>
                    <a:pt x="15678" y="17013"/>
                  </a:cubicBezTo>
                  <a:lnTo>
                    <a:pt x="15678" y="17013"/>
                  </a:lnTo>
                  <a:cubicBezTo>
                    <a:pt x="11470" y="17600"/>
                    <a:pt x="6815" y="19208"/>
                    <a:pt x="3960" y="22493"/>
                  </a:cubicBezTo>
                  <a:lnTo>
                    <a:pt x="3960" y="22493"/>
                  </a:lnTo>
                  <a:cubicBezTo>
                    <a:pt x="4312" y="22031"/>
                    <a:pt x="4638" y="21514"/>
                    <a:pt x="4937" y="20915"/>
                  </a:cubicBezTo>
                  <a:cubicBezTo>
                    <a:pt x="5504" y="19915"/>
                    <a:pt x="6038" y="18780"/>
                    <a:pt x="6539" y="17613"/>
                  </a:cubicBezTo>
                  <a:cubicBezTo>
                    <a:pt x="8573" y="16412"/>
                    <a:pt x="10775" y="15478"/>
                    <a:pt x="12876" y="14277"/>
                  </a:cubicBezTo>
                  <a:cubicBezTo>
                    <a:pt x="15078" y="12976"/>
                    <a:pt x="17213" y="11275"/>
                    <a:pt x="18247" y="8940"/>
                  </a:cubicBezTo>
                  <a:lnTo>
                    <a:pt x="18247" y="8940"/>
                  </a:lnTo>
                  <a:cubicBezTo>
                    <a:pt x="14077" y="10007"/>
                    <a:pt x="9541" y="12276"/>
                    <a:pt x="7172" y="16012"/>
                  </a:cubicBezTo>
                  <a:cubicBezTo>
                    <a:pt x="7606" y="14811"/>
                    <a:pt x="7940" y="13643"/>
                    <a:pt x="8273" y="12576"/>
                  </a:cubicBezTo>
                  <a:cubicBezTo>
                    <a:pt x="9107" y="10675"/>
                    <a:pt x="9908" y="8773"/>
                    <a:pt x="10275" y="6772"/>
                  </a:cubicBezTo>
                  <a:cubicBezTo>
                    <a:pt x="10708" y="4470"/>
                    <a:pt x="10575" y="2002"/>
                    <a:pt x="9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50"/>
            <p:cNvSpPr/>
            <p:nvPr/>
          </p:nvSpPr>
          <p:spPr>
            <a:xfrm>
              <a:off x="1894025" y="3694500"/>
              <a:ext cx="1159175" cy="1127550"/>
            </a:xfrm>
            <a:custGeom>
              <a:avLst/>
              <a:gdLst/>
              <a:ahLst/>
              <a:cxnLst/>
              <a:rect l="l" t="t" r="r" b="b"/>
              <a:pathLst>
                <a:path w="46367" h="45102" extrusionOk="0">
                  <a:moveTo>
                    <a:pt x="27553" y="15222"/>
                  </a:moveTo>
                  <a:cubicBezTo>
                    <a:pt x="27520" y="15355"/>
                    <a:pt x="27487" y="15522"/>
                    <a:pt x="27487" y="15655"/>
                  </a:cubicBezTo>
                  <a:cubicBezTo>
                    <a:pt x="27220" y="16989"/>
                    <a:pt x="27854" y="18290"/>
                    <a:pt x="28588" y="19558"/>
                  </a:cubicBezTo>
                  <a:cubicBezTo>
                    <a:pt x="29321" y="20859"/>
                    <a:pt x="30155" y="22060"/>
                    <a:pt x="31390" y="22527"/>
                  </a:cubicBezTo>
                  <a:cubicBezTo>
                    <a:pt x="31523" y="22560"/>
                    <a:pt x="31690" y="22627"/>
                    <a:pt x="31823" y="22660"/>
                  </a:cubicBezTo>
                  <a:cubicBezTo>
                    <a:pt x="31690" y="22694"/>
                    <a:pt x="31523" y="22727"/>
                    <a:pt x="31390" y="22794"/>
                  </a:cubicBezTo>
                  <a:cubicBezTo>
                    <a:pt x="30089" y="23227"/>
                    <a:pt x="29255" y="24395"/>
                    <a:pt x="28554" y="25696"/>
                  </a:cubicBezTo>
                  <a:cubicBezTo>
                    <a:pt x="27754" y="26963"/>
                    <a:pt x="27153" y="28231"/>
                    <a:pt x="27387" y="29565"/>
                  </a:cubicBezTo>
                  <a:cubicBezTo>
                    <a:pt x="27420" y="29732"/>
                    <a:pt x="27420" y="29865"/>
                    <a:pt x="27453" y="29999"/>
                  </a:cubicBezTo>
                  <a:cubicBezTo>
                    <a:pt x="27253" y="29899"/>
                    <a:pt x="27187" y="29799"/>
                    <a:pt x="27053" y="29699"/>
                  </a:cubicBezTo>
                  <a:cubicBezTo>
                    <a:pt x="26129" y="28897"/>
                    <a:pt x="24805" y="28694"/>
                    <a:pt x="23478" y="28694"/>
                  </a:cubicBezTo>
                  <a:cubicBezTo>
                    <a:pt x="23369" y="28694"/>
                    <a:pt x="23259" y="28695"/>
                    <a:pt x="23150" y="28698"/>
                  </a:cubicBezTo>
                  <a:cubicBezTo>
                    <a:pt x="22979" y="28694"/>
                    <a:pt x="22808" y="28691"/>
                    <a:pt x="22637" y="28691"/>
                  </a:cubicBezTo>
                  <a:cubicBezTo>
                    <a:pt x="21346" y="28691"/>
                    <a:pt x="20094" y="28836"/>
                    <a:pt x="19181" y="29632"/>
                  </a:cubicBezTo>
                  <a:cubicBezTo>
                    <a:pt x="19047" y="29699"/>
                    <a:pt x="18981" y="29832"/>
                    <a:pt x="18847" y="29899"/>
                  </a:cubicBezTo>
                  <a:cubicBezTo>
                    <a:pt x="18881" y="29799"/>
                    <a:pt x="18914" y="29632"/>
                    <a:pt x="18914" y="29498"/>
                  </a:cubicBezTo>
                  <a:cubicBezTo>
                    <a:pt x="19181" y="28164"/>
                    <a:pt x="18580" y="26863"/>
                    <a:pt x="17880" y="25562"/>
                  </a:cubicBezTo>
                  <a:cubicBezTo>
                    <a:pt x="17213" y="24295"/>
                    <a:pt x="16379" y="23060"/>
                    <a:pt x="15145" y="22560"/>
                  </a:cubicBezTo>
                  <a:cubicBezTo>
                    <a:pt x="15011" y="22527"/>
                    <a:pt x="14844" y="22493"/>
                    <a:pt x="14711" y="22393"/>
                  </a:cubicBezTo>
                  <a:cubicBezTo>
                    <a:pt x="14844" y="22360"/>
                    <a:pt x="15011" y="22327"/>
                    <a:pt x="15145" y="22293"/>
                  </a:cubicBezTo>
                  <a:cubicBezTo>
                    <a:pt x="16412" y="21860"/>
                    <a:pt x="17246" y="20692"/>
                    <a:pt x="18013" y="19391"/>
                  </a:cubicBezTo>
                  <a:cubicBezTo>
                    <a:pt x="18814" y="18157"/>
                    <a:pt x="19414" y="16856"/>
                    <a:pt x="19248" y="15522"/>
                  </a:cubicBezTo>
                  <a:lnTo>
                    <a:pt x="19248" y="15488"/>
                  </a:lnTo>
                  <a:lnTo>
                    <a:pt x="19314" y="15522"/>
                  </a:lnTo>
                  <a:cubicBezTo>
                    <a:pt x="20258" y="16313"/>
                    <a:pt x="21508" y="16494"/>
                    <a:pt x="22861" y="16494"/>
                  </a:cubicBezTo>
                  <a:cubicBezTo>
                    <a:pt x="22990" y="16494"/>
                    <a:pt x="23120" y="16492"/>
                    <a:pt x="23250" y="16489"/>
                  </a:cubicBezTo>
                  <a:cubicBezTo>
                    <a:pt x="23378" y="16492"/>
                    <a:pt x="23506" y="16494"/>
                    <a:pt x="23634" y="16494"/>
                  </a:cubicBezTo>
                  <a:cubicBezTo>
                    <a:pt x="24970" y="16494"/>
                    <a:pt x="26276" y="16313"/>
                    <a:pt x="27220" y="15522"/>
                  </a:cubicBezTo>
                  <a:cubicBezTo>
                    <a:pt x="27353" y="15455"/>
                    <a:pt x="27420" y="15322"/>
                    <a:pt x="27553" y="15222"/>
                  </a:cubicBezTo>
                  <a:close/>
                  <a:moveTo>
                    <a:pt x="18095" y="0"/>
                  </a:moveTo>
                  <a:cubicBezTo>
                    <a:pt x="16412" y="0"/>
                    <a:pt x="14670" y="936"/>
                    <a:pt x="14010" y="2512"/>
                  </a:cubicBezTo>
                  <a:cubicBezTo>
                    <a:pt x="13610" y="3413"/>
                    <a:pt x="13577" y="4514"/>
                    <a:pt x="13710" y="5581"/>
                  </a:cubicBezTo>
                  <a:cubicBezTo>
                    <a:pt x="12843" y="4881"/>
                    <a:pt x="11876" y="4380"/>
                    <a:pt x="10908" y="4214"/>
                  </a:cubicBezTo>
                  <a:cubicBezTo>
                    <a:pt x="10728" y="4186"/>
                    <a:pt x="10549" y="4173"/>
                    <a:pt x="10371" y="4173"/>
                  </a:cubicBezTo>
                  <a:cubicBezTo>
                    <a:pt x="8597" y="4173"/>
                    <a:pt x="6938" y="5482"/>
                    <a:pt x="6272" y="7149"/>
                  </a:cubicBezTo>
                  <a:cubicBezTo>
                    <a:pt x="5604" y="8984"/>
                    <a:pt x="6038" y="11085"/>
                    <a:pt x="7206" y="12686"/>
                  </a:cubicBezTo>
                  <a:lnTo>
                    <a:pt x="7206" y="12720"/>
                  </a:lnTo>
                  <a:lnTo>
                    <a:pt x="7139" y="12720"/>
                  </a:lnTo>
                  <a:cubicBezTo>
                    <a:pt x="6831" y="12677"/>
                    <a:pt x="6519" y="12656"/>
                    <a:pt x="6205" y="12656"/>
                  </a:cubicBezTo>
                  <a:cubicBezTo>
                    <a:pt x="4547" y="12656"/>
                    <a:pt x="2868" y="13253"/>
                    <a:pt x="1802" y="14488"/>
                  </a:cubicBezTo>
                  <a:cubicBezTo>
                    <a:pt x="434" y="15922"/>
                    <a:pt x="167" y="18324"/>
                    <a:pt x="1268" y="19958"/>
                  </a:cubicBezTo>
                  <a:cubicBezTo>
                    <a:pt x="2002" y="20926"/>
                    <a:pt x="3203" y="21626"/>
                    <a:pt x="4537" y="22126"/>
                  </a:cubicBezTo>
                  <a:cubicBezTo>
                    <a:pt x="3203" y="22527"/>
                    <a:pt x="1935" y="23161"/>
                    <a:pt x="1201" y="24128"/>
                  </a:cubicBezTo>
                  <a:cubicBezTo>
                    <a:pt x="0" y="25662"/>
                    <a:pt x="201" y="28064"/>
                    <a:pt x="1435" y="29565"/>
                  </a:cubicBezTo>
                  <a:cubicBezTo>
                    <a:pt x="2556" y="30893"/>
                    <a:pt x="4303" y="31568"/>
                    <a:pt x="6030" y="31568"/>
                  </a:cubicBezTo>
                  <a:cubicBezTo>
                    <a:pt x="6256" y="31568"/>
                    <a:pt x="6481" y="31556"/>
                    <a:pt x="6705" y="31533"/>
                  </a:cubicBezTo>
                  <a:lnTo>
                    <a:pt x="6772" y="31533"/>
                  </a:lnTo>
                  <a:lnTo>
                    <a:pt x="6772" y="31567"/>
                  </a:lnTo>
                  <a:cubicBezTo>
                    <a:pt x="5571" y="33134"/>
                    <a:pt x="5037" y="35236"/>
                    <a:pt x="5604" y="37071"/>
                  </a:cubicBezTo>
                  <a:cubicBezTo>
                    <a:pt x="6199" y="38853"/>
                    <a:pt x="7936" y="40225"/>
                    <a:pt x="9744" y="40225"/>
                  </a:cubicBezTo>
                  <a:cubicBezTo>
                    <a:pt x="9865" y="40225"/>
                    <a:pt x="9986" y="40219"/>
                    <a:pt x="10108" y="40206"/>
                  </a:cubicBezTo>
                  <a:cubicBezTo>
                    <a:pt x="11342" y="40073"/>
                    <a:pt x="12543" y="39372"/>
                    <a:pt x="13610" y="38472"/>
                  </a:cubicBezTo>
                  <a:lnTo>
                    <a:pt x="13610" y="38472"/>
                  </a:lnTo>
                  <a:cubicBezTo>
                    <a:pt x="13343" y="39839"/>
                    <a:pt x="13243" y="41240"/>
                    <a:pt x="13710" y="42341"/>
                  </a:cubicBezTo>
                  <a:cubicBezTo>
                    <a:pt x="14350" y="43941"/>
                    <a:pt x="16080" y="44906"/>
                    <a:pt x="17818" y="44906"/>
                  </a:cubicBezTo>
                  <a:cubicBezTo>
                    <a:pt x="18073" y="44906"/>
                    <a:pt x="18328" y="44885"/>
                    <a:pt x="18580" y="44843"/>
                  </a:cubicBezTo>
                  <a:cubicBezTo>
                    <a:pt x="20515" y="44509"/>
                    <a:pt x="22116" y="43008"/>
                    <a:pt x="22917" y="41240"/>
                  </a:cubicBezTo>
                  <a:cubicBezTo>
                    <a:pt x="23684" y="43041"/>
                    <a:pt x="25218" y="44576"/>
                    <a:pt x="27153" y="45010"/>
                  </a:cubicBezTo>
                  <a:cubicBezTo>
                    <a:pt x="27446" y="45071"/>
                    <a:pt x="27747" y="45101"/>
                    <a:pt x="28048" y="45101"/>
                  </a:cubicBezTo>
                  <a:cubicBezTo>
                    <a:pt x="29701" y="45101"/>
                    <a:pt x="31385" y="44198"/>
                    <a:pt x="32090" y="42675"/>
                  </a:cubicBezTo>
                  <a:cubicBezTo>
                    <a:pt x="32590" y="41540"/>
                    <a:pt x="32557" y="40173"/>
                    <a:pt x="32324" y="38805"/>
                  </a:cubicBezTo>
                  <a:lnTo>
                    <a:pt x="32324" y="38805"/>
                  </a:lnTo>
                  <a:cubicBezTo>
                    <a:pt x="33358" y="39706"/>
                    <a:pt x="34525" y="40473"/>
                    <a:pt x="35726" y="40606"/>
                  </a:cubicBezTo>
                  <a:cubicBezTo>
                    <a:pt x="35885" y="40628"/>
                    <a:pt x="36045" y="40638"/>
                    <a:pt x="36203" y="40638"/>
                  </a:cubicBezTo>
                  <a:cubicBezTo>
                    <a:pt x="38004" y="40638"/>
                    <a:pt x="39716" y="39290"/>
                    <a:pt x="40329" y="37604"/>
                  </a:cubicBezTo>
                  <a:cubicBezTo>
                    <a:pt x="40996" y="35803"/>
                    <a:pt x="40496" y="33668"/>
                    <a:pt x="39295" y="32067"/>
                  </a:cubicBezTo>
                  <a:lnTo>
                    <a:pt x="39295" y="32034"/>
                  </a:lnTo>
                  <a:lnTo>
                    <a:pt x="39395" y="32034"/>
                  </a:lnTo>
                  <a:cubicBezTo>
                    <a:pt x="39670" y="32067"/>
                    <a:pt x="39950" y="32084"/>
                    <a:pt x="40231" y="32084"/>
                  </a:cubicBezTo>
                  <a:cubicBezTo>
                    <a:pt x="41896" y="32084"/>
                    <a:pt x="43619" y="31488"/>
                    <a:pt x="44732" y="30232"/>
                  </a:cubicBezTo>
                  <a:cubicBezTo>
                    <a:pt x="46033" y="28731"/>
                    <a:pt x="46334" y="26363"/>
                    <a:pt x="45166" y="24762"/>
                  </a:cubicBezTo>
                  <a:cubicBezTo>
                    <a:pt x="44432" y="23861"/>
                    <a:pt x="43198" y="23194"/>
                    <a:pt x="41864" y="22694"/>
                  </a:cubicBezTo>
                  <a:cubicBezTo>
                    <a:pt x="43198" y="22227"/>
                    <a:pt x="44432" y="21626"/>
                    <a:pt x="45166" y="20625"/>
                  </a:cubicBezTo>
                  <a:cubicBezTo>
                    <a:pt x="46367" y="19024"/>
                    <a:pt x="46100" y="16656"/>
                    <a:pt x="44832" y="15155"/>
                  </a:cubicBezTo>
                  <a:cubicBezTo>
                    <a:pt x="43753" y="13877"/>
                    <a:pt x="42045" y="13227"/>
                    <a:pt x="40388" y="13227"/>
                  </a:cubicBezTo>
                  <a:cubicBezTo>
                    <a:pt x="40099" y="13227"/>
                    <a:pt x="39811" y="13247"/>
                    <a:pt x="39529" y="13287"/>
                  </a:cubicBezTo>
                  <a:lnTo>
                    <a:pt x="39429" y="13287"/>
                  </a:lnTo>
                  <a:lnTo>
                    <a:pt x="39429" y="13220"/>
                  </a:lnTo>
                  <a:cubicBezTo>
                    <a:pt x="40596" y="11686"/>
                    <a:pt x="41163" y="9551"/>
                    <a:pt x="40529" y="7683"/>
                  </a:cubicBezTo>
                  <a:cubicBezTo>
                    <a:pt x="39941" y="5949"/>
                    <a:pt x="38204" y="4589"/>
                    <a:pt x="36410" y="4589"/>
                  </a:cubicBezTo>
                  <a:cubicBezTo>
                    <a:pt x="36271" y="4589"/>
                    <a:pt x="36132" y="4597"/>
                    <a:pt x="35993" y="4614"/>
                  </a:cubicBezTo>
                  <a:cubicBezTo>
                    <a:pt x="34759" y="4714"/>
                    <a:pt x="33558" y="5481"/>
                    <a:pt x="32524" y="6382"/>
                  </a:cubicBezTo>
                  <a:cubicBezTo>
                    <a:pt x="32791" y="5014"/>
                    <a:pt x="32857" y="3613"/>
                    <a:pt x="32357" y="2512"/>
                  </a:cubicBezTo>
                  <a:cubicBezTo>
                    <a:pt x="31667" y="960"/>
                    <a:pt x="29961" y="2"/>
                    <a:pt x="28243" y="2"/>
                  </a:cubicBezTo>
                  <a:cubicBezTo>
                    <a:pt x="27967" y="2"/>
                    <a:pt x="27692" y="27"/>
                    <a:pt x="27420" y="77"/>
                  </a:cubicBezTo>
                  <a:cubicBezTo>
                    <a:pt x="25519" y="478"/>
                    <a:pt x="23918" y="1979"/>
                    <a:pt x="23184" y="3780"/>
                  </a:cubicBezTo>
                  <a:cubicBezTo>
                    <a:pt x="22416" y="1979"/>
                    <a:pt x="20849" y="478"/>
                    <a:pt x="18914" y="77"/>
                  </a:cubicBezTo>
                  <a:cubicBezTo>
                    <a:pt x="18646" y="26"/>
                    <a:pt x="18371" y="0"/>
                    <a:pt x="18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50"/>
            <p:cNvSpPr/>
            <p:nvPr/>
          </p:nvSpPr>
          <p:spPr>
            <a:xfrm>
              <a:off x="2353525" y="3845675"/>
              <a:ext cx="82575" cy="227750"/>
            </a:xfrm>
            <a:custGeom>
              <a:avLst/>
              <a:gdLst/>
              <a:ahLst/>
              <a:cxnLst/>
              <a:rect l="l" t="t" r="r" b="b"/>
              <a:pathLst>
                <a:path w="3303" h="9110" extrusionOk="0">
                  <a:moveTo>
                    <a:pt x="137" y="1"/>
                  </a:moveTo>
                  <a:cubicBezTo>
                    <a:pt x="136" y="1"/>
                    <a:pt x="135" y="1"/>
                    <a:pt x="134" y="1"/>
                  </a:cubicBezTo>
                  <a:cubicBezTo>
                    <a:pt x="0" y="68"/>
                    <a:pt x="367" y="2170"/>
                    <a:pt x="1268" y="4671"/>
                  </a:cubicBezTo>
                  <a:cubicBezTo>
                    <a:pt x="2088" y="7197"/>
                    <a:pt x="3069" y="9109"/>
                    <a:pt x="3165" y="9109"/>
                  </a:cubicBezTo>
                  <a:cubicBezTo>
                    <a:pt x="3167" y="9109"/>
                    <a:pt x="3168" y="9109"/>
                    <a:pt x="3169" y="9108"/>
                  </a:cubicBezTo>
                  <a:cubicBezTo>
                    <a:pt x="3303" y="9041"/>
                    <a:pt x="2502" y="7073"/>
                    <a:pt x="1668" y="4571"/>
                  </a:cubicBezTo>
                  <a:cubicBezTo>
                    <a:pt x="841" y="2089"/>
                    <a:pt x="276" y="1"/>
                    <a:pt x="13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50"/>
            <p:cNvSpPr/>
            <p:nvPr/>
          </p:nvSpPr>
          <p:spPr>
            <a:xfrm>
              <a:off x="2512800" y="3845675"/>
              <a:ext cx="81750" cy="227725"/>
            </a:xfrm>
            <a:custGeom>
              <a:avLst/>
              <a:gdLst/>
              <a:ahLst/>
              <a:cxnLst/>
              <a:rect l="l" t="t" r="r" b="b"/>
              <a:pathLst>
                <a:path w="3270" h="9109" extrusionOk="0">
                  <a:moveTo>
                    <a:pt x="3166" y="1"/>
                  </a:moveTo>
                  <a:cubicBezTo>
                    <a:pt x="3027" y="1"/>
                    <a:pt x="2495" y="2056"/>
                    <a:pt x="1635" y="4538"/>
                  </a:cubicBezTo>
                  <a:cubicBezTo>
                    <a:pt x="801" y="7073"/>
                    <a:pt x="0" y="9074"/>
                    <a:pt x="134" y="9108"/>
                  </a:cubicBezTo>
                  <a:cubicBezTo>
                    <a:pt x="135" y="9108"/>
                    <a:pt x="136" y="9108"/>
                    <a:pt x="137" y="9108"/>
                  </a:cubicBezTo>
                  <a:cubicBezTo>
                    <a:pt x="251" y="9108"/>
                    <a:pt x="1242" y="7218"/>
                    <a:pt x="2069" y="4671"/>
                  </a:cubicBezTo>
                  <a:cubicBezTo>
                    <a:pt x="2903" y="2136"/>
                    <a:pt x="3269" y="1"/>
                    <a:pt x="3169" y="1"/>
                  </a:cubicBezTo>
                  <a:cubicBezTo>
                    <a:pt x="3168" y="1"/>
                    <a:pt x="3167" y="1"/>
                    <a:pt x="316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50"/>
            <p:cNvSpPr/>
            <p:nvPr/>
          </p:nvSpPr>
          <p:spPr>
            <a:xfrm>
              <a:off x="2466925" y="3860700"/>
              <a:ext cx="10875" cy="210175"/>
            </a:xfrm>
            <a:custGeom>
              <a:avLst/>
              <a:gdLst/>
              <a:ahLst/>
              <a:cxnLst/>
              <a:rect l="l" t="t" r="r" b="b"/>
              <a:pathLst>
                <a:path w="435" h="8407" extrusionOk="0">
                  <a:moveTo>
                    <a:pt x="234" y="1"/>
                  </a:moveTo>
                  <a:cubicBezTo>
                    <a:pt x="101" y="1"/>
                    <a:pt x="1" y="1869"/>
                    <a:pt x="1" y="4204"/>
                  </a:cubicBezTo>
                  <a:cubicBezTo>
                    <a:pt x="1" y="6505"/>
                    <a:pt x="101" y="8407"/>
                    <a:pt x="234" y="8407"/>
                  </a:cubicBezTo>
                  <a:cubicBezTo>
                    <a:pt x="334" y="8407"/>
                    <a:pt x="434" y="6539"/>
                    <a:pt x="434" y="4204"/>
                  </a:cubicBezTo>
                  <a:cubicBezTo>
                    <a:pt x="434" y="1869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50"/>
            <p:cNvSpPr/>
            <p:nvPr/>
          </p:nvSpPr>
          <p:spPr>
            <a:xfrm>
              <a:off x="2612025" y="3950700"/>
              <a:ext cx="164325" cy="180275"/>
            </a:xfrm>
            <a:custGeom>
              <a:avLst/>
              <a:gdLst/>
              <a:ahLst/>
              <a:cxnLst/>
              <a:rect l="l" t="t" r="r" b="b"/>
              <a:pathLst>
                <a:path w="6573" h="7211" extrusionOk="0">
                  <a:moveTo>
                    <a:pt x="6496" y="1"/>
                  </a:moveTo>
                  <a:cubicBezTo>
                    <a:pt x="6327" y="1"/>
                    <a:pt x="4697" y="1351"/>
                    <a:pt x="3003" y="3306"/>
                  </a:cubicBezTo>
                  <a:cubicBezTo>
                    <a:pt x="1202" y="5307"/>
                    <a:pt x="1" y="7142"/>
                    <a:pt x="101" y="7208"/>
                  </a:cubicBezTo>
                  <a:cubicBezTo>
                    <a:pt x="102" y="7210"/>
                    <a:pt x="104" y="7210"/>
                    <a:pt x="106" y="7210"/>
                  </a:cubicBezTo>
                  <a:cubicBezTo>
                    <a:pt x="219" y="7210"/>
                    <a:pt x="1536" y="5537"/>
                    <a:pt x="3303" y="3606"/>
                  </a:cubicBezTo>
                  <a:cubicBezTo>
                    <a:pt x="5038" y="1638"/>
                    <a:pt x="6572" y="103"/>
                    <a:pt x="6506" y="3"/>
                  </a:cubicBezTo>
                  <a:cubicBezTo>
                    <a:pt x="6503" y="2"/>
                    <a:pt x="6500" y="1"/>
                    <a:pt x="649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50"/>
            <p:cNvSpPr/>
            <p:nvPr/>
          </p:nvSpPr>
          <p:spPr>
            <a:xfrm>
              <a:off x="2656225" y="4157100"/>
              <a:ext cx="236025" cy="47600"/>
            </a:xfrm>
            <a:custGeom>
              <a:avLst/>
              <a:gdLst/>
              <a:ahLst/>
              <a:cxnLst/>
              <a:rect l="l" t="t" r="r" b="b"/>
              <a:pathLst>
                <a:path w="9441" h="1904" extrusionOk="0">
                  <a:moveTo>
                    <a:pt x="9336" y="0"/>
                  </a:moveTo>
                  <a:cubicBezTo>
                    <a:pt x="8946" y="0"/>
                    <a:pt x="7014" y="504"/>
                    <a:pt x="4704" y="954"/>
                  </a:cubicBezTo>
                  <a:cubicBezTo>
                    <a:pt x="2102" y="1454"/>
                    <a:pt x="1" y="1721"/>
                    <a:pt x="1" y="1855"/>
                  </a:cubicBezTo>
                  <a:cubicBezTo>
                    <a:pt x="1" y="1886"/>
                    <a:pt x="123" y="1903"/>
                    <a:pt x="345" y="1903"/>
                  </a:cubicBezTo>
                  <a:cubicBezTo>
                    <a:pt x="1051" y="1903"/>
                    <a:pt x="2766" y="1735"/>
                    <a:pt x="4771" y="1354"/>
                  </a:cubicBezTo>
                  <a:cubicBezTo>
                    <a:pt x="7406" y="854"/>
                    <a:pt x="9441" y="120"/>
                    <a:pt x="9408" y="20"/>
                  </a:cubicBezTo>
                  <a:cubicBezTo>
                    <a:pt x="9404" y="6"/>
                    <a:pt x="9380" y="0"/>
                    <a:pt x="9336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50"/>
            <p:cNvSpPr/>
            <p:nvPr/>
          </p:nvSpPr>
          <p:spPr>
            <a:xfrm>
              <a:off x="2635375" y="4060650"/>
              <a:ext cx="185175" cy="103725"/>
            </a:xfrm>
            <a:custGeom>
              <a:avLst/>
              <a:gdLst/>
              <a:ahLst/>
              <a:cxnLst/>
              <a:rect l="l" t="t" r="r" b="b"/>
              <a:pathLst>
                <a:path w="7407" h="4149" extrusionOk="0">
                  <a:moveTo>
                    <a:pt x="7352" y="0"/>
                  </a:moveTo>
                  <a:cubicBezTo>
                    <a:pt x="7149" y="0"/>
                    <a:pt x="5496" y="804"/>
                    <a:pt x="3604" y="1876"/>
                  </a:cubicBezTo>
                  <a:cubicBezTo>
                    <a:pt x="1569" y="3011"/>
                    <a:pt x="1" y="4011"/>
                    <a:pt x="68" y="4145"/>
                  </a:cubicBezTo>
                  <a:cubicBezTo>
                    <a:pt x="69" y="4147"/>
                    <a:pt x="73" y="4148"/>
                    <a:pt x="79" y="4148"/>
                  </a:cubicBezTo>
                  <a:cubicBezTo>
                    <a:pt x="232" y="4148"/>
                    <a:pt x="1911" y="3335"/>
                    <a:pt x="3837" y="2243"/>
                  </a:cubicBezTo>
                  <a:cubicBezTo>
                    <a:pt x="5838" y="1076"/>
                    <a:pt x="7406" y="75"/>
                    <a:pt x="7373" y="8"/>
                  </a:cubicBezTo>
                  <a:cubicBezTo>
                    <a:pt x="7371" y="3"/>
                    <a:pt x="7364" y="0"/>
                    <a:pt x="7352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50"/>
            <p:cNvSpPr/>
            <p:nvPr/>
          </p:nvSpPr>
          <p:spPr>
            <a:xfrm>
              <a:off x="2654575" y="4316175"/>
              <a:ext cx="236025" cy="51250"/>
            </a:xfrm>
            <a:custGeom>
              <a:avLst/>
              <a:gdLst/>
              <a:ahLst/>
              <a:cxnLst/>
              <a:rect l="l" t="t" r="r" b="b"/>
              <a:pathLst>
                <a:path w="9441" h="2050" extrusionOk="0">
                  <a:moveTo>
                    <a:pt x="204" y="1"/>
                  </a:moveTo>
                  <a:cubicBezTo>
                    <a:pt x="71" y="1"/>
                    <a:pt x="0" y="10"/>
                    <a:pt x="0" y="28"/>
                  </a:cubicBezTo>
                  <a:cubicBezTo>
                    <a:pt x="0" y="162"/>
                    <a:pt x="2135" y="495"/>
                    <a:pt x="4670" y="1029"/>
                  </a:cubicBezTo>
                  <a:cubicBezTo>
                    <a:pt x="7011" y="1539"/>
                    <a:pt x="8920" y="2049"/>
                    <a:pt x="9328" y="2049"/>
                  </a:cubicBezTo>
                  <a:cubicBezTo>
                    <a:pt x="9373" y="2049"/>
                    <a:pt x="9400" y="2043"/>
                    <a:pt x="9407" y="2030"/>
                  </a:cubicBezTo>
                  <a:cubicBezTo>
                    <a:pt x="9440" y="1896"/>
                    <a:pt x="7372" y="1162"/>
                    <a:pt x="4804" y="629"/>
                  </a:cubicBezTo>
                  <a:cubicBezTo>
                    <a:pt x="2646" y="192"/>
                    <a:pt x="802" y="1"/>
                    <a:pt x="204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50"/>
            <p:cNvSpPr/>
            <p:nvPr/>
          </p:nvSpPr>
          <p:spPr>
            <a:xfrm>
              <a:off x="2610375" y="4389325"/>
              <a:ext cx="160975" cy="181125"/>
            </a:xfrm>
            <a:custGeom>
              <a:avLst/>
              <a:gdLst/>
              <a:ahLst/>
              <a:cxnLst/>
              <a:rect l="l" t="t" r="r" b="b"/>
              <a:pathLst>
                <a:path w="6439" h="7245" extrusionOk="0">
                  <a:moveTo>
                    <a:pt x="81" y="0"/>
                  </a:moveTo>
                  <a:cubicBezTo>
                    <a:pt x="75" y="0"/>
                    <a:pt x="71" y="1"/>
                    <a:pt x="67" y="4"/>
                  </a:cubicBezTo>
                  <a:cubicBezTo>
                    <a:pt x="0" y="71"/>
                    <a:pt x="1168" y="1872"/>
                    <a:pt x="2902" y="3907"/>
                  </a:cubicBezTo>
                  <a:cubicBezTo>
                    <a:pt x="4630" y="5863"/>
                    <a:pt x="6198" y="7245"/>
                    <a:pt x="6362" y="7245"/>
                  </a:cubicBezTo>
                  <a:cubicBezTo>
                    <a:pt x="6366" y="7245"/>
                    <a:pt x="6369" y="7244"/>
                    <a:pt x="6371" y="7243"/>
                  </a:cubicBezTo>
                  <a:cubicBezTo>
                    <a:pt x="6438" y="7176"/>
                    <a:pt x="4937" y="5608"/>
                    <a:pt x="3236" y="3607"/>
                  </a:cubicBezTo>
                  <a:cubicBezTo>
                    <a:pt x="1550" y="1662"/>
                    <a:pt x="274" y="0"/>
                    <a:pt x="81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50"/>
            <p:cNvSpPr/>
            <p:nvPr/>
          </p:nvSpPr>
          <p:spPr>
            <a:xfrm>
              <a:off x="2636225" y="4352525"/>
              <a:ext cx="182650" cy="107900"/>
            </a:xfrm>
            <a:custGeom>
              <a:avLst/>
              <a:gdLst/>
              <a:ahLst/>
              <a:cxnLst/>
              <a:rect l="l" t="t" r="r" b="b"/>
              <a:pathLst>
                <a:path w="7306" h="4316" extrusionOk="0">
                  <a:moveTo>
                    <a:pt x="61" y="1"/>
                  </a:moveTo>
                  <a:cubicBezTo>
                    <a:pt x="48" y="1"/>
                    <a:pt x="39" y="3"/>
                    <a:pt x="34" y="8"/>
                  </a:cubicBezTo>
                  <a:cubicBezTo>
                    <a:pt x="0" y="75"/>
                    <a:pt x="1535" y="1143"/>
                    <a:pt x="3536" y="2343"/>
                  </a:cubicBezTo>
                  <a:cubicBezTo>
                    <a:pt x="5465" y="3469"/>
                    <a:pt x="7084" y="4315"/>
                    <a:pt x="7229" y="4315"/>
                  </a:cubicBezTo>
                  <a:cubicBezTo>
                    <a:pt x="7234" y="4315"/>
                    <a:pt x="7238" y="4314"/>
                    <a:pt x="7239" y="4312"/>
                  </a:cubicBezTo>
                  <a:cubicBezTo>
                    <a:pt x="7306" y="4211"/>
                    <a:pt x="5738" y="3177"/>
                    <a:pt x="3736" y="1977"/>
                  </a:cubicBezTo>
                  <a:cubicBezTo>
                    <a:pt x="1900" y="869"/>
                    <a:pt x="304" y="1"/>
                    <a:pt x="61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50"/>
            <p:cNvSpPr/>
            <p:nvPr/>
          </p:nvSpPr>
          <p:spPr>
            <a:xfrm>
              <a:off x="2510300" y="4444450"/>
              <a:ext cx="79250" cy="229350"/>
            </a:xfrm>
            <a:custGeom>
              <a:avLst/>
              <a:gdLst/>
              <a:ahLst/>
              <a:cxnLst/>
              <a:rect l="l" t="t" r="r" b="b"/>
              <a:pathLst>
                <a:path w="3170" h="9174" extrusionOk="0"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0" y="34"/>
                    <a:pt x="768" y="2036"/>
                    <a:pt x="1568" y="4571"/>
                  </a:cubicBezTo>
                  <a:cubicBezTo>
                    <a:pt x="2369" y="7073"/>
                    <a:pt x="2902" y="9174"/>
                    <a:pt x="3036" y="9174"/>
                  </a:cubicBezTo>
                  <a:cubicBezTo>
                    <a:pt x="3169" y="9141"/>
                    <a:pt x="2769" y="7006"/>
                    <a:pt x="2002" y="4471"/>
                  </a:cubicBezTo>
                  <a:cubicBezTo>
                    <a:pt x="1175" y="1924"/>
                    <a:pt x="217" y="0"/>
                    <a:pt x="103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50"/>
            <p:cNvSpPr/>
            <p:nvPr/>
          </p:nvSpPr>
          <p:spPr>
            <a:xfrm>
              <a:off x="2347675" y="4443575"/>
              <a:ext cx="85100" cy="226075"/>
            </a:xfrm>
            <a:custGeom>
              <a:avLst/>
              <a:gdLst/>
              <a:ahLst/>
              <a:cxnLst/>
              <a:rect l="l" t="t" r="r" b="b"/>
              <a:pathLst>
                <a:path w="3404" h="9043" extrusionOk="0">
                  <a:moveTo>
                    <a:pt x="3266" y="1"/>
                  </a:moveTo>
                  <a:cubicBezTo>
                    <a:pt x="3168" y="1"/>
                    <a:pt x="2154" y="1912"/>
                    <a:pt x="1268" y="4372"/>
                  </a:cubicBezTo>
                  <a:cubicBezTo>
                    <a:pt x="401" y="6874"/>
                    <a:pt x="1" y="9009"/>
                    <a:pt x="67" y="9042"/>
                  </a:cubicBezTo>
                  <a:cubicBezTo>
                    <a:pt x="69" y="9042"/>
                    <a:pt x="70" y="9043"/>
                    <a:pt x="71" y="9043"/>
                  </a:cubicBezTo>
                  <a:cubicBezTo>
                    <a:pt x="210" y="9043"/>
                    <a:pt x="775" y="6988"/>
                    <a:pt x="1669" y="4506"/>
                  </a:cubicBezTo>
                  <a:cubicBezTo>
                    <a:pt x="2569" y="2037"/>
                    <a:pt x="3403" y="36"/>
                    <a:pt x="3270" y="2"/>
                  </a:cubicBezTo>
                  <a:cubicBezTo>
                    <a:pt x="3269" y="1"/>
                    <a:pt x="3267" y="1"/>
                    <a:pt x="326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50"/>
            <p:cNvSpPr/>
            <p:nvPr/>
          </p:nvSpPr>
          <p:spPr>
            <a:xfrm>
              <a:off x="2465275" y="4447800"/>
              <a:ext cx="13350" cy="210175"/>
            </a:xfrm>
            <a:custGeom>
              <a:avLst/>
              <a:gdLst/>
              <a:ahLst/>
              <a:cxnLst/>
              <a:rect l="l" t="t" r="r" b="b"/>
              <a:pathLst>
                <a:path w="534" h="8407" extrusionOk="0">
                  <a:moveTo>
                    <a:pt x="334" y="0"/>
                  </a:moveTo>
                  <a:cubicBezTo>
                    <a:pt x="200" y="0"/>
                    <a:pt x="67" y="1868"/>
                    <a:pt x="33" y="4203"/>
                  </a:cubicBezTo>
                  <a:cubicBezTo>
                    <a:pt x="0" y="6538"/>
                    <a:pt x="67" y="8406"/>
                    <a:pt x="200" y="8406"/>
                  </a:cubicBezTo>
                  <a:cubicBezTo>
                    <a:pt x="334" y="8406"/>
                    <a:pt x="467" y="6538"/>
                    <a:pt x="500" y="4203"/>
                  </a:cubicBezTo>
                  <a:cubicBezTo>
                    <a:pt x="534" y="1868"/>
                    <a:pt x="467" y="0"/>
                    <a:pt x="334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50"/>
            <p:cNvSpPr/>
            <p:nvPr/>
          </p:nvSpPr>
          <p:spPr>
            <a:xfrm>
              <a:off x="2168375" y="4385150"/>
              <a:ext cx="166825" cy="177050"/>
            </a:xfrm>
            <a:custGeom>
              <a:avLst/>
              <a:gdLst/>
              <a:ahLst/>
              <a:cxnLst/>
              <a:rect l="l" t="t" r="r" b="b"/>
              <a:pathLst>
                <a:path w="6673" h="7082" extrusionOk="0">
                  <a:moveTo>
                    <a:pt x="6563" y="0"/>
                  </a:moveTo>
                  <a:cubicBezTo>
                    <a:pt x="6425" y="0"/>
                    <a:pt x="5054" y="1629"/>
                    <a:pt x="3337" y="3540"/>
                  </a:cubicBezTo>
                  <a:cubicBezTo>
                    <a:pt x="1535" y="5508"/>
                    <a:pt x="1" y="6943"/>
                    <a:pt x="68" y="7076"/>
                  </a:cubicBezTo>
                  <a:cubicBezTo>
                    <a:pt x="71" y="7080"/>
                    <a:pt x="76" y="7081"/>
                    <a:pt x="83" y="7081"/>
                  </a:cubicBezTo>
                  <a:cubicBezTo>
                    <a:pt x="280" y="7081"/>
                    <a:pt x="1895" y="5710"/>
                    <a:pt x="3604" y="3840"/>
                  </a:cubicBezTo>
                  <a:cubicBezTo>
                    <a:pt x="5438" y="1839"/>
                    <a:pt x="6672" y="38"/>
                    <a:pt x="6572" y="4"/>
                  </a:cubicBezTo>
                  <a:cubicBezTo>
                    <a:pt x="6570" y="2"/>
                    <a:pt x="6567" y="0"/>
                    <a:pt x="6563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50"/>
            <p:cNvSpPr/>
            <p:nvPr/>
          </p:nvSpPr>
          <p:spPr>
            <a:xfrm>
              <a:off x="2055800" y="4310525"/>
              <a:ext cx="236025" cy="45875"/>
            </a:xfrm>
            <a:custGeom>
              <a:avLst/>
              <a:gdLst/>
              <a:ahLst/>
              <a:cxnLst/>
              <a:rect l="l" t="t" r="r" b="b"/>
              <a:pathLst>
                <a:path w="9441" h="1835" extrusionOk="0">
                  <a:moveTo>
                    <a:pt x="9028" y="0"/>
                  </a:moveTo>
                  <a:cubicBezTo>
                    <a:pt x="8278" y="0"/>
                    <a:pt x="6593" y="151"/>
                    <a:pt x="4671" y="521"/>
                  </a:cubicBezTo>
                  <a:cubicBezTo>
                    <a:pt x="2036" y="988"/>
                    <a:pt x="1" y="1688"/>
                    <a:pt x="34" y="1822"/>
                  </a:cubicBezTo>
                  <a:cubicBezTo>
                    <a:pt x="37" y="1831"/>
                    <a:pt x="56" y="1835"/>
                    <a:pt x="89" y="1835"/>
                  </a:cubicBezTo>
                  <a:cubicBezTo>
                    <a:pt x="437" y="1835"/>
                    <a:pt x="2393" y="1378"/>
                    <a:pt x="4737" y="921"/>
                  </a:cubicBezTo>
                  <a:cubicBezTo>
                    <a:pt x="7339" y="421"/>
                    <a:pt x="9441" y="187"/>
                    <a:pt x="9441" y="54"/>
                  </a:cubicBezTo>
                  <a:cubicBezTo>
                    <a:pt x="9441" y="19"/>
                    <a:pt x="9293" y="0"/>
                    <a:pt x="9028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50"/>
            <p:cNvSpPr/>
            <p:nvPr/>
          </p:nvSpPr>
          <p:spPr>
            <a:xfrm>
              <a:off x="2125025" y="4351675"/>
              <a:ext cx="186825" cy="101250"/>
            </a:xfrm>
            <a:custGeom>
              <a:avLst/>
              <a:gdLst/>
              <a:ahLst/>
              <a:cxnLst/>
              <a:rect l="l" t="t" r="r" b="b"/>
              <a:pathLst>
                <a:path w="7473" h="4050" extrusionOk="0">
                  <a:moveTo>
                    <a:pt x="7417" y="1"/>
                  </a:moveTo>
                  <a:cubicBezTo>
                    <a:pt x="7208" y="1"/>
                    <a:pt x="5556" y="774"/>
                    <a:pt x="3636" y="1844"/>
                  </a:cubicBezTo>
                  <a:cubicBezTo>
                    <a:pt x="1602" y="2945"/>
                    <a:pt x="0" y="3945"/>
                    <a:pt x="67" y="4045"/>
                  </a:cubicBezTo>
                  <a:cubicBezTo>
                    <a:pt x="68" y="4048"/>
                    <a:pt x="73" y="4049"/>
                    <a:pt x="79" y="4049"/>
                  </a:cubicBezTo>
                  <a:cubicBezTo>
                    <a:pt x="239" y="4049"/>
                    <a:pt x="1884" y="3299"/>
                    <a:pt x="3836" y="2211"/>
                  </a:cubicBezTo>
                  <a:cubicBezTo>
                    <a:pt x="5905" y="1077"/>
                    <a:pt x="7472" y="109"/>
                    <a:pt x="7439" y="9"/>
                  </a:cubicBezTo>
                  <a:cubicBezTo>
                    <a:pt x="7437" y="3"/>
                    <a:pt x="7430" y="1"/>
                    <a:pt x="741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50"/>
            <p:cNvSpPr/>
            <p:nvPr/>
          </p:nvSpPr>
          <p:spPr>
            <a:xfrm>
              <a:off x="2060800" y="4143125"/>
              <a:ext cx="234375" cy="55200"/>
            </a:xfrm>
            <a:custGeom>
              <a:avLst/>
              <a:gdLst/>
              <a:ahLst/>
              <a:cxnLst/>
              <a:rect l="l" t="t" r="r" b="b"/>
              <a:pathLst>
                <a:path w="9375" h="2208" extrusionOk="0">
                  <a:moveTo>
                    <a:pt x="75" y="1"/>
                  </a:moveTo>
                  <a:cubicBezTo>
                    <a:pt x="50" y="1"/>
                    <a:pt x="37" y="4"/>
                    <a:pt x="34" y="12"/>
                  </a:cubicBezTo>
                  <a:cubicBezTo>
                    <a:pt x="1" y="112"/>
                    <a:pt x="2002" y="879"/>
                    <a:pt x="4638" y="1513"/>
                  </a:cubicBezTo>
                  <a:cubicBezTo>
                    <a:pt x="6722" y="2007"/>
                    <a:pt x="8559" y="2207"/>
                    <a:pt x="9164" y="2207"/>
                  </a:cubicBezTo>
                  <a:cubicBezTo>
                    <a:pt x="9295" y="2207"/>
                    <a:pt x="9368" y="2198"/>
                    <a:pt x="9374" y="2180"/>
                  </a:cubicBezTo>
                  <a:cubicBezTo>
                    <a:pt x="9374" y="2047"/>
                    <a:pt x="7306" y="1680"/>
                    <a:pt x="4704" y="1079"/>
                  </a:cubicBezTo>
                  <a:cubicBezTo>
                    <a:pt x="2327" y="554"/>
                    <a:pt x="378" y="1"/>
                    <a:pt x="75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50"/>
            <p:cNvSpPr/>
            <p:nvPr/>
          </p:nvSpPr>
          <p:spPr>
            <a:xfrm>
              <a:off x="2181725" y="3943150"/>
              <a:ext cx="158475" cy="183650"/>
            </a:xfrm>
            <a:custGeom>
              <a:avLst/>
              <a:gdLst/>
              <a:ahLst/>
              <a:cxnLst/>
              <a:rect l="l" t="t" r="r" b="b"/>
              <a:pathLst>
                <a:path w="6339" h="7346" extrusionOk="0">
                  <a:moveTo>
                    <a:pt x="82" y="0"/>
                  </a:moveTo>
                  <a:cubicBezTo>
                    <a:pt x="76" y="0"/>
                    <a:pt x="71" y="2"/>
                    <a:pt x="67" y="5"/>
                  </a:cubicBezTo>
                  <a:cubicBezTo>
                    <a:pt x="1" y="72"/>
                    <a:pt x="1468" y="1673"/>
                    <a:pt x="3170" y="3674"/>
                  </a:cubicBezTo>
                  <a:cubicBezTo>
                    <a:pt x="4838" y="5670"/>
                    <a:pt x="6122" y="7346"/>
                    <a:pt x="6233" y="7346"/>
                  </a:cubicBezTo>
                  <a:cubicBezTo>
                    <a:pt x="6235" y="7346"/>
                    <a:pt x="6237" y="7345"/>
                    <a:pt x="6238" y="7344"/>
                  </a:cubicBezTo>
                  <a:cubicBezTo>
                    <a:pt x="6339" y="7277"/>
                    <a:pt x="5204" y="5409"/>
                    <a:pt x="3503" y="3374"/>
                  </a:cubicBezTo>
                  <a:cubicBezTo>
                    <a:pt x="1858" y="1406"/>
                    <a:pt x="275" y="0"/>
                    <a:pt x="82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50"/>
            <p:cNvSpPr/>
            <p:nvPr/>
          </p:nvSpPr>
          <p:spPr>
            <a:xfrm>
              <a:off x="2132525" y="4053025"/>
              <a:ext cx="181825" cy="109775"/>
            </a:xfrm>
            <a:custGeom>
              <a:avLst/>
              <a:gdLst/>
              <a:ahLst/>
              <a:cxnLst/>
              <a:rect l="l" t="t" r="r" b="b"/>
              <a:pathLst>
                <a:path w="7273" h="4391" extrusionOk="0">
                  <a:moveTo>
                    <a:pt x="72" y="1"/>
                  </a:moveTo>
                  <a:cubicBezTo>
                    <a:pt x="53" y="1"/>
                    <a:pt x="40" y="5"/>
                    <a:pt x="34" y="13"/>
                  </a:cubicBezTo>
                  <a:cubicBezTo>
                    <a:pt x="1" y="113"/>
                    <a:pt x="1535" y="1181"/>
                    <a:pt x="3503" y="2382"/>
                  </a:cubicBezTo>
                  <a:cubicBezTo>
                    <a:pt x="5368" y="3551"/>
                    <a:pt x="6963" y="4391"/>
                    <a:pt x="7182" y="4391"/>
                  </a:cubicBezTo>
                  <a:cubicBezTo>
                    <a:pt x="7194" y="4391"/>
                    <a:pt x="7202" y="4388"/>
                    <a:pt x="7206" y="4383"/>
                  </a:cubicBezTo>
                  <a:cubicBezTo>
                    <a:pt x="7272" y="4316"/>
                    <a:pt x="5705" y="3216"/>
                    <a:pt x="3770" y="2015"/>
                  </a:cubicBezTo>
                  <a:cubicBezTo>
                    <a:pt x="1928" y="891"/>
                    <a:pt x="349" y="1"/>
                    <a:pt x="72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50"/>
            <p:cNvSpPr/>
            <p:nvPr/>
          </p:nvSpPr>
          <p:spPr>
            <a:xfrm>
              <a:off x="2160050" y="3972025"/>
              <a:ext cx="628800" cy="572950"/>
            </a:xfrm>
            <a:custGeom>
              <a:avLst/>
              <a:gdLst/>
              <a:ahLst/>
              <a:cxnLst/>
              <a:rect l="l" t="t" r="r" b="b"/>
              <a:pathLst>
                <a:path w="25152" h="22918" extrusionOk="0">
                  <a:moveTo>
                    <a:pt x="12576" y="1"/>
                  </a:moveTo>
                  <a:cubicBezTo>
                    <a:pt x="9641" y="1"/>
                    <a:pt x="6705" y="1118"/>
                    <a:pt x="4470" y="3353"/>
                  </a:cubicBezTo>
                  <a:cubicBezTo>
                    <a:pt x="0" y="7823"/>
                    <a:pt x="0" y="15095"/>
                    <a:pt x="4470" y="19565"/>
                  </a:cubicBezTo>
                  <a:cubicBezTo>
                    <a:pt x="6705" y="21800"/>
                    <a:pt x="9641" y="22917"/>
                    <a:pt x="12576" y="22917"/>
                  </a:cubicBezTo>
                  <a:cubicBezTo>
                    <a:pt x="15511" y="22917"/>
                    <a:pt x="18447" y="21800"/>
                    <a:pt x="20682" y="19565"/>
                  </a:cubicBezTo>
                  <a:cubicBezTo>
                    <a:pt x="25152" y="15095"/>
                    <a:pt x="25152" y="7823"/>
                    <a:pt x="20682" y="3353"/>
                  </a:cubicBezTo>
                  <a:cubicBezTo>
                    <a:pt x="18447" y="1118"/>
                    <a:pt x="15511" y="1"/>
                    <a:pt x="12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50"/>
            <p:cNvSpPr/>
            <p:nvPr/>
          </p:nvSpPr>
          <p:spPr>
            <a:xfrm>
              <a:off x="2323500" y="4120900"/>
              <a:ext cx="41725" cy="95925"/>
            </a:xfrm>
            <a:custGeom>
              <a:avLst/>
              <a:gdLst/>
              <a:ahLst/>
              <a:cxnLst/>
              <a:rect l="l" t="t" r="r" b="b"/>
              <a:pathLst>
                <a:path w="1669" h="3837" extrusionOk="0">
                  <a:moveTo>
                    <a:pt x="834" y="0"/>
                  </a:moveTo>
                  <a:cubicBezTo>
                    <a:pt x="367" y="0"/>
                    <a:pt x="0" y="901"/>
                    <a:pt x="0" y="1935"/>
                  </a:cubicBezTo>
                  <a:cubicBezTo>
                    <a:pt x="0" y="3002"/>
                    <a:pt x="367" y="3836"/>
                    <a:pt x="834" y="3836"/>
                  </a:cubicBezTo>
                  <a:cubicBezTo>
                    <a:pt x="1301" y="3836"/>
                    <a:pt x="1668" y="2969"/>
                    <a:pt x="1668" y="1935"/>
                  </a:cubicBezTo>
                  <a:cubicBezTo>
                    <a:pt x="1668" y="901"/>
                    <a:pt x="1235" y="67"/>
                    <a:pt x="834" y="0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50"/>
            <p:cNvSpPr/>
            <p:nvPr/>
          </p:nvSpPr>
          <p:spPr>
            <a:xfrm>
              <a:off x="2585350" y="4120900"/>
              <a:ext cx="41725" cy="95925"/>
            </a:xfrm>
            <a:custGeom>
              <a:avLst/>
              <a:gdLst/>
              <a:ahLst/>
              <a:cxnLst/>
              <a:rect l="l" t="t" r="r" b="b"/>
              <a:pathLst>
                <a:path w="1669" h="3837" extrusionOk="0">
                  <a:moveTo>
                    <a:pt x="834" y="0"/>
                  </a:moveTo>
                  <a:cubicBezTo>
                    <a:pt x="367" y="0"/>
                    <a:pt x="1" y="901"/>
                    <a:pt x="1" y="1935"/>
                  </a:cubicBezTo>
                  <a:cubicBezTo>
                    <a:pt x="1" y="3002"/>
                    <a:pt x="367" y="3836"/>
                    <a:pt x="834" y="3836"/>
                  </a:cubicBezTo>
                  <a:cubicBezTo>
                    <a:pt x="1268" y="3836"/>
                    <a:pt x="1668" y="2969"/>
                    <a:pt x="1668" y="1935"/>
                  </a:cubicBezTo>
                  <a:cubicBezTo>
                    <a:pt x="1668" y="901"/>
                    <a:pt x="1268" y="67"/>
                    <a:pt x="834" y="0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50"/>
            <p:cNvSpPr/>
            <p:nvPr/>
          </p:nvSpPr>
          <p:spPr>
            <a:xfrm>
              <a:off x="2398550" y="4186775"/>
              <a:ext cx="150125" cy="75075"/>
            </a:xfrm>
            <a:custGeom>
              <a:avLst/>
              <a:gdLst/>
              <a:ahLst/>
              <a:cxnLst/>
              <a:rect l="l" t="t" r="r" b="b"/>
              <a:pathLst>
                <a:path w="6005" h="3003" extrusionOk="0">
                  <a:moveTo>
                    <a:pt x="1" y="0"/>
                  </a:moveTo>
                  <a:cubicBezTo>
                    <a:pt x="34" y="1668"/>
                    <a:pt x="1368" y="3003"/>
                    <a:pt x="3003" y="3003"/>
                  </a:cubicBezTo>
                  <a:cubicBezTo>
                    <a:pt x="4637" y="3003"/>
                    <a:pt x="6005" y="1668"/>
                    <a:pt x="6005" y="0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50"/>
            <p:cNvSpPr/>
            <p:nvPr/>
          </p:nvSpPr>
          <p:spPr>
            <a:xfrm>
              <a:off x="2416075" y="4208450"/>
              <a:ext cx="116775" cy="52575"/>
            </a:xfrm>
            <a:custGeom>
              <a:avLst/>
              <a:gdLst/>
              <a:ahLst/>
              <a:cxnLst/>
              <a:rect l="l" t="t" r="r" b="b"/>
              <a:pathLst>
                <a:path w="4671" h="2103" extrusionOk="0">
                  <a:moveTo>
                    <a:pt x="2335" y="1"/>
                  </a:moveTo>
                  <a:cubicBezTo>
                    <a:pt x="1434" y="1"/>
                    <a:pt x="600" y="368"/>
                    <a:pt x="0" y="968"/>
                  </a:cubicBezTo>
                  <a:cubicBezTo>
                    <a:pt x="534" y="1635"/>
                    <a:pt x="1368" y="2102"/>
                    <a:pt x="2335" y="2102"/>
                  </a:cubicBezTo>
                  <a:cubicBezTo>
                    <a:pt x="3302" y="2102"/>
                    <a:pt x="4136" y="1669"/>
                    <a:pt x="4670" y="968"/>
                  </a:cubicBezTo>
                  <a:cubicBezTo>
                    <a:pt x="4103" y="401"/>
                    <a:pt x="3269" y="1"/>
                    <a:pt x="2335" y="1"/>
                  </a:cubicBezTo>
                  <a:close/>
                </a:path>
              </a:pathLst>
            </a:custGeom>
            <a:solidFill>
              <a:srgbClr val="EA1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2" name="Google Shape;7272;p50"/>
          <p:cNvGrpSpPr/>
          <p:nvPr/>
        </p:nvGrpSpPr>
        <p:grpSpPr>
          <a:xfrm>
            <a:off x="1420330" y="4243503"/>
            <a:ext cx="664616" cy="824249"/>
            <a:chOff x="2202700" y="6693000"/>
            <a:chExt cx="768875" cy="953550"/>
          </a:xfrm>
        </p:grpSpPr>
        <p:sp>
          <p:nvSpPr>
            <p:cNvPr id="7273" name="Google Shape;7273;p50"/>
            <p:cNvSpPr/>
            <p:nvPr/>
          </p:nvSpPr>
          <p:spPr>
            <a:xfrm>
              <a:off x="2202700" y="6693000"/>
              <a:ext cx="768875" cy="953550"/>
            </a:xfrm>
            <a:custGeom>
              <a:avLst/>
              <a:gdLst/>
              <a:ahLst/>
              <a:cxnLst/>
              <a:rect l="l" t="t" r="r" b="b"/>
              <a:pathLst>
                <a:path w="30755" h="38142" extrusionOk="0">
                  <a:moveTo>
                    <a:pt x="15926" y="1"/>
                  </a:moveTo>
                  <a:cubicBezTo>
                    <a:pt x="15659" y="1"/>
                    <a:pt x="15391" y="27"/>
                    <a:pt x="15124" y="27"/>
                  </a:cubicBezTo>
                  <a:cubicBezTo>
                    <a:pt x="14963" y="27"/>
                    <a:pt x="14802" y="81"/>
                    <a:pt x="14669" y="108"/>
                  </a:cubicBezTo>
                  <a:cubicBezTo>
                    <a:pt x="9369" y="563"/>
                    <a:pt x="5140" y="3239"/>
                    <a:pt x="3025" y="7468"/>
                  </a:cubicBezTo>
                  <a:cubicBezTo>
                    <a:pt x="1" y="13490"/>
                    <a:pt x="991" y="21065"/>
                    <a:pt x="5274" y="25080"/>
                  </a:cubicBezTo>
                  <a:cubicBezTo>
                    <a:pt x="6291" y="26044"/>
                    <a:pt x="6906" y="27248"/>
                    <a:pt x="7147" y="28881"/>
                  </a:cubicBezTo>
                  <a:cubicBezTo>
                    <a:pt x="5301" y="30085"/>
                    <a:pt x="5060" y="31771"/>
                    <a:pt x="5060" y="32548"/>
                  </a:cubicBezTo>
                  <a:cubicBezTo>
                    <a:pt x="5060" y="35893"/>
                    <a:pt x="8646" y="38142"/>
                    <a:pt x="13999" y="38142"/>
                  </a:cubicBezTo>
                  <a:cubicBezTo>
                    <a:pt x="19352" y="38142"/>
                    <a:pt x="22939" y="35893"/>
                    <a:pt x="22939" y="32548"/>
                  </a:cubicBezTo>
                  <a:cubicBezTo>
                    <a:pt x="22939" y="31584"/>
                    <a:pt x="22591" y="30674"/>
                    <a:pt x="22002" y="29951"/>
                  </a:cubicBezTo>
                  <a:cubicBezTo>
                    <a:pt x="22002" y="29791"/>
                    <a:pt x="21949" y="29630"/>
                    <a:pt x="21895" y="29443"/>
                  </a:cubicBezTo>
                  <a:cubicBezTo>
                    <a:pt x="21868" y="28720"/>
                    <a:pt x="21788" y="27971"/>
                    <a:pt x="21654" y="27275"/>
                  </a:cubicBezTo>
                  <a:cubicBezTo>
                    <a:pt x="21681" y="27007"/>
                    <a:pt x="21654" y="26739"/>
                    <a:pt x="21601" y="26499"/>
                  </a:cubicBezTo>
                  <a:cubicBezTo>
                    <a:pt x="21521" y="26231"/>
                    <a:pt x="21467" y="25963"/>
                    <a:pt x="21387" y="25642"/>
                  </a:cubicBezTo>
                  <a:cubicBezTo>
                    <a:pt x="21333" y="25374"/>
                    <a:pt x="21199" y="25134"/>
                    <a:pt x="21065" y="24893"/>
                  </a:cubicBezTo>
                  <a:cubicBezTo>
                    <a:pt x="20718" y="23929"/>
                    <a:pt x="20316" y="22992"/>
                    <a:pt x="19808" y="22136"/>
                  </a:cubicBezTo>
                  <a:cubicBezTo>
                    <a:pt x="19754" y="21868"/>
                    <a:pt x="19620" y="21627"/>
                    <a:pt x="19486" y="21386"/>
                  </a:cubicBezTo>
                  <a:cubicBezTo>
                    <a:pt x="19352" y="21145"/>
                    <a:pt x="19192" y="20958"/>
                    <a:pt x="19005" y="20717"/>
                  </a:cubicBezTo>
                  <a:cubicBezTo>
                    <a:pt x="18844" y="20476"/>
                    <a:pt x="18657" y="20316"/>
                    <a:pt x="18442" y="20155"/>
                  </a:cubicBezTo>
                  <a:cubicBezTo>
                    <a:pt x="18309" y="19968"/>
                    <a:pt x="18148" y="19780"/>
                    <a:pt x="17987" y="19620"/>
                  </a:cubicBezTo>
                  <a:cubicBezTo>
                    <a:pt x="17854" y="19379"/>
                    <a:pt x="17666" y="19138"/>
                    <a:pt x="17506" y="18977"/>
                  </a:cubicBezTo>
                  <a:lnTo>
                    <a:pt x="17452" y="18897"/>
                  </a:lnTo>
                  <a:lnTo>
                    <a:pt x="17211" y="18683"/>
                  </a:lnTo>
                  <a:cubicBezTo>
                    <a:pt x="17104" y="18603"/>
                    <a:pt x="17051" y="18496"/>
                    <a:pt x="16970" y="18442"/>
                  </a:cubicBezTo>
                  <a:cubicBezTo>
                    <a:pt x="16837" y="18308"/>
                    <a:pt x="16703" y="18174"/>
                    <a:pt x="16542" y="18067"/>
                  </a:cubicBezTo>
                  <a:lnTo>
                    <a:pt x="16328" y="17559"/>
                  </a:lnTo>
                  <a:cubicBezTo>
                    <a:pt x="16274" y="17425"/>
                    <a:pt x="16194" y="17264"/>
                    <a:pt x="16141" y="17131"/>
                  </a:cubicBezTo>
                  <a:cubicBezTo>
                    <a:pt x="16114" y="17024"/>
                    <a:pt x="16060" y="16943"/>
                    <a:pt x="16007" y="16836"/>
                  </a:cubicBezTo>
                  <a:lnTo>
                    <a:pt x="16007" y="16488"/>
                  </a:lnTo>
                  <a:lnTo>
                    <a:pt x="16007" y="16167"/>
                  </a:lnTo>
                  <a:lnTo>
                    <a:pt x="16007" y="15819"/>
                  </a:lnTo>
                  <a:cubicBezTo>
                    <a:pt x="16060" y="15739"/>
                    <a:pt x="16114" y="15658"/>
                    <a:pt x="16141" y="15551"/>
                  </a:cubicBezTo>
                  <a:cubicBezTo>
                    <a:pt x="16167" y="15471"/>
                    <a:pt x="16248" y="15364"/>
                    <a:pt x="16301" y="15257"/>
                  </a:cubicBezTo>
                  <a:cubicBezTo>
                    <a:pt x="16328" y="15203"/>
                    <a:pt x="16408" y="15123"/>
                    <a:pt x="16435" y="15070"/>
                  </a:cubicBezTo>
                  <a:cubicBezTo>
                    <a:pt x="16596" y="14936"/>
                    <a:pt x="16783" y="14856"/>
                    <a:pt x="16944" y="14856"/>
                  </a:cubicBezTo>
                  <a:cubicBezTo>
                    <a:pt x="17077" y="14856"/>
                    <a:pt x="17211" y="14882"/>
                    <a:pt x="17345" y="14963"/>
                  </a:cubicBezTo>
                  <a:cubicBezTo>
                    <a:pt x="19085" y="15873"/>
                    <a:pt x="20798" y="16301"/>
                    <a:pt x="22431" y="16301"/>
                  </a:cubicBezTo>
                  <a:cubicBezTo>
                    <a:pt x="25294" y="16301"/>
                    <a:pt x="27810" y="14856"/>
                    <a:pt x="29122" y="12447"/>
                  </a:cubicBezTo>
                  <a:cubicBezTo>
                    <a:pt x="30755" y="9583"/>
                    <a:pt x="29952" y="6638"/>
                    <a:pt x="28265" y="4604"/>
                  </a:cubicBezTo>
                  <a:cubicBezTo>
                    <a:pt x="28212" y="4149"/>
                    <a:pt x="27998" y="3748"/>
                    <a:pt x="27730" y="3400"/>
                  </a:cubicBezTo>
                  <a:cubicBezTo>
                    <a:pt x="26927" y="2276"/>
                    <a:pt x="25642" y="1928"/>
                    <a:pt x="24920" y="1821"/>
                  </a:cubicBezTo>
                  <a:cubicBezTo>
                    <a:pt x="24759" y="1767"/>
                    <a:pt x="24599" y="1767"/>
                    <a:pt x="24384" y="1740"/>
                  </a:cubicBezTo>
                  <a:cubicBezTo>
                    <a:pt x="23528" y="1339"/>
                    <a:pt x="22591" y="1018"/>
                    <a:pt x="21574" y="750"/>
                  </a:cubicBezTo>
                  <a:cubicBezTo>
                    <a:pt x="19915" y="268"/>
                    <a:pt x="18175" y="27"/>
                    <a:pt x="16462" y="27"/>
                  </a:cubicBezTo>
                  <a:cubicBezTo>
                    <a:pt x="16301" y="1"/>
                    <a:pt x="16167" y="1"/>
                    <a:pt x="16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50"/>
            <p:cNvSpPr/>
            <p:nvPr/>
          </p:nvSpPr>
          <p:spPr>
            <a:xfrm>
              <a:off x="2396100" y="7445775"/>
              <a:ext cx="312500" cy="133850"/>
            </a:xfrm>
            <a:custGeom>
              <a:avLst/>
              <a:gdLst/>
              <a:ahLst/>
              <a:cxnLst/>
              <a:rect l="l" t="t" r="r" b="b"/>
              <a:pathLst>
                <a:path w="12500" h="5354" extrusionOk="0">
                  <a:moveTo>
                    <a:pt x="6263" y="1"/>
                  </a:moveTo>
                  <a:cubicBezTo>
                    <a:pt x="2811" y="1"/>
                    <a:pt x="0" y="643"/>
                    <a:pt x="0" y="2463"/>
                  </a:cubicBezTo>
                  <a:cubicBezTo>
                    <a:pt x="0" y="4230"/>
                    <a:pt x="2811" y="5354"/>
                    <a:pt x="6263" y="5354"/>
                  </a:cubicBezTo>
                  <a:cubicBezTo>
                    <a:pt x="9716" y="5354"/>
                    <a:pt x="12500" y="4257"/>
                    <a:pt x="12500" y="2463"/>
                  </a:cubicBezTo>
                  <a:cubicBezTo>
                    <a:pt x="12500" y="643"/>
                    <a:pt x="9743" y="1"/>
                    <a:pt x="6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50"/>
            <p:cNvSpPr/>
            <p:nvPr/>
          </p:nvSpPr>
          <p:spPr>
            <a:xfrm>
              <a:off x="2272975" y="6759525"/>
              <a:ext cx="632350" cy="783650"/>
            </a:xfrm>
            <a:custGeom>
              <a:avLst/>
              <a:gdLst/>
              <a:ahLst/>
              <a:cxnLst/>
              <a:rect l="l" t="t" r="r" b="b"/>
              <a:pathLst>
                <a:path w="25294" h="31346" extrusionOk="0">
                  <a:moveTo>
                    <a:pt x="13558" y="0"/>
                  </a:moveTo>
                  <a:cubicBezTo>
                    <a:pt x="8932" y="0"/>
                    <a:pt x="4649" y="1987"/>
                    <a:pt x="2650" y="5985"/>
                  </a:cubicBezTo>
                  <a:cubicBezTo>
                    <a:pt x="0" y="11258"/>
                    <a:pt x="1124" y="17414"/>
                    <a:pt x="4363" y="20438"/>
                  </a:cubicBezTo>
                  <a:cubicBezTo>
                    <a:pt x="8003" y="23918"/>
                    <a:pt x="6959" y="28869"/>
                    <a:pt x="7147" y="30315"/>
                  </a:cubicBezTo>
                  <a:cubicBezTo>
                    <a:pt x="8182" y="30861"/>
                    <a:pt x="9571" y="31345"/>
                    <a:pt x="11258" y="31345"/>
                  </a:cubicBezTo>
                  <a:cubicBezTo>
                    <a:pt x="12713" y="31345"/>
                    <a:pt x="14388" y="30985"/>
                    <a:pt x="16247" y="29994"/>
                  </a:cubicBezTo>
                  <a:cubicBezTo>
                    <a:pt x="16247" y="29994"/>
                    <a:pt x="17746" y="22847"/>
                    <a:pt x="12500" y="17922"/>
                  </a:cubicBezTo>
                  <a:cubicBezTo>
                    <a:pt x="8544" y="14242"/>
                    <a:pt x="10932" y="9455"/>
                    <a:pt x="14162" y="9455"/>
                  </a:cubicBezTo>
                  <a:cubicBezTo>
                    <a:pt x="14691" y="9455"/>
                    <a:pt x="15242" y="9584"/>
                    <a:pt x="15792" y="9866"/>
                  </a:cubicBezTo>
                  <a:cubicBezTo>
                    <a:pt x="17220" y="10595"/>
                    <a:pt x="18529" y="10914"/>
                    <a:pt x="19678" y="10914"/>
                  </a:cubicBezTo>
                  <a:cubicBezTo>
                    <a:pt x="21693" y="10914"/>
                    <a:pt x="23218" y="9931"/>
                    <a:pt x="24036" y="8447"/>
                  </a:cubicBezTo>
                  <a:cubicBezTo>
                    <a:pt x="25294" y="6145"/>
                    <a:pt x="24571" y="2398"/>
                    <a:pt x="18121" y="632"/>
                  </a:cubicBezTo>
                  <a:cubicBezTo>
                    <a:pt x="16608" y="211"/>
                    <a:pt x="15065" y="0"/>
                    <a:pt x="13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50"/>
            <p:cNvSpPr/>
            <p:nvPr/>
          </p:nvSpPr>
          <p:spPr>
            <a:xfrm>
              <a:off x="2576750" y="6759250"/>
              <a:ext cx="37500" cy="240900"/>
            </a:xfrm>
            <a:custGeom>
              <a:avLst/>
              <a:gdLst/>
              <a:ahLst/>
              <a:cxnLst/>
              <a:rect l="l" t="t" r="r" b="b"/>
              <a:pathLst>
                <a:path w="1500" h="9636" extrusionOk="0">
                  <a:moveTo>
                    <a:pt x="1072" y="0"/>
                  </a:moveTo>
                  <a:cubicBezTo>
                    <a:pt x="831" y="0"/>
                    <a:pt x="617" y="0"/>
                    <a:pt x="402" y="27"/>
                  </a:cubicBezTo>
                  <a:cubicBezTo>
                    <a:pt x="376" y="161"/>
                    <a:pt x="376" y="295"/>
                    <a:pt x="349" y="429"/>
                  </a:cubicBezTo>
                  <a:cubicBezTo>
                    <a:pt x="135" y="1687"/>
                    <a:pt x="1" y="2838"/>
                    <a:pt x="1" y="4096"/>
                  </a:cubicBezTo>
                  <a:cubicBezTo>
                    <a:pt x="1" y="5354"/>
                    <a:pt x="28" y="6558"/>
                    <a:pt x="295" y="7789"/>
                  </a:cubicBezTo>
                  <a:cubicBezTo>
                    <a:pt x="429" y="8378"/>
                    <a:pt x="590" y="8913"/>
                    <a:pt x="831" y="9449"/>
                  </a:cubicBezTo>
                  <a:lnTo>
                    <a:pt x="938" y="9636"/>
                  </a:lnTo>
                  <a:cubicBezTo>
                    <a:pt x="1152" y="9582"/>
                    <a:pt x="1312" y="9502"/>
                    <a:pt x="1500" y="9475"/>
                  </a:cubicBezTo>
                  <a:cubicBezTo>
                    <a:pt x="1312" y="8994"/>
                    <a:pt x="1179" y="8458"/>
                    <a:pt x="1045" y="8003"/>
                  </a:cubicBezTo>
                  <a:cubicBezTo>
                    <a:pt x="697" y="6826"/>
                    <a:pt x="670" y="5701"/>
                    <a:pt x="670" y="4497"/>
                  </a:cubicBezTo>
                  <a:cubicBezTo>
                    <a:pt x="670" y="3319"/>
                    <a:pt x="670" y="2115"/>
                    <a:pt x="938" y="964"/>
                  </a:cubicBezTo>
                  <a:cubicBezTo>
                    <a:pt x="964" y="670"/>
                    <a:pt x="1018" y="348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50"/>
            <p:cNvSpPr/>
            <p:nvPr/>
          </p:nvSpPr>
          <p:spPr>
            <a:xfrm>
              <a:off x="2436250" y="6798725"/>
              <a:ext cx="120450" cy="254975"/>
            </a:xfrm>
            <a:custGeom>
              <a:avLst/>
              <a:gdLst/>
              <a:ahLst/>
              <a:cxnLst/>
              <a:rect l="l" t="t" r="r" b="b"/>
              <a:pathLst>
                <a:path w="4818" h="10199" extrusionOk="0">
                  <a:moveTo>
                    <a:pt x="509" y="1"/>
                  </a:moveTo>
                  <a:lnTo>
                    <a:pt x="0" y="295"/>
                  </a:lnTo>
                  <a:cubicBezTo>
                    <a:pt x="402" y="2463"/>
                    <a:pt x="1338" y="4470"/>
                    <a:pt x="2275" y="6531"/>
                  </a:cubicBezTo>
                  <a:cubicBezTo>
                    <a:pt x="2784" y="7629"/>
                    <a:pt x="3453" y="9101"/>
                    <a:pt x="4390" y="10198"/>
                  </a:cubicBezTo>
                  <a:cubicBezTo>
                    <a:pt x="4524" y="9931"/>
                    <a:pt x="4657" y="9663"/>
                    <a:pt x="4818" y="9422"/>
                  </a:cubicBezTo>
                  <a:cubicBezTo>
                    <a:pt x="4684" y="9288"/>
                    <a:pt x="4550" y="9128"/>
                    <a:pt x="4443" y="8967"/>
                  </a:cubicBezTo>
                  <a:cubicBezTo>
                    <a:pt x="3774" y="8057"/>
                    <a:pt x="3292" y="6986"/>
                    <a:pt x="2811" y="5996"/>
                  </a:cubicBezTo>
                  <a:cubicBezTo>
                    <a:pt x="1874" y="4015"/>
                    <a:pt x="1044" y="2062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50"/>
            <p:cNvSpPr/>
            <p:nvPr/>
          </p:nvSpPr>
          <p:spPr>
            <a:xfrm>
              <a:off x="2303075" y="7057675"/>
              <a:ext cx="249625" cy="103750"/>
            </a:xfrm>
            <a:custGeom>
              <a:avLst/>
              <a:gdLst/>
              <a:ahLst/>
              <a:cxnLst/>
              <a:rect l="l" t="t" r="r" b="b"/>
              <a:pathLst>
                <a:path w="9985" h="4150" extrusionOk="0">
                  <a:moveTo>
                    <a:pt x="54" y="1"/>
                  </a:moveTo>
                  <a:cubicBezTo>
                    <a:pt x="1" y="188"/>
                    <a:pt x="1" y="376"/>
                    <a:pt x="54" y="536"/>
                  </a:cubicBezTo>
                  <a:cubicBezTo>
                    <a:pt x="1660" y="1955"/>
                    <a:pt x="3989" y="2517"/>
                    <a:pt x="5943" y="3132"/>
                  </a:cubicBezTo>
                  <a:cubicBezTo>
                    <a:pt x="7201" y="3534"/>
                    <a:pt x="8566" y="3935"/>
                    <a:pt x="9984" y="4150"/>
                  </a:cubicBezTo>
                  <a:cubicBezTo>
                    <a:pt x="9851" y="3882"/>
                    <a:pt x="9717" y="3614"/>
                    <a:pt x="9610" y="3347"/>
                  </a:cubicBezTo>
                  <a:cubicBezTo>
                    <a:pt x="8539" y="3159"/>
                    <a:pt x="7468" y="2892"/>
                    <a:pt x="6425" y="2597"/>
                  </a:cubicBezTo>
                  <a:cubicBezTo>
                    <a:pt x="4283" y="1982"/>
                    <a:pt x="1821" y="1419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50"/>
            <p:cNvSpPr/>
            <p:nvPr/>
          </p:nvSpPr>
          <p:spPr>
            <a:xfrm>
              <a:off x="2331175" y="6918500"/>
              <a:ext cx="205450" cy="190725"/>
            </a:xfrm>
            <a:custGeom>
              <a:avLst/>
              <a:gdLst/>
              <a:ahLst/>
              <a:cxnLst/>
              <a:rect l="l" t="t" r="r" b="b"/>
              <a:pathLst>
                <a:path w="8218" h="7629" extrusionOk="0">
                  <a:moveTo>
                    <a:pt x="188" y="1"/>
                  </a:moveTo>
                  <a:lnTo>
                    <a:pt x="1" y="482"/>
                  </a:lnTo>
                  <a:cubicBezTo>
                    <a:pt x="429" y="1098"/>
                    <a:pt x="938" y="1660"/>
                    <a:pt x="1420" y="2195"/>
                  </a:cubicBezTo>
                  <a:cubicBezTo>
                    <a:pt x="2544" y="3373"/>
                    <a:pt x="3775" y="4417"/>
                    <a:pt x="5033" y="5380"/>
                  </a:cubicBezTo>
                  <a:cubicBezTo>
                    <a:pt x="6077" y="6183"/>
                    <a:pt x="7121" y="6960"/>
                    <a:pt x="8218" y="7629"/>
                  </a:cubicBezTo>
                  <a:lnTo>
                    <a:pt x="8218" y="6879"/>
                  </a:lnTo>
                  <a:cubicBezTo>
                    <a:pt x="7442" y="6371"/>
                    <a:pt x="6746" y="5836"/>
                    <a:pt x="6050" y="5354"/>
                  </a:cubicBezTo>
                  <a:cubicBezTo>
                    <a:pt x="3962" y="3801"/>
                    <a:pt x="1767" y="2062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50"/>
            <p:cNvSpPr/>
            <p:nvPr/>
          </p:nvSpPr>
          <p:spPr>
            <a:xfrm>
              <a:off x="2337200" y="7197525"/>
              <a:ext cx="256975" cy="29000"/>
            </a:xfrm>
            <a:custGeom>
              <a:avLst/>
              <a:gdLst/>
              <a:ahLst/>
              <a:cxnLst/>
              <a:rect l="l" t="t" r="r" b="b"/>
              <a:pathLst>
                <a:path w="10279" h="1160" extrusionOk="0">
                  <a:moveTo>
                    <a:pt x="9636" y="1"/>
                  </a:moveTo>
                  <a:cubicBezTo>
                    <a:pt x="8539" y="215"/>
                    <a:pt x="7415" y="349"/>
                    <a:pt x="6291" y="402"/>
                  </a:cubicBezTo>
                  <a:cubicBezTo>
                    <a:pt x="5188" y="488"/>
                    <a:pt x="4069" y="544"/>
                    <a:pt x="2944" y="544"/>
                  </a:cubicBezTo>
                  <a:cubicBezTo>
                    <a:pt x="1967" y="544"/>
                    <a:pt x="984" y="502"/>
                    <a:pt x="1" y="402"/>
                  </a:cubicBezTo>
                  <a:lnTo>
                    <a:pt x="1" y="402"/>
                  </a:lnTo>
                  <a:cubicBezTo>
                    <a:pt x="108" y="616"/>
                    <a:pt x="215" y="777"/>
                    <a:pt x="322" y="964"/>
                  </a:cubicBezTo>
                  <a:cubicBezTo>
                    <a:pt x="1385" y="1108"/>
                    <a:pt x="2456" y="1159"/>
                    <a:pt x="3530" y="1159"/>
                  </a:cubicBezTo>
                  <a:cubicBezTo>
                    <a:pt x="4457" y="1159"/>
                    <a:pt x="5387" y="1121"/>
                    <a:pt x="6318" y="1071"/>
                  </a:cubicBezTo>
                  <a:cubicBezTo>
                    <a:pt x="7576" y="991"/>
                    <a:pt x="8941" y="884"/>
                    <a:pt x="10279" y="643"/>
                  </a:cubicBezTo>
                  <a:lnTo>
                    <a:pt x="10011" y="376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50"/>
            <p:cNvSpPr/>
            <p:nvPr/>
          </p:nvSpPr>
          <p:spPr>
            <a:xfrm>
              <a:off x="2420850" y="7249725"/>
              <a:ext cx="212800" cy="78975"/>
            </a:xfrm>
            <a:custGeom>
              <a:avLst/>
              <a:gdLst/>
              <a:ahLst/>
              <a:cxnLst/>
              <a:rect l="l" t="t" r="r" b="b"/>
              <a:pathLst>
                <a:path w="8512" h="3159" extrusionOk="0">
                  <a:moveTo>
                    <a:pt x="8137" y="1"/>
                  </a:moveTo>
                  <a:cubicBezTo>
                    <a:pt x="7334" y="429"/>
                    <a:pt x="6531" y="830"/>
                    <a:pt x="5728" y="1205"/>
                  </a:cubicBezTo>
                  <a:cubicBezTo>
                    <a:pt x="4497" y="1767"/>
                    <a:pt x="3186" y="2195"/>
                    <a:pt x="1847" y="2436"/>
                  </a:cubicBezTo>
                  <a:cubicBezTo>
                    <a:pt x="1259" y="2570"/>
                    <a:pt x="616" y="2624"/>
                    <a:pt x="1" y="2731"/>
                  </a:cubicBezTo>
                  <a:cubicBezTo>
                    <a:pt x="81" y="2865"/>
                    <a:pt x="188" y="2998"/>
                    <a:pt x="241" y="3159"/>
                  </a:cubicBezTo>
                  <a:cubicBezTo>
                    <a:pt x="1981" y="2945"/>
                    <a:pt x="3694" y="2624"/>
                    <a:pt x="5380" y="2008"/>
                  </a:cubicBezTo>
                  <a:cubicBezTo>
                    <a:pt x="6451" y="1553"/>
                    <a:pt x="7468" y="1071"/>
                    <a:pt x="8512" y="536"/>
                  </a:cubicBezTo>
                  <a:cubicBezTo>
                    <a:pt x="8378" y="349"/>
                    <a:pt x="8271" y="161"/>
                    <a:pt x="8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50"/>
            <p:cNvSpPr/>
            <p:nvPr/>
          </p:nvSpPr>
          <p:spPr>
            <a:xfrm>
              <a:off x="2450300" y="7351425"/>
              <a:ext cx="227525" cy="61575"/>
            </a:xfrm>
            <a:custGeom>
              <a:avLst/>
              <a:gdLst/>
              <a:ahLst/>
              <a:cxnLst/>
              <a:rect l="l" t="t" r="r" b="b"/>
              <a:pathLst>
                <a:path w="9101" h="2463" extrusionOk="0">
                  <a:moveTo>
                    <a:pt x="8940" y="1"/>
                  </a:moveTo>
                  <a:cubicBezTo>
                    <a:pt x="7843" y="510"/>
                    <a:pt x="6692" y="938"/>
                    <a:pt x="5487" y="1286"/>
                  </a:cubicBezTo>
                  <a:cubicBezTo>
                    <a:pt x="3955" y="1704"/>
                    <a:pt x="2342" y="2061"/>
                    <a:pt x="735" y="2061"/>
                  </a:cubicBezTo>
                  <a:cubicBezTo>
                    <a:pt x="490" y="2061"/>
                    <a:pt x="245" y="2053"/>
                    <a:pt x="0" y="2035"/>
                  </a:cubicBezTo>
                  <a:lnTo>
                    <a:pt x="0" y="2035"/>
                  </a:lnTo>
                  <a:cubicBezTo>
                    <a:pt x="54" y="2169"/>
                    <a:pt x="54" y="2276"/>
                    <a:pt x="54" y="2410"/>
                  </a:cubicBezTo>
                  <a:cubicBezTo>
                    <a:pt x="442" y="2446"/>
                    <a:pt x="830" y="2463"/>
                    <a:pt x="1219" y="2463"/>
                  </a:cubicBezTo>
                  <a:cubicBezTo>
                    <a:pt x="2571" y="2463"/>
                    <a:pt x="3928" y="2255"/>
                    <a:pt x="5300" y="1901"/>
                  </a:cubicBezTo>
                  <a:cubicBezTo>
                    <a:pt x="6531" y="1607"/>
                    <a:pt x="7869" y="1232"/>
                    <a:pt x="9101" y="697"/>
                  </a:cubicBezTo>
                  <a:cubicBezTo>
                    <a:pt x="9047" y="483"/>
                    <a:pt x="8993" y="242"/>
                    <a:pt x="89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50"/>
            <p:cNvSpPr/>
            <p:nvPr/>
          </p:nvSpPr>
          <p:spPr>
            <a:xfrm>
              <a:off x="2453650" y="7447800"/>
              <a:ext cx="233550" cy="50200"/>
            </a:xfrm>
            <a:custGeom>
              <a:avLst/>
              <a:gdLst/>
              <a:ahLst/>
              <a:cxnLst/>
              <a:rect l="l" t="t" r="r" b="b"/>
              <a:pathLst>
                <a:path w="9342" h="2008" extrusionOk="0">
                  <a:moveTo>
                    <a:pt x="9314" y="0"/>
                  </a:moveTo>
                  <a:lnTo>
                    <a:pt x="9020" y="107"/>
                  </a:lnTo>
                  <a:cubicBezTo>
                    <a:pt x="7575" y="643"/>
                    <a:pt x="6103" y="964"/>
                    <a:pt x="4604" y="1178"/>
                  </a:cubicBezTo>
                  <a:cubicBezTo>
                    <a:pt x="4233" y="1227"/>
                    <a:pt x="2171" y="1368"/>
                    <a:pt x="423" y="1368"/>
                  </a:cubicBezTo>
                  <a:cubicBezTo>
                    <a:pt x="280" y="1368"/>
                    <a:pt x="138" y="1367"/>
                    <a:pt x="0" y="1365"/>
                  </a:cubicBezTo>
                  <a:lnTo>
                    <a:pt x="0" y="1981"/>
                  </a:lnTo>
                  <a:cubicBezTo>
                    <a:pt x="241" y="1981"/>
                    <a:pt x="509" y="2008"/>
                    <a:pt x="749" y="2008"/>
                  </a:cubicBezTo>
                  <a:cubicBezTo>
                    <a:pt x="2088" y="2008"/>
                    <a:pt x="3426" y="1981"/>
                    <a:pt x="4764" y="1847"/>
                  </a:cubicBezTo>
                  <a:cubicBezTo>
                    <a:pt x="6236" y="1660"/>
                    <a:pt x="7682" y="1338"/>
                    <a:pt x="9074" y="857"/>
                  </a:cubicBezTo>
                  <a:cubicBezTo>
                    <a:pt x="9181" y="830"/>
                    <a:pt x="9234" y="803"/>
                    <a:pt x="9341" y="776"/>
                  </a:cubicBezTo>
                  <a:cubicBezTo>
                    <a:pt x="9314" y="509"/>
                    <a:pt x="9314" y="268"/>
                    <a:pt x="9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50"/>
            <p:cNvSpPr/>
            <p:nvPr/>
          </p:nvSpPr>
          <p:spPr>
            <a:xfrm>
              <a:off x="2740025" y="6926950"/>
              <a:ext cx="48875" cy="30100"/>
            </a:xfrm>
            <a:custGeom>
              <a:avLst/>
              <a:gdLst/>
              <a:ahLst/>
              <a:cxnLst/>
              <a:rect l="l" t="t" r="r" b="b"/>
              <a:pathLst>
                <a:path w="1955" h="1204" extrusionOk="0">
                  <a:moveTo>
                    <a:pt x="1029" y="1"/>
                  </a:moveTo>
                  <a:cubicBezTo>
                    <a:pt x="974" y="1"/>
                    <a:pt x="917" y="4"/>
                    <a:pt x="857" y="11"/>
                  </a:cubicBezTo>
                  <a:cubicBezTo>
                    <a:pt x="750" y="11"/>
                    <a:pt x="697" y="64"/>
                    <a:pt x="590" y="64"/>
                  </a:cubicBezTo>
                  <a:cubicBezTo>
                    <a:pt x="456" y="91"/>
                    <a:pt x="322" y="118"/>
                    <a:pt x="215" y="171"/>
                  </a:cubicBezTo>
                  <a:lnTo>
                    <a:pt x="54" y="171"/>
                  </a:lnTo>
                  <a:cubicBezTo>
                    <a:pt x="28" y="225"/>
                    <a:pt x="1" y="251"/>
                    <a:pt x="28" y="305"/>
                  </a:cubicBezTo>
                  <a:cubicBezTo>
                    <a:pt x="221" y="765"/>
                    <a:pt x="634" y="1203"/>
                    <a:pt x="1167" y="1203"/>
                  </a:cubicBezTo>
                  <a:cubicBezTo>
                    <a:pt x="1223" y="1203"/>
                    <a:pt x="1280" y="1198"/>
                    <a:pt x="1339" y="1188"/>
                  </a:cubicBezTo>
                  <a:cubicBezTo>
                    <a:pt x="1419" y="1161"/>
                    <a:pt x="1553" y="1108"/>
                    <a:pt x="1660" y="1054"/>
                  </a:cubicBezTo>
                  <a:cubicBezTo>
                    <a:pt x="1714" y="1054"/>
                    <a:pt x="1714" y="1028"/>
                    <a:pt x="1741" y="1028"/>
                  </a:cubicBezTo>
                  <a:cubicBezTo>
                    <a:pt x="1794" y="974"/>
                    <a:pt x="1821" y="947"/>
                    <a:pt x="1874" y="894"/>
                  </a:cubicBezTo>
                  <a:cubicBezTo>
                    <a:pt x="1901" y="840"/>
                    <a:pt x="1928" y="787"/>
                    <a:pt x="1955" y="733"/>
                  </a:cubicBezTo>
                  <a:cubicBezTo>
                    <a:pt x="1955" y="653"/>
                    <a:pt x="1955" y="599"/>
                    <a:pt x="1928" y="519"/>
                  </a:cubicBezTo>
                  <a:cubicBezTo>
                    <a:pt x="1928" y="492"/>
                    <a:pt x="1901" y="439"/>
                    <a:pt x="1901" y="412"/>
                  </a:cubicBezTo>
                  <a:cubicBezTo>
                    <a:pt x="1874" y="385"/>
                    <a:pt x="1874" y="359"/>
                    <a:pt x="1821" y="332"/>
                  </a:cubicBezTo>
                  <a:cubicBezTo>
                    <a:pt x="1741" y="225"/>
                    <a:pt x="1607" y="118"/>
                    <a:pt x="1473" y="91"/>
                  </a:cubicBezTo>
                  <a:cubicBezTo>
                    <a:pt x="1332" y="31"/>
                    <a:pt x="1192" y="1"/>
                    <a:pt x="1029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50"/>
            <p:cNvSpPr/>
            <p:nvPr/>
          </p:nvSpPr>
          <p:spPr>
            <a:xfrm>
              <a:off x="2640325" y="6831125"/>
              <a:ext cx="56225" cy="42100"/>
            </a:xfrm>
            <a:custGeom>
              <a:avLst/>
              <a:gdLst/>
              <a:ahLst/>
              <a:cxnLst/>
              <a:rect l="l" t="t" r="r" b="b"/>
              <a:pathLst>
                <a:path w="2249" h="1684" extrusionOk="0">
                  <a:moveTo>
                    <a:pt x="1793" y="0"/>
                  </a:moveTo>
                  <a:cubicBezTo>
                    <a:pt x="1570" y="0"/>
                    <a:pt x="1276" y="96"/>
                    <a:pt x="964" y="284"/>
                  </a:cubicBezTo>
                  <a:cubicBezTo>
                    <a:pt x="937" y="310"/>
                    <a:pt x="884" y="337"/>
                    <a:pt x="804" y="364"/>
                  </a:cubicBezTo>
                  <a:cubicBezTo>
                    <a:pt x="536" y="578"/>
                    <a:pt x="295" y="766"/>
                    <a:pt x="161" y="1006"/>
                  </a:cubicBezTo>
                  <a:cubicBezTo>
                    <a:pt x="27" y="1247"/>
                    <a:pt x="1" y="1408"/>
                    <a:pt x="108" y="1542"/>
                  </a:cubicBezTo>
                  <a:cubicBezTo>
                    <a:pt x="172" y="1639"/>
                    <a:pt x="289" y="1683"/>
                    <a:pt x="440" y="1683"/>
                  </a:cubicBezTo>
                  <a:cubicBezTo>
                    <a:pt x="664" y="1683"/>
                    <a:pt x="965" y="1584"/>
                    <a:pt x="1285" y="1408"/>
                  </a:cubicBezTo>
                  <a:cubicBezTo>
                    <a:pt x="1339" y="1381"/>
                    <a:pt x="1366" y="1328"/>
                    <a:pt x="1446" y="1301"/>
                  </a:cubicBezTo>
                  <a:cubicBezTo>
                    <a:pt x="1714" y="1113"/>
                    <a:pt x="1955" y="899"/>
                    <a:pt x="2088" y="685"/>
                  </a:cubicBezTo>
                  <a:cubicBezTo>
                    <a:pt x="2222" y="444"/>
                    <a:pt x="2249" y="284"/>
                    <a:pt x="2142" y="150"/>
                  </a:cubicBezTo>
                  <a:cubicBezTo>
                    <a:pt x="2075" y="49"/>
                    <a:pt x="1952" y="0"/>
                    <a:pt x="1793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50"/>
            <p:cNvSpPr/>
            <p:nvPr/>
          </p:nvSpPr>
          <p:spPr>
            <a:xfrm>
              <a:off x="2782850" y="6803625"/>
              <a:ext cx="61600" cy="28550"/>
            </a:xfrm>
            <a:custGeom>
              <a:avLst/>
              <a:gdLst/>
              <a:ahLst/>
              <a:cxnLst/>
              <a:rect l="l" t="t" r="r" b="b"/>
              <a:pathLst>
                <a:path w="2464" h="1142" extrusionOk="0">
                  <a:moveTo>
                    <a:pt x="845" y="0"/>
                  </a:moveTo>
                  <a:cubicBezTo>
                    <a:pt x="585" y="0"/>
                    <a:pt x="355" y="42"/>
                    <a:pt x="188" y="126"/>
                  </a:cubicBezTo>
                  <a:cubicBezTo>
                    <a:pt x="81" y="206"/>
                    <a:pt x="28" y="313"/>
                    <a:pt x="1" y="367"/>
                  </a:cubicBezTo>
                  <a:cubicBezTo>
                    <a:pt x="1" y="447"/>
                    <a:pt x="1" y="527"/>
                    <a:pt x="54" y="608"/>
                  </a:cubicBezTo>
                  <a:cubicBezTo>
                    <a:pt x="215" y="848"/>
                    <a:pt x="616" y="1036"/>
                    <a:pt x="1125" y="1116"/>
                  </a:cubicBezTo>
                  <a:cubicBezTo>
                    <a:pt x="1260" y="1133"/>
                    <a:pt x="1399" y="1142"/>
                    <a:pt x="1532" y="1142"/>
                  </a:cubicBezTo>
                  <a:cubicBezTo>
                    <a:pt x="1820" y="1142"/>
                    <a:pt x="2084" y="1100"/>
                    <a:pt x="2249" y="1009"/>
                  </a:cubicBezTo>
                  <a:cubicBezTo>
                    <a:pt x="2356" y="929"/>
                    <a:pt x="2436" y="875"/>
                    <a:pt x="2463" y="768"/>
                  </a:cubicBezTo>
                  <a:cubicBezTo>
                    <a:pt x="2463" y="715"/>
                    <a:pt x="2463" y="608"/>
                    <a:pt x="2383" y="527"/>
                  </a:cubicBezTo>
                  <a:cubicBezTo>
                    <a:pt x="2222" y="313"/>
                    <a:pt x="1821" y="99"/>
                    <a:pt x="1339" y="45"/>
                  </a:cubicBezTo>
                  <a:cubicBezTo>
                    <a:pt x="1168" y="15"/>
                    <a:pt x="1002" y="0"/>
                    <a:pt x="84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50"/>
            <p:cNvSpPr/>
            <p:nvPr/>
          </p:nvSpPr>
          <p:spPr>
            <a:xfrm>
              <a:off x="2731325" y="6897100"/>
              <a:ext cx="65600" cy="59575"/>
            </a:xfrm>
            <a:custGeom>
              <a:avLst/>
              <a:gdLst/>
              <a:ahLst/>
              <a:cxnLst/>
              <a:rect l="l" t="t" r="r" b="b"/>
              <a:pathLst>
                <a:path w="2624" h="2383" extrusionOk="0">
                  <a:moveTo>
                    <a:pt x="1289" y="1211"/>
                  </a:moveTo>
                  <a:cubicBezTo>
                    <a:pt x="1339" y="1211"/>
                    <a:pt x="1393" y="1218"/>
                    <a:pt x="1446" y="1231"/>
                  </a:cubicBezTo>
                  <a:cubicBezTo>
                    <a:pt x="1553" y="1231"/>
                    <a:pt x="1633" y="1285"/>
                    <a:pt x="1714" y="1312"/>
                  </a:cubicBezTo>
                  <a:cubicBezTo>
                    <a:pt x="1767" y="1365"/>
                    <a:pt x="1874" y="1419"/>
                    <a:pt x="1955" y="1472"/>
                  </a:cubicBezTo>
                  <a:cubicBezTo>
                    <a:pt x="2035" y="1579"/>
                    <a:pt x="2115" y="1633"/>
                    <a:pt x="2169" y="1740"/>
                  </a:cubicBezTo>
                  <a:lnTo>
                    <a:pt x="2169" y="1713"/>
                  </a:lnTo>
                  <a:lnTo>
                    <a:pt x="2222" y="1767"/>
                  </a:lnTo>
                  <a:lnTo>
                    <a:pt x="2249" y="1847"/>
                  </a:lnTo>
                  <a:lnTo>
                    <a:pt x="2249" y="1874"/>
                  </a:lnTo>
                  <a:cubicBezTo>
                    <a:pt x="2249" y="1900"/>
                    <a:pt x="2222" y="1900"/>
                    <a:pt x="2222" y="1954"/>
                  </a:cubicBezTo>
                  <a:cubicBezTo>
                    <a:pt x="2142" y="2008"/>
                    <a:pt x="2115" y="2088"/>
                    <a:pt x="2035" y="2115"/>
                  </a:cubicBezTo>
                  <a:cubicBezTo>
                    <a:pt x="2008" y="2141"/>
                    <a:pt x="1981" y="2141"/>
                    <a:pt x="1955" y="2168"/>
                  </a:cubicBezTo>
                  <a:cubicBezTo>
                    <a:pt x="1901" y="2168"/>
                    <a:pt x="1901" y="2222"/>
                    <a:pt x="1874" y="2222"/>
                  </a:cubicBezTo>
                  <a:cubicBezTo>
                    <a:pt x="1821" y="2248"/>
                    <a:pt x="1741" y="2275"/>
                    <a:pt x="1633" y="2275"/>
                  </a:cubicBezTo>
                  <a:lnTo>
                    <a:pt x="1419" y="2275"/>
                  </a:lnTo>
                  <a:cubicBezTo>
                    <a:pt x="1312" y="2248"/>
                    <a:pt x="1232" y="2248"/>
                    <a:pt x="1178" y="2222"/>
                  </a:cubicBezTo>
                  <a:cubicBezTo>
                    <a:pt x="1071" y="2168"/>
                    <a:pt x="1018" y="2141"/>
                    <a:pt x="938" y="2088"/>
                  </a:cubicBezTo>
                  <a:cubicBezTo>
                    <a:pt x="857" y="1981"/>
                    <a:pt x="750" y="1927"/>
                    <a:pt x="643" y="1793"/>
                  </a:cubicBezTo>
                  <a:cubicBezTo>
                    <a:pt x="590" y="1686"/>
                    <a:pt x="509" y="1579"/>
                    <a:pt x="509" y="1472"/>
                  </a:cubicBezTo>
                  <a:cubicBezTo>
                    <a:pt x="616" y="1419"/>
                    <a:pt x="670" y="1365"/>
                    <a:pt x="777" y="1338"/>
                  </a:cubicBezTo>
                  <a:cubicBezTo>
                    <a:pt x="911" y="1285"/>
                    <a:pt x="1018" y="1231"/>
                    <a:pt x="1152" y="1231"/>
                  </a:cubicBezTo>
                  <a:cubicBezTo>
                    <a:pt x="1192" y="1218"/>
                    <a:pt x="1239" y="1211"/>
                    <a:pt x="1289" y="1211"/>
                  </a:cubicBezTo>
                  <a:close/>
                  <a:moveTo>
                    <a:pt x="2517" y="0"/>
                  </a:moveTo>
                  <a:cubicBezTo>
                    <a:pt x="2490" y="27"/>
                    <a:pt x="2463" y="27"/>
                    <a:pt x="2410" y="80"/>
                  </a:cubicBezTo>
                  <a:cubicBezTo>
                    <a:pt x="2383" y="107"/>
                    <a:pt x="2356" y="107"/>
                    <a:pt x="2329" y="134"/>
                  </a:cubicBezTo>
                  <a:cubicBezTo>
                    <a:pt x="2222" y="214"/>
                    <a:pt x="2142" y="241"/>
                    <a:pt x="2062" y="268"/>
                  </a:cubicBezTo>
                  <a:cubicBezTo>
                    <a:pt x="1848" y="375"/>
                    <a:pt x="1607" y="455"/>
                    <a:pt x="1339" y="509"/>
                  </a:cubicBezTo>
                  <a:cubicBezTo>
                    <a:pt x="1071" y="589"/>
                    <a:pt x="831" y="616"/>
                    <a:pt x="563" y="616"/>
                  </a:cubicBezTo>
                  <a:lnTo>
                    <a:pt x="1" y="616"/>
                  </a:lnTo>
                  <a:cubicBezTo>
                    <a:pt x="54" y="857"/>
                    <a:pt x="108" y="1071"/>
                    <a:pt x="215" y="1312"/>
                  </a:cubicBezTo>
                  <a:cubicBezTo>
                    <a:pt x="349" y="1553"/>
                    <a:pt x="483" y="1793"/>
                    <a:pt x="670" y="1954"/>
                  </a:cubicBezTo>
                  <a:cubicBezTo>
                    <a:pt x="750" y="2008"/>
                    <a:pt x="857" y="2115"/>
                    <a:pt x="938" y="2168"/>
                  </a:cubicBezTo>
                  <a:cubicBezTo>
                    <a:pt x="1045" y="2248"/>
                    <a:pt x="1152" y="2302"/>
                    <a:pt x="1286" y="2355"/>
                  </a:cubicBezTo>
                  <a:cubicBezTo>
                    <a:pt x="1393" y="2382"/>
                    <a:pt x="1526" y="2382"/>
                    <a:pt x="1660" y="2382"/>
                  </a:cubicBezTo>
                  <a:cubicBezTo>
                    <a:pt x="1794" y="2355"/>
                    <a:pt x="1928" y="2329"/>
                    <a:pt x="2062" y="2248"/>
                  </a:cubicBezTo>
                  <a:cubicBezTo>
                    <a:pt x="2196" y="2141"/>
                    <a:pt x="2329" y="2008"/>
                    <a:pt x="2410" y="1847"/>
                  </a:cubicBezTo>
                  <a:cubicBezTo>
                    <a:pt x="2463" y="1793"/>
                    <a:pt x="2490" y="1686"/>
                    <a:pt x="2517" y="1579"/>
                  </a:cubicBezTo>
                  <a:cubicBezTo>
                    <a:pt x="2544" y="1472"/>
                    <a:pt x="2544" y="1365"/>
                    <a:pt x="2597" y="1285"/>
                  </a:cubicBezTo>
                  <a:cubicBezTo>
                    <a:pt x="2624" y="1124"/>
                    <a:pt x="2624" y="910"/>
                    <a:pt x="2624" y="696"/>
                  </a:cubicBezTo>
                  <a:cubicBezTo>
                    <a:pt x="2624" y="616"/>
                    <a:pt x="2597" y="509"/>
                    <a:pt x="2597" y="375"/>
                  </a:cubicBezTo>
                  <a:cubicBezTo>
                    <a:pt x="2597" y="268"/>
                    <a:pt x="2597" y="161"/>
                    <a:pt x="2544" y="80"/>
                  </a:cubicBezTo>
                  <a:lnTo>
                    <a:pt x="2517" y="0"/>
                  </a:ln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50"/>
            <p:cNvSpPr/>
            <p:nvPr/>
          </p:nvSpPr>
          <p:spPr>
            <a:xfrm>
              <a:off x="2813625" y="6863475"/>
              <a:ext cx="27475" cy="42500"/>
            </a:xfrm>
            <a:custGeom>
              <a:avLst/>
              <a:gdLst/>
              <a:ahLst/>
              <a:cxnLst/>
              <a:rect l="l" t="t" r="r" b="b"/>
              <a:pathLst>
                <a:path w="1099" h="1700" extrusionOk="0">
                  <a:moveTo>
                    <a:pt x="389" y="0"/>
                  </a:moveTo>
                  <a:cubicBezTo>
                    <a:pt x="367" y="0"/>
                    <a:pt x="344" y="2"/>
                    <a:pt x="322" y="7"/>
                  </a:cubicBezTo>
                  <a:cubicBezTo>
                    <a:pt x="295" y="7"/>
                    <a:pt x="269" y="34"/>
                    <a:pt x="269" y="34"/>
                  </a:cubicBezTo>
                  <a:cubicBezTo>
                    <a:pt x="54" y="141"/>
                    <a:pt x="1" y="542"/>
                    <a:pt x="54" y="944"/>
                  </a:cubicBezTo>
                  <a:cubicBezTo>
                    <a:pt x="108" y="1185"/>
                    <a:pt x="188" y="1372"/>
                    <a:pt x="322" y="1532"/>
                  </a:cubicBezTo>
                  <a:cubicBezTo>
                    <a:pt x="434" y="1644"/>
                    <a:pt x="545" y="1700"/>
                    <a:pt x="657" y="1700"/>
                  </a:cubicBezTo>
                  <a:cubicBezTo>
                    <a:pt x="679" y="1700"/>
                    <a:pt x="701" y="1698"/>
                    <a:pt x="724" y="1693"/>
                  </a:cubicBezTo>
                  <a:cubicBezTo>
                    <a:pt x="777" y="1693"/>
                    <a:pt x="804" y="1666"/>
                    <a:pt x="804" y="1666"/>
                  </a:cubicBezTo>
                  <a:cubicBezTo>
                    <a:pt x="991" y="1532"/>
                    <a:pt x="1098" y="1158"/>
                    <a:pt x="991" y="756"/>
                  </a:cubicBezTo>
                  <a:cubicBezTo>
                    <a:pt x="965" y="515"/>
                    <a:pt x="857" y="328"/>
                    <a:pt x="724" y="167"/>
                  </a:cubicBezTo>
                  <a:cubicBezTo>
                    <a:pt x="612" y="56"/>
                    <a:pt x="501" y="0"/>
                    <a:pt x="389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50"/>
            <p:cNvSpPr/>
            <p:nvPr/>
          </p:nvSpPr>
          <p:spPr>
            <a:xfrm>
              <a:off x="2677125" y="6899600"/>
              <a:ext cx="27475" cy="42475"/>
            </a:xfrm>
            <a:custGeom>
              <a:avLst/>
              <a:gdLst/>
              <a:ahLst/>
              <a:cxnLst/>
              <a:rect l="l" t="t" r="r" b="b"/>
              <a:pathLst>
                <a:path w="1099" h="1699" extrusionOk="0">
                  <a:moveTo>
                    <a:pt x="416" y="0"/>
                  </a:moveTo>
                  <a:cubicBezTo>
                    <a:pt x="393" y="0"/>
                    <a:pt x="371" y="3"/>
                    <a:pt x="349" y="7"/>
                  </a:cubicBezTo>
                  <a:cubicBezTo>
                    <a:pt x="295" y="7"/>
                    <a:pt x="268" y="34"/>
                    <a:pt x="268" y="34"/>
                  </a:cubicBezTo>
                  <a:cubicBezTo>
                    <a:pt x="81" y="168"/>
                    <a:pt x="1" y="542"/>
                    <a:pt x="81" y="944"/>
                  </a:cubicBezTo>
                  <a:cubicBezTo>
                    <a:pt x="108" y="1185"/>
                    <a:pt x="215" y="1372"/>
                    <a:pt x="349" y="1506"/>
                  </a:cubicBezTo>
                  <a:cubicBezTo>
                    <a:pt x="465" y="1623"/>
                    <a:pt x="582" y="1699"/>
                    <a:pt x="698" y="1699"/>
                  </a:cubicBezTo>
                  <a:cubicBezTo>
                    <a:pt x="716" y="1699"/>
                    <a:pt x="733" y="1697"/>
                    <a:pt x="750" y="1693"/>
                  </a:cubicBezTo>
                  <a:cubicBezTo>
                    <a:pt x="777" y="1693"/>
                    <a:pt x="804" y="1640"/>
                    <a:pt x="804" y="1640"/>
                  </a:cubicBezTo>
                  <a:cubicBezTo>
                    <a:pt x="1018" y="1506"/>
                    <a:pt x="1098" y="1158"/>
                    <a:pt x="1018" y="730"/>
                  </a:cubicBezTo>
                  <a:cubicBezTo>
                    <a:pt x="964" y="516"/>
                    <a:pt x="884" y="302"/>
                    <a:pt x="750" y="168"/>
                  </a:cubicBezTo>
                  <a:cubicBezTo>
                    <a:pt x="639" y="56"/>
                    <a:pt x="527" y="0"/>
                    <a:pt x="41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91" y="1175843"/>
            <a:ext cx="634992" cy="505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642" y="648000"/>
            <a:ext cx="4153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b) </a:t>
            </a:r>
            <a:r>
              <a:rPr lang="nl-NL" sz="2000" dirty="0"/>
              <a:t>Sắp xếp thứ tự từ nhiều đến ít</a:t>
            </a:r>
            <a:r>
              <a:rPr lang="nl-NL" sz="2000" dirty="0" smtClean="0"/>
              <a:t>:</a:t>
            </a:r>
            <a:endParaRPr lang="en-US" sz="2000" dirty="0"/>
          </a:p>
        </p:txBody>
      </p:sp>
      <p:pic>
        <p:nvPicPr>
          <p:cNvPr id="86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2822154" y="1994396"/>
            <a:ext cx="1249656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7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r="50631"/>
          <a:stretch/>
        </p:blipFill>
        <p:spPr>
          <a:xfrm>
            <a:off x="4756783" y="1994396"/>
            <a:ext cx="1325366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8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9" r="24799"/>
          <a:stretch/>
        </p:blipFill>
        <p:spPr>
          <a:xfrm>
            <a:off x="6802059" y="1994396"/>
            <a:ext cx="128427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9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5"/>
          <a:stretch/>
        </p:blipFill>
        <p:spPr>
          <a:xfrm>
            <a:off x="824971" y="2007294"/>
            <a:ext cx="131221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2327612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4262241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6311353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03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93679" y="536478"/>
            <a:ext cx="717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Quan</a:t>
            </a:r>
            <a:r>
              <a:rPr lang="en-US" sz="2000" b="1" dirty="0" smtClean="0"/>
              <a:t> </a:t>
            </a:r>
            <a:r>
              <a:rPr lang="nl-NL" sz="2000" b="1" dirty="0"/>
              <a:t>sát hình ảnh, ước lượng số ong và số bông hoa</a:t>
            </a:r>
            <a:endParaRPr lang="en-US" sz="2000" dirty="0"/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1284374"/>
            <a:ext cx="6661401" cy="327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Callout 3"/>
          <p:cNvSpPr/>
          <p:nvPr/>
        </p:nvSpPr>
        <p:spPr>
          <a:xfrm>
            <a:off x="6493267" y="986320"/>
            <a:ext cx="2558266" cy="1818526"/>
          </a:xfrm>
          <a:prstGeom prst="cloudCallout">
            <a:avLst>
              <a:gd name="adj1" fmla="val -63254"/>
              <a:gd name="adj2" fmla="val 39464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93613" y="1197624"/>
            <a:ext cx="22184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ước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ong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bông</a:t>
            </a:r>
            <a:r>
              <a:rPr lang="en-US" sz="1800" dirty="0" smtClean="0"/>
              <a:t> </a:t>
            </a:r>
            <a:r>
              <a:rPr lang="en-US" sz="1800" dirty="0" err="1" smtClean="0"/>
              <a:t>hoa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endParaRPr lang="en-US" sz="1800" dirty="0"/>
          </a:p>
        </p:txBody>
      </p:sp>
      <p:grpSp>
        <p:nvGrpSpPr>
          <p:cNvPr id="40" name="Google Shape;6578;p43"/>
          <p:cNvGrpSpPr/>
          <p:nvPr/>
        </p:nvGrpSpPr>
        <p:grpSpPr>
          <a:xfrm>
            <a:off x="7410404" y="2932473"/>
            <a:ext cx="1128061" cy="1366839"/>
            <a:chOff x="7579250" y="4405875"/>
            <a:chExt cx="916750" cy="1110800"/>
          </a:xfrm>
        </p:grpSpPr>
        <p:sp>
          <p:nvSpPr>
            <p:cNvPr id="41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577</Words>
  <Application>Microsoft Office PowerPoint</Application>
  <PresentationFormat>On-screen Show (16:9)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Nunito</vt:lpstr>
      <vt:lpstr>Ranchers</vt:lpstr>
      <vt:lpstr>Calibri</vt:lpstr>
      <vt:lpstr>Times New Roman</vt:lpstr>
      <vt:lpstr>Barlow</vt:lpstr>
      <vt:lpstr>Science Subject for Pre-K: Observe insect life by Slidesgo</vt:lpstr>
      <vt:lpstr>CHÀO MỪNG CÁC EM 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 DỤNG</vt:lpstr>
      <vt:lpstr>Hướng dẫn</vt:lpstr>
      <vt:lpstr>PowerPoint Presentation</vt:lpstr>
      <vt:lpstr>PowerPoint Presentation</vt:lpstr>
      <vt:lpstr>PowerPoint Presentation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Pre-K: Observe insect life</dc:title>
  <dc:creator>User</dc:creator>
  <cp:lastModifiedBy>Windows User</cp:lastModifiedBy>
  <cp:revision>16</cp:revision>
  <dcterms:modified xsi:type="dcterms:W3CDTF">2022-02-24T08:26:20Z</dcterms:modified>
</cp:coreProperties>
</file>