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8" r:id="rId4"/>
    <p:sldId id="257" r:id="rId5"/>
    <p:sldId id="272" r:id="rId6"/>
    <p:sldId id="273" r:id="rId7"/>
    <p:sldId id="274" r:id="rId8"/>
    <p:sldId id="259" r:id="rId9"/>
    <p:sldId id="275" r:id="rId10"/>
    <p:sldId id="270" r:id="rId11"/>
    <p:sldId id="276" r:id="rId12"/>
    <p:sldId id="277" r:id="rId13"/>
    <p:sldId id="264" r:id="rId14"/>
    <p:sldId id="265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FBC9D-4D1C-432F-06B2-214F5277E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BF92CA-4A2F-542A-6787-C453E553A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0F93-FE28-79D8-578E-5B90DBB1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B6C5E-BC87-C5A8-4FB5-5397EF02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FF767-CC90-B72F-B410-D24CD773C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11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4A220-065F-A4B7-4948-05229C93C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AB2E-D8DF-B453-7386-942ACD3679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B953A-73C7-EE3B-F189-08814885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1A2517-FD6A-0BC3-E72B-F846DA9D7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D275B-CD70-E012-C569-5623672A2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1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A0C6AB-E549-AF46-6F80-2B8493DAE4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E9ADD9-322A-9742-0DD7-9F62D234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2989A8-DAAB-67F5-8677-1B72394A9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4A232-D87E-1B5D-1A59-54F7DE04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9FCB7-CD21-AF8B-08B7-F664A5500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76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844F-BBEE-8610-2669-DE00A2E3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1A10D0-BF56-73DF-958A-DB0408A81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70315-1844-3046-AE22-6B33FCFDD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A4600-CE14-12C4-95BE-25AF714B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A8DC3-3740-53C2-F2F0-F6BB7E4E5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8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064F0-32A8-B3CE-1A4D-C5B86FFF1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663B04-47A1-80E5-CCE4-B66B62636C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99C33-A20A-E2E6-D724-BB598C0D0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E289C-6BDC-781F-69A4-D2F0CD3E4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6BDEE-6A28-671D-5D26-146FA580D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538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7B5233-F46A-9309-1102-C034539A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46B0D-2F26-90BA-07D8-08CD5522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682290-D7A4-3DE0-744E-3E4F4FF732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3913B1-E9DD-77FB-0802-899FA0760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E4C70-6656-3C64-F1FB-35AC89CC4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77A517-1AD1-88CD-D94A-6C008C8B7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7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D516C-AFF4-F724-126D-4C2F5EF2B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05CB04-6999-FB30-7012-CD817A0F8F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B6B97A-B325-EA50-DCBE-CFBA44076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A2F3C-05DB-DA47-218A-24800B28D0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934964-C7AE-E512-3D9B-8DC9D844CB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F4AE49-CE75-98BA-3E6A-ED0645E28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35E088-ECF8-6DE8-E379-A3C54947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83D8C-35AE-FECE-AD71-28B225BA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71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73454-1DE7-3DFB-FDEC-A3B92FC17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0B69F-9334-4DFD-9DE3-2609367F9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F4972-6C65-31CA-1543-64F1C2B2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EE328B-329A-E6A9-A606-3D7CB6EFE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7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0E8E59-FA52-7EC6-4412-10541A0A7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1057C7-E1F7-050A-D130-A3D07584D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27199-93DA-F2C0-55A6-BEF4E0844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997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2283C-822D-50A6-98C2-6AD84FA5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43586-CEC4-2B6F-FD4A-07D549E80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488D0-9AE2-F384-629E-F08E21DF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C18D85-BC32-CF73-C095-93C260725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576E5-2517-72E5-06EF-43BC8620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A978C1-154C-162D-E8E3-44F982915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9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58382-3982-58A9-DEF0-89838D7D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62B8F0-D3E2-0D36-32F5-15B609B628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63B1BA-9DAF-71FB-8E5B-8A47B1192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B3D8F-7D86-381A-C9A9-AC8C2ABD8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20677-EE0A-6F25-856A-1DA46D7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93CDD2-D832-1851-447A-C9F8DE281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6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AB83C9-5437-EBF5-8134-83E1716DA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90799-7658-73B8-4578-9A0222556A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9090B-4630-3368-8386-44FF3D3604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4EE1E-6BA1-413A-B9E4-CE8346E0317F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44C1A-C143-B07A-ABF6-E926A78A3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AA97F-B878-766F-5548-2CEEBBB7C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99188-7D0D-4AB2-BD59-3E1BF4690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04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11" Type="http://schemas.openxmlformats.org/officeDocument/2006/relationships/image" Target="../media/image17.png"/><Relationship Id="rId5" Type="http://schemas.openxmlformats.org/officeDocument/2006/relationships/audio" Target="../media/audio2.wav"/><Relationship Id="rId10" Type="http://schemas.openxmlformats.org/officeDocument/2006/relationships/image" Target="../media/image16.png"/><Relationship Id="rId4" Type="http://schemas.openxmlformats.org/officeDocument/2006/relationships/audio" Target="../media/audio8.wa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D4710F6-AB97-3236-5BB2-4BC1C581E79A}"/>
              </a:ext>
            </a:extLst>
          </p:cNvPr>
          <p:cNvSpPr txBox="1"/>
          <p:nvPr/>
        </p:nvSpPr>
        <p:spPr>
          <a:xfrm>
            <a:off x="2381693" y="1313862"/>
            <a:ext cx="72407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atin typeface="Century Gothic" panose="020B0502020202020204" pitchFamily="34" charset="0"/>
              </a:rPr>
              <a:t>Bài</a:t>
            </a:r>
            <a:r>
              <a:rPr lang="en-US" sz="8800" b="1" dirty="0">
                <a:latin typeface="Century Gothic" panose="020B0502020202020204" pitchFamily="34" charset="0"/>
              </a:rPr>
              <a:t> 5. </a:t>
            </a:r>
            <a:r>
              <a:rPr lang="en-US" sz="8800" b="1" dirty="0" err="1">
                <a:latin typeface="Century Gothic" panose="020B0502020202020204" pitchFamily="34" charset="0"/>
              </a:rPr>
              <a:t>cỏ</a:t>
            </a:r>
            <a:r>
              <a:rPr lang="en-US" sz="8800" b="1" dirty="0">
                <a:latin typeface="Century Gothic" panose="020B0502020202020204" pitchFamily="34" charset="0"/>
              </a:rPr>
              <a:t>, </a:t>
            </a:r>
            <a:r>
              <a:rPr lang="en-US" sz="8800" b="1" dirty="0" err="1">
                <a:latin typeface="Century Gothic" panose="020B0502020202020204" pitchFamily="34" charset="0"/>
              </a:rPr>
              <a:t>cọ</a:t>
            </a:r>
            <a:r>
              <a:rPr lang="en-US" sz="80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200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9301AE-548E-A846-C5F9-C042C3FD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614B3B82-55AA-49A6-96B9-C81D2C157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4724" y="243088"/>
            <a:ext cx="4402552" cy="57636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3D3345-47F0-A6C8-C4D3-AF5D4738E4D9}"/>
              </a:ext>
            </a:extLst>
          </p:cNvPr>
          <p:cNvSpPr txBox="1"/>
          <p:nvPr/>
        </p:nvSpPr>
        <p:spPr>
          <a:xfrm>
            <a:off x="4954501" y="1280404"/>
            <a:ext cx="32266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>
                <a:solidFill>
                  <a:prstClr val="black"/>
                </a:solidFill>
                <a:latin typeface="UTM Avo" panose="02040603050506020204" pitchFamily="18" charset="0"/>
              </a:rPr>
              <a:t>TẬP </a:t>
            </a:r>
            <a:r>
              <a:rPr kumimoji="0" lang="vi-VN" sz="6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ĐỌC</a:t>
            </a:r>
            <a:r>
              <a:rPr kumimoji="0" lang="vi-VN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图片 8" descr="觅元素58b0fbac4bf92">
            <a:extLst>
              <a:ext uri="{FF2B5EF4-FFF2-40B4-BE49-F238E27FC236}">
                <a16:creationId xmlns:a16="http://schemas.microsoft.com/office/drawing/2014/main" id="{2519017C-77C7-2269-1457-BE731F265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4467" y="5636572"/>
            <a:ext cx="6605516" cy="81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03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01EE06-5087-5CCD-AF34-63A7D3E7B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9C23D9-56A2-DC24-225B-3CC23052DF1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10687" y="189320"/>
            <a:ext cx="9328766" cy="654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CE013-AF3C-53C0-15BA-D5ED7AA4F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95FC97BB-13F9-5130-CCD1-999DF3D47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996" y="322839"/>
            <a:ext cx="4376446" cy="57625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95574A-6E7A-3E71-C48F-3CF303AB2B36}"/>
              </a:ext>
            </a:extLst>
          </p:cNvPr>
          <p:cNvSpPr txBox="1"/>
          <p:nvPr/>
        </p:nvSpPr>
        <p:spPr>
          <a:xfrm>
            <a:off x="4613281" y="1420851"/>
            <a:ext cx="27475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 panose="02040603050506020204" pitchFamily="18" charset="0"/>
              </a:rPr>
              <a:t>TẬP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VIẾT 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A5E445A4-19F9-0A17-0E1D-7C5A03DF81A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1167" y="5644130"/>
            <a:ext cx="6578221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08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A8B15-EAE3-78BA-1089-E879EF8C6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E1A70ED-17B1-569E-95C4-78EFC14E74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-570" r="287"/>
          <a:stretch/>
        </p:blipFill>
        <p:spPr bwMode="auto">
          <a:xfrm>
            <a:off x="478971" y="2255014"/>
            <a:ext cx="11234057" cy="23479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46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D7068B-B24D-B19E-D6AB-80F0244AD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D8AC39C6-98B9-D610-7154-4F6F90F071A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28876"/>
            <a:ext cx="12192000" cy="642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812A8-067C-C47D-E0D0-A2B376C2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395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9493-0D60-0C2A-F5EA-141A7D9FD6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D3ECC6-C5D2-897F-CFC7-9983F8861380}"/>
              </a:ext>
            </a:extLst>
          </p:cNvPr>
          <p:cNvSpPr txBox="1"/>
          <p:nvPr/>
        </p:nvSpPr>
        <p:spPr>
          <a:xfrm>
            <a:off x="3928056" y="1687133"/>
            <a:ext cx="16098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UTM Avo" panose="02040603050506020204" pitchFamily="18" charset="0"/>
              </a:rPr>
              <a:t>CO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49BA7-632B-7AF1-9414-D8019069121B}"/>
              </a:ext>
            </a:extLst>
          </p:cNvPr>
          <p:cNvSpPr txBox="1"/>
          <p:nvPr/>
        </p:nvSpPr>
        <p:spPr>
          <a:xfrm>
            <a:off x="7508383" y="1622672"/>
            <a:ext cx="16098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thỏ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F1606-7063-DA06-A7A5-B4C002FA158E}"/>
              </a:ext>
            </a:extLst>
          </p:cNvPr>
          <p:cNvSpPr txBox="1"/>
          <p:nvPr/>
        </p:nvSpPr>
        <p:spPr>
          <a:xfrm>
            <a:off x="3928056" y="3835759"/>
            <a:ext cx="16098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latin typeface="UTM Avo" panose="02040603050506020204" pitchFamily="18" charset="0"/>
              </a:rPr>
              <a:t>ô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771E1-4637-5F73-DBE5-BDC62A3DDE47}"/>
              </a:ext>
            </a:extLst>
          </p:cNvPr>
          <p:cNvSpPr txBox="1"/>
          <p:nvPr/>
        </p:nvSpPr>
        <p:spPr>
          <a:xfrm>
            <a:off x="6913808" y="3818967"/>
            <a:ext cx="2680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UTM Avo" panose="02040603050506020204" pitchFamily="18" charset="0"/>
              </a:rPr>
              <a:t>ngựa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90B307-1062-A880-494B-DCE7465CD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7871" y="1250975"/>
            <a:ext cx="3584620" cy="2016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2EDA2C-4FC8-B5B1-FFFD-B8C1BAD0C5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2499" y="3540820"/>
            <a:ext cx="3574898" cy="24112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ACD078-2084-445C-9DA2-D143CC6DEE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7871" y="3639020"/>
            <a:ext cx="3584620" cy="231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F0358-278F-0A9D-D644-E2CAADD524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6638" y="1250975"/>
            <a:ext cx="3590759" cy="201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77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6B9BB-6854-2561-E062-3C6383B4A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57D63A-5020-8923-3517-FE6B68035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98" y="244548"/>
            <a:ext cx="6592186" cy="48776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3C4BC5-C0FB-E656-A093-F2ECE6435AAE}"/>
              </a:ext>
            </a:extLst>
          </p:cNvPr>
          <p:cNvSpPr txBox="1"/>
          <p:nvPr/>
        </p:nvSpPr>
        <p:spPr>
          <a:xfrm>
            <a:off x="2840437" y="5122159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latin typeface="Century Gothic" panose="020B0502020202020204" pitchFamily="34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6D66AA-80E4-42B0-DCC1-BE2C3FCA2E17}"/>
              </a:ext>
            </a:extLst>
          </p:cNvPr>
          <p:cNvGrpSpPr/>
          <p:nvPr/>
        </p:nvGrpSpPr>
        <p:grpSpPr>
          <a:xfrm>
            <a:off x="7319116" y="1300714"/>
            <a:ext cx="4383786" cy="1268362"/>
            <a:chOff x="5653548" y="1681315"/>
            <a:chExt cx="4383786" cy="126836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57FE66-5D78-43B1-5B33-590298350FB9}"/>
                </a:ext>
              </a:extLst>
            </p:cNvPr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86935C-53A6-826C-B50B-A252A7E143CA}"/>
                </a:ext>
              </a:extLst>
            </p:cNvPr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FDAD80BD-07C1-A361-487B-0ACC2632C103}"/>
              </a:ext>
            </a:extLst>
          </p:cNvPr>
          <p:cNvSpPr/>
          <p:nvPr/>
        </p:nvSpPr>
        <p:spPr>
          <a:xfrm>
            <a:off x="8011065" y="1014162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D7668BF-8183-005C-EBC3-9B3C3B7CF8E0}"/>
              </a:ext>
            </a:extLst>
          </p:cNvPr>
          <p:cNvSpPr/>
          <p:nvPr/>
        </p:nvSpPr>
        <p:spPr>
          <a:xfrm>
            <a:off x="9932462" y="999415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o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8E5937-DEBC-51D4-7DF5-515D44B1C0A9}"/>
              </a:ext>
            </a:extLst>
          </p:cNvPr>
          <p:cNvSpPr/>
          <p:nvPr/>
        </p:nvSpPr>
        <p:spPr>
          <a:xfrm>
            <a:off x="7617186" y="2818467"/>
            <a:ext cx="4080387" cy="1268361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A7A77C-51F5-114A-4C06-F46F4E529A4A}"/>
              </a:ext>
            </a:extLst>
          </p:cNvPr>
          <p:cNvSpPr/>
          <p:nvPr/>
        </p:nvSpPr>
        <p:spPr>
          <a:xfrm>
            <a:off x="8730684" y="2741499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cỏ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7038916-59D5-BB77-FE0F-5A827EC23C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5959" y="723211"/>
            <a:ext cx="590659" cy="53038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540A99E-984E-561E-1C03-20E22EAD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383" y="708829"/>
            <a:ext cx="643810" cy="56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1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  <p:bldP spid="16" grpId="0"/>
      <p:bldP spid="17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7DD05-0ED5-2EFE-03B9-C9FCF39C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404F8-7E52-C7BC-9F54-834C1F797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61" y="605074"/>
            <a:ext cx="4705492" cy="47054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E750D6-6500-D872-62D9-2A210B6BA30E}"/>
              </a:ext>
            </a:extLst>
          </p:cNvPr>
          <p:cNvSpPr txBox="1"/>
          <p:nvPr/>
        </p:nvSpPr>
        <p:spPr>
          <a:xfrm>
            <a:off x="3066780" y="4974806"/>
            <a:ext cx="1801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UTM Avo" panose="02040603050506020204" pitchFamily="18" charset="0"/>
              </a:rPr>
              <a:t>cọ</a:t>
            </a:r>
            <a:endParaRPr lang="en-US" sz="9600" b="1" dirty="0">
              <a:latin typeface="UTM Avo" panose="0204060305050602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232D76-143F-7B64-8143-6FBB3594F7CC}"/>
              </a:ext>
            </a:extLst>
          </p:cNvPr>
          <p:cNvGrpSpPr/>
          <p:nvPr/>
        </p:nvGrpSpPr>
        <p:grpSpPr>
          <a:xfrm>
            <a:off x="6877325" y="1509252"/>
            <a:ext cx="4383786" cy="1492269"/>
            <a:chOff x="5653548" y="1681315"/>
            <a:chExt cx="4383786" cy="126836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AC5B7F6-E5B9-6C35-6334-10D21DA26CB1}"/>
                </a:ext>
              </a:extLst>
            </p:cNvPr>
            <p:cNvSpPr/>
            <p:nvPr/>
          </p:nvSpPr>
          <p:spPr>
            <a:xfrm>
              <a:off x="5653548" y="1681316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F0E2AC-B37D-6636-BCE6-743ED0AB453A}"/>
                </a:ext>
              </a:extLst>
            </p:cNvPr>
            <p:cNvSpPr/>
            <p:nvPr/>
          </p:nvSpPr>
          <p:spPr>
            <a:xfrm>
              <a:off x="7844741" y="1681315"/>
              <a:ext cx="2192593" cy="1268361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CBB3DFA2-8633-FC79-FB91-91C5D0047120}"/>
              </a:ext>
            </a:extLst>
          </p:cNvPr>
          <p:cNvSpPr/>
          <p:nvPr/>
        </p:nvSpPr>
        <p:spPr>
          <a:xfrm>
            <a:off x="7569274" y="1237446"/>
            <a:ext cx="98777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UTM Avo" panose="02040603050506020204" pitchFamily="18" charset="0"/>
              </a:rPr>
              <a:t>c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1A5AB8-D4FD-999A-D90B-33C1F54EA322}"/>
              </a:ext>
            </a:extLst>
          </p:cNvPr>
          <p:cNvSpPr/>
          <p:nvPr/>
        </p:nvSpPr>
        <p:spPr>
          <a:xfrm>
            <a:off x="9490671" y="1222699"/>
            <a:ext cx="100380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ọ</a:t>
            </a:r>
            <a:endParaRPr lang="en-US" sz="9600" dirty="0">
              <a:solidFill>
                <a:srgbClr val="00206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87B06A-2F45-0E70-35C5-B95777B368B6}"/>
              </a:ext>
            </a:extLst>
          </p:cNvPr>
          <p:cNvSpPr/>
          <p:nvPr/>
        </p:nvSpPr>
        <p:spPr>
          <a:xfrm>
            <a:off x="7100771" y="3368809"/>
            <a:ext cx="4080387" cy="1217120"/>
          </a:xfrm>
          <a:prstGeom prst="rect">
            <a:avLst/>
          </a:prstGeom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7672FD-6517-EC12-8A39-FB8BF853568A}"/>
              </a:ext>
            </a:extLst>
          </p:cNvPr>
          <p:cNvSpPr/>
          <p:nvPr/>
        </p:nvSpPr>
        <p:spPr>
          <a:xfrm>
            <a:off x="8237511" y="3016268"/>
            <a:ext cx="180690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rgbClr val="002060"/>
                </a:solidFill>
                <a:latin typeface="UTM Avo" panose="02040603050506020204" pitchFamily="18" charset="0"/>
              </a:rPr>
              <a:t>cọ</a:t>
            </a:r>
            <a:endParaRPr lang="en-US" sz="9600" dirty="0">
              <a:solidFill>
                <a:srgbClr val="00206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5402E1-6CD4-54D0-F0B4-8AFA19750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447" y="2490381"/>
            <a:ext cx="534193" cy="367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8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A1784-6AF7-0091-2488-96FDC1D2D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87B0D93-68A7-CD9A-A5E0-59B790DAE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997" y="1109177"/>
            <a:ext cx="2345993" cy="1855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BDF93F-593C-8FAA-EB36-4366ECA0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236" y="1109177"/>
            <a:ext cx="2118397" cy="185578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45C3274-C784-3D73-293E-3998F967BA06}"/>
              </a:ext>
            </a:extLst>
          </p:cNvPr>
          <p:cNvSpPr txBox="1"/>
          <p:nvPr/>
        </p:nvSpPr>
        <p:spPr>
          <a:xfrm>
            <a:off x="3408741" y="3371334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9957C-794D-16EA-BE50-A177F0EE21AB}"/>
              </a:ext>
            </a:extLst>
          </p:cNvPr>
          <p:cNvSpPr txBox="1"/>
          <p:nvPr/>
        </p:nvSpPr>
        <p:spPr>
          <a:xfrm>
            <a:off x="7020182" y="3345976"/>
            <a:ext cx="16845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6699"/>
                </a:solidFill>
                <a:latin typeface="UTM Avo" panose="02040603050506020204" pitchFamily="18" charset="0"/>
              </a:rPr>
              <a:t>cọ</a:t>
            </a:r>
          </a:p>
        </p:txBody>
      </p:sp>
    </p:spTree>
    <p:extLst>
      <p:ext uri="{BB962C8B-B14F-4D97-AF65-F5344CB8AC3E}">
        <p14:creationId xmlns:p14="http://schemas.microsoft.com/office/powerpoint/2010/main" val="110254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51742-6409-0B84-C6E1-90C6923C2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491E656-324C-49EB-CB2A-5D09CD5FFC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03" y="1516082"/>
            <a:ext cx="6243163" cy="5044252"/>
          </a:xfrm>
          <a:prstGeom prst="rect">
            <a:avLst/>
          </a:prstGeom>
        </p:spPr>
      </p:pic>
      <p:sp>
        <p:nvSpPr>
          <p:cNvPr id="3" name="流程图: 数据 13">
            <a:extLst>
              <a:ext uri="{FF2B5EF4-FFF2-40B4-BE49-F238E27FC236}">
                <a16:creationId xmlns:a16="http://schemas.microsoft.com/office/drawing/2014/main" id="{93FEC50B-B2D3-5F7C-E033-2B239C6A794D}"/>
              </a:ext>
            </a:extLst>
          </p:cNvPr>
          <p:cNvSpPr/>
          <p:nvPr/>
        </p:nvSpPr>
        <p:spPr>
          <a:xfrm>
            <a:off x="3606154" y="453319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4" name="流程图: 数据 13">
            <a:extLst>
              <a:ext uri="{FF2B5EF4-FFF2-40B4-BE49-F238E27FC236}">
                <a16:creationId xmlns:a16="http://schemas.microsoft.com/office/drawing/2014/main" id="{8844301D-75E9-2A2A-C4C8-2D29F7820EF1}"/>
              </a:ext>
            </a:extLst>
          </p:cNvPr>
          <p:cNvSpPr/>
          <p:nvPr/>
        </p:nvSpPr>
        <p:spPr>
          <a:xfrm>
            <a:off x="4171683" y="483076"/>
            <a:ext cx="4026354" cy="489621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5" name="TextBox 76">
            <a:extLst>
              <a:ext uri="{FF2B5EF4-FFF2-40B4-BE49-F238E27FC236}">
                <a16:creationId xmlns:a16="http://schemas.microsoft.com/office/drawing/2014/main" id="{6F9CF47F-8E19-1543-FC6F-41454F6081D6}"/>
              </a:ext>
            </a:extLst>
          </p:cNvPr>
          <p:cNvSpPr txBox="1"/>
          <p:nvPr/>
        </p:nvSpPr>
        <p:spPr>
          <a:xfrm>
            <a:off x="4710901" y="442223"/>
            <a:ext cx="22797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>
              <a:defRPr/>
            </a:pPr>
            <a:r>
              <a:rPr lang="vi-VN" sz="2800" b="1" dirty="0">
                <a:solidFill>
                  <a:schemeClr val="bg1"/>
                </a:solidFill>
                <a:latin typeface="UTM Avo" panose="02040603050506020204" pitchFamily="18" charset="0"/>
              </a:rPr>
              <a:t>Bảng gài</a:t>
            </a:r>
            <a:r>
              <a:rPr lang="vi-VN" sz="2800" b="1" spc="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endParaRPr lang="en-US" sz="2800" b="1" spc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BA205-D082-E3A0-1987-B5D865E6B1DE}"/>
              </a:ext>
            </a:extLst>
          </p:cNvPr>
          <p:cNvSpPr txBox="1"/>
          <p:nvPr/>
        </p:nvSpPr>
        <p:spPr>
          <a:xfrm>
            <a:off x="7705068" y="2145291"/>
            <a:ext cx="32555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latin typeface="Century Gothic" panose="020B0502020202020204" pitchFamily="34" charset="0"/>
              </a:rPr>
              <a:t>CỎ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8FE43B-2C31-A990-3B4D-EE9A217504F9}"/>
              </a:ext>
            </a:extLst>
          </p:cNvPr>
          <p:cNvSpPr txBox="1"/>
          <p:nvPr/>
        </p:nvSpPr>
        <p:spPr>
          <a:xfrm>
            <a:off x="7705068" y="4038208"/>
            <a:ext cx="2701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CỌ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36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77E0C9-D2F2-145D-67DA-3E3F92D8A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A48291-F640-268A-5B92-71D406F11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6945" y="633175"/>
            <a:ext cx="2953540" cy="204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01A91-B275-ED3A-7709-377FCDA3B4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376" y="568721"/>
            <a:ext cx="2928222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D3CF18-BCB0-9C0D-FB22-0F3553718E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3667" y="608287"/>
            <a:ext cx="2505526" cy="21097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491173A-9455-80A3-AAB2-C7250DBF023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9874" y="3671243"/>
            <a:ext cx="2990611" cy="22230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62B2EB7-2560-EC35-31AA-864F60C93F1C}"/>
              </a:ext>
            </a:extLst>
          </p:cNvPr>
          <p:cNvGrpSpPr/>
          <p:nvPr/>
        </p:nvGrpSpPr>
        <p:grpSpPr>
          <a:xfrm>
            <a:off x="4273165" y="3728558"/>
            <a:ext cx="3585367" cy="2223021"/>
            <a:chOff x="3807725" y="3862314"/>
            <a:chExt cx="3585367" cy="222302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2F0B237-4B2B-F2AF-8AFE-2D627F1414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0EEF637-C873-221E-1F6E-F8837908CAF7}"/>
                </a:ext>
              </a:extLst>
            </p:cNvPr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7FAE5E9-7D57-733A-6A8D-D0642C133B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1212" y="3671243"/>
            <a:ext cx="2928222" cy="22230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5EF86E-075A-B80F-D5D0-28A725295EFF}"/>
              </a:ext>
            </a:extLst>
          </p:cNvPr>
          <p:cNvSpPr txBox="1"/>
          <p:nvPr/>
        </p:nvSpPr>
        <p:spPr>
          <a:xfrm>
            <a:off x="1146412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82B6FB-FA8B-309D-5113-5E5C3F4B9E1E}"/>
              </a:ext>
            </a:extLst>
          </p:cNvPr>
          <p:cNvSpPr txBox="1"/>
          <p:nvPr/>
        </p:nvSpPr>
        <p:spPr>
          <a:xfrm>
            <a:off x="5173445" y="2797161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598FC9-04F2-B2EB-67D4-8B61F39ED8F1}"/>
              </a:ext>
            </a:extLst>
          </p:cNvPr>
          <p:cNvSpPr txBox="1"/>
          <p:nvPr/>
        </p:nvSpPr>
        <p:spPr>
          <a:xfrm>
            <a:off x="9522338" y="2811435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3D3F08-923F-1535-A7C0-9F1F8DA1B8C0}"/>
              </a:ext>
            </a:extLst>
          </p:cNvPr>
          <p:cNvSpPr txBox="1"/>
          <p:nvPr/>
        </p:nvSpPr>
        <p:spPr>
          <a:xfrm>
            <a:off x="1171517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BB6512-F259-B2CF-FC97-9C631B2D6DC4}"/>
              </a:ext>
            </a:extLst>
          </p:cNvPr>
          <p:cNvSpPr txBox="1"/>
          <p:nvPr/>
        </p:nvSpPr>
        <p:spPr>
          <a:xfrm>
            <a:off x="5696940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E41FAF-5BE2-B328-0526-248AABCA64D8}"/>
              </a:ext>
            </a:extLst>
          </p:cNvPr>
          <p:cNvSpPr txBox="1"/>
          <p:nvPr/>
        </p:nvSpPr>
        <p:spPr>
          <a:xfrm>
            <a:off x="9522338" y="5962692"/>
            <a:ext cx="1705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</p:spTree>
    <p:extLst>
      <p:ext uri="{BB962C8B-B14F-4D97-AF65-F5344CB8AC3E}">
        <p14:creationId xmlns:p14="http://schemas.microsoft.com/office/powerpoint/2010/main" val="305685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7C851-793B-2C04-A608-17A8D67A1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àu Hỏa Vector - transporttkuu.com">
            <a:extLst>
              <a:ext uri="{FF2B5EF4-FFF2-40B4-BE49-F238E27FC236}">
                <a16:creationId xmlns:a16="http://schemas.microsoft.com/office/drawing/2014/main" id="{17970482-B6ED-F19E-BDF9-911278B228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0" y="-403844"/>
            <a:ext cx="11301640" cy="391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àu Hỏa Vector - transporttkuu.com">
            <a:extLst>
              <a:ext uri="{FF2B5EF4-FFF2-40B4-BE49-F238E27FC236}">
                <a16:creationId xmlns:a16="http://schemas.microsoft.com/office/drawing/2014/main" id="{FCFF5340-456A-346E-CB60-3B56A3CB18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83" b="89034" l="0" r="96805">
                        <a14:foregroundMark x1="22932" y1="50131" x2="22932" y2="50131"/>
                        <a14:foregroundMark x1="22368" y1="46475" x2="23872" y2="49608"/>
                        <a14:foregroundMark x1="19925" y1="28982" x2="17669" y2="31854"/>
                        <a14:foregroundMark x1="23308" y1="26893" x2="23120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78" b="27449"/>
          <a:stretch/>
        </p:blipFill>
        <p:spPr bwMode="auto">
          <a:xfrm>
            <a:off x="-90283" y="3210202"/>
            <a:ext cx="11481365" cy="397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BE4C78-7517-20F5-FED5-30E1FA285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1293" y="5013353"/>
            <a:ext cx="635000" cy="436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3D3BC-893D-D616-E829-545167ED2C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1293" y="1267802"/>
            <a:ext cx="643810" cy="638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E13D55-1735-14F0-54E3-5CCF474FB4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37632" y="-7863"/>
            <a:ext cx="1663130" cy="1151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5D3165-6A7F-470C-D814-6C6AFCC59148}"/>
              </a:ext>
            </a:extLst>
          </p:cNvPr>
          <p:cNvGrpSpPr/>
          <p:nvPr/>
        </p:nvGrpSpPr>
        <p:grpSpPr>
          <a:xfrm>
            <a:off x="6237029" y="1"/>
            <a:ext cx="1842447" cy="1143832"/>
            <a:chOff x="3807725" y="3862314"/>
            <a:chExt cx="3585367" cy="222302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C6E148-ABB7-BE49-01C0-F81863DC9F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731" r="14373"/>
            <a:stretch/>
          </p:blipFill>
          <p:spPr>
            <a:xfrm>
              <a:off x="4185869" y="3862314"/>
              <a:ext cx="3207223" cy="2223021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41C2E2F-0079-DC3F-CB80-CA3B612BCB38}"/>
                </a:ext>
              </a:extLst>
            </p:cNvPr>
            <p:cNvCxnSpPr/>
            <p:nvPr/>
          </p:nvCxnSpPr>
          <p:spPr>
            <a:xfrm>
              <a:off x="3807725" y="4067033"/>
              <a:ext cx="728993" cy="38213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9E5EBED-DF2C-84FF-A2A8-FFA193E6EB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14527" y="0"/>
            <a:ext cx="1770563" cy="11863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7194C5-808E-6F8E-0D49-B9F6ED213A6D}"/>
              </a:ext>
            </a:extLst>
          </p:cNvPr>
          <p:cNvSpPr txBox="1"/>
          <p:nvPr/>
        </p:nvSpPr>
        <p:spPr>
          <a:xfrm>
            <a:off x="4293412" y="1490392"/>
            <a:ext cx="1015568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latin typeface="UTM Avo" panose="02040603050506020204" pitchFamily="18" charset="0"/>
              </a:rPr>
              <a:t>hổ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12B32C-CB3D-ED9E-86B9-2ED084BAD27A}"/>
              </a:ext>
            </a:extLst>
          </p:cNvPr>
          <p:cNvSpPr txBox="1"/>
          <p:nvPr/>
        </p:nvSpPr>
        <p:spPr>
          <a:xfrm>
            <a:off x="6516108" y="5177422"/>
            <a:ext cx="146783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50"/>
                </a:solidFill>
                <a:latin typeface="UTM Avo" panose="02040603050506020204" pitchFamily="18" charset="0"/>
              </a:rPr>
              <a:t>quạt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FDF6AE-D372-6CE8-07BC-EC3896488532}"/>
              </a:ext>
            </a:extLst>
          </p:cNvPr>
          <p:cNvSpPr txBox="1"/>
          <p:nvPr/>
        </p:nvSpPr>
        <p:spPr>
          <a:xfrm>
            <a:off x="8926281" y="1469131"/>
            <a:ext cx="160421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8E2266-CD8D-4CC5-7973-7869D1A0CA21}"/>
              </a:ext>
            </a:extLst>
          </p:cNvPr>
          <p:cNvSpPr txBox="1"/>
          <p:nvPr/>
        </p:nvSpPr>
        <p:spPr>
          <a:xfrm>
            <a:off x="6701050" y="1456884"/>
            <a:ext cx="1064527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EA6B14"/>
                </a:solidFill>
                <a:latin typeface="UTM Avo" panose="02040603050506020204" pitchFamily="18" charset="0"/>
              </a:rPr>
              <a:t>mỏ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401C4B-211A-61BB-84F0-7D25802B6A45}"/>
              </a:ext>
            </a:extLst>
          </p:cNvPr>
          <p:cNvSpPr txBox="1"/>
          <p:nvPr/>
        </p:nvSpPr>
        <p:spPr>
          <a:xfrm>
            <a:off x="4174024" y="5148747"/>
            <a:ext cx="10538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6699"/>
                </a:solidFill>
                <a:latin typeface="UTM Avo" panose="02040603050506020204" pitchFamily="18" charset="0"/>
              </a:rPr>
              <a:t>vẹt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B5048A-FC55-4D19-07D8-2AD9CBCB889E}"/>
              </a:ext>
            </a:extLst>
          </p:cNvPr>
          <p:cNvSpPr txBox="1"/>
          <p:nvPr/>
        </p:nvSpPr>
        <p:spPr>
          <a:xfrm>
            <a:off x="8953595" y="5233377"/>
            <a:ext cx="170597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  <a:latin typeface="UTM Avo" panose="02040603050506020204" pitchFamily="18" charset="0"/>
              </a:rPr>
              <a:t>chuột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348B49A-0206-0D7A-C0D8-78A616C7CFC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6108" y="3507516"/>
            <a:ext cx="1674310" cy="1303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9540109-29A7-A320-CB7E-97B7CD6260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42096" y="3507515"/>
            <a:ext cx="1808077" cy="12705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41426C-6041-6F2E-EC68-16211F12EA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53595" y="3468715"/>
            <a:ext cx="1768622" cy="1342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94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ED751-3D4D-D1EF-B6F3-C954C1C9A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id="{E5703895-3873-FC60-8FAE-A8876D338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49944"/>
            <a:ext cx="12192000" cy="640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7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40</Words>
  <Application>Microsoft Office PowerPoint</Application>
  <PresentationFormat>Widescreen</PresentationFormat>
  <Paragraphs>33</Paragraphs>
  <Slides>15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.VnAvant</vt:lpstr>
      <vt:lpstr>Arial</vt:lpstr>
      <vt:lpstr>Calibri</vt:lpstr>
      <vt:lpstr>Calibri Light</vt:lpstr>
      <vt:lpstr>Century Gothic</vt:lpstr>
      <vt:lpstr>inpin heiti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Administrator</dc:creator>
  <cp:lastModifiedBy>Administrator</cp:lastModifiedBy>
  <cp:revision>10</cp:revision>
  <dcterms:created xsi:type="dcterms:W3CDTF">2025-09-14T09:09:23Z</dcterms:created>
  <dcterms:modified xsi:type="dcterms:W3CDTF">2025-09-14T15:48:11Z</dcterms:modified>
</cp:coreProperties>
</file>