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64" r:id="rId13"/>
    <p:sldId id="271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BC9D-4D1C-432F-06B2-214F5277E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F92CA-4A2F-542A-6787-C453E553A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0F93-FE28-79D8-578E-5B90DBB1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B6C5E-BC87-C5A8-4FB5-5397EF02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FF767-CC90-B72F-B410-D24CD773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1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A220-065F-A4B7-4948-05229C93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CAB2E-D8DF-B453-7386-942ACD367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B953A-73C7-EE3B-F189-08814885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A2517-FD6A-0BC3-E72B-F846DA9D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275B-CD70-E012-C569-5623672A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1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0C6AB-E549-AF46-6F80-2B8493DAE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9ADD9-322A-9742-0DD7-9F62D234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989A8-DAAB-67F5-8677-1B72394A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4A232-D87E-1B5D-1A59-54F7DE0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9FCB7-CD21-AF8B-08B7-F664A550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844F-BBEE-8610-2669-DE00A2E3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10D0-BF56-73DF-958A-DB0408A8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70315-1844-3046-AE22-6B33FCFD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4600-CE14-12C4-95BE-25AF714B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A8DC3-3740-53C2-F2F0-F6BB7E4E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64F0-32A8-B3CE-1A4D-C5B86FFF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63B04-47A1-80E5-CCE4-B66B62636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99C33-A20A-E2E6-D724-BB598C0D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E289C-6BDC-781F-69A4-D2F0CD3E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BDEE-6A28-671D-5D26-146FA580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5233-F46A-9309-1102-C034539A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6B0D-2F26-90BA-07D8-08CD5522D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82290-D7A4-3DE0-744E-3E4F4FF73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913B1-E9DD-77FB-0802-899FA076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4C70-6656-3C64-F1FB-35AC89CC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7A517-1AD1-88CD-D94A-6C008C8B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516C-AFF4-F724-126D-4C2F5EF2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5CB04-6999-FB30-7012-CD817A0F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6B97A-B325-EA50-DCBE-CFBA44076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A2F3C-05DB-DA47-218A-24800B28D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34964-C7AE-E512-3D9B-8DC9D844C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4AE49-CE75-98BA-3E6A-ED0645E2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5E088-ECF8-6DE8-E379-A3C54947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83D8C-35AE-FECE-AD71-28B225BA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3454-1DE7-3DFB-FDEC-A3B92FC1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0B69F-9334-4DFD-9DE3-2609367F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F4972-6C65-31CA-1543-64F1C2B2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E328B-329A-E6A9-A606-3D7CB6EF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7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E8E59-FA52-7EC6-4412-10541A0A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057C7-E1F7-050A-D130-A3D07584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7199-93DA-F2C0-55A6-BEF4E084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9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283C-822D-50A6-98C2-6AD84FA5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3586-CEC4-2B6F-FD4A-07D549E80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488D0-9AE2-F384-629E-F08E21DF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18D85-BC32-CF73-C095-93C26072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576E5-2517-72E5-06EF-43BC8620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978C1-154C-162D-E8E3-44F98291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9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8382-3982-58A9-DEF0-89838D7D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2B8F0-D3E2-0D36-32F5-15B609B62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3B1BA-9DAF-71FB-8E5B-8A47B1192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B3D8F-7D86-381A-C9A9-AC8C2ABD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20677-EE0A-6F25-856A-1DA46D71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3CDD2-D832-1851-447A-C9F8DE28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B83C9-5437-EBF5-8134-83E1716D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90799-7658-73B8-4578-9A0222556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9090B-4630-3368-8386-44FF3D36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44C1A-C143-B07A-ABF6-E926A78A3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AA97F-B878-766F-5548-2CEEBBB7C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slide" Target="slide5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jpeg"/><Relationship Id="rId7" Type="http://schemas.openxmlformats.org/officeDocument/2006/relationships/image" Target="../media/image4.gif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20" Type="http://schemas.openxmlformats.org/officeDocument/2006/relationships/image" Target="../media/image10.gif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slide" Target="slide12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23" Type="http://schemas.openxmlformats.org/officeDocument/2006/relationships/image" Target="../media/image19.jpeg"/><Relationship Id="rId10" Type="http://schemas.openxmlformats.org/officeDocument/2006/relationships/image" Target="../media/image13.png"/><Relationship Id="rId19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6.gif"/><Relationship Id="rId14" Type="http://schemas.openxmlformats.org/officeDocument/2006/relationships/image" Target="../media/image15.png"/><Relationship Id="rId22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4710F6-AB97-3236-5BB2-4BC1C581E79A}"/>
              </a:ext>
            </a:extLst>
          </p:cNvPr>
          <p:cNvSpPr txBox="1"/>
          <p:nvPr/>
        </p:nvSpPr>
        <p:spPr>
          <a:xfrm>
            <a:off x="2381693" y="1313862"/>
            <a:ext cx="7240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Century Gothic" panose="020B0502020202020204" pitchFamily="34" charset="0"/>
              </a:rPr>
              <a:t>Bài</a:t>
            </a:r>
            <a:r>
              <a:rPr lang="en-US" sz="8800" b="1" dirty="0">
                <a:latin typeface="Century Gothic" panose="020B0502020202020204" pitchFamily="34" charset="0"/>
              </a:rPr>
              <a:t> 4. o, ô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0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BB9B4-5574-87A3-773D-780689C6D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BF31C-9428-9156-B079-F1C18E9F6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0" t="22856" r="30909" b="17938"/>
          <a:stretch/>
        </p:blipFill>
        <p:spPr>
          <a:xfrm>
            <a:off x="1601840" y="923717"/>
            <a:ext cx="9200271" cy="5774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72CAF2-0664-F489-0341-96D25DC1AE16}"/>
              </a:ext>
            </a:extLst>
          </p:cNvPr>
          <p:cNvSpPr txBox="1"/>
          <p:nvPr/>
        </p:nvSpPr>
        <p:spPr>
          <a:xfrm>
            <a:off x="3268276" y="49176"/>
            <a:ext cx="5867400" cy="707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&amp;S Graceland" panose="02040603050506020204" pitchFamily="18" charset="0"/>
              </a:rPr>
              <a:t>.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Tiếng nào có âm </a:t>
            </a:r>
            <a:r>
              <a:rPr lang="vi-VN" sz="4000" dirty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585DEF3E-380B-484E-2D4C-A0EEE4B7043B}"/>
              </a:ext>
            </a:extLst>
          </p:cNvPr>
          <p:cNvSpPr/>
          <p:nvPr/>
        </p:nvSpPr>
        <p:spPr>
          <a:xfrm>
            <a:off x="3771403" y="4621372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7F2D7376-ABCE-E963-7260-17C40D2C36D0}"/>
              </a:ext>
            </a:extLst>
          </p:cNvPr>
          <p:cNvSpPr/>
          <p:nvPr/>
        </p:nvSpPr>
        <p:spPr>
          <a:xfrm>
            <a:off x="6474348" y="4480697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A6033B29-4A67-811B-4597-4E86935B5138}"/>
              </a:ext>
            </a:extLst>
          </p:cNvPr>
          <p:cNvSpPr/>
          <p:nvPr/>
        </p:nvSpPr>
        <p:spPr>
          <a:xfrm>
            <a:off x="3771403" y="2097296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E1B3AFC-51EF-7C40-B603-39AFEA19F9B7}"/>
              </a:ext>
            </a:extLst>
          </p:cNvPr>
          <p:cNvSpPr/>
          <p:nvPr/>
        </p:nvSpPr>
        <p:spPr>
          <a:xfrm>
            <a:off x="6474348" y="2052945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5C3ECABD-1113-1FE6-C9FB-80B9623DA774}"/>
              </a:ext>
            </a:extLst>
          </p:cNvPr>
          <p:cNvSpPr/>
          <p:nvPr/>
        </p:nvSpPr>
        <p:spPr>
          <a:xfrm>
            <a:off x="8685510" y="2818363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A6F8023F-D9BB-2474-FB01-34AD67769251}"/>
              </a:ext>
            </a:extLst>
          </p:cNvPr>
          <p:cNvSpPr/>
          <p:nvPr/>
        </p:nvSpPr>
        <p:spPr>
          <a:xfrm>
            <a:off x="8684319" y="3891219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C33AFF10-0969-90E1-4FE8-CB5E6299A259}"/>
              </a:ext>
            </a:extLst>
          </p:cNvPr>
          <p:cNvSpPr/>
          <p:nvPr/>
        </p:nvSpPr>
        <p:spPr>
          <a:xfrm rot="18255805">
            <a:off x="3750780" y="2071690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AC2257CB-49CD-BE53-8665-CC586BB6344B}"/>
              </a:ext>
            </a:extLst>
          </p:cNvPr>
          <p:cNvSpPr/>
          <p:nvPr/>
        </p:nvSpPr>
        <p:spPr>
          <a:xfrm rot="18255805">
            <a:off x="6448300" y="2048073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A0681853-FF1C-271A-8270-C62E78616C4A}"/>
              </a:ext>
            </a:extLst>
          </p:cNvPr>
          <p:cNvSpPr/>
          <p:nvPr/>
        </p:nvSpPr>
        <p:spPr>
          <a:xfrm rot="18255805">
            <a:off x="8663697" y="2832054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79C977A1-0A74-98D9-1BAD-51D0654E7104}"/>
              </a:ext>
            </a:extLst>
          </p:cNvPr>
          <p:cNvSpPr/>
          <p:nvPr/>
        </p:nvSpPr>
        <p:spPr>
          <a:xfrm rot="18255805">
            <a:off x="3760179" y="4640116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-Shape 13">
            <a:extLst>
              <a:ext uri="{FF2B5EF4-FFF2-40B4-BE49-F238E27FC236}">
                <a16:creationId xmlns:a16="http://schemas.microsoft.com/office/drawing/2014/main" id="{47A96AE0-2690-196E-3EC6-729BC20C8727}"/>
              </a:ext>
            </a:extLst>
          </p:cNvPr>
          <p:cNvSpPr/>
          <p:nvPr/>
        </p:nvSpPr>
        <p:spPr>
          <a:xfrm rot="18255805">
            <a:off x="6467098" y="4465567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hlinkClick r:id="" action="ppaction://noaction"/>
            <a:extLst>
              <a:ext uri="{FF2B5EF4-FFF2-40B4-BE49-F238E27FC236}">
                <a16:creationId xmlns:a16="http://schemas.microsoft.com/office/drawing/2014/main" id="{FBFE94CC-5AE6-F2AC-5FD0-9DD866DFE1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11401613" y="6244734"/>
            <a:ext cx="608691" cy="4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2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301AE-548E-A846-C5F9-C042C3FDA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4A6558-8D2D-B34E-3CBD-94CB508B6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t="22110" r="14686" b="21669"/>
          <a:stretch/>
        </p:blipFill>
        <p:spPr>
          <a:xfrm>
            <a:off x="478300" y="1093028"/>
            <a:ext cx="11278556" cy="5493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24EB2B-AE65-88B1-77A5-E03627965D27}"/>
              </a:ext>
            </a:extLst>
          </p:cNvPr>
          <p:cNvSpPr txBox="1"/>
          <p:nvPr/>
        </p:nvSpPr>
        <p:spPr>
          <a:xfrm>
            <a:off x="3420568" y="176381"/>
            <a:ext cx="5867400" cy="707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Tìm chữ </a:t>
            </a:r>
            <a:r>
              <a:rPr lang="vi-VN" sz="4000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, chữ </a:t>
            </a:r>
            <a:r>
              <a:rPr lang="vi-VN" sz="4000" dirty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5635C9-0CF1-B546-D9E3-EBE8A770D7DB}"/>
              </a:ext>
            </a:extLst>
          </p:cNvPr>
          <p:cNvSpPr/>
          <p:nvPr/>
        </p:nvSpPr>
        <p:spPr>
          <a:xfrm>
            <a:off x="7793502" y="5009902"/>
            <a:ext cx="1041009" cy="101385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9F39BA6-B596-9885-D593-24856416938B}"/>
              </a:ext>
            </a:extLst>
          </p:cNvPr>
          <p:cNvSpPr/>
          <p:nvPr/>
        </p:nvSpPr>
        <p:spPr>
          <a:xfrm>
            <a:off x="1010530" y="4502976"/>
            <a:ext cx="1041009" cy="101385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hlinkClick r:id="" action="ppaction://noaction"/>
            <a:extLst>
              <a:ext uri="{FF2B5EF4-FFF2-40B4-BE49-F238E27FC236}">
                <a16:creationId xmlns:a16="http://schemas.microsoft.com/office/drawing/2014/main" id="{313DFA10-25FD-566B-3224-BFD9D3606B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11539838" y="6308534"/>
            <a:ext cx="608691" cy="4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A8B15-EAE3-78BA-1089-E879EF8C6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0076E1-70A7-8AF5-6AEB-BD100C7C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" b="3408"/>
          <a:stretch/>
        </p:blipFill>
        <p:spPr>
          <a:xfrm>
            <a:off x="1294226" y="2447779"/>
            <a:ext cx="10237765" cy="2883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D72562-422D-D6BE-1B5A-30340BF71106}"/>
              </a:ext>
            </a:extLst>
          </p:cNvPr>
          <p:cNvSpPr txBox="1"/>
          <p:nvPr/>
        </p:nvSpPr>
        <p:spPr>
          <a:xfrm>
            <a:off x="3479409" y="651904"/>
            <a:ext cx="5867400" cy="707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5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Tập viết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7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3592E-22FC-E32B-54A3-BF7EF988D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9C662-7A44-C28C-14FD-AA3CAAB0FD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8" t="20369" r="28811" b="59730"/>
          <a:stretch/>
        </p:blipFill>
        <p:spPr>
          <a:xfrm>
            <a:off x="1294226" y="2447779"/>
            <a:ext cx="10237765" cy="2883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82B2B4-EA26-90D2-39DD-8C3660B3F9D4}"/>
              </a:ext>
            </a:extLst>
          </p:cNvPr>
          <p:cNvSpPr txBox="1"/>
          <p:nvPr/>
        </p:nvSpPr>
        <p:spPr>
          <a:xfrm>
            <a:off x="3479409" y="651904"/>
            <a:ext cx="5867400" cy="707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5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Tập viết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o ô">
            <a:hlinkClick r:id="" action="ppaction://media"/>
            <a:extLst>
              <a:ext uri="{FF2B5EF4-FFF2-40B4-BE49-F238E27FC236}">
                <a16:creationId xmlns:a16="http://schemas.microsoft.com/office/drawing/2014/main" id="{10D6E4C5-80C0-B804-3159-1EEC2C738D6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73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5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7068B-B24D-B19E-D6AB-80F0244AD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5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812A8-067C-C47D-E0D0-A2B376C2C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39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E9493-0D60-0C2A-F5EA-141A7D9FD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6E4C952-B5A0-5C4F-15A8-0F1BC63AF7F7}"/>
              </a:ext>
            </a:extLst>
          </p:cNvPr>
          <p:cNvSpPr txBox="1"/>
          <p:nvPr/>
        </p:nvSpPr>
        <p:spPr>
          <a:xfrm>
            <a:off x="1406350" y="4061942"/>
            <a:ext cx="4385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UTM Avo" panose="02040603050506020204" pitchFamily="18" charset="0"/>
              </a:rPr>
              <a:t>(</a:t>
            </a:r>
            <a:r>
              <a:rPr lang="en-US" sz="9600" b="1" dirty="0" err="1">
                <a:latin typeface="UTM Avo" panose="02040603050506020204" pitchFamily="18" charset="0"/>
              </a:rPr>
              <a:t>kéo</a:t>
            </a:r>
            <a:r>
              <a:rPr lang="en-US" sz="9600" b="1" dirty="0">
                <a:latin typeface="UTM Avo" panose="02040603050506020204" pitchFamily="18" charset="0"/>
              </a:rPr>
              <a:t>) 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co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9BFF28-BCF1-3D80-E3A8-F6A495C840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33676" r="45711" b="43550"/>
          <a:stretch/>
        </p:blipFill>
        <p:spPr>
          <a:xfrm>
            <a:off x="106325" y="648588"/>
            <a:ext cx="6985591" cy="306163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8F8CCAA-157E-E2FF-5469-80CC40978FCA}"/>
              </a:ext>
            </a:extLst>
          </p:cNvPr>
          <p:cNvGrpSpPr/>
          <p:nvPr/>
        </p:nvGrpSpPr>
        <p:grpSpPr>
          <a:xfrm>
            <a:off x="8344384" y="1529329"/>
            <a:ext cx="2915643" cy="2434000"/>
            <a:chOff x="5837129" y="3467422"/>
            <a:chExt cx="3807912" cy="19629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973A48-C76B-89E8-1B26-4AD2D74F0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6F6FF6-08BB-DAC6-6A5E-E1E089FBA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67422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3E4D5E-536A-EA97-1CD4-162F89839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E5C6E7F-4C38-0B6F-0295-A014B7B26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304" y="2621665"/>
            <a:ext cx="1034141" cy="144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>
                <a:latin typeface="Century Gothic" panose="020B0502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65519B-6F36-8D85-23ED-BBC5EE318077}"/>
              </a:ext>
            </a:extLst>
          </p:cNvPr>
          <p:cNvSpPr txBox="1"/>
          <p:nvPr/>
        </p:nvSpPr>
        <p:spPr>
          <a:xfrm>
            <a:off x="8666373" y="1440932"/>
            <a:ext cx="2250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Century Gothic" panose="020B0502020202020204" pitchFamily="34" charset="0"/>
              </a:rPr>
              <a:t>c</a:t>
            </a:r>
            <a:r>
              <a:rPr lang="en-US" sz="8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65B821-162F-F76B-DEE5-0B1D5913CD0B}"/>
              </a:ext>
            </a:extLst>
          </p:cNvPr>
          <p:cNvSpPr txBox="1"/>
          <p:nvPr/>
        </p:nvSpPr>
        <p:spPr>
          <a:xfrm>
            <a:off x="9774096" y="2636510"/>
            <a:ext cx="16028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57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6B9BB-6854-2561-E062-3C6383B4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81D41-64B4-6FA2-2290-767703FD75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3" t="18190" r="16517" b="40817"/>
          <a:stretch/>
        </p:blipFill>
        <p:spPr>
          <a:xfrm>
            <a:off x="1903073" y="969906"/>
            <a:ext cx="3688973" cy="44420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C453180-6164-8804-7B78-C93AAAA96CED}"/>
              </a:ext>
            </a:extLst>
          </p:cNvPr>
          <p:cNvGrpSpPr/>
          <p:nvPr/>
        </p:nvGrpSpPr>
        <p:grpSpPr>
          <a:xfrm>
            <a:off x="7472514" y="1539961"/>
            <a:ext cx="2915643" cy="2434000"/>
            <a:chOff x="5837129" y="3467422"/>
            <a:chExt cx="3807912" cy="19629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13A1CA-7599-E49C-F043-C1DB0E76A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E55E6-8026-1B81-FA82-7062E42F7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67422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B741FF-5550-AD9F-2E16-C5B53789E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7275959-80CD-921E-FDE7-9EC50431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434" y="2632297"/>
            <a:ext cx="1034141" cy="144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>
                <a:latin typeface="Century Gothic" panose="020B0502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D80058-BD97-00B9-A5EB-622556A9F023}"/>
              </a:ext>
            </a:extLst>
          </p:cNvPr>
          <p:cNvSpPr txBox="1"/>
          <p:nvPr/>
        </p:nvSpPr>
        <p:spPr>
          <a:xfrm>
            <a:off x="7794503" y="1451564"/>
            <a:ext cx="2250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Century Gothic" panose="020B0502020202020204" pitchFamily="34" charset="0"/>
              </a:rPr>
              <a:t>c</a:t>
            </a:r>
            <a:r>
              <a:rPr lang="en-US" sz="8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ô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9EAF1A-5512-932D-9D9D-F50873330804}"/>
              </a:ext>
            </a:extLst>
          </p:cNvPr>
          <p:cNvSpPr txBox="1"/>
          <p:nvPr/>
        </p:nvSpPr>
        <p:spPr>
          <a:xfrm>
            <a:off x="8902226" y="2647142"/>
            <a:ext cx="16028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ô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1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7DD05-0ED5-2EFE-03B9-C9FCF39C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1581A5-99FB-7464-EB57-92C8242EF239}"/>
              </a:ext>
            </a:extLst>
          </p:cNvPr>
          <p:cNvGrpSpPr/>
          <p:nvPr/>
        </p:nvGrpSpPr>
        <p:grpSpPr>
          <a:xfrm>
            <a:off x="2653424" y="1877899"/>
            <a:ext cx="2915643" cy="2434000"/>
            <a:chOff x="5837129" y="3467422"/>
            <a:chExt cx="3807912" cy="19629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3EB4C8-BED2-21C9-5A9A-5BC2A247F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2A6F66-1A31-F254-98CD-F4EB18A7B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67422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02BFBF-291E-3E24-BB8F-1A09126F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B9CBACB-7B3C-4CD4-1278-EBD07174E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344" y="2970235"/>
            <a:ext cx="1034141" cy="144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>
                <a:latin typeface="Century Gothic" panose="020B0502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87F869-B701-81E5-C26F-7BD41E645534}"/>
              </a:ext>
            </a:extLst>
          </p:cNvPr>
          <p:cNvSpPr txBox="1"/>
          <p:nvPr/>
        </p:nvSpPr>
        <p:spPr>
          <a:xfrm>
            <a:off x="2975413" y="1789502"/>
            <a:ext cx="2250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Century Gothic" panose="020B0502020202020204" pitchFamily="34" charset="0"/>
              </a:rPr>
              <a:t>c</a:t>
            </a:r>
            <a:r>
              <a:rPr lang="en-US" sz="8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E8D188-43B7-DF96-1301-5A801CB80597}"/>
              </a:ext>
            </a:extLst>
          </p:cNvPr>
          <p:cNvSpPr txBox="1"/>
          <p:nvPr/>
        </p:nvSpPr>
        <p:spPr>
          <a:xfrm>
            <a:off x="4083136" y="2985080"/>
            <a:ext cx="16028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4CA591-CF72-BF35-0D4E-43296AB4F115}"/>
              </a:ext>
            </a:extLst>
          </p:cNvPr>
          <p:cNvGrpSpPr/>
          <p:nvPr/>
        </p:nvGrpSpPr>
        <p:grpSpPr>
          <a:xfrm>
            <a:off x="6370661" y="1912622"/>
            <a:ext cx="2915643" cy="2434000"/>
            <a:chOff x="5837129" y="3467422"/>
            <a:chExt cx="3807912" cy="196295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2D8CD7-6564-6786-A3ED-662837E42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C24D4A-2ABE-CE69-D8E4-472F674C8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67422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D03AD5-6DCD-0E6A-DE85-5221559FD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C3955F3-CFC7-C9C0-ED6A-FEDF8BB61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581" y="3004958"/>
            <a:ext cx="1034141" cy="144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>
                <a:latin typeface="Century Gothic" panose="020B0502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926DCF-2230-E1BB-8135-CD9056C1B61A}"/>
              </a:ext>
            </a:extLst>
          </p:cNvPr>
          <p:cNvSpPr txBox="1"/>
          <p:nvPr/>
        </p:nvSpPr>
        <p:spPr>
          <a:xfrm>
            <a:off x="6692650" y="1824225"/>
            <a:ext cx="2250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Century Gothic" panose="020B0502020202020204" pitchFamily="34" charset="0"/>
              </a:rPr>
              <a:t>c</a:t>
            </a:r>
            <a:r>
              <a:rPr lang="en-US" sz="8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ô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3F93E9-A264-AC3A-ED44-08F976E4C662}"/>
              </a:ext>
            </a:extLst>
          </p:cNvPr>
          <p:cNvSpPr txBox="1"/>
          <p:nvPr/>
        </p:nvSpPr>
        <p:spPr>
          <a:xfrm>
            <a:off x="7800373" y="3019803"/>
            <a:ext cx="16028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ô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578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7C851-793B-2C04-A608-17A8D67A1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8BC28866-46E2-A9F6-AD9E-EC18ED678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3" y="1516082"/>
            <a:ext cx="6243163" cy="5044252"/>
          </a:xfrm>
          <a:prstGeom prst="rect">
            <a:avLst/>
          </a:prstGeom>
        </p:spPr>
      </p:pic>
      <p:sp>
        <p:nvSpPr>
          <p:cNvPr id="24" name="流程图: 数据 13">
            <a:extLst>
              <a:ext uri="{FF2B5EF4-FFF2-40B4-BE49-F238E27FC236}">
                <a16:creationId xmlns:a16="http://schemas.microsoft.com/office/drawing/2014/main" id="{378A4568-6EB2-20FD-1FF8-B681C1E84A3F}"/>
              </a:ext>
            </a:extLst>
          </p:cNvPr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25" name="流程图: 数据 13">
            <a:extLst>
              <a:ext uri="{FF2B5EF4-FFF2-40B4-BE49-F238E27FC236}">
                <a16:creationId xmlns:a16="http://schemas.microsoft.com/office/drawing/2014/main" id="{851F8230-FC48-FC18-B959-6E2F7FB7F7EF}"/>
              </a:ext>
            </a:extLst>
          </p:cNvPr>
          <p:cNvSpPr/>
          <p:nvPr/>
        </p:nvSpPr>
        <p:spPr>
          <a:xfrm>
            <a:off x="4171683" y="483076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26" name="TextBox 76">
            <a:extLst>
              <a:ext uri="{FF2B5EF4-FFF2-40B4-BE49-F238E27FC236}">
                <a16:creationId xmlns:a16="http://schemas.microsoft.com/office/drawing/2014/main" id="{FA161F7B-5C11-02C2-DCFB-A4BEA48118C0}"/>
              </a:ext>
            </a:extLst>
          </p:cNvPr>
          <p:cNvSpPr txBox="1"/>
          <p:nvPr/>
        </p:nvSpPr>
        <p:spPr>
          <a:xfrm>
            <a:off x="4710901" y="442223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Bảng gài</a:t>
            </a:r>
            <a:r>
              <a:rPr lang="vi-VN" sz="2800" b="1" spc="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endParaRPr lang="en-US" sz="2800" b="1" spc="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1E4B6D-C237-6D51-870C-F022C4813F04}"/>
              </a:ext>
            </a:extLst>
          </p:cNvPr>
          <p:cNvSpPr/>
          <p:nvPr/>
        </p:nvSpPr>
        <p:spPr>
          <a:xfrm>
            <a:off x="7044078" y="2119553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B30F76-5B1A-738B-705C-A62BBFFCFEFB}"/>
              </a:ext>
            </a:extLst>
          </p:cNvPr>
          <p:cNvSpPr txBox="1"/>
          <p:nvPr/>
        </p:nvSpPr>
        <p:spPr>
          <a:xfrm>
            <a:off x="9027878" y="2038717"/>
            <a:ext cx="32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Century Gothic" panose="020B0502020202020204" pitchFamily="34" charset="0"/>
              </a:rPr>
              <a:t>CO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91F401-9061-D33E-2680-21FE467FAAD6}"/>
              </a:ext>
            </a:extLst>
          </p:cNvPr>
          <p:cNvSpPr/>
          <p:nvPr/>
        </p:nvSpPr>
        <p:spPr>
          <a:xfrm>
            <a:off x="7151700" y="4380301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>
                <a:solidFill>
                  <a:srgbClr val="FF0000"/>
                </a:solidFill>
                <a:latin typeface="Century Gothic" panose="020B0502020202020204" pitchFamily="34" charset="0"/>
              </a:rPr>
              <a:t>Ô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D9A2CC-CB2F-F7C5-1477-AB4CD06B63E6}"/>
              </a:ext>
            </a:extLst>
          </p:cNvPr>
          <p:cNvSpPr txBox="1"/>
          <p:nvPr/>
        </p:nvSpPr>
        <p:spPr>
          <a:xfrm>
            <a:off x="9204259" y="4299465"/>
            <a:ext cx="270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prstClr val="black"/>
                </a:solidFill>
                <a:latin typeface="Century Gothic" panose="020B0502020202020204" pitchFamily="34" charset="0"/>
              </a:rPr>
              <a:t>CÔ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F4A23-DAD4-A0D4-5750-A2E7E83A7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C0449D-B12A-9D40-7D00-7044B2E5F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E064F-8472-448C-6E96-F1B5760BF1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8BB682-FB9E-EBF6-BF36-EA9172B36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E7193-494D-A531-DC15-79FDC6AC83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4E45D6-F3B9-E932-2B46-65CBBC0424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DA5E32-AA19-E731-D2C9-D4504A9AD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EECE15-A5E5-BE39-1AF8-D8A3AD55B7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2435D8-A9EC-03B5-5465-648F107F0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293CA1-A8E9-361B-CB18-261D7E0D4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C37984-B125-F9E8-CE06-7FA0D46186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684963-4FE0-AC6B-9A23-91F1D03627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7DE020-8003-F0DD-7DB7-7769A2CE09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B64B6B2-C6F8-2E5B-3EB7-B89E87332C3D}"/>
              </a:ext>
            </a:extLst>
          </p:cNvPr>
          <p:cNvSpPr/>
          <p:nvPr/>
        </p:nvSpPr>
        <p:spPr>
          <a:xfrm>
            <a:off x="7273306" y="377922"/>
            <a:ext cx="2733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TRÒ CHƠI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82AE63-A688-6AEA-8045-D83666C1A8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44" y="1310094"/>
            <a:ext cx="3981033" cy="406039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2D366A47-2D25-1D6B-FEE9-643DCBE5FC2F}"/>
              </a:ext>
            </a:extLst>
          </p:cNvPr>
          <p:cNvSpPr/>
          <p:nvPr/>
        </p:nvSpPr>
        <p:spPr>
          <a:xfrm flipV="1">
            <a:off x="6365821" y="6082841"/>
            <a:ext cx="1814969" cy="29814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10DCB2-79D4-6A90-B113-FF2D13A8F8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5070" cy="8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E1B34-3B42-ECE8-81EF-FFF4F2ADA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54EE31-4FCA-9A25-4DC4-BB05D120E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5DCE89-4C42-0693-F3B1-B775E060CA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394719-C926-8EA4-9EF3-B05C5FC5D4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CA9DDA-0748-FE94-0737-EAA2CA053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AD604F-A2C6-28E9-76CB-DF8E14FE08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90D079-7469-2030-967D-9C01776051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14" name="Rectangular Callout 1">
            <a:extLst>
              <a:ext uri="{FF2B5EF4-FFF2-40B4-BE49-F238E27FC236}">
                <a16:creationId xmlns:a16="http://schemas.microsoft.com/office/drawing/2014/main" id="{E3F454EA-8D06-AC9A-075B-7EB7D691666B}"/>
              </a:ext>
            </a:extLst>
          </p:cNvPr>
          <p:cNvSpPr/>
          <p:nvPr/>
        </p:nvSpPr>
        <p:spPr>
          <a:xfrm>
            <a:off x="4953977" y="3775018"/>
            <a:ext cx="7042280" cy="1861159"/>
          </a:xfrm>
          <a:prstGeom prst="wedgeRectCallout">
            <a:avLst>
              <a:gd name="adj1" fmla="val -71619"/>
              <a:gd name="adj2" fmla="val -48531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Ăn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một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quả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trả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cục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vàng</a:t>
            </a:r>
            <a:endParaRPr lang="en-US" sz="2800" dirty="0">
              <a:solidFill>
                <a:srgbClr val="FF0066"/>
              </a:solidFill>
              <a:latin typeface="UTM Avo" pitchFamily="18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May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túi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ba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gang,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mang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theo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mà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đựng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.</a:t>
            </a:r>
          </a:p>
        </p:txBody>
      </p:sp>
      <p:sp>
        <p:nvSpPr>
          <p:cNvPr id="15" name="Rectangular Callout 36">
            <a:extLst>
              <a:ext uri="{FF2B5EF4-FFF2-40B4-BE49-F238E27FC236}">
                <a16:creationId xmlns:a16="http://schemas.microsoft.com/office/drawing/2014/main" id="{E2FAF25B-179F-45DC-DD35-666A42153907}"/>
              </a:ext>
            </a:extLst>
          </p:cNvPr>
          <p:cNvSpPr/>
          <p:nvPr/>
        </p:nvSpPr>
        <p:spPr>
          <a:xfrm>
            <a:off x="6409420" y="131328"/>
            <a:ext cx="5782580" cy="1861159"/>
          </a:xfrm>
          <a:prstGeom prst="wedgeRectCallout">
            <a:avLst>
              <a:gd name="adj1" fmla="val -101261"/>
              <a:gd name="adj2" fmla="val 57470"/>
            </a:avLst>
          </a:prstGeom>
          <a:solidFill>
            <a:srgbClr val="FF0066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   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Từ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bây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giờ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những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quả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khế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ngon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ngọt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này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bây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giờ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ta.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Muốn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ăn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khế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thì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phải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trả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lời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đúng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những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câu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hỏi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mà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ta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đưa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ra.</a:t>
            </a:r>
            <a:endParaRPr lang="en-US" sz="2400" dirty="0">
              <a:solidFill>
                <a:prstClr val="white"/>
              </a:solidFill>
              <a:latin typeface="UTM Avo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AFF339-3B55-647B-A4A4-76E840442E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33F9CA-A43E-30E2-656F-D065ECEC26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544777-C4E4-CB91-0D54-1A4E5A95D9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35932B-D0B3-B445-2889-E22F7A8FB2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A3C824-3E90-33A7-78B3-A7A350836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1F3390-E5B3-3017-7FBB-78B35BF368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EBD340A-1056-73AA-5007-B6B0F7292611}"/>
              </a:ext>
            </a:extLst>
          </p:cNvPr>
          <p:cNvSpPr/>
          <p:nvPr/>
        </p:nvSpPr>
        <p:spPr>
          <a:xfrm flipV="1">
            <a:off x="6365821" y="6082841"/>
            <a:ext cx="1814969" cy="29814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57416C9-0686-D6BB-AADA-2F181E199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5070" cy="8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01EB7-5469-FAB8-64C8-1E85F9BE1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89B159-D3D3-8CB8-9AC2-95F8DAFAA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4A267F-F8EF-A3B8-061F-38AC60176B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6F223E-3411-CF35-E049-B93C7EEEEB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9EC04E-98AE-0A22-B095-15087F7ACD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3" name="EAT">
            <a:hlinkClick r:id="" action="ppaction://media"/>
            <a:extLst>
              <a:ext uri="{FF2B5EF4-FFF2-40B4-BE49-F238E27FC236}">
                <a16:creationId xmlns:a16="http://schemas.microsoft.com/office/drawing/2014/main" id="{04A443F6-8176-D292-3ADE-D9528F8F5C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16631" y="6248400"/>
            <a:ext cx="609600" cy="609600"/>
          </a:xfrm>
          <a:prstGeom prst="rect">
            <a:avLst/>
          </a:prstGeom>
        </p:spPr>
      </p:pic>
      <p:pic>
        <p:nvPicPr>
          <p:cNvPr id="14" name="khe3a">
            <a:hlinkClick r:id="rId11" action="ppaction://hlinksldjump"/>
            <a:extLst>
              <a:ext uri="{FF2B5EF4-FFF2-40B4-BE49-F238E27FC236}">
                <a16:creationId xmlns:a16="http://schemas.microsoft.com/office/drawing/2014/main" id="{EF733778-4FBE-1B40-9F2B-F8EDD170A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pic>
        <p:nvPicPr>
          <p:cNvPr id="15" name="khe3b">
            <a:extLst>
              <a:ext uri="{FF2B5EF4-FFF2-40B4-BE49-F238E27FC236}">
                <a16:creationId xmlns:a16="http://schemas.microsoft.com/office/drawing/2014/main" id="{BED3F8D0-A350-EC98-9B77-494B009813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pic>
        <p:nvPicPr>
          <p:cNvPr id="16" name="khe1a">
            <a:hlinkClick r:id="rId13" action="ppaction://hlinksldjump"/>
            <a:extLst>
              <a:ext uri="{FF2B5EF4-FFF2-40B4-BE49-F238E27FC236}">
                <a16:creationId xmlns:a16="http://schemas.microsoft.com/office/drawing/2014/main" id="{87529A3A-4559-6680-AA0E-3656121F972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75160"/>
            <a:ext cx="549275" cy="850900"/>
          </a:xfrm>
          <a:prstGeom prst="rect">
            <a:avLst/>
          </a:prstGeom>
        </p:spPr>
      </p:pic>
      <p:pic>
        <p:nvPicPr>
          <p:cNvPr id="17" name="khe1b">
            <a:extLst>
              <a:ext uri="{FF2B5EF4-FFF2-40B4-BE49-F238E27FC236}">
                <a16:creationId xmlns:a16="http://schemas.microsoft.com/office/drawing/2014/main" id="{1901A8EC-3F34-A269-A721-B51073E5FF3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1722" y="1085842"/>
            <a:ext cx="549275" cy="850900"/>
          </a:xfrm>
          <a:prstGeom prst="rect">
            <a:avLst/>
          </a:prstGeom>
        </p:spPr>
      </p:pic>
      <p:pic>
        <p:nvPicPr>
          <p:cNvPr id="18" name="khe2a">
            <a:hlinkClick r:id="rId15" action="ppaction://hlinksldjump"/>
            <a:extLst>
              <a:ext uri="{FF2B5EF4-FFF2-40B4-BE49-F238E27FC236}">
                <a16:creationId xmlns:a16="http://schemas.microsoft.com/office/drawing/2014/main" id="{73B831EB-B1BF-BD7F-91DB-E6777A3787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19" name="khe2b">
            <a:extLst>
              <a:ext uri="{FF2B5EF4-FFF2-40B4-BE49-F238E27FC236}">
                <a16:creationId xmlns:a16="http://schemas.microsoft.com/office/drawing/2014/main" id="{CFBD325D-B963-E6DB-2678-9D7245DCFC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97" y="928710"/>
            <a:ext cx="534012" cy="850900"/>
          </a:xfrm>
          <a:prstGeom prst="rect">
            <a:avLst/>
          </a:prstGeom>
        </p:spPr>
      </p:pic>
      <p:pic>
        <p:nvPicPr>
          <p:cNvPr id="20" name="khe4a">
            <a:extLst>
              <a:ext uri="{FF2B5EF4-FFF2-40B4-BE49-F238E27FC236}">
                <a16:creationId xmlns:a16="http://schemas.microsoft.com/office/drawing/2014/main" id="{9E4806DE-5AAD-614E-BF78-75F45DEBEB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21" name="khe4b">
            <a:extLst>
              <a:ext uri="{FF2B5EF4-FFF2-40B4-BE49-F238E27FC236}">
                <a16:creationId xmlns:a16="http://schemas.microsoft.com/office/drawing/2014/main" id="{95E4C6FB-C349-75FF-144A-603FC9B260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806673"/>
            <a:ext cx="528207" cy="8474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2810CA-72D2-9807-9052-CB323D337F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93D6B06-6630-6510-1DDD-DF740464F0F1}"/>
              </a:ext>
            </a:extLst>
          </p:cNvPr>
          <p:cNvGrpSpPr/>
          <p:nvPr/>
        </p:nvGrpSpPr>
        <p:grpSpPr>
          <a:xfrm>
            <a:off x="1975644" y="2810661"/>
            <a:ext cx="1736337" cy="1268389"/>
            <a:chOff x="1975644" y="2810661"/>
            <a:chExt cx="1736337" cy="126838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8BB1362-97F6-D671-0E72-2BF84C36E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96BB6BE-0C7B-640B-B4C1-23ED0AC25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0F95D57-8A25-33A2-525B-647E5D55079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7812638" y="719299"/>
            <a:ext cx="1369998" cy="10213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740ECF-4C11-0EF4-63D0-CBE83F90CE39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9497624" y="660162"/>
            <a:ext cx="1369998" cy="10213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C33D51-8431-F3F9-AF0D-56AB30CC23AC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7944607" y="1982429"/>
            <a:ext cx="1369998" cy="10213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A29AF5B-0557-B02D-0F9A-CB779D0D0A4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7944607" y="1681478"/>
            <a:ext cx="1369998" cy="10213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4D3D530-2262-18B5-8822-1174D1AAF40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9650024" y="1611568"/>
            <a:ext cx="1369998" cy="10213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CBF3E0-42D7-A381-ECB5-B83BDABCA8AA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8812625" y="2894125"/>
            <a:ext cx="1369998" cy="10213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8B95035-AA7B-1FEC-21F1-79BB167E037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9491767" y="519050"/>
            <a:ext cx="1369998" cy="10213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2236D4-D400-84A3-8C1E-F859A5AAC0C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7812638" y="564502"/>
            <a:ext cx="1369998" cy="10213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9058130-0318-DA0D-EB94-AABBF7B86D3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9650024" y="1964878"/>
            <a:ext cx="1369998" cy="10213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147012-99F6-B30F-CE00-4FA52EE8B84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8815835" y="1588120"/>
            <a:ext cx="1369998" cy="102131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CAD8377-1360-B450-E480-74DAD1303768}"/>
              </a:ext>
            </a:extLst>
          </p:cNvPr>
          <p:cNvSpPr txBox="1"/>
          <p:nvPr/>
        </p:nvSpPr>
        <p:spPr>
          <a:xfrm>
            <a:off x="6365821" y="3721704"/>
            <a:ext cx="5784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FFFF00"/>
                  </a:solidFill>
                </a:ln>
                <a:solidFill>
                  <a:srgbClr val="FF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vo" pitchFamily="18" charset="0"/>
              </a:rPr>
              <a:t>May </a:t>
            </a:r>
            <a:r>
              <a:rPr lang="en-US" sz="8800" b="1" dirty="0" err="1">
                <a:ln>
                  <a:solidFill>
                    <a:srgbClr val="FFFF00"/>
                  </a:solidFill>
                </a:ln>
                <a:solidFill>
                  <a:srgbClr val="FF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vo" pitchFamily="18" charset="0"/>
              </a:rPr>
              <a:t>Mắn</a:t>
            </a:r>
            <a:endParaRPr lang="en-US" sz="8800" b="1" dirty="0">
              <a:ln>
                <a:solidFill>
                  <a:srgbClr val="FFFF00"/>
                </a:solidFill>
              </a:ln>
              <a:solidFill>
                <a:srgbClr val="FF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UTM Avo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9E2F205-9525-FF1A-95EB-DBDE64B3EC28}"/>
              </a:ext>
            </a:extLst>
          </p:cNvPr>
          <p:cNvSpPr/>
          <p:nvPr/>
        </p:nvSpPr>
        <p:spPr>
          <a:xfrm flipV="1">
            <a:off x="6365821" y="6082841"/>
            <a:ext cx="1814969" cy="29814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hlinkClick r:id="rId22" action="ppaction://hlinksldjump"/>
            <a:extLst>
              <a:ext uri="{FF2B5EF4-FFF2-40B4-BE49-F238E27FC236}">
                <a16:creationId xmlns:a16="http://schemas.microsoft.com/office/drawing/2014/main" id="{52A6C100-CE9D-56EB-151D-9C158EE5075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11583309" y="6404229"/>
            <a:ext cx="608691" cy="4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C 0.06016 0.0169 0.07721 0.01389 0.12956 0.0537 C 0.17253 0.08056 0.20208 0.09977 0.22604 0.17153 C 0.22734 0.21111 0.23724 0.2956 0.1918 0.30741 " pathEditMode="relative" rAng="0" ptsTypes="AAAA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8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3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"/>
                            </p:stCondLst>
                            <p:childTnLst>
                              <p:par>
                                <p:cTn id="1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1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4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20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3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4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3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6" grpId="0"/>
      <p:bldP spid="3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2F629-B7CC-DEE1-07B1-6ADD662EE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04BCE6-9953-0744-9415-F20BC46FE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3" t="19871" r="30070" b="25152"/>
          <a:stretch/>
        </p:blipFill>
        <p:spPr>
          <a:xfrm>
            <a:off x="1162382" y="760167"/>
            <a:ext cx="9172135" cy="5725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316337-9A31-B7B1-6FFC-5BE7691E8DFF}"/>
              </a:ext>
            </a:extLst>
          </p:cNvPr>
          <p:cNvSpPr txBox="1"/>
          <p:nvPr/>
        </p:nvSpPr>
        <p:spPr>
          <a:xfrm>
            <a:off x="3197964" y="52289"/>
            <a:ext cx="5867400" cy="707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Tiếng nào có âm </a:t>
            </a:r>
            <a:r>
              <a:rPr lang="vi-VN" sz="4000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80FC1099-5D0B-923B-A709-560486F5B73B}"/>
              </a:ext>
            </a:extLst>
          </p:cNvPr>
          <p:cNvSpPr/>
          <p:nvPr/>
        </p:nvSpPr>
        <p:spPr>
          <a:xfrm>
            <a:off x="1783478" y="2614952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EAC0C171-46AD-BDE4-09A4-81725AD975BC}"/>
              </a:ext>
            </a:extLst>
          </p:cNvPr>
          <p:cNvSpPr/>
          <p:nvPr/>
        </p:nvSpPr>
        <p:spPr>
          <a:xfrm>
            <a:off x="5105684" y="1997352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14021614-991F-D3BD-5004-0E2E2E49AF5B}"/>
              </a:ext>
            </a:extLst>
          </p:cNvPr>
          <p:cNvSpPr/>
          <p:nvPr/>
        </p:nvSpPr>
        <p:spPr>
          <a:xfrm>
            <a:off x="9779393" y="2928959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8B4D17C1-9254-DA8C-35EA-66F6DB56D559}"/>
              </a:ext>
            </a:extLst>
          </p:cNvPr>
          <p:cNvSpPr/>
          <p:nvPr/>
        </p:nvSpPr>
        <p:spPr>
          <a:xfrm>
            <a:off x="9508855" y="5271598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C3494F28-8774-1628-4C3E-74DC65C255B4}"/>
              </a:ext>
            </a:extLst>
          </p:cNvPr>
          <p:cNvSpPr/>
          <p:nvPr/>
        </p:nvSpPr>
        <p:spPr>
          <a:xfrm>
            <a:off x="4790769" y="5227048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D7ED155E-92E7-A197-C783-4621C08B63C9}"/>
              </a:ext>
            </a:extLst>
          </p:cNvPr>
          <p:cNvSpPr/>
          <p:nvPr/>
        </p:nvSpPr>
        <p:spPr>
          <a:xfrm>
            <a:off x="1597291" y="5046515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7B6135EE-F7CE-A070-A61E-F6CD00C43AEA}"/>
              </a:ext>
            </a:extLst>
          </p:cNvPr>
          <p:cNvSpPr/>
          <p:nvPr/>
        </p:nvSpPr>
        <p:spPr>
          <a:xfrm rot="18255805">
            <a:off x="1762856" y="2610080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653BDEB1-62F1-4E4C-9A2F-F2B8DFD3F1F3}"/>
              </a:ext>
            </a:extLst>
          </p:cNvPr>
          <p:cNvSpPr/>
          <p:nvPr/>
        </p:nvSpPr>
        <p:spPr>
          <a:xfrm rot="18255805">
            <a:off x="5085062" y="2012375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37AB2B95-8DD1-2680-D1D4-04974F15F64F}"/>
              </a:ext>
            </a:extLst>
          </p:cNvPr>
          <p:cNvSpPr/>
          <p:nvPr/>
        </p:nvSpPr>
        <p:spPr>
          <a:xfrm rot="18255805">
            <a:off x="9507833" y="5287998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4911BC15-B117-1903-3C18-E2E73DE33AA4}"/>
              </a:ext>
            </a:extLst>
          </p:cNvPr>
          <p:cNvSpPr/>
          <p:nvPr/>
        </p:nvSpPr>
        <p:spPr>
          <a:xfrm rot="18255805">
            <a:off x="4778880" y="5217657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6B0046A9-406C-3AD2-DD61-DE5C529288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10859353" y="6191575"/>
            <a:ext cx="608691" cy="4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113</Words>
  <Application>Microsoft Office PowerPoint</Application>
  <PresentationFormat>Widescreen</PresentationFormat>
  <Paragraphs>29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Century Gothic</vt:lpstr>
      <vt:lpstr>inpin heiti</vt:lpstr>
      <vt:lpstr>UTM A&amp;S Graceland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7</cp:revision>
  <dcterms:created xsi:type="dcterms:W3CDTF">2025-09-14T09:09:23Z</dcterms:created>
  <dcterms:modified xsi:type="dcterms:W3CDTF">2025-09-14T15:04:14Z</dcterms:modified>
</cp:coreProperties>
</file>