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57" r:id="rId5"/>
    <p:sldId id="259" r:id="rId6"/>
    <p:sldId id="272" r:id="rId7"/>
    <p:sldId id="273" r:id="rId8"/>
    <p:sldId id="263" r:id="rId9"/>
    <p:sldId id="269" r:id="rId10"/>
    <p:sldId id="270" r:id="rId11"/>
    <p:sldId id="264" r:id="rId12"/>
    <p:sldId id="271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FBC9D-4D1C-432F-06B2-214F5277E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BF92CA-4A2F-542A-6787-C453E553A6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E20F93-FE28-79D8-578E-5B90DBB1A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4EE1E-6BA1-413A-B9E4-CE8346E0317F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8B6C5E-BC87-C5A8-4FB5-5397EF02A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FF767-CC90-B72F-B410-D24CD773C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9188-7D0D-4AB2-BD59-3E1BF4690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311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4A220-065F-A4B7-4948-05229C93C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4CAB2E-D8DF-B453-7386-942ACD3679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CB953A-73C7-EE3B-F189-08814885B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4EE1E-6BA1-413A-B9E4-CE8346E0317F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1A2517-FD6A-0BC3-E72B-F846DA9D7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6D275B-CD70-E012-C569-5623672A2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9188-7D0D-4AB2-BD59-3E1BF4690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714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A0C6AB-E549-AF46-6F80-2B8493DAE4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E9ADD9-322A-9742-0DD7-9F62D2343D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2989A8-DAAB-67F5-8677-1B72394A9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4EE1E-6BA1-413A-B9E4-CE8346E0317F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44A232-D87E-1B5D-1A59-54F7DE045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E9FCB7-CD21-AF8B-08B7-F664A5500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9188-7D0D-4AB2-BD59-3E1BF4690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276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9844F-BBEE-8610-2669-DE00A2E3D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A10D0-BF56-73DF-958A-DB0408A814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70315-1844-3046-AE22-6B33FCFDD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4EE1E-6BA1-413A-B9E4-CE8346E0317F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AA4600-CE14-12C4-95BE-25AF714BE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5A8DC3-3740-53C2-F2F0-F6BB7E4E5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9188-7D0D-4AB2-BD59-3E1BF4690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568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064F0-32A8-B3CE-1A4D-C5B86FFF1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663B04-47A1-80E5-CCE4-B66B62636C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D99C33-A20A-E2E6-D724-BB598C0D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4EE1E-6BA1-413A-B9E4-CE8346E0317F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E289C-6BDC-781F-69A4-D2F0CD3E4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6BDEE-6A28-671D-5D26-146FA580D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9188-7D0D-4AB2-BD59-3E1BF4690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538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B5233-F46A-9309-1102-C034539A0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46B0D-2F26-90BA-07D8-08CD5522DC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682290-D7A4-3DE0-744E-3E4F4FF732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3913B1-E9DD-77FB-0802-899FA0760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4EE1E-6BA1-413A-B9E4-CE8346E0317F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5E4C70-6656-3C64-F1FB-35AC89CC4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77A517-1AD1-88CD-D94A-6C008C8B7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9188-7D0D-4AB2-BD59-3E1BF4690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777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516C-AFF4-F724-126D-4C2F5EF2B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05CB04-6999-FB30-7012-CD817A0F8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B6B97A-B325-EA50-DCBE-CFBA44076A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1A2F3C-05DB-DA47-218A-24800B28D0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934964-C7AE-E512-3D9B-8DC9D844CB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F4AE49-CE75-98BA-3E6A-ED0645E28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4EE1E-6BA1-413A-B9E4-CE8346E0317F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35E088-ECF8-6DE8-E379-A3C54947B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183D8C-35AE-FECE-AD71-28B225BA4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9188-7D0D-4AB2-BD59-3E1BF4690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71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3454-1DE7-3DFB-FDEC-A3B92FC17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80B69F-9334-4DFD-9DE3-2609367F9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4EE1E-6BA1-413A-B9E4-CE8346E0317F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5F4972-6C65-31CA-1543-64F1C2B2A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EE328B-329A-E6A9-A606-3D7CB6EFE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9188-7D0D-4AB2-BD59-3E1BF4690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277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0E8E59-FA52-7EC6-4412-10541A0A7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4EE1E-6BA1-413A-B9E4-CE8346E0317F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1057C7-E1F7-050A-D130-A3D07584D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527199-93DA-F2C0-55A6-BEF4E0844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9188-7D0D-4AB2-BD59-3E1BF4690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997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2283C-822D-50A6-98C2-6AD84FA58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43586-CEC4-2B6F-FD4A-07D549E80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C488D0-9AE2-F384-629E-F08E21DF0B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C18D85-BC32-CF73-C095-93C260725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4EE1E-6BA1-413A-B9E4-CE8346E0317F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F576E5-2517-72E5-06EF-43BC8620A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A978C1-154C-162D-E8E3-44F982915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9188-7D0D-4AB2-BD59-3E1BF4690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291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58382-3982-58A9-DEF0-89838D7DB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62B8F0-D3E2-0D36-32F5-15B609B628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63B1BA-9DAF-71FB-8E5B-8A47B11924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4B3D8F-7D86-381A-C9A9-AC8C2ABD8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4EE1E-6BA1-413A-B9E4-CE8346E0317F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B20677-EE0A-6F25-856A-1DA46D71D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93CDD2-D832-1851-447A-C9F8DE281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99188-7D0D-4AB2-BD59-3E1BF4690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66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AB83C9-5437-EBF5-8134-83E1716DA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B90799-7658-73B8-4578-9A0222556A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79090B-4630-3368-8386-44FF3D3604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4EE1E-6BA1-413A-B9E4-CE8346E0317F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44C1A-C143-B07A-ABF6-E926A78A3E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EAA97F-B878-766F-5548-2CEEBBB7C0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99188-7D0D-4AB2-BD59-3E1BF4690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04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D4710F6-AB97-3236-5BB2-4BC1C581E79A}"/>
              </a:ext>
            </a:extLst>
          </p:cNvPr>
          <p:cNvSpPr txBox="1"/>
          <p:nvPr/>
        </p:nvSpPr>
        <p:spPr>
          <a:xfrm>
            <a:off x="1754372" y="1643471"/>
            <a:ext cx="83890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046979-ABC0-CAC9-586D-05F43A5D3A01}"/>
              </a:ext>
            </a:extLst>
          </p:cNvPr>
          <p:cNvSpPr txBox="1"/>
          <p:nvPr/>
        </p:nvSpPr>
        <p:spPr>
          <a:xfrm>
            <a:off x="1754372" y="3248988"/>
            <a:ext cx="83890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en-US" sz="8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4, 5, 6</a:t>
            </a:r>
            <a:endParaRPr lang="en-US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00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9301AE-548E-A846-C5F9-C042C3FDAA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n 3">
            <a:extLst>
              <a:ext uri="{FF2B5EF4-FFF2-40B4-BE49-F238E27FC236}">
                <a16:creationId xmlns:a16="http://schemas.microsoft.com/office/drawing/2014/main" id="{B8111B8B-0CF9-6183-6DAE-5074D0A056C0}"/>
              </a:ext>
            </a:extLst>
          </p:cNvPr>
          <p:cNvSpPr/>
          <p:nvPr/>
        </p:nvSpPr>
        <p:spPr>
          <a:xfrm>
            <a:off x="908768" y="1004453"/>
            <a:ext cx="968937" cy="962891"/>
          </a:xfrm>
          <a:prstGeom prst="sun">
            <a:avLst/>
          </a:prstGeom>
          <a:solidFill>
            <a:srgbClr val="FF7707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0D2F5604-B1C8-934B-190A-C6AE3D2DDCE0}"/>
              </a:ext>
            </a:extLst>
          </p:cNvPr>
          <p:cNvSpPr/>
          <p:nvPr/>
        </p:nvSpPr>
        <p:spPr>
          <a:xfrm>
            <a:off x="585185" y="1188725"/>
            <a:ext cx="1103608" cy="523173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56CAB70B-6276-CCF6-97FB-A783E1B76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2376" y="1188725"/>
            <a:ext cx="89268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Vẽ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phù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(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mẫu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) :</a:t>
            </a:r>
          </a:p>
        </p:txBody>
      </p:sp>
      <p:sp>
        <p:nvSpPr>
          <p:cNvPr id="10" name="Rectangle: Rounded Corners 1">
            <a:extLst>
              <a:ext uri="{FF2B5EF4-FFF2-40B4-BE49-F238E27FC236}">
                <a16:creationId xmlns:a16="http://schemas.microsoft.com/office/drawing/2014/main" id="{FEEDC6CE-B328-45E4-2778-2422EE364EB3}"/>
              </a:ext>
            </a:extLst>
          </p:cNvPr>
          <p:cNvSpPr/>
          <p:nvPr/>
        </p:nvSpPr>
        <p:spPr>
          <a:xfrm>
            <a:off x="1111822" y="2758282"/>
            <a:ext cx="2202870" cy="1638300"/>
          </a:xfrm>
          <a:prstGeom prst="round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358B25C-83BC-C53C-24BE-EB3CDDEC734D}"/>
              </a:ext>
            </a:extLst>
          </p:cNvPr>
          <p:cNvSpPr/>
          <p:nvPr/>
        </p:nvSpPr>
        <p:spPr>
          <a:xfrm>
            <a:off x="3777089" y="2758282"/>
            <a:ext cx="2202870" cy="1638300"/>
          </a:xfrm>
          <a:prstGeom prst="round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377B83D-EF85-0D89-9792-85626B1A152D}"/>
              </a:ext>
            </a:extLst>
          </p:cNvPr>
          <p:cNvSpPr/>
          <p:nvPr/>
        </p:nvSpPr>
        <p:spPr>
          <a:xfrm>
            <a:off x="6489484" y="2758282"/>
            <a:ext cx="2202870" cy="1638300"/>
          </a:xfrm>
          <a:prstGeom prst="round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7FD7A990-0AF6-A232-AEB7-3ED1D167A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9296" y="4735033"/>
            <a:ext cx="66792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id="{E313612D-281B-685D-7909-12099B790F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4563" y="4735033"/>
            <a:ext cx="66792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5" name="Text Box 5">
            <a:extLst>
              <a:ext uri="{FF2B5EF4-FFF2-40B4-BE49-F238E27FC236}">
                <a16:creationId xmlns:a16="http://schemas.microsoft.com/office/drawing/2014/main" id="{4A1C6709-DDEA-19DC-F3FD-DB42068E31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1987" y="4735032"/>
            <a:ext cx="66792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dirty="0">
                <a:solidFill>
                  <a:srgbClr val="0070C0"/>
                </a:solidFill>
                <a:latin typeface="UTM Avo" panose="0204060305050602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6" name="Rectangle: Rounded Corners 17">
            <a:extLst>
              <a:ext uri="{FF2B5EF4-FFF2-40B4-BE49-F238E27FC236}">
                <a16:creationId xmlns:a16="http://schemas.microsoft.com/office/drawing/2014/main" id="{1D20A28E-D506-FE95-2589-8267E88618A9}"/>
              </a:ext>
            </a:extLst>
          </p:cNvPr>
          <p:cNvSpPr/>
          <p:nvPr/>
        </p:nvSpPr>
        <p:spPr>
          <a:xfrm>
            <a:off x="9222804" y="2762974"/>
            <a:ext cx="2202870" cy="1638300"/>
          </a:xfrm>
          <a:prstGeom prst="round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7" name="Text Box 5">
            <a:extLst>
              <a:ext uri="{FF2B5EF4-FFF2-40B4-BE49-F238E27FC236}">
                <a16:creationId xmlns:a16="http://schemas.microsoft.com/office/drawing/2014/main" id="{026286BB-5D9B-E5DA-49F3-D9BC07061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75307" y="4739723"/>
            <a:ext cx="66792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dirty="0">
                <a:solidFill>
                  <a:srgbClr val="0070C0"/>
                </a:solidFill>
                <a:latin typeface="UTM Avo" panose="0204060305050602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2365BF8F-CC61-310A-B8EF-C43EC2F17570}"/>
              </a:ext>
            </a:extLst>
          </p:cNvPr>
          <p:cNvSpPr/>
          <p:nvPr/>
        </p:nvSpPr>
        <p:spPr>
          <a:xfrm>
            <a:off x="1541828" y="3577431"/>
            <a:ext cx="335877" cy="346363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9" name="Rectangle 19">
            <a:extLst>
              <a:ext uri="{FF2B5EF4-FFF2-40B4-BE49-F238E27FC236}">
                <a16:creationId xmlns:a16="http://schemas.microsoft.com/office/drawing/2014/main" id="{A816C48F-F5F3-EB98-059D-A1B8AC98F856}"/>
              </a:ext>
            </a:extLst>
          </p:cNvPr>
          <p:cNvSpPr/>
          <p:nvPr/>
        </p:nvSpPr>
        <p:spPr>
          <a:xfrm>
            <a:off x="1977876" y="3117272"/>
            <a:ext cx="335877" cy="346363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0" name="Rectangle 20">
            <a:extLst>
              <a:ext uri="{FF2B5EF4-FFF2-40B4-BE49-F238E27FC236}">
                <a16:creationId xmlns:a16="http://schemas.microsoft.com/office/drawing/2014/main" id="{A9549B06-71A1-61E9-706E-7BEFD24FEDDE}"/>
              </a:ext>
            </a:extLst>
          </p:cNvPr>
          <p:cNvSpPr/>
          <p:nvPr/>
        </p:nvSpPr>
        <p:spPr>
          <a:xfrm>
            <a:off x="2380753" y="3577432"/>
            <a:ext cx="335877" cy="346363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918952F0-AF65-B838-A027-E0A83C7E3639}"/>
              </a:ext>
            </a:extLst>
          </p:cNvPr>
          <p:cNvSpPr/>
          <p:nvPr/>
        </p:nvSpPr>
        <p:spPr>
          <a:xfrm>
            <a:off x="4205620" y="3577430"/>
            <a:ext cx="335877" cy="346363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2" name="Rectangle 16">
            <a:extLst>
              <a:ext uri="{FF2B5EF4-FFF2-40B4-BE49-F238E27FC236}">
                <a16:creationId xmlns:a16="http://schemas.microsoft.com/office/drawing/2014/main" id="{4D6DC31F-E1EE-F1D5-46AD-D623D569022A}"/>
              </a:ext>
            </a:extLst>
          </p:cNvPr>
          <p:cNvSpPr/>
          <p:nvPr/>
        </p:nvSpPr>
        <p:spPr>
          <a:xfrm>
            <a:off x="4205619" y="3035367"/>
            <a:ext cx="335877" cy="346363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3" name="Rectangle 21">
            <a:extLst>
              <a:ext uri="{FF2B5EF4-FFF2-40B4-BE49-F238E27FC236}">
                <a16:creationId xmlns:a16="http://schemas.microsoft.com/office/drawing/2014/main" id="{0A46710E-56E3-0A0B-39C2-8D61D4033FF2}"/>
              </a:ext>
            </a:extLst>
          </p:cNvPr>
          <p:cNvSpPr/>
          <p:nvPr/>
        </p:nvSpPr>
        <p:spPr>
          <a:xfrm>
            <a:off x="4686408" y="3346341"/>
            <a:ext cx="335877" cy="346363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4" name="Rectangle 22">
            <a:extLst>
              <a:ext uri="{FF2B5EF4-FFF2-40B4-BE49-F238E27FC236}">
                <a16:creationId xmlns:a16="http://schemas.microsoft.com/office/drawing/2014/main" id="{3E0C856D-A194-A571-1E0F-CD4A566E5DD9}"/>
              </a:ext>
            </a:extLst>
          </p:cNvPr>
          <p:cNvSpPr/>
          <p:nvPr/>
        </p:nvSpPr>
        <p:spPr>
          <a:xfrm>
            <a:off x="5211715" y="3655462"/>
            <a:ext cx="335877" cy="346363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B15A26B-12DF-4615-76C4-1F1B8DD6C653}"/>
              </a:ext>
            </a:extLst>
          </p:cNvPr>
          <p:cNvSpPr/>
          <p:nvPr/>
        </p:nvSpPr>
        <p:spPr>
          <a:xfrm>
            <a:off x="5211715" y="3043373"/>
            <a:ext cx="335877" cy="346363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D704CBF-EC92-D3E0-77A2-7AA567E6DB7F}"/>
              </a:ext>
            </a:extLst>
          </p:cNvPr>
          <p:cNvSpPr/>
          <p:nvPr/>
        </p:nvSpPr>
        <p:spPr>
          <a:xfrm>
            <a:off x="6868090" y="3163149"/>
            <a:ext cx="335877" cy="3463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534A32E-80D6-7655-11DA-24D023DE44D0}"/>
              </a:ext>
            </a:extLst>
          </p:cNvPr>
          <p:cNvSpPr/>
          <p:nvPr/>
        </p:nvSpPr>
        <p:spPr>
          <a:xfrm>
            <a:off x="7447434" y="3178225"/>
            <a:ext cx="335877" cy="3463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DC9EAFE-5829-D8FE-DEA8-EB3C7AFAB7AB}"/>
              </a:ext>
            </a:extLst>
          </p:cNvPr>
          <p:cNvSpPr/>
          <p:nvPr/>
        </p:nvSpPr>
        <p:spPr>
          <a:xfrm>
            <a:off x="8026778" y="3163149"/>
            <a:ext cx="335877" cy="3463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B605510-0398-C11D-D31C-AC51AA8BD5A9}"/>
              </a:ext>
            </a:extLst>
          </p:cNvPr>
          <p:cNvSpPr/>
          <p:nvPr/>
        </p:nvSpPr>
        <p:spPr>
          <a:xfrm>
            <a:off x="6868090" y="3623308"/>
            <a:ext cx="335877" cy="3463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D069229-3EBC-7A7B-1731-B9CD81D9EB7D}"/>
              </a:ext>
            </a:extLst>
          </p:cNvPr>
          <p:cNvSpPr/>
          <p:nvPr/>
        </p:nvSpPr>
        <p:spPr>
          <a:xfrm>
            <a:off x="7447434" y="3638384"/>
            <a:ext cx="335877" cy="3463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28B7A75-AC7A-2087-C24A-59A93D05EE7C}"/>
              </a:ext>
            </a:extLst>
          </p:cNvPr>
          <p:cNvSpPr/>
          <p:nvPr/>
        </p:nvSpPr>
        <p:spPr>
          <a:xfrm>
            <a:off x="8026778" y="3623308"/>
            <a:ext cx="335877" cy="3463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FB31FAC-6F59-B174-F77C-BC1975E087D2}"/>
              </a:ext>
            </a:extLst>
          </p:cNvPr>
          <p:cNvSpPr/>
          <p:nvPr/>
        </p:nvSpPr>
        <p:spPr>
          <a:xfrm>
            <a:off x="9763169" y="3167841"/>
            <a:ext cx="335877" cy="34636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AE81E39-559A-8A30-3886-E20D307283AD}"/>
              </a:ext>
            </a:extLst>
          </p:cNvPr>
          <p:cNvSpPr/>
          <p:nvPr/>
        </p:nvSpPr>
        <p:spPr>
          <a:xfrm>
            <a:off x="10471472" y="3177851"/>
            <a:ext cx="335877" cy="34636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46CF29F-1AD4-789E-C0AE-2EB9A484BBAD}"/>
              </a:ext>
            </a:extLst>
          </p:cNvPr>
          <p:cNvSpPr/>
          <p:nvPr/>
        </p:nvSpPr>
        <p:spPr>
          <a:xfrm>
            <a:off x="9763170" y="3724638"/>
            <a:ext cx="335877" cy="34636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4012889-0A41-07E6-BC70-A88209C3C56A}"/>
              </a:ext>
            </a:extLst>
          </p:cNvPr>
          <p:cNvSpPr/>
          <p:nvPr/>
        </p:nvSpPr>
        <p:spPr>
          <a:xfrm>
            <a:off x="10493930" y="3724638"/>
            <a:ext cx="335877" cy="34636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190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0"/>
                            </p:stCondLst>
                            <p:childTnLst>
                              <p:par>
                                <p:cTn id="8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 animBg="1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BA8B15-EAE3-78BA-1089-E879EF8C6E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n 1">
            <a:extLst>
              <a:ext uri="{FF2B5EF4-FFF2-40B4-BE49-F238E27FC236}">
                <a16:creationId xmlns:a16="http://schemas.microsoft.com/office/drawing/2014/main" id="{03BBAC45-FA50-E624-2069-C90621970E1A}"/>
              </a:ext>
            </a:extLst>
          </p:cNvPr>
          <p:cNvSpPr/>
          <p:nvPr/>
        </p:nvSpPr>
        <p:spPr>
          <a:xfrm>
            <a:off x="1034659" y="783180"/>
            <a:ext cx="1103608" cy="1145685"/>
          </a:xfrm>
          <a:prstGeom prst="sun">
            <a:avLst/>
          </a:prstGeom>
          <a:solidFill>
            <a:srgbClr val="FF7707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AEFBD816-C207-155F-4921-AB06FF79CC18}"/>
              </a:ext>
            </a:extLst>
          </p:cNvPr>
          <p:cNvSpPr/>
          <p:nvPr/>
        </p:nvSpPr>
        <p:spPr>
          <a:xfrm>
            <a:off x="773801" y="1077657"/>
            <a:ext cx="1103608" cy="523173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660FBB09-8B96-A485-C8E4-D53F9E198A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707" y="1135205"/>
            <a:ext cx="40241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?</a:t>
            </a:r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7179CCF3-6379-B03B-A36B-6BB7D54AAF6C}"/>
              </a:ext>
            </a:extLst>
          </p:cNvPr>
          <p:cNvGrpSpPr/>
          <p:nvPr/>
        </p:nvGrpSpPr>
        <p:grpSpPr>
          <a:xfrm>
            <a:off x="990390" y="2419433"/>
            <a:ext cx="1383839" cy="1631950"/>
            <a:chOff x="3692379" y="847374"/>
            <a:chExt cx="1726623" cy="1880264"/>
          </a:xfrm>
        </p:grpSpPr>
        <p:pic>
          <p:nvPicPr>
            <p:cNvPr id="8" name="Picture 2" descr="Hippie Flowers Clip Art , Free Transparent Clipart - ClipartKey">
              <a:extLst>
                <a:ext uri="{FF2B5EF4-FFF2-40B4-BE49-F238E27FC236}">
                  <a16:creationId xmlns:a16="http://schemas.microsoft.com/office/drawing/2014/main" id="{8EC39D45-B03A-D843-90A7-3B347C0DBC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2379" y="847374"/>
              <a:ext cx="1726623" cy="1880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id="{51EF614C-BE2C-3A0D-6385-2AF793FA9C8D}"/>
                </a:ext>
              </a:extLst>
            </p:cNvPr>
            <p:cNvSpPr/>
            <p:nvPr/>
          </p:nvSpPr>
          <p:spPr>
            <a:xfrm>
              <a:off x="3871600" y="1357889"/>
              <a:ext cx="1362149" cy="6477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10" name="Group 7">
            <a:extLst>
              <a:ext uri="{FF2B5EF4-FFF2-40B4-BE49-F238E27FC236}">
                <a16:creationId xmlns:a16="http://schemas.microsoft.com/office/drawing/2014/main" id="{590D7451-F4EF-0EEA-7C55-CE73F3122ACD}"/>
              </a:ext>
            </a:extLst>
          </p:cNvPr>
          <p:cNvGrpSpPr/>
          <p:nvPr/>
        </p:nvGrpSpPr>
        <p:grpSpPr>
          <a:xfrm>
            <a:off x="2624333" y="2419433"/>
            <a:ext cx="1383839" cy="1631950"/>
            <a:chOff x="3692379" y="847374"/>
            <a:chExt cx="1726623" cy="1880264"/>
          </a:xfrm>
        </p:grpSpPr>
        <p:pic>
          <p:nvPicPr>
            <p:cNvPr id="11" name="Picture 2" descr="Hippie Flowers Clip Art , Free Transparent Clipart - ClipartKey">
              <a:extLst>
                <a:ext uri="{FF2B5EF4-FFF2-40B4-BE49-F238E27FC236}">
                  <a16:creationId xmlns:a16="http://schemas.microsoft.com/office/drawing/2014/main" id="{4BB9666D-6101-BB1F-0E43-67498C7E82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2379" y="847374"/>
              <a:ext cx="1726623" cy="1880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9">
              <a:extLst>
                <a:ext uri="{FF2B5EF4-FFF2-40B4-BE49-F238E27FC236}">
                  <a16:creationId xmlns:a16="http://schemas.microsoft.com/office/drawing/2014/main" id="{32931040-E9E7-1C04-9E80-FD9011E8BF80}"/>
                </a:ext>
              </a:extLst>
            </p:cNvPr>
            <p:cNvSpPr/>
            <p:nvPr/>
          </p:nvSpPr>
          <p:spPr>
            <a:xfrm>
              <a:off x="3871600" y="1357889"/>
              <a:ext cx="1362149" cy="6477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prstClr val="black"/>
                  </a:solidFill>
                  <a:latin typeface="UTM Avo" panose="0204060305050602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13" name="Group 10">
            <a:extLst>
              <a:ext uri="{FF2B5EF4-FFF2-40B4-BE49-F238E27FC236}">
                <a16:creationId xmlns:a16="http://schemas.microsoft.com/office/drawing/2014/main" id="{E0D60CA1-1638-594C-6786-4D3CD2115CBA}"/>
              </a:ext>
            </a:extLst>
          </p:cNvPr>
          <p:cNvGrpSpPr/>
          <p:nvPr/>
        </p:nvGrpSpPr>
        <p:grpSpPr>
          <a:xfrm>
            <a:off x="4477380" y="2471076"/>
            <a:ext cx="1383839" cy="1631950"/>
            <a:chOff x="3692379" y="847374"/>
            <a:chExt cx="1726623" cy="1880264"/>
          </a:xfrm>
        </p:grpSpPr>
        <p:pic>
          <p:nvPicPr>
            <p:cNvPr id="14" name="Picture 2" descr="Hippie Flowers Clip Art , Free Transparent Clipart - ClipartKey">
              <a:extLst>
                <a:ext uri="{FF2B5EF4-FFF2-40B4-BE49-F238E27FC236}">
                  <a16:creationId xmlns:a16="http://schemas.microsoft.com/office/drawing/2014/main" id="{734AF24D-5A1B-D942-EF6E-92EA25A56D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2379" y="847374"/>
              <a:ext cx="1726623" cy="1880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2">
              <a:extLst>
                <a:ext uri="{FF2B5EF4-FFF2-40B4-BE49-F238E27FC236}">
                  <a16:creationId xmlns:a16="http://schemas.microsoft.com/office/drawing/2014/main" id="{3F643B62-8119-B21C-6FAF-C9820D2D635A}"/>
                </a:ext>
              </a:extLst>
            </p:cNvPr>
            <p:cNvSpPr/>
            <p:nvPr/>
          </p:nvSpPr>
          <p:spPr>
            <a:xfrm>
              <a:off x="3871602" y="1357889"/>
              <a:ext cx="1362150" cy="6477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Group 22">
            <a:extLst>
              <a:ext uri="{FF2B5EF4-FFF2-40B4-BE49-F238E27FC236}">
                <a16:creationId xmlns:a16="http://schemas.microsoft.com/office/drawing/2014/main" id="{430608F0-266D-51A2-258D-7D257D428A5E}"/>
              </a:ext>
            </a:extLst>
          </p:cNvPr>
          <p:cNvGrpSpPr/>
          <p:nvPr/>
        </p:nvGrpSpPr>
        <p:grpSpPr>
          <a:xfrm>
            <a:off x="6330427" y="2471076"/>
            <a:ext cx="1383839" cy="1631950"/>
            <a:chOff x="3692379" y="847374"/>
            <a:chExt cx="1726623" cy="1880264"/>
          </a:xfrm>
        </p:grpSpPr>
        <p:pic>
          <p:nvPicPr>
            <p:cNvPr id="17" name="Picture 2" descr="Hippie Flowers Clip Art , Free Transparent Clipart - ClipartKey">
              <a:extLst>
                <a:ext uri="{FF2B5EF4-FFF2-40B4-BE49-F238E27FC236}">
                  <a16:creationId xmlns:a16="http://schemas.microsoft.com/office/drawing/2014/main" id="{D24314FE-300F-474F-AF44-78DB580633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2379" y="847374"/>
              <a:ext cx="1726623" cy="1880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tangle 24">
              <a:extLst>
                <a:ext uri="{FF2B5EF4-FFF2-40B4-BE49-F238E27FC236}">
                  <a16:creationId xmlns:a16="http://schemas.microsoft.com/office/drawing/2014/main" id="{0D4D5EF3-6EEA-B667-8E4F-A291A99D3104}"/>
                </a:ext>
              </a:extLst>
            </p:cNvPr>
            <p:cNvSpPr/>
            <p:nvPr/>
          </p:nvSpPr>
          <p:spPr>
            <a:xfrm>
              <a:off x="3871600" y="1357889"/>
              <a:ext cx="1362149" cy="6477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prstClr val="black"/>
                  </a:solidFill>
                  <a:latin typeface="UTM Avo" panose="0204060305050602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19" name="Group 25">
            <a:extLst>
              <a:ext uri="{FF2B5EF4-FFF2-40B4-BE49-F238E27FC236}">
                <a16:creationId xmlns:a16="http://schemas.microsoft.com/office/drawing/2014/main" id="{14E67DA7-0B64-F838-25B7-9563E58C4167}"/>
              </a:ext>
            </a:extLst>
          </p:cNvPr>
          <p:cNvGrpSpPr/>
          <p:nvPr/>
        </p:nvGrpSpPr>
        <p:grpSpPr>
          <a:xfrm>
            <a:off x="8142498" y="2485397"/>
            <a:ext cx="1383839" cy="1631950"/>
            <a:chOff x="3692379" y="847374"/>
            <a:chExt cx="1726623" cy="1880264"/>
          </a:xfrm>
        </p:grpSpPr>
        <p:pic>
          <p:nvPicPr>
            <p:cNvPr id="20" name="Picture 2" descr="Hippie Flowers Clip Art , Free Transparent Clipart - ClipartKey">
              <a:extLst>
                <a:ext uri="{FF2B5EF4-FFF2-40B4-BE49-F238E27FC236}">
                  <a16:creationId xmlns:a16="http://schemas.microsoft.com/office/drawing/2014/main" id="{523BFD5B-5FA3-9B11-8CD4-3C7E382BF2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2379" y="847374"/>
              <a:ext cx="1726623" cy="1880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27">
              <a:extLst>
                <a:ext uri="{FF2B5EF4-FFF2-40B4-BE49-F238E27FC236}">
                  <a16:creationId xmlns:a16="http://schemas.microsoft.com/office/drawing/2014/main" id="{8C06A334-3A8F-BBA8-8387-2464E5A90E99}"/>
                </a:ext>
              </a:extLst>
            </p:cNvPr>
            <p:cNvSpPr/>
            <p:nvPr/>
          </p:nvSpPr>
          <p:spPr>
            <a:xfrm>
              <a:off x="3871600" y="1357889"/>
              <a:ext cx="1362149" cy="6477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prstClr val="black"/>
                  </a:solidFill>
                  <a:latin typeface="UTM Avo" panose="0204060305050602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grpSp>
        <p:nvGrpSpPr>
          <p:cNvPr id="22" name="Group 28">
            <a:extLst>
              <a:ext uri="{FF2B5EF4-FFF2-40B4-BE49-F238E27FC236}">
                <a16:creationId xmlns:a16="http://schemas.microsoft.com/office/drawing/2014/main" id="{650DB1FD-347E-EFD5-0A05-462DF751356D}"/>
              </a:ext>
            </a:extLst>
          </p:cNvPr>
          <p:cNvGrpSpPr/>
          <p:nvPr/>
        </p:nvGrpSpPr>
        <p:grpSpPr>
          <a:xfrm>
            <a:off x="10255300" y="2485397"/>
            <a:ext cx="1383839" cy="1631950"/>
            <a:chOff x="3692379" y="847374"/>
            <a:chExt cx="1726623" cy="1880264"/>
          </a:xfrm>
        </p:grpSpPr>
        <p:pic>
          <p:nvPicPr>
            <p:cNvPr id="23" name="Picture 2" descr="Hippie Flowers Clip Art , Free Transparent Clipart - ClipartKey">
              <a:extLst>
                <a:ext uri="{FF2B5EF4-FFF2-40B4-BE49-F238E27FC236}">
                  <a16:creationId xmlns:a16="http://schemas.microsoft.com/office/drawing/2014/main" id="{1C1931F5-3EA2-1A58-B89E-6907FABD53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2379" y="847374"/>
              <a:ext cx="1726623" cy="1880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ectangle 30">
              <a:extLst>
                <a:ext uri="{FF2B5EF4-FFF2-40B4-BE49-F238E27FC236}">
                  <a16:creationId xmlns:a16="http://schemas.microsoft.com/office/drawing/2014/main" id="{AAFD0738-1E58-AA8F-34F4-76B79D21CDBA}"/>
                </a:ext>
              </a:extLst>
            </p:cNvPr>
            <p:cNvSpPr/>
            <p:nvPr/>
          </p:nvSpPr>
          <p:spPr>
            <a:xfrm>
              <a:off x="3871601" y="1357889"/>
              <a:ext cx="1362150" cy="64770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Rounded Rectangle 5">
            <a:extLst>
              <a:ext uri="{FF2B5EF4-FFF2-40B4-BE49-F238E27FC236}">
                <a16:creationId xmlns:a16="http://schemas.microsoft.com/office/drawing/2014/main" id="{63B50F31-CB7B-B056-35B4-9ACEBD3E03BE}"/>
              </a:ext>
            </a:extLst>
          </p:cNvPr>
          <p:cNvSpPr/>
          <p:nvPr/>
        </p:nvSpPr>
        <p:spPr>
          <a:xfrm>
            <a:off x="4932613" y="2914171"/>
            <a:ext cx="1142722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F06C3729-F06F-3275-FD3E-BF237E36ECAC}"/>
              </a:ext>
            </a:extLst>
          </p:cNvPr>
          <p:cNvSpPr/>
          <p:nvPr/>
        </p:nvSpPr>
        <p:spPr>
          <a:xfrm>
            <a:off x="4944652" y="2890698"/>
            <a:ext cx="1600906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7" name="Rounded Rectangle 5">
            <a:extLst>
              <a:ext uri="{FF2B5EF4-FFF2-40B4-BE49-F238E27FC236}">
                <a16:creationId xmlns:a16="http://schemas.microsoft.com/office/drawing/2014/main" id="{B0CF2927-5265-C81D-8EBE-B2729FE14BE4}"/>
              </a:ext>
            </a:extLst>
          </p:cNvPr>
          <p:cNvSpPr/>
          <p:nvPr/>
        </p:nvSpPr>
        <p:spPr>
          <a:xfrm>
            <a:off x="10692034" y="2927044"/>
            <a:ext cx="1142722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Rounded Rectangle 5">
            <a:extLst>
              <a:ext uri="{FF2B5EF4-FFF2-40B4-BE49-F238E27FC236}">
                <a16:creationId xmlns:a16="http://schemas.microsoft.com/office/drawing/2014/main" id="{B3FDB162-6F43-AE84-0823-9CA4388A263E}"/>
              </a:ext>
            </a:extLst>
          </p:cNvPr>
          <p:cNvSpPr/>
          <p:nvPr/>
        </p:nvSpPr>
        <p:spPr>
          <a:xfrm>
            <a:off x="10702459" y="2914171"/>
            <a:ext cx="1600906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6</a:t>
            </a:r>
          </a:p>
        </p:txBody>
      </p:sp>
      <p:grpSp>
        <p:nvGrpSpPr>
          <p:cNvPr id="29" name="Group 35">
            <a:extLst>
              <a:ext uri="{FF2B5EF4-FFF2-40B4-BE49-F238E27FC236}">
                <a16:creationId xmlns:a16="http://schemas.microsoft.com/office/drawing/2014/main" id="{7CEF8515-89A6-8950-AA9E-E87099424500}"/>
              </a:ext>
            </a:extLst>
          </p:cNvPr>
          <p:cNvGrpSpPr/>
          <p:nvPr/>
        </p:nvGrpSpPr>
        <p:grpSpPr>
          <a:xfrm>
            <a:off x="987973" y="4391061"/>
            <a:ext cx="1383839" cy="1631950"/>
            <a:chOff x="3692379" y="847374"/>
            <a:chExt cx="1726623" cy="1880264"/>
          </a:xfrm>
        </p:grpSpPr>
        <p:pic>
          <p:nvPicPr>
            <p:cNvPr id="30" name="Picture 2" descr="Hippie Flowers Clip Art , Free Transparent Clipart - ClipartKey">
              <a:extLst>
                <a:ext uri="{FF2B5EF4-FFF2-40B4-BE49-F238E27FC236}">
                  <a16:creationId xmlns:a16="http://schemas.microsoft.com/office/drawing/2014/main" id="{A7F49446-FFD0-5F4A-9B34-8703EC8B1D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2379" y="847374"/>
              <a:ext cx="1726623" cy="1880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ectangle 37">
              <a:extLst>
                <a:ext uri="{FF2B5EF4-FFF2-40B4-BE49-F238E27FC236}">
                  <a16:creationId xmlns:a16="http://schemas.microsoft.com/office/drawing/2014/main" id="{3E1EBBD7-E731-6DD0-B1F7-512BD98943B5}"/>
                </a:ext>
              </a:extLst>
            </p:cNvPr>
            <p:cNvSpPr/>
            <p:nvPr/>
          </p:nvSpPr>
          <p:spPr>
            <a:xfrm>
              <a:off x="3871600" y="1357889"/>
              <a:ext cx="1362149" cy="6477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prstClr val="black"/>
                  </a:solidFill>
                  <a:latin typeface="UTM Avo" panose="0204060305050602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</p:grpSp>
      <p:grpSp>
        <p:nvGrpSpPr>
          <p:cNvPr id="32" name="Group 38">
            <a:extLst>
              <a:ext uri="{FF2B5EF4-FFF2-40B4-BE49-F238E27FC236}">
                <a16:creationId xmlns:a16="http://schemas.microsoft.com/office/drawing/2014/main" id="{E0168D0E-1A2D-26ED-0095-D3433D1A147B}"/>
              </a:ext>
            </a:extLst>
          </p:cNvPr>
          <p:cNvGrpSpPr/>
          <p:nvPr/>
        </p:nvGrpSpPr>
        <p:grpSpPr>
          <a:xfrm>
            <a:off x="2621916" y="4391061"/>
            <a:ext cx="1383839" cy="1631950"/>
            <a:chOff x="3692379" y="847374"/>
            <a:chExt cx="1726623" cy="1880264"/>
          </a:xfrm>
        </p:grpSpPr>
        <p:pic>
          <p:nvPicPr>
            <p:cNvPr id="33" name="Picture 2" descr="Hippie Flowers Clip Art , Free Transparent Clipart - ClipartKey">
              <a:extLst>
                <a:ext uri="{FF2B5EF4-FFF2-40B4-BE49-F238E27FC236}">
                  <a16:creationId xmlns:a16="http://schemas.microsoft.com/office/drawing/2014/main" id="{AE7B49EF-35BA-B711-EC0A-5864A44F59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2379" y="847374"/>
              <a:ext cx="1726623" cy="1880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ectangle 40">
              <a:extLst>
                <a:ext uri="{FF2B5EF4-FFF2-40B4-BE49-F238E27FC236}">
                  <a16:creationId xmlns:a16="http://schemas.microsoft.com/office/drawing/2014/main" id="{2FD983BF-023A-9230-A015-D047F03666D4}"/>
                </a:ext>
              </a:extLst>
            </p:cNvPr>
            <p:cNvSpPr/>
            <p:nvPr/>
          </p:nvSpPr>
          <p:spPr>
            <a:xfrm>
              <a:off x="3871600" y="1357889"/>
              <a:ext cx="1362149" cy="6477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prstClr val="black"/>
                  </a:solidFill>
                  <a:latin typeface="UTM Avo" panose="0204060305050602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grpSp>
        <p:nvGrpSpPr>
          <p:cNvPr id="35" name="Group 41">
            <a:extLst>
              <a:ext uri="{FF2B5EF4-FFF2-40B4-BE49-F238E27FC236}">
                <a16:creationId xmlns:a16="http://schemas.microsoft.com/office/drawing/2014/main" id="{5705877B-299B-7F71-8CFE-9611BA814D36}"/>
              </a:ext>
            </a:extLst>
          </p:cNvPr>
          <p:cNvGrpSpPr/>
          <p:nvPr/>
        </p:nvGrpSpPr>
        <p:grpSpPr>
          <a:xfrm>
            <a:off x="4474964" y="4392425"/>
            <a:ext cx="1383839" cy="1631950"/>
            <a:chOff x="3692379" y="847374"/>
            <a:chExt cx="1726623" cy="1880264"/>
          </a:xfrm>
        </p:grpSpPr>
        <p:pic>
          <p:nvPicPr>
            <p:cNvPr id="36" name="Picture 2" descr="Hippie Flowers Clip Art , Free Transparent Clipart - ClipartKey">
              <a:extLst>
                <a:ext uri="{FF2B5EF4-FFF2-40B4-BE49-F238E27FC236}">
                  <a16:creationId xmlns:a16="http://schemas.microsoft.com/office/drawing/2014/main" id="{C8BE51B4-9A4B-C4E9-779F-236DCCE386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2379" y="847374"/>
              <a:ext cx="1726623" cy="1880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Rectangle 43">
              <a:extLst>
                <a:ext uri="{FF2B5EF4-FFF2-40B4-BE49-F238E27FC236}">
                  <a16:creationId xmlns:a16="http://schemas.microsoft.com/office/drawing/2014/main" id="{62474F72-2AF8-09A8-F89B-8C1368B5571E}"/>
                </a:ext>
              </a:extLst>
            </p:cNvPr>
            <p:cNvSpPr/>
            <p:nvPr/>
          </p:nvSpPr>
          <p:spPr>
            <a:xfrm>
              <a:off x="3871600" y="1357889"/>
              <a:ext cx="1362149" cy="6477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prstClr val="black"/>
                  </a:solidFill>
                  <a:latin typeface="UTM Avo" panose="0204060305050602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38" name="Group 44">
            <a:extLst>
              <a:ext uri="{FF2B5EF4-FFF2-40B4-BE49-F238E27FC236}">
                <a16:creationId xmlns:a16="http://schemas.microsoft.com/office/drawing/2014/main" id="{BD37DE5D-9AAC-E073-8F3A-881588059E6B}"/>
              </a:ext>
            </a:extLst>
          </p:cNvPr>
          <p:cNvGrpSpPr/>
          <p:nvPr/>
        </p:nvGrpSpPr>
        <p:grpSpPr>
          <a:xfrm>
            <a:off x="6334567" y="4391061"/>
            <a:ext cx="1383839" cy="1631950"/>
            <a:chOff x="3692379" y="847374"/>
            <a:chExt cx="1726623" cy="1880264"/>
          </a:xfrm>
        </p:grpSpPr>
        <p:pic>
          <p:nvPicPr>
            <p:cNvPr id="39" name="Picture 2" descr="Hippie Flowers Clip Art , Free Transparent Clipart - ClipartKey">
              <a:extLst>
                <a:ext uri="{FF2B5EF4-FFF2-40B4-BE49-F238E27FC236}">
                  <a16:creationId xmlns:a16="http://schemas.microsoft.com/office/drawing/2014/main" id="{44DD7808-3FB6-9A4F-2662-077583ADAF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2379" y="847374"/>
              <a:ext cx="1726623" cy="1880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Rectangle 46">
              <a:extLst>
                <a:ext uri="{FF2B5EF4-FFF2-40B4-BE49-F238E27FC236}">
                  <a16:creationId xmlns:a16="http://schemas.microsoft.com/office/drawing/2014/main" id="{F7C253BC-129E-3420-318F-DA654B7AB153}"/>
                </a:ext>
              </a:extLst>
            </p:cNvPr>
            <p:cNvSpPr/>
            <p:nvPr/>
          </p:nvSpPr>
          <p:spPr>
            <a:xfrm>
              <a:off x="3871600" y="1357889"/>
              <a:ext cx="1362149" cy="6477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prstClr val="black"/>
                  </a:solidFill>
                  <a:latin typeface="UTM Avo" panose="0204060305050602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41" name="Group 47">
            <a:extLst>
              <a:ext uri="{FF2B5EF4-FFF2-40B4-BE49-F238E27FC236}">
                <a16:creationId xmlns:a16="http://schemas.microsoft.com/office/drawing/2014/main" id="{5A10DE01-E1EC-CF64-1710-5DA2CBC6AC8D}"/>
              </a:ext>
            </a:extLst>
          </p:cNvPr>
          <p:cNvGrpSpPr/>
          <p:nvPr/>
        </p:nvGrpSpPr>
        <p:grpSpPr>
          <a:xfrm>
            <a:off x="8146638" y="4391959"/>
            <a:ext cx="1383839" cy="1631950"/>
            <a:chOff x="3692379" y="847374"/>
            <a:chExt cx="1726623" cy="1880264"/>
          </a:xfrm>
        </p:grpSpPr>
        <p:pic>
          <p:nvPicPr>
            <p:cNvPr id="42" name="Picture 2" descr="Hippie Flowers Clip Art , Free Transparent Clipart - ClipartKey">
              <a:extLst>
                <a:ext uri="{FF2B5EF4-FFF2-40B4-BE49-F238E27FC236}">
                  <a16:creationId xmlns:a16="http://schemas.microsoft.com/office/drawing/2014/main" id="{213E0A36-3E64-1395-DBA2-5A9BAB61B0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2379" y="847374"/>
              <a:ext cx="1726623" cy="1880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Rectangle 49">
              <a:extLst>
                <a:ext uri="{FF2B5EF4-FFF2-40B4-BE49-F238E27FC236}">
                  <a16:creationId xmlns:a16="http://schemas.microsoft.com/office/drawing/2014/main" id="{2F54093F-2DCF-0445-600A-52A63A753DEB}"/>
                </a:ext>
              </a:extLst>
            </p:cNvPr>
            <p:cNvSpPr/>
            <p:nvPr/>
          </p:nvSpPr>
          <p:spPr>
            <a:xfrm>
              <a:off x="3871600" y="1357889"/>
              <a:ext cx="1362149" cy="6477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prstClr val="black"/>
                  </a:solidFill>
                  <a:latin typeface="UTM Avo" panose="0204060305050602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44" name="Group 50">
            <a:extLst>
              <a:ext uri="{FF2B5EF4-FFF2-40B4-BE49-F238E27FC236}">
                <a16:creationId xmlns:a16="http://schemas.microsoft.com/office/drawing/2014/main" id="{153CCC86-0FF4-A146-D46C-11361A33BF5B}"/>
              </a:ext>
            </a:extLst>
          </p:cNvPr>
          <p:cNvGrpSpPr/>
          <p:nvPr/>
        </p:nvGrpSpPr>
        <p:grpSpPr>
          <a:xfrm>
            <a:off x="10255300" y="4391061"/>
            <a:ext cx="1383839" cy="1631950"/>
            <a:chOff x="3692379" y="847374"/>
            <a:chExt cx="1726623" cy="1880264"/>
          </a:xfrm>
        </p:grpSpPr>
        <p:pic>
          <p:nvPicPr>
            <p:cNvPr id="45" name="Picture 2" descr="Hippie Flowers Clip Art , Free Transparent Clipart - ClipartKey">
              <a:extLst>
                <a:ext uri="{FF2B5EF4-FFF2-40B4-BE49-F238E27FC236}">
                  <a16:creationId xmlns:a16="http://schemas.microsoft.com/office/drawing/2014/main" id="{038E56B7-622C-463C-FC59-6CD7DAE6A7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2379" y="847374"/>
              <a:ext cx="1726623" cy="1880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Rectangle 52">
              <a:extLst>
                <a:ext uri="{FF2B5EF4-FFF2-40B4-BE49-F238E27FC236}">
                  <a16:creationId xmlns:a16="http://schemas.microsoft.com/office/drawing/2014/main" id="{F1DE5872-A706-BDC1-C466-726D3AC10402}"/>
                </a:ext>
              </a:extLst>
            </p:cNvPr>
            <p:cNvSpPr/>
            <p:nvPr/>
          </p:nvSpPr>
          <p:spPr>
            <a:xfrm>
              <a:off x="3871600" y="1357889"/>
              <a:ext cx="1362149" cy="6477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prstClr val="black"/>
                  </a:solidFill>
                  <a:latin typeface="UTM Avo" panose="0204060305050602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467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0"/>
                            </p:stCondLst>
                            <p:childTnLst>
                              <p:par>
                                <p:cTn id="7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6" grpId="0"/>
      <p:bldP spid="27" grpId="0"/>
      <p:bldP spid="27" grpId="1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83592E-22FC-E32B-54A3-BF7EF988D9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n 3">
            <a:extLst>
              <a:ext uri="{FF2B5EF4-FFF2-40B4-BE49-F238E27FC236}">
                <a16:creationId xmlns:a16="http://schemas.microsoft.com/office/drawing/2014/main" id="{036B3F8A-8A97-5514-6FF4-E8B1AEAFF159}"/>
              </a:ext>
            </a:extLst>
          </p:cNvPr>
          <p:cNvSpPr/>
          <p:nvPr/>
        </p:nvSpPr>
        <p:spPr>
          <a:xfrm>
            <a:off x="934731" y="726798"/>
            <a:ext cx="1103608" cy="1104670"/>
          </a:xfrm>
          <a:prstGeom prst="sun">
            <a:avLst/>
          </a:prstGeom>
          <a:solidFill>
            <a:srgbClr val="FF7707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A9AC8CA7-11CF-C8BB-ED21-AE3AF3E6FBDD}"/>
              </a:ext>
            </a:extLst>
          </p:cNvPr>
          <p:cNvSpPr/>
          <p:nvPr/>
        </p:nvSpPr>
        <p:spPr>
          <a:xfrm>
            <a:off x="650393" y="989449"/>
            <a:ext cx="1103608" cy="523173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BAF7A6E6-6EEC-A332-305A-6B4F678FE1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8339" y="911069"/>
            <a:ext cx="63142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BA6D860A-CE6D-1FAB-CAAC-30B9298B09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81" t="14596" r="3540" b="6886"/>
          <a:stretch/>
        </p:blipFill>
        <p:spPr>
          <a:xfrm>
            <a:off x="3256535" y="1327891"/>
            <a:ext cx="5789939" cy="3961989"/>
          </a:xfrm>
          <a:prstGeom prst="rect">
            <a:avLst/>
          </a:prstGeom>
        </p:spPr>
      </p:pic>
      <p:sp>
        <p:nvSpPr>
          <p:cNvPr id="10" name="Rectangle 21">
            <a:extLst>
              <a:ext uri="{FF2B5EF4-FFF2-40B4-BE49-F238E27FC236}">
                <a16:creationId xmlns:a16="http://schemas.microsoft.com/office/drawing/2014/main" id="{E71AE744-3A87-C180-AA9A-B1AB9FB89D8D}"/>
              </a:ext>
            </a:extLst>
          </p:cNvPr>
          <p:cNvSpPr/>
          <p:nvPr/>
        </p:nvSpPr>
        <p:spPr>
          <a:xfrm>
            <a:off x="2379924" y="4208287"/>
            <a:ext cx="987481" cy="515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1" name="Rounded Rectangle 6">
            <a:extLst>
              <a:ext uri="{FF2B5EF4-FFF2-40B4-BE49-F238E27FC236}">
                <a16:creationId xmlns:a16="http://schemas.microsoft.com/office/drawing/2014/main" id="{C33D5B8D-BB79-FCE9-0492-EBAAB41483F7}"/>
              </a:ext>
            </a:extLst>
          </p:cNvPr>
          <p:cNvSpPr/>
          <p:nvPr/>
        </p:nvSpPr>
        <p:spPr>
          <a:xfrm>
            <a:off x="2557196" y="5624731"/>
            <a:ext cx="719182" cy="69841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SimSun" panose="02010600030101010101" pitchFamily="2" charset="-122"/>
            </a:endParaRPr>
          </a:p>
        </p:txBody>
      </p:sp>
      <p:sp>
        <p:nvSpPr>
          <p:cNvPr id="12" name="Rounded Rectangle 5">
            <a:extLst>
              <a:ext uri="{FF2B5EF4-FFF2-40B4-BE49-F238E27FC236}">
                <a16:creationId xmlns:a16="http://schemas.microsoft.com/office/drawing/2014/main" id="{51D91E4C-1F96-29AF-E89C-33C53A68A973}"/>
              </a:ext>
            </a:extLst>
          </p:cNvPr>
          <p:cNvSpPr/>
          <p:nvPr/>
        </p:nvSpPr>
        <p:spPr>
          <a:xfrm>
            <a:off x="2661338" y="5682611"/>
            <a:ext cx="1142722" cy="585636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Rounded Rectangle 5">
            <a:extLst>
              <a:ext uri="{FF2B5EF4-FFF2-40B4-BE49-F238E27FC236}">
                <a16:creationId xmlns:a16="http://schemas.microsoft.com/office/drawing/2014/main" id="{0347FC49-B79D-5593-129C-E29559F5DCCD}"/>
              </a:ext>
            </a:extLst>
          </p:cNvPr>
          <p:cNvSpPr/>
          <p:nvPr/>
        </p:nvSpPr>
        <p:spPr>
          <a:xfrm>
            <a:off x="2581275" y="5294017"/>
            <a:ext cx="1600906" cy="1338087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4" name="Rounded Rectangle 6">
            <a:extLst>
              <a:ext uri="{FF2B5EF4-FFF2-40B4-BE49-F238E27FC236}">
                <a16:creationId xmlns:a16="http://schemas.microsoft.com/office/drawing/2014/main" id="{FDCF86E4-7ED9-92AA-582F-83E539AE0AB1}"/>
              </a:ext>
            </a:extLst>
          </p:cNvPr>
          <p:cNvSpPr/>
          <p:nvPr/>
        </p:nvSpPr>
        <p:spPr>
          <a:xfrm>
            <a:off x="5047463" y="5613854"/>
            <a:ext cx="719182" cy="69841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SimSun" panose="02010600030101010101" pitchFamily="2" charset="-122"/>
            </a:endParaRPr>
          </a:p>
        </p:txBody>
      </p:sp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F5DFA6C6-D408-1C9F-B8F5-03C8BF62D3C6}"/>
              </a:ext>
            </a:extLst>
          </p:cNvPr>
          <p:cNvSpPr/>
          <p:nvPr/>
        </p:nvSpPr>
        <p:spPr>
          <a:xfrm>
            <a:off x="5148615" y="5657108"/>
            <a:ext cx="1142722" cy="585636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Rounded Rectangle 5">
            <a:extLst>
              <a:ext uri="{FF2B5EF4-FFF2-40B4-BE49-F238E27FC236}">
                <a16:creationId xmlns:a16="http://schemas.microsoft.com/office/drawing/2014/main" id="{A2279246-B3A9-19A9-5C60-E7BE3DFFBB0B}"/>
              </a:ext>
            </a:extLst>
          </p:cNvPr>
          <p:cNvSpPr/>
          <p:nvPr/>
        </p:nvSpPr>
        <p:spPr>
          <a:xfrm>
            <a:off x="5168029" y="5657108"/>
            <a:ext cx="1600906" cy="585636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7" name="Rounded Rectangle 6">
            <a:extLst>
              <a:ext uri="{FF2B5EF4-FFF2-40B4-BE49-F238E27FC236}">
                <a16:creationId xmlns:a16="http://schemas.microsoft.com/office/drawing/2014/main" id="{98F0C6F3-23B5-15AC-CE15-B0F3B9B9BC31}"/>
              </a:ext>
            </a:extLst>
          </p:cNvPr>
          <p:cNvSpPr/>
          <p:nvPr/>
        </p:nvSpPr>
        <p:spPr>
          <a:xfrm>
            <a:off x="7707916" y="5608317"/>
            <a:ext cx="719182" cy="69841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SimSun" panose="02010600030101010101" pitchFamily="2" charset="-122"/>
            </a:endParaRPr>
          </a:p>
        </p:txBody>
      </p:sp>
      <p:sp>
        <p:nvSpPr>
          <p:cNvPr id="18" name="Rounded Rectangle 5">
            <a:extLst>
              <a:ext uri="{FF2B5EF4-FFF2-40B4-BE49-F238E27FC236}">
                <a16:creationId xmlns:a16="http://schemas.microsoft.com/office/drawing/2014/main" id="{16E0CD96-D997-63F2-E032-6684D8E13D57}"/>
              </a:ext>
            </a:extLst>
          </p:cNvPr>
          <p:cNvSpPr/>
          <p:nvPr/>
        </p:nvSpPr>
        <p:spPr>
          <a:xfrm>
            <a:off x="7810291" y="5653190"/>
            <a:ext cx="1142722" cy="585636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Rounded Rectangle 5">
            <a:extLst>
              <a:ext uri="{FF2B5EF4-FFF2-40B4-BE49-F238E27FC236}">
                <a16:creationId xmlns:a16="http://schemas.microsoft.com/office/drawing/2014/main" id="{620E5055-8497-83C0-D8DE-82FEEB20BAC8}"/>
              </a:ext>
            </a:extLst>
          </p:cNvPr>
          <p:cNvSpPr/>
          <p:nvPr/>
        </p:nvSpPr>
        <p:spPr>
          <a:xfrm>
            <a:off x="7810291" y="5644767"/>
            <a:ext cx="1600906" cy="585636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2060"/>
                </a:solidFill>
                <a:latin typeface="UTM Avo" panose="0204060305050602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0" name="Rounded Rectangle 6">
            <a:extLst>
              <a:ext uri="{FF2B5EF4-FFF2-40B4-BE49-F238E27FC236}">
                <a16:creationId xmlns:a16="http://schemas.microsoft.com/office/drawing/2014/main" id="{29FAA668-0FC1-6752-AA0F-213859C99A50}"/>
              </a:ext>
            </a:extLst>
          </p:cNvPr>
          <p:cNvSpPr/>
          <p:nvPr/>
        </p:nvSpPr>
        <p:spPr>
          <a:xfrm>
            <a:off x="10461436" y="5600719"/>
            <a:ext cx="719182" cy="69841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SimSun" panose="02010600030101010101" pitchFamily="2" charset="-122"/>
            </a:endParaRPr>
          </a:p>
        </p:txBody>
      </p:sp>
      <p:sp>
        <p:nvSpPr>
          <p:cNvPr id="21" name="Rounded Rectangle 5">
            <a:extLst>
              <a:ext uri="{FF2B5EF4-FFF2-40B4-BE49-F238E27FC236}">
                <a16:creationId xmlns:a16="http://schemas.microsoft.com/office/drawing/2014/main" id="{A8935232-1653-79C7-345B-0901CF6A9B32}"/>
              </a:ext>
            </a:extLst>
          </p:cNvPr>
          <p:cNvSpPr/>
          <p:nvPr/>
        </p:nvSpPr>
        <p:spPr>
          <a:xfrm>
            <a:off x="10586028" y="5664706"/>
            <a:ext cx="1142722" cy="585636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Rounded Rectangle 5">
            <a:extLst>
              <a:ext uri="{FF2B5EF4-FFF2-40B4-BE49-F238E27FC236}">
                <a16:creationId xmlns:a16="http://schemas.microsoft.com/office/drawing/2014/main" id="{85559F89-7DE9-BDB4-87AC-72EAB6915651}"/>
              </a:ext>
            </a:extLst>
          </p:cNvPr>
          <p:cNvSpPr/>
          <p:nvPr/>
        </p:nvSpPr>
        <p:spPr>
          <a:xfrm>
            <a:off x="10551830" y="5664706"/>
            <a:ext cx="1600906" cy="585636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b="1" dirty="0">
                <a:solidFill>
                  <a:srgbClr val="002060"/>
                </a:solidFill>
                <a:latin typeface="UTM Avo" panose="0204060305050602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23" name="Picture 34">
            <a:extLst>
              <a:ext uri="{FF2B5EF4-FFF2-40B4-BE49-F238E27FC236}">
                <a16:creationId xmlns:a16="http://schemas.microsoft.com/office/drawing/2014/main" id="{2D43A103-C0A0-8018-63CC-7443E023F2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7" t="20729" r="80001" b="59829"/>
          <a:stretch/>
        </p:blipFill>
        <p:spPr>
          <a:xfrm>
            <a:off x="1066358" y="5421603"/>
            <a:ext cx="1274618" cy="1104671"/>
          </a:xfrm>
          <a:prstGeom prst="rect">
            <a:avLst/>
          </a:prstGeom>
        </p:spPr>
      </p:pic>
      <p:pic>
        <p:nvPicPr>
          <p:cNvPr id="24" name="Picture 35">
            <a:extLst>
              <a:ext uri="{FF2B5EF4-FFF2-40B4-BE49-F238E27FC236}">
                <a16:creationId xmlns:a16="http://schemas.microsoft.com/office/drawing/2014/main" id="{B29AEFDE-C514-100E-170C-3AED892E74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4" t="36282" r="81936" b="44276"/>
          <a:stretch/>
        </p:blipFill>
        <p:spPr>
          <a:xfrm>
            <a:off x="3891926" y="5308066"/>
            <a:ext cx="928255" cy="1077440"/>
          </a:xfrm>
          <a:prstGeom prst="rect">
            <a:avLst/>
          </a:prstGeom>
        </p:spPr>
      </p:pic>
      <p:pic>
        <p:nvPicPr>
          <p:cNvPr id="25" name="Picture 36">
            <a:extLst>
              <a:ext uri="{FF2B5EF4-FFF2-40B4-BE49-F238E27FC236}">
                <a16:creationId xmlns:a16="http://schemas.microsoft.com/office/drawing/2014/main" id="{A7A29CFE-749F-24C5-6AB1-53B8753882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3" t="57819" r="83092" b="22739"/>
          <a:stretch/>
        </p:blipFill>
        <p:spPr>
          <a:xfrm>
            <a:off x="6603627" y="5414314"/>
            <a:ext cx="775855" cy="1120682"/>
          </a:xfrm>
          <a:prstGeom prst="rect">
            <a:avLst/>
          </a:prstGeom>
        </p:spPr>
      </p:pic>
      <p:pic>
        <p:nvPicPr>
          <p:cNvPr id="26" name="Picture 37">
            <a:extLst>
              <a:ext uri="{FF2B5EF4-FFF2-40B4-BE49-F238E27FC236}">
                <a16:creationId xmlns:a16="http://schemas.microsoft.com/office/drawing/2014/main" id="{20C39B38-7C1B-F135-CCE9-13754400C5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2" t="75616" r="78870" b="10176"/>
          <a:stretch/>
        </p:blipFill>
        <p:spPr>
          <a:xfrm>
            <a:off x="8901857" y="5564753"/>
            <a:ext cx="1488271" cy="90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95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2" grpId="1"/>
      <p:bldP spid="13" grpId="0"/>
      <p:bldP spid="14" grpId="0" animBg="1"/>
      <p:bldP spid="15" grpId="0"/>
      <p:bldP spid="15" grpId="1"/>
      <p:bldP spid="16" grpId="0"/>
      <p:bldP spid="17" grpId="0" animBg="1"/>
      <p:bldP spid="18" grpId="0"/>
      <p:bldP spid="18" grpId="1"/>
      <p:bldP spid="19" grpId="0"/>
      <p:bldP spid="20" grpId="0" animBg="1"/>
      <p:bldP spid="21" grpId="0"/>
      <p:bldP spid="21" grpId="1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D7068B-B24D-B19E-D6AB-80F0244ADE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9958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4812A8-067C-C47D-E0D0-A2B376C2C2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4395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2E9493-0D60-0C2A-F5EA-141A7D9FD6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4D5AEA6F-2288-526D-17A2-00FBF3C39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91" y="417006"/>
            <a:ext cx="10624656" cy="5882840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EAC49438-A7F4-959A-D954-A84F2D7CAEC0}"/>
              </a:ext>
            </a:extLst>
          </p:cNvPr>
          <p:cNvSpPr/>
          <p:nvPr/>
        </p:nvSpPr>
        <p:spPr>
          <a:xfrm>
            <a:off x="4576974" y="4680536"/>
            <a:ext cx="4992423" cy="1343025"/>
          </a:xfrm>
          <a:prstGeom prst="rect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A270B80-91D3-E311-D461-76EC87E4AC38}"/>
              </a:ext>
            </a:extLst>
          </p:cNvPr>
          <p:cNvSpPr/>
          <p:nvPr/>
        </p:nvSpPr>
        <p:spPr>
          <a:xfrm>
            <a:off x="6949618" y="3794711"/>
            <a:ext cx="3533354" cy="1104900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6A90EB5-5F6B-7C3B-6B77-CEFAC7E0D55D}"/>
              </a:ext>
            </a:extLst>
          </p:cNvPr>
          <p:cNvSpPr/>
          <p:nvPr/>
        </p:nvSpPr>
        <p:spPr>
          <a:xfrm>
            <a:off x="771891" y="1591465"/>
            <a:ext cx="2413485" cy="1238000"/>
          </a:xfrm>
          <a:prstGeom prst="rect">
            <a:avLst/>
          </a:prstGeom>
          <a:noFill/>
          <a:ln w="28575">
            <a:solidFill>
              <a:srgbClr val="0070C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577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66B9BB-6854-2561-E062-3C6383B4A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>
            <a:extLst>
              <a:ext uri="{FF2B5EF4-FFF2-40B4-BE49-F238E27FC236}">
                <a16:creationId xmlns:a16="http://schemas.microsoft.com/office/drawing/2014/main" id="{FE8B7BA0-4928-198C-1941-0EFBF0A7A3F1}"/>
              </a:ext>
            </a:extLst>
          </p:cNvPr>
          <p:cNvSpPr/>
          <p:nvPr/>
        </p:nvSpPr>
        <p:spPr>
          <a:xfrm>
            <a:off x="5755543" y="1259353"/>
            <a:ext cx="457200" cy="4572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3" name="Oval 7">
            <a:extLst>
              <a:ext uri="{FF2B5EF4-FFF2-40B4-BE49-F238E27FC236}">
                <a16:creationId xmlns:a16="http://schemas.microsoft.com/office/drawing/2014/main" id="{B1F919C7-611B-F9D5-1E4B-386F2939B40B}"/>
              </a:ext>
            </a:extLst>
          </p:cNvPr>
          <p:cNvSpPr/>
          <p:nvPr/>
        </p:nvSpPr>
        <p:spPr>
          <a:xfrm>
            <a:off x="5555402" y="3214221"/>
            <a:ext cx="457200" cy="457200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2" name="Oval 8">
            <a:extLst>
              <a:ext uri="{FF2B5EF4-FFF2-40B4-BE49-F238E27FC236}">
                <a16:creationId xmlns:a16="http://schemas.microsoft.com/office/drawing/2014/main" id="{042102CC-7E6B-1F05-FA8A-BC3FBDDCB77B}"/>
              </a:ext>
            </a:extLst>
          </p:cNvPr>
          <p:cNvSpPr/>
          <p:nvPr/>
        </p:nvSpPr>
        <p:spPr>
          <a:xfrm>
            <a:off x="6193734" y="3198772"/>
            <a:ext cx="457200" cy="457200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3" name="Oval 9">
            <a:extLst>
              <a:ext uri="{FF2B5EF4-FFF2-40B4-BE49-F238E27FC236}">
                <a16:creationId xmlns:a16="http://schemas.microsoft.com/office/drawing/2014/main" id="{F38198B7-631A-670B-948A-B000E5A841DD}"/>
              </a:ext>
            </a:extLst>
          </p:cNvPr>
          <p:cNvSpPr/>
          <p:nvPr/>
        </p:nvSpPr>
        <p:spPr>
          <a:xfrm>
            <a:off x="5766122" y="5197507"/>
            <a:ext cx="457200" cy="457200"/>
          </a:xfrm>
          <a:prstGeom prst="ellipse">
            <a:avLst/>
          </a:prstGeom>
          <a:solidFill>
            <a:srgbClr val="1F3599"/>
          </a:solidFill>
          <a:ln>
            <a:solidFill>
              <a:srgbClr val="1F3198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4" name="Oval 10">
            <a:extLst>
              <a:ext uri="{FF2B5EF4-FFF2-40B4-BE49-F238E27FC236}">
                <a16:creationId xmlns:a16="http://schemas.microsoft.com/office/drawing/2014/main" id="{A453D878-1639-E05D-F7C4-DB96385F79D3}"/>
              </a:ext>
            </a:extLst>
          </p:cNvPr>
          <p:cNvSpPr/>
          <p:nvPr/>
        </p:nvSpPr>
        <p:spPr>
          <a:xfrm>
            <a:off x="6855749" y="5197507"/>
            <a:ext cx="457200" cy="457200"/>
          </a:xfrm>
          <a:prstGeom prst="ellipse">
            <a:avLst/>
          </a:prstGeom>
          <a:solidFill>
            <a:srgbClr val="1F3599"/>
          </a:solidFill>
          <a:ln>
            <a:solidFill>
              <a:srgbClr val="1F3198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5" name="Oval 11">
            <a:extLst>
              <a:ext uri="{FF2B5EF4-FFF2-40B4-BE49-F238E27FC236}">
                <a16:creationId xmlns:a16="http://schemas.microsoft.com/office/drawing/2014/main" id="{4083C8D2-3A32-443F-6999-DAC0FB912CBB}"/>
              </a:ext>
            </a:extLst>
          </p:cNvPr>
          <p:cNvSpPr/>
          <p:nvPr/>
        </p:nvSpPr>
        <p:spPr>
          <a:xfrm>
            <a:off x="8040711" y="5197507"/>
            <a:ext cx="457200" cy="457200"/>
          </a:xfrm>
          <a:prstGeom prst="ellipse">
            <a:avLst/>
          </a:prstGeom>
          <a:solidFill>
            <a:srgbClr val="1F3599"/>
          </a:solidFill>
          <a:ln>
            <a:solidFill>
              <a:srgbClr val="1F3198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6" name="Text Box 5">
            <a:extLst>
              <a:ext uri="{FF2B5EF4-FFF2-40B4-BE49-F238E27FC236}">
                <a16:creationId xmlns:a16="http://schemas.microsoft.com/office/drawing/2014/main" id="{F9289C61-8C6A-5415-3CCE-4964B8FD09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1672" y="1045159"/>
            <a:ext cx="609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7" name="Text Box 5">
            <a:extLst>
              <a:ext uri="{FF2B5EF4-FFF2-40B4-BE49-F238E27FC236}">
                <a16:creationId xmlns:a16="http://schemas.microsoft.com/office/drawing/2014/main" id="{ED586823-432B-7F80-478D-3DF827165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7165" y="3006256"/>
            <a:ext cx="609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8" name="Text Box 5">
            <a:extLst>
              <a:ext uri="{FF2B5EF4-FFF2-40B4-BE49-F238E27FC236}">
                <a16:creationId xmlns:a16="http://schemas.microsoft.com/office/drawing/2014/main" id="{21C10FCE-AED5-DD63-07CF-AD9FA2756F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1758" y="5051646"/>
            <a:ext cx="609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grpSp>
        <p:nvGrpSpPr>
          <p:cNvPr id="19" name="Group 19">
            <a:extLst>
              <a:ext uri="{FF2B5EF4-FFF2-40B4-BE49-F238E27FC236}">
                <a16:creationId xmlns:a16="http://schemas.microsoft.com/office/drawing/2014/main" id="{3A030CB3-642C-61BF-D2A9-58584F8127CD}"/>
              </a:ext>
            </a:extLst>
          </p:cNvPr>
          <p:cNvGrpSpPr/>
          <p:nvPr/>
        </p:nvGrpSpPr>
        <p:grpSpPr>
          <a:xfrm>
            <a:off x="970144" y="621363"/>
            <a:ext cx="3539496" cy="1642093"/>
            <a:chOff x="277416" y="593333"/>
            <a:chExt cx="3539496" cy="1642093"/>
          </a:xfrm>
        </p:grpSpPr>
        <p:pic>
          <p:nvPicPr>
            <p:cNvPr id="20" name="Picture 4">
              <a:extLst>
                <a:ext uri="{FF2B5EF4-FFF2-40B4-BE49-F238E27FC236}">
                  <a16:creationId xmlns:a16="http://schemas.microsoft.com/office/drawing/2014/main" id="{A3BDA97A-D555-1C4A-4EF2-A9F85C8AA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416" y="679117"/>
              <a:ext cx="1107711" cy="1293807"/>
            </a:xfrm>
            <a:prstGeom prst="rect">
              <a:avLst/>
            </a:prstGeom>
          </p:spPr>
        </p:pic>
        <p:pic>
          <p:nvPicPr>
            <p:cNvPr id="21" name="Picture 34">
              <a:extLst>
                <a:ext uri="{FF2B5EF4-FFF2-40B4-BE49-F238E27FC236}">
                  <a16:creationId xmlns:a16="http://schemas.microsoft.com/office/drawing/2014/main" id="{5B7BFCCE-0789-8D02-84C1-4E1E4672AA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0471" y="941619"/>
              <a:ext cx="1107711" cy="1293807"/>
            </a:xfrm>
            <a:prstGeom prst="rect">
              <a:avLst/>
            </a:prstGeom>
          </p:spPr>
        </p:pic>
        <p:pic>
          <p:nvPicPr>
            <p:cNvPr id="22" name="Picture 35">
              <a:extLst>
                <a:ext uri="{FF2B5EF4-FFF2-40B4-BE49-F238E27FC236}">
                  <a16:creationId xmlns:a16="http://schemas.microsoft.com/office/drawing/2014/main" id="{507FA68F-6296-8941-B4A4-2E750548AA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10" y="774526"/>
              <a:ext cx="1107711" cy="1293807"/>
            </a:xfrm>
            <a:prstGeom prst="rect">
              <a:avLst/>
            </a:prstGeom>
          </p:spPr>
        </p:pic>
        <p:pic>
          <p:nvPicPr>
            <p:cNvPr id="23" name="Picture 36">
              <a:extLst>
                <a:ext uri="{FF2B5EF4-FFF2-40B4-BE49-F238E27FC236}">
                  <a16:creationId xmlns:a16="http://schemas.microsoft.com/office/drawing/2014/main" id="{78B06AE6-874C-7522-9199-07B521A4E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9201" y="593333"/>
              <a:ext cx="1107711" cy="1293807"/>
            </a:xfrm>
            <a:prstGeom prst="rect">
              <a:avLst/>
            </a:prstGeom>
          </p:spPr>
        </p:pic>
      </p:grpSp>
      <p:grpSp>
        <p:nvGrpSpPr>
          <p:cNvPr id="24" name="Group 20">
            <a:extLst>
              <a:ext uri="{FF2B5EF4-FFF2-40B4-BE49-F238E27FC236}">
                <a16:creationId xmlns:a16="http://schemas.microsoft.com/office/drawing/2014/main" id="{FFDC8890-E755-AC35-4BD1-1FA6DB4E5FA9}"/>
              </a:ext>
            </a:extLst>
          </p:cNvPr>
          <p:cNvGrpSpPr/>
          <p:nvPr/>
        </p:nvGrpSpPr>
        <p:grpSpPr>
          <a:xfrm>
            <a:off x="891354" y="2388717"/>
            <a:ext cx="3401867" cy="1896368"/>
            <a:chOff x="198626" y="2360687"/>
            <a:chExt cx="3401867" cy="1896368"/>
          </a:xfrm>
        </p:grpSpPr>
        <p:pic>
          <p:nvPicPr>
            <p:cNvPr id="25" name="Picture 16">
              <a:extLst>
                <a:ext uri="{FF2B5EF4-FFF2-40B4-BE49-F238E27FC236}">
                  <a16:creationId xmlns:a16="http://schemas.microsoft.com/office/drawing/2014/main" id="{B66DDDAC-6F37-0617-07B0-4E4A3F7FE3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626" y="2360687"/>
              <a:ext cx="929364" cy="1073266"/>
            </a:xfrm>
            <a:prstGeom prst="rect">
              <a:avLst/>
            </a:prstGeom>
          </p:spPr>
        </p:pic>
        <p:pic>
          <p:nvPicPr>
            <p:cNvPr id="26" name="Picture 38">
              <a:extLst>
                <a:ext uri="{FF2B5EF4-FFF2-40B4-BE49-F238E27FC236}">
                  <a16:creationId xmlns:a16="http://schemas.microsoft.com/office/drawing/2014/main" id="{24264B2A-74E0-81F1-2836-618D249E5B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47839" y="2366640"/>
              <a:ext cx="929364" cy="1073266"/>
            </a:xfrm>
            <a:prstGeom prst="rect">
              <a:avLst/>
            </a:prstGeom>
          </p:spPr>
        </p:pic>
        <p:pic>
          <p:nvPicPr>
            <p:cNvPr id="27" name="Picture 39">
              <a:extLst>
                <a:ext uri="{FF2B5EF4-FFF2-40B4-BE49-F238E27FC236}">
                  <a16:creationId xmlns:a16="http://schemas.microsoft.com/office/drawing/2014/main" id="{838E8005-4FC5-D4DB-ACA7-F65068EB6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3682" y="2407422"/>
              <a:ext cx="929364" cy="1073266"/>
            </a:xfrm>
            <a:prstGeom prst="rect">
              <a:avLst/>
            </a:prstGeom>
          </p:spPr>
        </p:pic>
        <p:pic>
          <p:nvPicPr>
            <p:cNvPr id="28" name="Picture 40">
              <a:extLst>
                <a:ext uri="{FF2B5EF4-FFF2-40B4-BE49-F238E27FC236}">
                  <a16:creationId xmlns:a16="http://schemas.microsoft.com/office/drawing/2014/main" id="{BE045234-3C1A-1D61-6CF9-1F6A3E91DD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7866" y="3183789"/>
              <a:ext cx="929364" cy="1073266"/>
            </a:xfrm>
            <a:prstGeom prst="rect">
              <a:avLst/>
            </a:prstGeom>
          </p:spPr>
        </p:pic>
        <p:pic>
          <p:nvPicPr>
            <p:cNvPr id="29" name="Picture 41">
              <a:extLst>
                <a:ext uri="{FF2B5EF4-FFF2-40B4-BE49-F238E27FC236}">
                  <a16:creationId xmlns:a16="http://schemas.microsoft.com/office/drawing/2014/main" id="{D34E994C-1B5E-C391-6E16-AD8C4D3169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671129" y="2666654"/>
              <a:ext cx="929364" cy="1073266"/>
            </a:xfrm>
            <a:prstGeom prst="rect">
              <a:avLst/>
            </a:prstGeom>
          </p:spPr>
        </p:pic>
      </p:grpSp>
      <p:grpSp>
        <p:nvGrpSpPr>
          <p:cNvPr id="30" name="Group 59">
            <a:extLst>
              <a:ext uri="{FF2B5EF4-FFF2-40B4-BE49-F238E27FC236}">
                <a16:creationId xmlns:a16="http://schemas.microsoft.com/office/drawing/2014/main" id="{9DC7571C-94E3-9F09-2E5A-C117947EA368}"/>
              </a:ext>
            </a:extLst>
          </p:cNvPr>
          <p:cNvGrpSpPr/>
          <p:nvPr/>
        </p:nvGrpSpPr>
        <p:grpSpPr>
          <a:xfrm>
            <a:off x="1142328" y="4838957"/>
            <a:ext cx="2936203" cy="1619387"/>
            <a:chOff x="449600" y="4810927"/>
            <a:chExt cx="2936203" cy="1619387"/>
          </a:xfrm>
        </p:grpSpPr>
        <p:pic>
          <p:nvPicPr>
            <p:cNvPr id="31" name="Picture 18">
              <a:extLst>
                <a:ext uri="{FF2B5EF4-FFF2-40B4-BE49-F238E27FC236}">
                  <a16:creationId xmlns:a16="http://schemas.microsoft.com/office/drawing/2014/main" id="{FC543C77-B75C-79AB-E45C-9848824C9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600" y="4810927"/>
              <a:ext cx="929364" cy="984987"/>
            </a:xfrm>
            <a:prstGeom prst="rect">
              <a:avLst/>
            </a:prstGeom>
          </p:spPr>
        </p:pic>
        <p:pic>
          <p:nvPicPr>
            <p:cNvPr id="32" name="Picture 42">
              <a:extLst>
                <a:ext uri="{FF2B5EF4-FFF2-40B4-BE49-F238E27FC236}">
                  <a16:creationId xmlns:a16="http://schemas.microsoft.com/office/drawing/2014/main" id="{E5CCAAEB-E624-F80C-9D0F-988897523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1458" y="4819795"/>
              <a:ext cx="929364" cy="984987"/>
            </a:xfrm>
            <a:prstGeom prst="rect">
              <a:avLst/>
            </a:prstGeom>
          </p:spPr>
        </p:pic>
        <p:pic>
          <p:nvPicPr>
            <p:cNvPr id="33" name="Picture 44">
              <a:extLst>
                <a:ext uri="{FF2B5EF4-FFF2-40B4-BE49-F238E27FC236}">
                  <a16:creationId xmlns:a16="http://schemas.microsoft.com/office/drawing/2014/main" id="{DAF3B9BF-CDB8-1A68-B8AD-7AE0A4A31F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9200" y="4822494"/>
              <a:ext cx="929364" cy="984987"/>
            </a:xfrm>
            <a:prstGeom prst="rect">
              <a:avLst/>
            </a:prstGeom>
          </p:spPr>
        </p:pic>
        <p:pic>
          <p:nvPicPr>
            <p:cNvPr id="34" name="Picture 46">
              <a:extLst>
                <a:ext uri="{FF2B5EF4-FFF2-40B4-BE49-F238E27FC236}">
                  <a16:creationId xmlns:a16="http://schemas.microsoft.com/office/drawing/2014/main" id="{4E438B6F-12AF-BB6D-D2FF-DC46D121B7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839" y="5433760"/>
              <a:ext cx="929364" cy="984987"/>
            </a:xfrm>
            <a:prstGeom prst="rect">
              <a:avLst/>
            </a:prstGeom>
          </p:spPr>
        </p:pic>
        <p:pic>
          <p:nvPicPr>
            <p:cNvPr id="35" name="Picture 47">
              <a:extLst>
                <a:ext uri="{FF2B5EF4-FFF2-40B4-BE49-F238E27FC236}">
                  <a16:creationId xmlns:a16="http://schemas.microsoft.com/office/drawing/2014/main" id="{208FD1AC-1E80-62AD-CD85-A457B8FCD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8697" y="5442628"/>
              <a:ext cx="929364" cy="984987"/>
            </a:xfrm>
            <a:prstGeom prst="rect">
              <a:avLst/>
            </a:prstGeom>
          </p:spPr>
        </p:pic>
        <p:pic>
          <p:nvPicPr>
            <p:cNvPr id="36" name="Picture 48">
              <a:extLst>
                <a:ext uri="{FF2B5EF4-FFF2-40B4-BE49-F238E27FC236}">
                  <a16:creationId xmlns:a16="http://schemas.microsoft.com/office/drawing/2014/main" id="{2A36ED7D-7E28-3CB1-0303-E88E01C3FC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439" y="5445327"/>
              <a:ext cx="929364" cy="984987"/>
            </a:xfrm>
            <a:prstGeom prst="rect">
              <a:avLst/>
            </a:prstGeom>
          </p:spPr>
        </p:pic>
      </p:grpSp>
      <p:sp>
        <p:nvSpPr>
          <p:cNvPr id="37" name="Oval 49">
            <a:extLst>
              <a:ext uri="{FF2B5EF4-FFF2-40B4-BE49-F238E27FC236}">
                <a16:creationId xmlns:a16="http://schemas.microsoft.com/office/drawing/2014/main" id="{49BDBCED-FF1C-14D7-A83B-20B50C810A18}"/>
              </a:ext>
            </a:extLst>
          </p:cNvPr>
          <p:cNvSpPr/>
          <p:nvPr/>
        </p:nvSpPr>
        <p:spPr>
          <a:xfrm>
            <a:off x="6483928" y="1268266"/>
            <a:ext cx="457200" cy="4572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38" name="Oval 50">
            <a:extLst>
              <a:ext uri="{FF2B5EF4-FFF2-40B4-BE49-F238E27FC236}">
                <a16:creationId xmlns:a16="http://schemas.microsoft.com/office/drawing/2014/main" id="{F01415C9-ECA6-41EE-1846-5DD0BE3E448A}"/>
              </a:ext>
            </a:extLst>
          </p:cNvPr>
          <p:cNvSpPr/>
          <p:nvPr/>
        </p:nvSpPr>
        <p:spPr>
          <a:xfrm>
            <a:off x="7324415" y="1268266"/>
            <a:ext cx="457200" cy="4572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39" name="Oval 51">
            <a:extLst>
              <a:ext uri="{FF2B5EF4-FFF2-40B4-BE49-F238E27FC236}">
                <a16:creationId xmlns:a16="http://schemas.microsoft.com/office/drawing/2014/main" id="{34C05052-F690-8506-2A1F-BFB4FA23AD15}"/>
              </a:ext>
            </a:extLst>
          </p:cNvPr>
          <p:cNvSpPr/>
          <p:nvPr/>
        </p:nvSpPr>
        <p:spPr>
          <a:xfrm>
            <a:off x="8136556" y="1259353"/>
            <a:ext cx="457200" cy="4572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40" name="Oval 52">
            <a:extLst>
              <a:ext uri="{FF2B5EF4-FFF2-40B4-BE49-F238E27FC236}">
                <a16:creationId xmlns:a16="http://schemas.microsoft.com/office/drawing/2014/main" id="{6E3043FD-6A5F-D3A1-D714-05DE24B4D790}"/>
              </a:ext>
            </a:extLst>
          </p:cNvPr>
          <p:cNvSpPr/>
          <p:nvPr/>
        </p:nvSpPr>
        <p:spPr>
          <a:xfrm>
            <a:off x="6819234" y="3198772"/>
            <a:ext cx="457200" cy="457200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41" name="Oval 53">
            <a:extLst>
              <a:ext uri="{FF2B5EF4-FFF2-40B4-BE49-F238E27FC236}">
                <a16:creationId xmlns:a16="http://schemas.microsoft.com/office/drawing/2014/main" id="{9C40E067-674A-C173-2372-BD6B176B839A}"/>
              </a:ext>
            </a:extLst>
          </p:cNvPr>
          <p:cNvSpPr/>
          <p:nvPr/>
        </p:nvSpPr>
        <p:spPr>
          <a:xfrm>
            <a:off x="7457566" y="3183323"/>
            <a:ext cx="457200" cy="457200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42" name="Oval 54">
            <a:extLst>
              <a:ext uri="{FF2B5EF4-FFF2-40B4-BE49-F238E27FC236}">
                <a16:creationId xmlns:a16="http://schemas.microsoft.com/office/drawing/2014/main" id="{55D7AFCB-17B4-CDB4-9D2E-886B8DAE9F73}"/>
              </a:ext>
            </a:extLst>
          </p:cNvPr>
          <p:cNvSpPr/>
          <p:nvPr/>
        </p:nvSpPr>
        <p:spPr>
          <a:xfrm>
            <a:off x="8107550" y="3183323"/>
            <a:ext cx="457200" cy="457200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43" name="Oval 56">
            <a:extLst>
              <a:ext uri="{FF2B5EF4-FFF2-40B4-BE49-F238E27FC236}">
                <a16:creationId xmlns:a16="http://schemas.microsoft.com/office/drawing/2014/main" id="{D85691AC-60BC-8828-986B-607A6AB4CCA2}"/>
              </a:ext>
            </a:extLst>
          </p:cNvPr>
          <p:cNvSpPr/>
          <p:nvPr/>
        </p:nvSpPr>
        <p:spPr>
          <a:xfrm>
            <a:off x="5214707" y="5182058"/>
            <a:ext cx="457200" cy="457200"/>
          </a:xfrm>
          <a:prstGeom prst="ellipse">
            <a:avLst/>
          </a:prstGeom>
          <a:solidFill>
            <a:srgbClr val="1F3599"/>
          </a:solidFill>
          <a:ln>
            <a:solidFill>
              <a:srgbClr val="1F3198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44" name="Oval 57">
            <a:extLst>
              <a:ext uri="{FF2B5EF4-FFF2-40B4-BE49-F238E27FC236}">
                <a16:creationId xmlns:a16="http://schemas.microsoft.com/office/drawing/2014/main" id="{24D5FC74-4B0C-4D35-5AA8-FA0CC5B280C2}"/>
              </a:ext>
            </a:extLst>
          </p:cNvPr>
          <p:cNvSpPr/>
          <p:nvPr/>
        </p:nvSpPr>
        <p:spPr>
          <a:xfrm>
            <a:off x="6304334" y="5182058"/>
            <a:ext cx="457200" cy="457200"/>
          </a:xfrm>
          <a:prstGeom prst="ellipse">
            <a:avLst/>
          </a:prstGeom>
          <a:solidFill>
            <a:srgbClr val="1F3599"/>
          </a:solidFill>
          <a:ln>
            <a:solidFill>
              <a:srgbClr val="1F3198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45" name="Oval 58">
            <a:extLst>
              <a:ext uri="{FF2B5EF4-FFF2-40B4-BE49-F238E27FC236}">
                <a16:creationId xmlns:a16="http://schemas.microsoft.com/office/drawing/2014/main" id="{D13A655C-4B8C-14C3-A186-DC8CAD610FF6}"/>
              </a:ext>
            </a:extLst>
          </p:cNvPr>
          <p:cNvSpPr/>
          <p:nvPr/>
        </p:nvSpPr>
        <p:spPr>
          <a:xfrm>
            <a:off x="7446313" y="5197507"/>
            <a:ext cx="457200" cy="457200"/>
          </a:xfrm>
          <a:prstGeom prst="ellipse">
            <a:avLst/>
          </a:prstGeom>
          <a:solidFill>
            <a:srgbClr val="1F3599"/>
          </a:solidFill>
          <a:ln>
            <a:solidFill>
              <a:srgbClr val="1F3198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46" name="Picture 61">
            <a:extLst>
              <a:ext uri="{FF2B5EF4-FFF2-40B4-BE49-F238E27FC236}">
                <a16:creationId xmlns:a16="http://schemas.microsoft.com/office/drawing/2014/main" id="{912A63E1-3FF3-0A4B-E99C-5101847FE9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7569" y="1114934"/>
            <a:ext cx="1090105" cy="763355"/>
          </a:xfrm>
          <a:prstGeom prst="rect">
            <a:avLst/>
          </a:prstGeom>
        </p:spPr>
      </p:pic>
      <p:pic>
        <p:nvPicPr>
          <p:cNvPr id="47" name="Picture 63">
            <a:extLst>
              <a:ext uri="{FF2B5EF4-FFF2-40B4-BE49-F238E27FC236}">
                <a16:creationId xmlns:a16="http://schemas.microsoft.com/office/drawing/2014/main" id="{20D07DCD-EDF0-1706-F59B-4D5D947ABB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34058" y="2904845"/>
            <a:ext cx="1090105" cy="751127"/>
          </a:xfrm>
          <a:prstGeom prst="rect">
            <a:avLst/>
          </a:prstGeom>
        </p:spPr>
      </p:pic>
      <p:pic>
        <p:nvPicPr>
          <p:cNvPr id="48" name="Picture 65">
            <a:extLst>
              <a:ext uri="{FF2B5EF4-FFF2-40B4-BE49-F238E27FC236}">
                <a16:creationId xmlns:a16="http://schemas.microsoft.com/office/drawing/2014/main" id="{48871DBD-2C32-4A87-8DE4-BF4E42C7BD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90468" y="5029934"/>
            <a:ext cx="1050692" cy="70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000"/>
                            </p:stCondLst>
                            <p:childTnLst>
                              <p:par>
                                <p:cTn id="9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000"/>
                            </p:stCondLst>
                            <p:childTnLst>
                              <p:par>
                                <p:cTn id="9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47DD05-0ED5-2EFE-03B9-C9FCF39C08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A1890D5-F3AE-8644-E399-D20A1F33B6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13" y="2854036"/>
            <a:ext cx="1761749" cy="14270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EA0148-67E3-31AD-5006-24655195AA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862" y="2854035"/>
            <a:ext cx="1761749" cy="14270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29EB4D-9190-DD69-45A9-44C6226AB1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832" y="2867888"/>
            <a:ext cx="1761749" cy="14270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73C0CA-9189-E3C5-A7C9-326C1B4A0A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802" y="2881741"/>
            <a:ext cx="1761749" cy="14270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8F5B34-82F3-EFC8-5769-CAB1F35AAF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643" y="2854035"/>
            <a:ext cx="1761749" cy="14270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A01042-69E8-2CAE-1B8D-3FE6A4171D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614" y="2916378"/>
            <a:ext cx="1761749" cy="1427017"/>
          </a:xfrm>
          <a:prstGeom prst="rect">
            <a:avLst/>
          </a:prstGeom>
        </p:spPr>
      </p:pic>
      <p:sp>
        <p:nvSpPr>
          <p:cNvPr id="10" name="Text Box 5">
            <a:extLst>
              <a:ext uri="{FF2B5EF4-FFF2-40B4-BE49-F238E27FC236}">
                <a16:creationId xmlns:a16="http://schemas.microsoft.com/office/drawing/2014/main" id="{19EFFC1F-3376-AE6D-4A97-AF5B9592BB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2135" y="5080903"/>
            <a:ext cx="23280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150D5D0C-CD70-933F-23C7-0C9F0352E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1086" y="5193220"/>
            <a:ext cx="23280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800" b="1" dirty="0">
                <a:solidFill>
                  <a:srgbClr val="C00000"/>
                </a:solidFill>
                <a:latin typeface="UTM Avo" panose="0204060305050602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2EC55839-7D6D-CDB0-9630-9FEB017BE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30037" y="5193220"/>
            <a:ext cx="23280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99578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E7C851-793B-2C04-A608-17A8D67A10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>
            <a:extLst>
              <a:ext uri="{FF2B5EF4-FFF2-40B4-BE49-F238E27FC236}">
                <a16:creationId xmlns:a16="http://schemas.microsoft.com/office/drawing/2014/main" id="{11519ED0-8119-234E-93FD-5827CB242F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761"/>
          <a:stretch/>
        </p:blipFill>
        <p:spPr>
          <a:xfrm>
            <a:off x="1550657" y="1520423"/>
            <a:ext cx="1850284" cy="3048958"/>
          </a:xfrm>
          <a:prstGeom prst="rect">
            <a:avLst/>
          </a:prstGeom>
        </p:spPr>
      </p:pic>
      <p:pic>
        <p:nvPicPr>
          <p:cNvPr id="3" name="Picture 11">
            <a:extLst>
              <a:ext uri="{FF2B5EF4-FFF2-40B4-BE49-F238E27FC236}">
                <a16:creationId xmlns:a16="http://schemas.microsoft.com/office/drawing/2014/main" id="{B0BA7EC8-ADA1-D6E3-470C-73893F1241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840" r="14918"/>
          <a:stretch/>
        </p:blipFill>
        <p:spPr>
          <a:xfrm>
            <a:off x="4491469" y="1520423"/>
            <a:ext cx="2214994" cy="3048959"/>
          </a:xfrm>
          <a:prstGeom prst="rect">
            <a:avLst/>
          </a:prstGeom>
        </p:spPr>
      </p:pic>
      <p:pic>
        <p:nvPicPr>
          <p:cNvPr id="4" name="Picture 11">
            <a:extLst>
              <a:ext uri="{FF2B5EF4-FFF2-40B4-BE49-F238E27FC236}">
                <a16:creationId xmlns:a16="http://schemas.microsoft.com/office/drawing/2014/main" id="{E31FBEFE-7339-C18D-22F8-B7FB58CC45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840" r="14918"/>
          <a:stretch/>
        </p:blipFill>
        <p:spPr>
          <a:xfrm>
            <a:off x="7635586" y="1520423"/>
            <a:ext cx="2214995" cy="3048958"/>
          </a:xfrm>
          <a:prstGeom prst="rect">
            <a:avLst/>
          </a:prstGeom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2D002250-B5F7-E185-76F9-BB5F5F926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1826" y="4743020"/>
            <a:ext cx="609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6000" b="1" dirty="0">
                <a:solidFill>
                  <a:srgbClr val="0070C0"/>
                </a:solidFill>
                <a:latin typeface="UTM Avo" panose="0204060305050602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83EB4BC8-9472-86E9-D5C9-EB8032742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689872"/>
            <a:ext cx="609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6000" b="1" dirty="0">
                <a:solidFill>
                  <a:srgbClr val="0070C0"/>
                </a:solidFill>
                <a:latin typeface="UTM Avo" panose="0204060305050602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A4DDC0CA-7CB9-8307-D4E0-A8D351CB45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2371" y="4706048"/>
            <a:ext cx="55968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6000" b="1" dirty="0">
                <a:solidFill>
                  <a:srgbClr val="0070C0"/>
                </a:solidFill>
                <a:latin typeface="UTM Avo" panose="0204060305050602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6AD61675-5E81-0347-8A6B-E2343F42F2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6111" y1="10204" x2="36111" y2="102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5187" y="1630873"/>
            <a:ext cx="2131200" cy="3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4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4FF148-A1CB-F10A-1BA8-5EF7906739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y2meta.com - Tập Viết Số 4">
            <a:hlinkClick r:id="" action="ppaction://media"/>
            <a:extLst>
              <a:ext uri="{FF2B5EF4-FFF2-40B4-BE49-F238E27FC236}">
                <a16:creationId xmlns:a16="http://schemas.microsoft.com/office/drawing/2014/main" id="{264FA4BE-8F34-F072-23DB-2B03DFE5436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8297" t="8333" r="8296" b="8612"/>
          <a:stretch/>
        </p:blipFill>
        <p:spPr>
          <a:xfrm>
            <a:off x="2677189" y="412306"/>
            <a:ext cx="6371118" cy="582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55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9993CE-4D79-BDB4-D97D-D2AEC776DD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y2meta.com - Tập Viết Số 5">
            <a:hlinkClick r:id="" action="ppaction://media"/>
            <a:extLst>
              <a:ext uri="{FF2B5EF4-FFF2-40B4-BE49-F238E27FC236}">
                <a16:creationId xmlns:a16="http://schemas.microsoft.com/office/drawing/2014/main" id="{9B64AE22-8C40-0591-9576-A6D0EEBD142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8056" t="8056" r="8333" b="8056"/>
          <a:stretch/>
        </p:blipFill>
        <p:spPr>
          <a:xfrm>
            <a:off x="3119437" y="759858"/>
            <a:ext cx="5953125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58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1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42F629-B7CC-DEE1-07B1-6ADD662EE7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y2meta.com - Tập Viết Số 6">
            <a:hlinkClick r:id="" action="ppaction://media"/>
            <a:extLst>
              <a:ext uri="{FF2B5EF4-FFF2-40B4-BE49-F238E27FC236}">
                <a16:creationId xmlns:a16="http://schemas.microsoft.com/office/drawing/2014/main" id="{ED5E59AC-FCE5-838E-FCB6-1F2D3FBC5B5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8056" t="8333" r="8333" b="8194"/>
          <a:stretch/>
        </p:blipFill>
        <p:spPr>
          <a:xfrm>
            <a:off x="3114675" y="627837"/>
            <a:ext cx="596265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52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4BB9B4-5574-87A3-773D-780689C6DA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n 4">
            <a:extLst>
              <a:ext uri="{FF2B5EF4-FFF2-40B4-BE49-F238E27FC236}">
                <a16:creationId xmlns:a16="http://schemas.microsoft.com/office/drawing/2014/main" id="{9CD6B427-815C-1BF5-4CE2-54B8387A0AA1}"/>
              </a:ext>
            </a:extLst>
          </p:cNvPr>
          <p:cNvSpPr/>
          <p:nvPr/>
        </p:nvSpPr>
        <p:spPr>
          <a:xfrm>
            <a:off x="795671" y="599989"/>
            <a:ext cx="1199031" cy="1187248"/>
          </a:xfrm>
          <a:prstGeom prst="sun">
            <a:avLst/>
          </a:prstGeom>
          <a:solidFill>
            <a:srgbClr val="FF7707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7" name="Rounded Rectangle 5">
            <a:extLst>
              <a:ext uri="{FF2B5EF4-FFF2-40B4-BE49-F238E27FC236}">
                <a16:creationId xmlns:a16="http://schemas.microsoft.com/office/drawing/2014/main" id="{0FFF4D79-C9EF-BD41-F540-C69E7C7DAB95}"/>
              </a:ext>
            </a:extLst>
          </p:cNvPr>
          <p:cNvSpPr/>
          <p:nvPr/>
        </p:nvSpPr>
        <p:spPr>
          <a:xfrm>
            <a:off x="590296" y="924146"/>
            <a:ext cx="1103608" cy="523173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" name="Text Box 5">
            <a:extLst>
              <a:ext uri="{FF2B5EF4-FFF2-40B4-BE49-F238E27FC236}">
                <a16:creationId xmlns:a16="http://schemas.microsoft.com/office/drawing/2014/main" id="{D31AAA85-12BA-8A85-ED72-5633076B2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9719" y="952013"/>
            <a:ext cx="40241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9" name="Rounded Rectangle 6">
            <a:extLst>
              <a:ext uri="{FF2B5EF4-FFF2-40B4-BE49-F238E27FC236}">
                <a16:creationId xmlns:a16="http://schemas.microsoft.com/office/drawing/2014/main" id="{BF2B5E1F-26A9-B897-C70A-7C1A52BBE2D1}"/>
              </a:ext>
            </a:extLst>
          </p:cNvPr>
          <p:cNvSpPr/>
          <p:nvPr/>
        </p:nvSpPr>
        <p:spPr>
          <a:xfrm>
            <a:off x="2018314" y="5573573"/>
            <a:ext cx="719182" cy="698414"/>
          </a:xfrm>
          <a:prstGeom prst="roundRect">
            <a:avLst/>
          </a:prstGeom>
          <a:solidFill>
            <a:srgbClr val="ED7D31">
              <a:lumMod val="60000"/>
              <a:lumOff val="40000"/>
            </a:srgb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SimSun" panose="02010600030101010101" pitchFamily="2" charset="-122"/>
            </a:endParaRPr>
          </a:p>
        </p:txBody>
      </p:sp>
      <p:sp>
        <p:nvSpPr>
          <p:cNvPr id="20" name="Rounded Rectangle 5">
            <a:extLst>
              <a:ext uri="{FF2B5EF4-FFF2-40B4-BE49-F238E27FC236}">
                <a16:creationId xmlns:a16="http://schemas.microsoft.com/office/drawing/2014/main" id="{7BD0A734-221B-0269-0D4A-ADC119712B72}"/>
              </a:ext>
            </a:extLst>
          </p:cNvPr>
          <p:cNvSpPr/>
          <p:nvPr/>
        </p:nvSpPr>
        <p:spPr>
          <a:xfrm>
            <a:off x="2106554" y="5629962"/>
            <a:ext cx="1142722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Rounded Rectangle 5">
            <a:extLst>
              <a:ext uri="{FF2B5EF4-FFF2-40B4-BE49-F238E27FC236}">
                <a16:creationId xmlns:a16="http://schemas.microsoft.com/office/drawing/2014/main" id="{FC1545B6-63D1-0DDD-6BAC-332E3C31E9BF}"/>
              </a:ext>
            </a:extLst>
          </p:cNvPr>
          <p:cNvSpPr/>
          <p:nvPr/>
        </p:nvSpPr>
        <p:spPr>
          <a:xfrm>
            <a:off x="2122097" y="5629962"/>
            <a:ext cx="1600906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2" name="Rounded Rectangle 6">
            <a:extLst>
              <a:ext uri="{FF2B5EF4-FFF2-40B4-BE49-F238E27FC236}">
                <a16:creationId xmlns:a16="http://schemas.microsoft.com/office/drawing/2014/main" id="{BFB96088-9B5B-0CB5-20E2-D27EFE04994C}"/>
              </a:ext>
            </a:extLst>
          </p:cNvPr>
          <p:cNvSpPr/>
          <p:nvPr/>
        </p:nvSpPr>
        <p:spPr>
          <a:xfrm>
            <a:off x="6004395" y="4003332"/>
            <a:ext cx="719182" cy="698414"/>
          </a:xfrm>
          <a:prstGeom prst="roundRect">
            <a:avLst/>
          </a:prstGeom>
          <a:solidFill>
            <a:srgbClr val="ED7D31">
              <a:lumMod val="60000"/>
              <a:lumOff val="40000"/>
            </a:srgb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SimSun" panose="02010600030101010101" pitchFamily="2" charset="-122"/>
            </a:endParaRPr>
          </a:p>
        </p:txBody>
      </p:sp>
      <p:sp>
        <p:nvSpPr>
          <p:cNvPr id="23" name="Rounded Rectangle 5">
            <a:extLst>
              <a:ext uri="{FF2B5EF4-FFF2-40B4-BE49-F238E27FC236}">
                <a16:creationId xmlns:a16="http://schemas.microsoft.com/office/drawing/2014/main" id="{64B3A6B3-5CCD-2614-5240-27A853E6C1DC}"/>
              </a:ext>
            </a:extLst>
          </p:cNvPr>
          <p:cNvSpPr/>
          <p:nvPr/>
        </p:nvSpPr>
        <p:spPr>
          <a:xfrm>
            <a:off x="6132674" y="4059721"/>
            <a:ext cx="1142722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Rounded Rectangle 5">
            <a:extLst>
              <a:ext uri="{FF2B5EF4-FFF2-40B4-BE49-F238E27FC236}">
                <a16:creationId xmlns:a16="http://schemas.microsoft.com/office/drawing/2014/main" id="{E1571719-FC73-85CE-DB22-CB24ACAB8081}"/>
              </a:ext>
            </a:extLst>
          </p:cNvPr>
          <p:cNvSpPr/>
          <p:nvPr/>
        </p:nvSpPr>
        <p:spPr>
          <a:xfrm>
            <a:off x="6107846" y="4059721"/>
            <a:ext cx="1600906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5" name="Rounded Rectangle 6">
            <a:extLst>
              <a:ext uri="{FF2B5EF4-FFF2-40B4-BE49-F238E27FC236}">
                <a16:creationId xmlns:a16="http://schemas.microsoft.com/office/drawing/2014/main" id="{E75DAAAD-1F68-9D36-046F-04BE9D527E46}"/>
              </a:ext>
            </a:extLst>
          </p:cNvPr>
          <p:cNvSpPr/>
          <p:nvPr/>
        </p:nvSpPr>
        <p:spPr>
          <a:xfrm>
            <a:off x="9906152" y="5399970"/>
            <a:ext cx="719182" cy="698414"/>
          </a:xfrm>
          <a:prstGeom prst="roundRect">
            <a:avLst/>
          </a:prstGeom>
          <a:solidFill>
            <a:srgbClr val="ED7D31">
              <a:lumMod val="60000"/>
              <a:lumOff val="40000"/>
            </a:srgb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SimSun" panose="02010600030101010101" pitchFamily="2" charset="-122"/>
            </a:endParaRPr>
          </a:p>
        </p:txBody>
      </p:sp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000931C1-38AE-4658-ED68-474433F7B83D}"/>
              </a:ext>
            </a:extLst>
          </p:cNvPr>
          <p:cNvSpPr/>
          <p:nvPr/>
        </p:nvSpPr>
        <p:spPr>
          <a:xfrm>
            <a:off x="10025479" y="5470526"/>
            <a:ext cx="1142722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" name="Rounded Rectangle 5">
            <a:extLst>
              <a:ext uri="{FF2B5EF4-FFF2-40B4-BE49-F238E27FC236}">
                <a16:creationId xmlns:a16="http://schemas.microsoft.com/office/drawing/2014/main" id="{421B3E0C-A80D-782A-DF31-4BF3EDDB7B84}"/>
              </a:ext>
            </a:extLst>
          </p:cNvPr>
          <p:cNvSpPr/>
          <p:nvPr/>
        </p:nvSpPr>
        <p:spPr>
          <a:xfrm>
            <a:off x="10011390" y="5470526"/>
            <a:ext cx="1600906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28" name="Picture 22">
            <a:extLst>
              <a:ext uri="{FF2B5EF4-FFF2-40B4-BE49-F238E27FC236}">
                <a16:creationId xmlns:a16="http://schemas.microsoft.com/office/drawing/2014/main" id="{99677C50-0496-12AF-ED3F-AC1EDA0FD4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026" y="2320908"/>
            <a:ext cx="2966785" cy="2966785"/>
          </a:xfrm>
          <a:prstGeom prst="rect">
            <a:avLst/>
          </a:prstGeom>
        </p:spPr>
      </p:pic>
      <p:grpSp>
        <p:nvGrpSpPr>
          <p:cNvPr id="29" name="Group 23">
            <a:extLst>
              <a:ext uri="{FF2B5EF4-FFF2-40B4-BE49-F238E27FC236}">
                <a16:creationId xmlns:a16="http://schemas.microsoft.com/office/drawing/2014/main" id="{A7079721-0AA3-87CC-BF6A-472B791A2415}"/>
              </a:ext>
            </a:extLst>
          </p:cNvPr>
          <p:cNvGrpSpPr/>
          <p:nvPr/>
        </p:nvGrpSpPr>
        <p:grpSpPr>
          <a:xfrm>
            <a:off x="1353884" y="2445604"/>
            <a:ext cx="2251676" cy="2572569"/>
            <a:chOff x="1004962" y="1196506"/>
            <a:chExt cx="2251676" cy="2572569"/>
          </a:xfrm>
        </p:grpSpPr>
        <p:pic>
          <p:nvPicPr>
            <p:cNvPr id="30" name="Picture 24">
              <a:extLst>
                <a:ext uri="{FF2B5EF4-FFF2-40B4-BE49-F238E27FC236}">
                  <a16:creationId xmlns:a16="http://schemas.microsoft.com/office/drawing/2014/main" id="{B3B09547-A510-A951-8456-2A3E36A158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5794" y="1196506"/>
              <a:ext cx="2110844" cy="1528294"/>
            </a:xfrm>
            <a:prstGeom prst="rect">
              <a:avLst/>
            </a:prstGeom>
          </p:spPr>
        </p:pic>
        <p:pic>
          <p:nvPicPr>
            <p:cNvPr id="31" name="Picture 25">
              <a:extLst>
                <a:ext uri="{FF2B5EF4-FFF2-40B4-BE49-F238E27FC236}">
                  <a16:creationId xmlns:a16="http://schemas.microsoft.com/office/drawing/2014/main" id="{E6B4B528-8039-38BC-02E5-B7F95B714A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962" y="2349069"/>
              <a:ext cx="1051482" cy="1261317"/>
            </a:xfrm>
            <a:prstGeom prst="rect">
              <a:avLst/>
            </a:prstGeom>
          </p:spPr>
        </p:pic>
        <p:pic>
          <p:nvPicPr>
            <p:cNvPr id="32" name="Picture 26">
              <a:extLst>
                <a:ext uri="{FF2B5EF4-FFF2-40B4-BE49-F238E27FC236}">
                  <a16:creationId xmlns:a16="http://schemas.microsoft.com/office/drawing/2014/main" id="{9DE36EDE-04FC-B9C2-554A-BFB34A1333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762133" y="2507758"/>
              <a:ext cx="1051482" cy="1261317"/>
            </a:xfrm>
            <a:prstGeom prst="rect">
              <a:avLst/>
            </a:prstGeom>
          </p:spPr>
        </p:pic>
      </p:grpSp>
      <p:pic>
        <p:nvPicPr>
          <p:cNvPr id="33" name="Picture 27">
            <a:extLst>
              <a:ext uri="{FF2B5EF4-FFF2-40B4-BE49-F238E27FC236}">
                <a16:creationId xmlns:a16="http://schemas.microsoft.com/office/drawing/2014/main" id="{FCA535D2-DADC-4B18-2BF0-44D6C38F36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589" y="949313"/>
            <a:ext cx="2966785" cy="2966785"/>
          </a:xfrm>
          <a:prstGeom prst="rect">
            <a:avLst/>
          </a:prstGeom>
        </p:spPr>
      </p:pic>
      <p:pic>
        <p:nvPicPr>
          <p:cNvPr id="34" name="Picture 28">
            <a:extLst>
              <a:ext uri="{FF2B5EF4-FFF2-40B4-BE49-F238E27FC236}">
                <a16:creationId xmlns:a16="http://schemas.microsoft.com/office/drawing/2014/main" id="{06EF4A7C-1A92-5AAA-275E-CDF2EB7003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197" y="2051388"/>
            <a:ext cx="2966785" cy="2966785"/>
          </a:xfrm>
          <a:prstGeom prst="rect">
            <a:avLst/>
          </a:prstGeom>
        </p:spPr>
      </p:pic>
      <p:grpSp>
        <p:nvGrpSpPr>
          <p:cNvPr id="35" name="Group 29">
            <a:extLst>
              <a:ext uri="{FF2B5EF4-FFF2-40B4-BE49-F238E27FC236}">
                <a16:creationId xmlns:a16="http://schemas.microsoft.com/office/drawing/2014/main" id="{1FFF6AB3-D6E9-6EEB-10C4-9B66DD2002BA}"/>
              </a:ext>
            </a:extLst>
          </p:cNvPr>
          <p:cNvGrpSpPr/>
          <p:nvPr/>
        </p:nvGrpSpPr>
        <p:grpSpPr>
          <a:xfrm>
            <a:off x="4979605" y="688854"/>
            <a:ext cx="2966668" cy="3539971"/>
            <a:chOff x="4686101" y="201756"/>
            <a:chExt cx="2966668" cy="3539971"/>
          </a:xfrm>
        </p:grpSpPr>
        <p:pic>
          <p:nvPicPr>
            <p:cNvPr id="36" name="Picture 30">
              <a:extLst>
                <a:ext uri="{FF2B5EF4-FFF2-40B4-BE49-F238E27FC236}">
                  <a16:creationId xmlns:a16="http://schemas.microsoft.com/office/drawing/2014/main" id="{FB8BB8E4-FE77-7CDA-1BBD-C01E5CEE1D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101" y="201756"/>
              <a:ext cx="2416752" cy="2416752"/>
            </a:xfrm>
            <a:prstGeom prst="rect">
              <a:avLst/>
            </a:prstGeom>
          </p:spPr>
        </p:pic>
        <p:pic>
          <p:nvPicPr>
            <p:cNvPr id="37" name="Picture 31">
              <a:extLst>
                <a:ext uri="{FF2B5EF4-FFF2-40B4-BE49-F238E27FC236}">
                  <a16:creationId xmlns:a16="http://schemas.microsoft.com/office/drawing/2014/main" id="{2FA550FA-B429-1E59-253F-6688D0E05B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101" y="775059"/>
              <a:ext cx="2966668" cy="2966668"/>
            </a:xfrm>
            <a:prstGeom prst="rect">
              <a:avLst/>
            </a:prstGeom>
          </p:spPr>
        </p:pic>
      </p:grpSp>
      <p:pic>
        <p:nvPicPr>
          <p:cNvPr id="38" name="Picture 32">
            <a:extLst>
              <a:ext uri="{FF2B5EF4-FFF2-40B4-BE49-F238E27FC236}">
                <a16:creationId xmlns:a16="http://schemas.microsoft.com/office/drawing/2014/main" id="{7481C515-B5AD-BD15-6B60-E0E229BAB1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298" y="2280129"/>
            <a:ext cx="3224194" cy="257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22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0" grpId="1"/>
      <p:bldP spid="21" grpId="0"/>
      <p:bldP spid="22" grpId="0" animBg="1"/>
      <p:bldP spid="23" grpId="0"/>
      <p:bldP spid="23" grpId="1"/>
      <p:bldP spid="24" grpId="0"/>
      <p:bldP spid="25" grpId="0" animBg="1"/>
      <p:bldP spid="26" grpId="0"/>
      <p:bldP spid="26" grpId="1"/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73</Words>
  <Application>Microsoft Office PowerPoint</Application>
  <PresentationFormat>Widescreen</PresentationFormat>
  <Paragraphs>51</Paragraphs>
  <Slides>14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9</cp:revision>
  <dcterms:created xsi:type="dcterms:W3CDTF">2025-09-14T09:09:23Z</dcterms:created>
  <dcterms:modified xsi:type="dcterms:W3CDTF">2025-09-14T15:02:59Z</dcterms:modified>
</cp:coreProperties>
</file>