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27" r:id="rId2"/>
    <p:sldId id="430" r:id="rId3"/>
    <p:sldId id="432" r:id="rId4"/>
    <p:sldId id="437" r:id="rId5"/>
    <p:sldId id="433" r:id="rId6"/>
    <p:sldId id="434" r:id="rId7"/>
    <p:sldId id="435" r:id="rId8"/>
    <p:sldId id="436" r:id="rId9"/>
    <p:sldId id="431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60E91E-98EA-47FC-8C09-9A36AC4C5FCD}" v="1" dt="2022-08-26T23:40:17.9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72" d="100"/>
          <a:sy n="72" d="100"/>
        </p:scale>
        <p:origin x="96" y="437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8760E91E-98EA-47FC-8C09-9A36AC4C5FCD}"/>
    <pc:docChg chg="modSld">
      <pc:chgData name="T H" userId="270efafb50020bd6" providerId="LiveId" clId="{8760E91E-98EA-47FC-8C09-9A36AC4C5FCD}" dt="2022-08-26T23:58:39.562" v="4" actId="1076"/>
      <pc:docMkLst>
        <pc:docMk/>
      </pc:docMkLst>
      <pc:sldChg chg="modSp mod">
        <pc:chgData name="T H" userId="270efafb50020bd6" providerId="LiveId" clId="{8760E91E-98EA-47FC-8C09-9A36AC4C5FCD}" dt="2022-08-26T23:58:39.562" v="4" actId="1076"/>
        <pc:sldMkLst>
          <pc:docMk/>
          <pc:sldMk cId="3133606272" sldId="435"/>
        </pc:sldMkLst>
        <pc:spChg chg="mod">
          <ac:chgData name="T H" userId="270efafb50020bd6" providerId="LiveId" clId="{8760E91E-98EA-47FC-8C09-9A36AC4C5FCD}" dt="2022-08-26T23:54:51.098" v="3" actId="1076"/>
          <ac:spMkLst>
            <pc:docMk/>
            <pc:sldMk cId="3133606272" sldId="435"/>
            <ac:spMk id="2" creationId="{00000000-0000-0000-0000-000000000000}"/>
          </ac:spMkLst>
        </pc:spChg>
        <pc:spChg chg="mod">
          <ac:chgData name="T H" userId="270efafb50020bd6" providerId="LiveId" clId="{8760E91E-98EA-47FC-8C09-9A36AC4C5FCD}" dt="2022-08-26T23:58:39.562" v="4" actId="1076"/>
          <ac:spMkLst>
            <pc:docMk/>
            <pc:sldMk cId="3133606272" sldId="435"/>
            <ac:spMk id="10" creationId="{00000000-0000-0000-0000-000000000000}"/>
          </ac:spMkLst>
        </pc:spChg>
        <pc:spChg chg="mod">
          <ac:chgData name="T H" userId="270efafb50020bd6" providerId="LiveId" clId="{8760E91E-98EA-47FC-8C09-9A36AC4C5FCD}" dt="2022-08-26T23:40:23.004" v="1" actId="1076"/>
          <ac:spMkLst>
            <pc:docMk/>
            <pc:sldMk cId="3133606272" sldId="435"/>
            <ac:spMk id="1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Khoi%20dong/Cau%201.pptx" TargetMode="External"/><Relationship Id="rId3" Type="http://schemas.openxmlformats.org/officeDocument/2006/relationships/image" Target="../media/image7.jpg"/><Relationship Id="rId7" Type="http://schemas.openxmlformats.org/officeDocument/2006/relationships/hyperlink" Target="Khoi%20dong/Cau%202.pptx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Khoi%20dong/Cau%203.pptx" TargetMode="External"/><Relationship Id="rId5" Type="http://schemas.openxmlformats.org/officeDocument/2006/relationships/image" Target="../media/image9.tiff"/><Relationship Id="rId4" Type="http://schemas.openxmlformats.org/officeDocument/2006/relationships/image" Target="../media/image8.tiff"/><Relationship Id="rId9" Type="http://schemas.openxmlformats.org/officeDocument/2006/relationships/hyperlink" Target="Khoi%20dong/Cau%204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46919" y="3962400"/>
            <a:ext cx="138684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Tự nhiên và Xã hội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1: HỌ HÀNG NỘI, NGOẠI (T2)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33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41BFA32-9992-4F4B-A6AA-F90447B24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" y="0"/>
            <a:ext cx="16276638" cy="9144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7E119E7-3740-4F4B-94FC-F4E46AA98B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021" t="2522" r="4267" b="4368"/>
          <a:stretch>
            <a:fillRect/>
          </a:stretch>
        </p:blipFill>
        <p:spPr>
          <a:xfrm>
            <a:off x="5122247" y="1434940"/>
            <a:ext cx="5940810" cy="5933277"/>
          </a:xfrm>
          <a:custGeom>
            <a:avLst/>
            <a:gdLst>
              <a:gd name="connsiteX0" fmla="*/ 2736000 w 5472000"/>
              <a:gd name="connsiteY0" fmla="*/ 0 h 5472000"/>
              <a:gd name="connsiteX1" fmla="*/ 5472000 w 5472000"/>
              <a:gd name="connsiteY1" fmla="*/ 2736000 h 5472000"/>
              <a:gd name="connsiteX2" fmla="*/ 2736000 w 5472000"/>
              <a:gd name="connsiteY2" fmla="*/ 5472000 h 5472000"/>
              <a:gd name="connsiteX3" fmla="*/ 0 w 5472000"/>
              <a:gd name="connsiteY3" fmla="*/ 2736000 h 5472000"/>
              <a:gd name="connsiteX4" fmla="*/ 2736000 w 5472000"/>
              <a:gd name="connsiteY4" fmla="*/ 0 h 54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2000" h="5472000">
                <a:moveTo>
                  <a:pt x="2736000" y="0"/>
                </a:moveTo>
                <a:cubicBezTo>
                  <a:pt x="4247051" y="0"/>
                  <a:pt x="5472000" y="1224949"/>
                  <a:pt x="5472000" y="2736000"/>
                </a:cubicBezTo>
                <a:cubicBezTo>
                  <a:pt x="5472000" y="4247051"/>
                  <a:pt x="4247051" y="5472000"/>
                  <a:pt x="2736000" y="5472000"/>
                </a:cubicBezTo>
                <a:cubicBezTo>
                  <a:pt x="1224949" y="5472000"/>
                  <a:pt x="0" y="4247051"/>
                  <a:pt x="0" y="2736000"/>
                </a:cubicBezTo>
                <a:cubicBezTo>
                  <a:pt x="0" y="1224949"/>
                  <a:pt x="1224949" y="0"/>
                  <a:pt x="2736000" y="0"/>
                </a:cubicBezTo>
                <a:close/>
              </a:path>
            </a:pathLst>
          </a:custGeom>
          <a:ln w="47625">
            <a:solidFill>
              <a:srgbClr val="66C4E8"/>
            </a:solidFill>
          </a:ln>
        </p:spPr>
      </p:pic>
      <p:sp>
        <p:nvSpPr>
          <p:cNvPr id="23" name="Star: 32 Points 3">
            <a:extLst>
              <a:ext uri="{FF2B5EF4-FFF2-40B4-BE49-F238E27FC236}">
                <a16:creationId xmlns="" xmlns:a16="http://schemas.microsoft.com/office/drawing/2014/main" id="{6CDA40C8-F676-4BD6-B35D-92037163B130}"/>
              </a:ext>
            </a:extLst>
          </p:cNvPr>
          <p:cNvSpPr>
            <a:spLocks noChangeAspect="1"/>
          </p:cNvSpPr>
          <p:nvPr/>
        </p:nvSpPr>
        <p:spPr>
          <a:xfrm>
            <a:off x="5935105" y="2192618"/>
            <a:ext cx="4432873" cy="4427252"/>
          </a:xfrm>
          <a:prstGeom prst="star32">
            <a:avLst>
              <a:gd name="adj" fmla="val 11198"/>
            </a:avLst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sp>
        <p:nvSpPr>
          <p:cNvPr id="24" name="Star: 32 Points 42">
            <a:extLst>
              <a:ext uri="{FF2B5EF4-FFF2-40B4-BE49-F238E27FC236}">
                <a16:creationId xmlns="" xmlns:a16="http://schemas.microsoft.com/office/drawing/2014/main" id="{71E0B8DA-8869-4F7A-A553-35EB2AF3448F}"/>
              </a:ext>
            </a:extLst>
          </p:cNvPr>
          <p:cNvSpPr>
            <a:spLocks noChangeAspect="1"/>
          </p:cNvSpPr>
          <p:nvPr/>
        </p:nvSpPr>
        <p:spPr>
          <a:xfrm>
            <a:off x="6003202" y="2192618"/>
            <a:ext cx="4157027" cy="4151756"/>
          </a:xfrm>
          <a:prstGeom prst="star32">
            <a:avLst>
              <a:gd name="adj" fmla="val 11198"/>
            </a:avLst>
          </a:prstGeom>
          <a:noFill/>
          <a:ln>
            <a:solidFill>
              <a:srgbClr val="51C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0DE0DC2E-1378-9E4A-95DA-214D97318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558" y="264189"/>
            <a:ext cx="1578734" cy="1038700"/>
          </a:xfrm>
          <a:prstGeom prst="rect">
            <a:avLst/>
          </a:prstGeom>
        </p:spPr>
      </p:pic>
      <p:sp>
        <p:nvSpPr>
          <p:cNvPr id="26" name="Plaque 25">
            <a:hlinkClick r:id="rId6" action="ppaction://hlinkpres?slideindex=1&amp;slidetitle="/>
          </p:cNvPr>
          <p:cNvSpPr/>
          <p:nvPr/>
        </p:nvSpPr>
        <p:spPr>
          <a:xfrm>
            <a:off x="12253119" y="3505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3</a:t>
            </a:r>
          </a:p>
        </p:txBody>
      </p:sp>
      <p:sp>
        <p:nvSpPr>
          <p:cNvPr id="27" name="Plaque 26">
            <a:hlinkClick r:id="rId7" action="ppaction://hlinkpres?slideindex=1&amp;slidetitle="/>
          </p:cNvPr>
          <p:cNvSpPr/>
          <p:nvPr/>
        </p:nvSpPr>
        <p:spPr>
          <a:xfrm>
            <a:off x="12253119" y="4724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2</a:t>
            </a:r>
          </a:p>
        </p:txBody>
      </p:sp>
      <p:sp>
        <p:nvSpPr>
          <p:cNvPr id="28" name="Plaque 27">
            <a:hlinkClick r:id="rId8" action="ppaction://hlinkpres?slideindex=1&amp;slidetitle="/>
          </p:cNvPr>
          <p:cNvSpPr/>
          <p:nvPr/>
        </p:nvSpPr>
        <p:spPr>
          <a:xfrm>
            <a:off x="12253119" y="5867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1</a:t>
            </a:r>
          </a:p>
        </p:txBody>
      </p:sp>
      <p:sp>
        <p:nvSpPr>
          <p:cNvPr id="29" name="Plaque 28">
            <a:hlinkClick r:id="rId9" action="ppaction://hlinkpres?slideindex=1&amp;slidetitle="/>
          </p:cNvPr>
          <p:cNvSpPr/>
          <p:nvPr/>
        </p:nvSpPr>
        <p:spPr>
          <a:xfrm>
            <a:off x="12253119" y="2362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4</a:t>
            </a:r>
          </a:p>
        </p:txBody>
      </p: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7867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8" dur="2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13194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 cảm, sự gắn bó của em với họ hàng nội, ngoại.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32719" y="2429114"/>
            <a:ext cx="1432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Hãy nói về những việc làm thể hiện tình cảm, sự gắn bó của bạn Hà và bạn An với họ hàng nội ngoại.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1: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HỌ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HÀNG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NỘI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NGOẠI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vi-VN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 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0" t="41659" r="27140" b="7368"/>
          <a:stretch/>
        </p:blipFill>
        <p:spPr bwMode="auto">
          <a:xfrm>
            <a:off x="7513638" y="3029278"/>
            <a:ext cx="8763000" cy="536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3119" y="3725882"/>
            <a:ext cx="704056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1: </a:t>
            </a:r>
            <a:r>
              <a:rPr lang="nl-NL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 Hà gọi điện hỏi thăm ông bà.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2:</a:t>
            </a:r>
            <a:r>
              <a:rPr lang="nl-NL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Bạn An thăm dì bị ốm.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3:</a:t>
            </a:r>
            <a:r>
              <a:rPr lang="nl-NL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Bạn Hà nhường phòng cho các em họ đến chơi nhà.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4: </a:t>
            </a:r>
            <a:r>
              <a:rPr lang="nl-NL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 An cùng người thân mua quà biếu ông bà.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51719" y="8302856"/>
            <a:ext cx="145542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* Các bạn rất quan tâm và quy quý họ hàng nội, ngoại.</a:t>
            </a: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166519" y="693833"/>
            <a:ext cx="6680162" cy="830997"/>
            <a:chOff x="5693645" y="720655"/>
            <a:chExt cx="6567447" cy="830997"/>
          </a:xfrm>
        </p:grpSpPr>
        <p:sp>
          <p:nvSpPr>
            <p:cNvPr id="30" name="TextBox 29"/>
            <p:cNvSpPr txBox="1"/>
            <p:nvPr/>
          </p:nvSpPr>
          <p:spPr>
            <a:xfrm>
              <a:off x="5693645" y="720655"/>
              <a:ext cx="656744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4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NHIÊN</a:t>
              </a:r>
              <a:r>
                <a:rPr lang="en-US" sz="4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4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XÃ</a:t>
              </a:r>
              <a:r>
                <a:rPr lang="en-US" sz="4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HỘI</a:t>
              </a:r>
              <a:endParaRPr lang="en-US" sz="4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5768559" y="1551652"/>
              <a:ext cx="621788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728119" y="1676400"/>
            <a:ext cx="11201400" cy="88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1: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HỌ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HÀNG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NỘI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NGOẠI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vi-VN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 </a:t>
            </a:r>
            <a:r>
              <a:rPr 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473219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663426" y="3810000"/>
            <a:ext cx="8763000" cy="4191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Hãy cùng chia sẻ trước lớp những việc em đã là để bày tỏ tình cảm sự gắn bó của những người họ hàng nội, ngoại</a:t>
            </a:r>
          </a:p>
        </p:txBody>
      </p:sp>
      <p:pic>
        <p:nvPicPr>
          <p:cNvPr id="4098" name="Picture 2" descr="Dôi bạn cùng tiế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20" y="4572000"/>
            <a:ext cx="4648200" cy="376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ha mẹ, con cái: nhiều khi không hiểu nhau - Tuổi Trẻ On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119" y="1600200"/>
            <a:ext cx="6476999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hụ huynh cần biết - Trường mầm non Kim Thà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319" y="4695826"/>
            <a:ext cx="5334000" cy="444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813719" y="381908"/>
            <a:ext cx="138803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sẻ những việc em đã làm để bày tỏ tình cảm với họ hàng nội, ngoại.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9582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85119" y="304800"/>
            <a:ext cx="131945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nl-NL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 lí tình huống.</a:t>
            </a:r>
            <a:endParaRPr lang="en-US" sz="4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7" t="37534" r="34614" b="35437"/>
          <a:stretch/>
        </p:blipFill>
        <p:spPr bwMode="auto">
          <a:xfrm>
            <a:off x="6841729" y="1905000"/>
            <a:ext cx="9146380" cy="723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80319" y="1066800"/>
            <a:ext cx="14325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442119" y="2743200"/>
            <a:ext cx="5791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Em sẽ chạy ra khoanh tay chào hỏi bác Long, cất mũ, túi cho </a:t>
            </a:r>
            <a:r>
              <a:rPr lang="nl-NL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bác </a:t>
            </a:r>
            <a:r>
              <a:rPr lang="nl-NL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 vào rót nước mời bác Long </a:t>
            </a:r>
            <a:r>
              <a:rPr lang="vi-VN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uống.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0895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634" y="685800"/>
            <a:ext cx="131945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nl-NL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 lí tình huống.</a:t>
            </a:r>
            <a:endParaRPr lang="en-US" sz="4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2340" y="1500426"/>
            <a:ext cx="14325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7" t="64444" r="35912" b="5555"/>
          <a:stretch/>
        </p:blipFill>
        <p:spPr bwMode="auto">
          <a:xfrm>
            <a:off x="6080919" y="2438400"/>
            <a:ext cx="10195719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3519" y="3115271"/>
            <a:ext cx="5867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Em sẽ không xử lý như bạn trong tranh mà em sẽ đồng ý về quê đón giao thừa cùng ông bà. Vì giây phút giao thừa là rất quan trọng nên cả nhà cần phải đoàn viên bên nhau.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6062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1432719" y="1600200"/>
            <a:ext cx="13030200" cy="42672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 yêu quý, quan tâm và giúp đỡ những người họ hàng, nội ngoại của mình các bạn nhé!</a:t>
            </a:r>
            <a:endParaRPr lang="en-US" sz="6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0045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10123</TotalTime>
  <Words>400</Words>
  <Application>Microsoft Office PowerPoint</Application>
  <PresentationFormat>Custom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1171</cp:revision>
  <dcterms:created xsi:type="dcterms:W3CDTF">2008-09-09T22:52:10Z</dcterms:created>
  <dcterms:modified xsi:type="dcterms:W3CDTF">2025-09-11T07:11:38Z</dcterms:modified>
</cp:coreProperties>
</file>