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70" r:id="rId7"/>
    <p:sldId id="269" r:id="rId8"/>
    <p:sldId id="260" r:id="rId9"/>
    <p:sldId id="261" r:id="rId10"/>
    <p:sldId id="262" r:id="rId11"/>
    <p:sldId id="263" r:id="rId12"/>
    <p:sldId id="271" r:id="rId13"/>
    <p:sldId id="264" r:id="rId14"/>
    <p:sldId id="265" r:id="rId15"/>
    <p:sldId id="266" r:id="rId16"/>
  </p:sldIdLst>
  <p:sldSz cx="1627663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RxNdFRQj1k83r92NxACl3tcdt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254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015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1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35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91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51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2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83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9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7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22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24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73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16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25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39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3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b" anchorCtr="0">
            <a:noAutofit/>
          </a:bodyPr>
          <a:lstStyle>
            <a:lvl1pPr marL="457200" lvl="0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marL="1371600" lvl="2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marL="1371600" lvl="2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b" anchorCtr="0">
            <a:no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/>
            </a:lvl1pPr>
            <a:lvl2pPr marL="914400" lvl="1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marL="914400" lvl="1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b" anchorCtr="0">
            <a:no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/>
            </a:lvl1pPr>
            <a:lvl2pPr marL="914400" lvl="1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marL="914400" lvl="1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5461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marL="914400" lvl="1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6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sz="3500" b="1" i="0" u="none" strike="noStrike" cap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5407784" y="990600"/>
            <a:ext cx="5985862" cy="0"/>
          </a:xfrm>
          <a:prstGeom prst="straightConnector1">
            <a:avLst/>
          </a:prstGeom>
          <a:noFill/>
          <a:ln w="254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5852319" y="1129028"/>
            <a:ext cx="4953000" cy="0"/>
          </a:xfrm>
          <a:prstGeom prst="straightConnector1">
            <a:avLst/>
          </a:prstGeom>
          <a:noFill/>
          <a:ln w="254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Tự nhiên và Xã hội lớp 3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NỘI, NGOẠI (T1)</a:t>
            </a:r>
            <a:endParaRPr sz="5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viên:……………………………………</a:t>
            </a:r>
            <a:endParaRPr sz="28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id="93" name="Google Shape;93;p1" descr="bd21315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id="95" name="Google Shape;95;p1" descr="BƯỚM 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animal-14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1573149" y="1782783"/>
            <a:ext cx="10832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Tìm hiểu cách xưng hô bên nội, bên ngoại.</a:t>
            </a:r>
            <a:endParaRPr sz="3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l="28254" t="42698" r="27995" b="9340"/>
          <a:stretch/>
        </p:blipFill>
        <p:spPr>
          <a:xfrm>
            <a:off x="6989334" y="3154680"/>
            <a:ext cx="9243518" cy="56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1508919" y="2477869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40934" y="3657600"/>
            <a:ext cx="62484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Bố An là con trai, mẹ Lan là con gái của ông bà.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Mẹ An là con dâu, bố Lan là con rể của ông bà.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An Bình là cháu nội, Lan Hoa là cháu ngoại của ông bà.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1573149" y="1782783"/>
            <a:ext cx="137279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Thực hành nêu cách xưng hô của em với những người thuộc họ nội, họ ngoại.</a:t>
            </a:r>
            <a:endParaRPr sz="3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508919" y="3049705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1462972" y="4419600"/>
            <a:ext cx="62484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,..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dượng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,...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...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l="26597" t="40366" r="27279" b="21939"/>
          <a:stretch/>
        </p:blipFill>
        <p:spPr>
          <a:xfrm>
            <a:off x="8138319" y="3962400"/>
            <a:ext cx="7627716" cy="350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716756" y="7638871"/>
            <a:ext cx="15049279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Mỗi địa phương có một cách xưng hô khác nhau: ở Miền trung vợ của chú gọi là mự (chú mự); ở miền Bắc, vợ của chú lại gọi là thím (chú thím),...</a:t>
            </a:r>
            <a:endParaRPr sz="3600" b="1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7" name="Google Shape;197;p9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98" name="Google Shape;198;p9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9" name="Google Shape;199;p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00" name="Google Shape;200;p9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01" name="Google Shape;201;p9"/>
          <p:cNvSpPr/>
          <p:nvPr/>
        </p:nvSpPr>
        <p:spPr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TÂY DU KÍ</a:t>
            </a:r>
            <a:endParaRPr sz="32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9" descr="3 tài tử đóng Đường Tăng trong Tây du ký phiên bản 1986. Ảnh: NSCC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5553" t="50000" r="33215" b="6576"/>
          <a:stretch/>
        </p:blipFill>
        <p:spPr>
          <a:xfrm>
            <a:off x="6961732" y="2201357"/>
            <a:ext cx="2210029" cy="20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Nhân vật hư cấu Tôn Ngộ Không">
            <a:hlinkClick r:id="rId4"/>
          </p:cNvPr>
          <p:cNvPicPr preferRelativeResize="0"/>
          <p:nvPr/>
        </p:nvPicPr>
        <p:blipFill rotWithShape="1">
          <a:blip r:embed="rId6">
            <a:alphaModFix/>
          </a:blip>
          <a:srcRect r="7310" b="7813"/>
          <a:stretch/>
        </p:blipFill>
        <p:spPr>
          <a:xfrm>
            <a:off x="1427038" y="2232181"/>
            <a:ext cx="2107266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 descr="Những phiên bản Trư Bát Giới đáng yêu nhất trong lịch sử Tây Du Ký -  VietNamNet">
            <a:hlinkClick r:id="rId4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29132" y="2263003"/>
            <a:ext cx="2090987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Hình ảnh đẹp và hiếm về Sa Tăng, Trư Bát Giới - Giáo dục Việt Nam">
            <a:hlinkClick r:id="rId4"/>
          </p:cNvPr>
          <p:cNvPicPr preferRelativeResize="0"/>
          <p:nvPr/>
        </p:nvPicPr>
        <p:blipFill rotWithShape="1">
          <a:blip r:embed="rId8">
            <a:alphaModFix/>
          </a:blip>
          <a:srcRect t="-1" b="23313"/>
          <a:stretch/>
        </p:blipFill>
        <p:spPr>
          <a:xfrm>
            <a:off x="4158285" y="5507471"/>
            <a:ext cx="1965247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Phật tổ 'Tây du ký' 1986: Luôn được 'cúng' trái cây, càng già càng giống  Phậ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58285" y="2230864"/>
            <a:ext cx="2193847" cy="198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Diễn viên đóng Ngọc Hoàng của 'Tây du ký' bị in ảnh trên tiền âm phủ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6531" y="2200382"/>
            <a:ext cx="2209800" cy="20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y kỳ chuyện &quot;Quan Âm&quot; (Tây Du Ký) được người dân quỳ lạy như &quot;Bồ Tát sống&quot;  và sự thật về cuộc sống độc thân tuổi 78"/>
          <p:cNvPicPr preferRelativeResize="0"/>
          <p:nvPr/>
        </p:nvPicPr>
        <p:blipFill rotWithShape="1">
          <a:blip r:embed="rId11">
            <a:alphaModFix/>
          </a:blip>
          <a:srcRect b="47310"/>
          <a:stretch/>
        </p:blipFill>
        <p:spPr>
          <a:xfrm>
            <a:off x="1427038" y="5476991"/>
            <a:ext cx="2107266" cy="191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 descr="Yêu quái tàn ác nhất, máu lạnh nhất trong Tây Du Ký, 100 Bạch Cốt Tinh gộp  lại cũng &quot;không có cửa&quot;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1732" y="5507471"/>
            <a:ext cx="2210029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Tống Tổ Nhi - &quot;Na Tra&quot; xinh nhất showbiz, mới 19 tuổi và đẹp không góc chết"/>
          <p:cNvPicPr preferRelativeResize="0"/>
          <p:nvPr/>
        </p:nvPicPr>
        <p:blipFill rotWithShape="1">
          <a:blip r:embed="rId13">
            <a:alphaModFix/>
          </a:blip>
          <a:srcRect b="40921"/>
          <a:stretch/>
        </p:blipFill>
        <p:spPr>
          <a:xfrm>
            <a:off x="9796531" y="5507471"/>
            <a:ext cx="2209641" cy="19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Diễn viên đóng Phật Di Lặc trong 'Tây du ký' qua đời - VnExpress Giải trí"/>
          <p:cNvPicPr preferRelativeResize="0"/>
          <p:nvPr/>
        </p:nvPicPr>
        <p:blipFill rotWithShape="1">
          <a:blip r:embed="rId14">
            <a:alphaModFix/>
          </a:blip>
          <a:srcRect t="15236"/>
          <a:stretch/>
        </p:blipFill>
        <p:spPr>
          <a:xfrm>
            <a:off x="12798970" y="5476991"/>
            <a:ext cx="2121149" cy="199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21" name="Google Shape;221;p10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22" name="Google Shape;222;p1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10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24" name="Google Shape;224;p10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5" name="Google Shape;225;p10"/>
          <p:cNvSpPr/>
          <p:nvPr/>
        </p:nvSpPr>
        <p:spPr>
          <a:xfrm>
            <a:off x="1573149" y="1782783"/>
            <a:ext cx="137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Thực hành ở nhà:</a:t>
            </a:r>
            <a:endParaRPr sz="3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747271" y="4038600"/>
            <a:ext cx="5410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 vẽ, viết hoặc cắt dán ảnh sơ đồ gia đình và họ hàng nội, ngoại của em.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l="27838" t="38284" r="27838" b="6624"/>
          <a:stretch/>
        </p:blipFill>
        <p:spPr>
          <a:xfrm>
            <a:off x="6538119" y="2294681"/>
            <a:ext cx="9532693" cy="666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 descr="Anh dep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3642519" y="4114800"/>
            <a:ext cx="9220200" cy="11255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6276638" cy="914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3366656" y="0"/>
            <a:ext cx="7959436" cy="1530159"/>
            <a:chOff x="5063633" y="164812"/>
            <a:chExt cx="5779343" cy="1530159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5063633" y="164812"/>
              <a:ext cx="5779343" cy="1530159"/>
              <a:chOff x="5063633" y="164812"/>
              <a:chExt cx="5779343" cy="1530159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5513171" y="617793"/>
                <a:ext cx="3907046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200" b="1" dirty="0" smtClean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NHIÊN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VÀ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XÃ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HỘI</a:t>
                </a:r>
                <a:endParaRPr sz="3200" b="1" dirty="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3" name="Google Shape;113;p3"/>
          <p:cNvSpPr txBox="1"/>
          <p:nvPr/>
        </p:nvSpPr>
        <p:spPr>
          <a:xfrm>
            <a:off x="3514773" y="1097280"/>
            <a:ext cx="8995882" cy="76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lvl="0" algn="ctr"/>
            <a:r>
              <a:rPr lang="en-US" sz="40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40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40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40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40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40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40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lang="en-US" sz="40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211494" y="103853"/>
            <a:ext cx="5878532" cy="976201"/>
            <a:chOff x="5063633" y="164812"/>
            <a:chExt cx="5779343" cy="976201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5063633" y="164812"/>
              <a:ext cx="5779343" cy="976201"/>
              <a:chOff x="5063633" y="164812"/>
              <a:chExt cx="5779343" cy="976201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5513171" y="617793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NHIÊN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VÀ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XÃ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HỘI</a:t>
                </a:r>
                <a:endParaRPr sz="2800" b="1" dirty="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sz="3600" b="1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Bạn An và bạn Lan đã cho xem ảnh của những ai: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514773" y="1097280"/>
            <a:ext cx="8704936" cy="69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lvl="0" algn="ctr"/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lang="en-US" sz="36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grpSp>
        <p:nvGrpSpPr>
          <p:cNvPr id="115" name="Google Shape;115;p3"/>
          <p:cNvGrpSpPr/>
          <p:nvPr/>
        </p:nvGrpSpPr>
        <p:grpSpPr>
          <a:xfrm>
            <a:off x="3514773" y="3160931"/>
            <a:ext cx="10195560" cy="5460626"/>
            <a:chOff x="5745480" y="4440198"/>
            <a:chExt cx="10195560" cy="4395136"/>
          </a:xfrm>
        </p:grpSpPr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 l="23071" t="49992" r="39654" b="9776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 l="60346" t="46889" r="20383" b="9776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368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125" name="Google Shape;125;p4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TỰ NHIÊN VÀ XÃ HỘI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" name="Google Shape;126;p4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7" name="Google Shape;127;p4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sz="3600" b="1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10131219" y="3570594"/>
            <a:ext cx="5916659" cy="2830206"/>
            <a:chOff x="5745480" y="4440198"/>
            <a:chExt cx="10195560" cy="4395136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 l="23071" t="49992" r="39654" b="9776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4">
              <a:alphaModFix/>
            </a:blip>
            <a:srcRect l="60346" t="46889" r="20383" b="9776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4"/>
          <p:cNvSpPr/>
          <p:nvPr/>
        </p:nvSpPr>
        <p:spPr>
          <a:xfrm>
            <a:off x="773432" y="2873989"/>
            <a:ext cx="9357788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chụp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chụp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211494" y="103853"/>
            <a:ext cx="5878532" cy="976201"/>
            <a:chOff x="5063633" y="164812"/>
            <a:chExt cx="5779343" cy="976201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5063633" y="164812"/>
              <a:ext cx="5779343" cy="976201"/>
              <a:chOff x="5063633" y="164812"/>
              <a:chExt cx="5779343" cy="976201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5513171" y="617793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NHIÊN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VÀ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XÃ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HỘI</a:t>
                </a:r>
                <a:endParaRPr sz="2800" b="1" dirty="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3" name="Google Shape;113;p3"/>
          <p:cNvSpPr txBox="1"/>
          <p:nvPr/>
        </p:nvSpPr>
        <p:spPr>
          <a:xfrm>
            <a:off x="3514773" y="1097280"/>
            <a:ext cx="8704936" cy="69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lvl="0" algn="ctr"/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36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lang="en-US" sz="3600" b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114" name="Google Shape;114;p3"/>
          <p:cNvSpPr/>
          <p:nvPr/>
        </p:nvSpPr>
        <p:spPr>
          <a:xfrm>
            <a:off x="1350250" y="2202294"/>
            <a:ext cx="141089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1932709" y="3402623"/>
            <a:ext cx="11777624" cy="5218934"/>
            <a:chOff x="5745480" y="4440198"/>
            <a:chExt cx="10195560" cy="4395136"/>
          </a:xfrm>
        </p:grpSpPr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 l="23071" t="49992" r="39654" b="9776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 l="60346" t="46889" r="20383" b="9776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8015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125" name="Google Shape;125;p4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TỰ NHIÊN VÀ XÃ HỘI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" name="Google Shape;126;p4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7" name="Google Shape;127;p4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sz="3600" b="1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10131219" y="3570594"/>
            <a:ext cx="5916659" cy="2830206"/>
            <a:chOff x="5745480" y="4440198"/>
            <a:chExt cx="10195560" cy="4395136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3">
              <a:alphaModFix/>
            </a:blip>
            <a:srcRect l="23071" t="49992" r="39654" b="9776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3">
              <a:alphaModFix/>
            </a:blip>
            <a:srcRect l="60346" t="46889" r="20383" b="9776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4"/>
          <p:cNvSpPr/>
          <p:nvPr/>
        </p:nvSpPr>
        <p:spPr>
          <a:xfrm>
            <a:off x="773432" y="2873989"/>
            <a:ext cx="9357788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An: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7330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sz="3600" b="1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546098" y="2514600"/>
            <a:ext cx="1383122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Ông bà bố và các anh, chị, em ruột cùng với các con của họ là những người thuộc họ nội.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Ông bà mẹ và cá anh, chị, em ruột cùng với các con của họ là những người thuộc họ ngoại.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3185319" y="4800600"/>
            <a:ext cx="10336259" cy="4244874"/>
            <a:chOff x="5745480" y="4440198"/>
            <a:chExt cx="10195560" cy="4395136"/>
          </a:xfrm>
        </p:grpSpPr>
        <p:pic>
          <p:nvPicPr>
            <p:cNvPr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l="23071" t="49992" r="39654" b="9776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/>
            <p:cNvPicPr preferRelativeResize="0"/>
            <p:nvPr/>
          </p:nvPicPr>
          <p:blipFill rotWithShape="1">
            <a:blip r:embed="rId4">
              <a:alphaModFix/>
            </a:blip>
            <a:srcRect l="60346" t="46889" r="20383" b="9776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53" name="Google Shape;153;p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54" name="Google Shape;154;p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56" name="Google Shape;156;p6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57" name="Google Shape;157;p6"/>
          <p:cNvSpPr/>
          <p:nvPr/>
        </p:nvSpPr>
        <p:spPr>
          <a:xfrm>
            <a:off x="1573149" y="1782783"/>
            <a:ext cx="10832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Tìm hiểu cách xưng hô bên nội, bên ngoại.</a:t>
            </a:r>
            <a:endParaRPr sz="3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l="28254" t="42698" r="27995" b="9340"/>
          <a:stretch/>
        </p:blipFill>
        <p:spPr>
          <a:xfrm>
            <a:off x="6989334" y="3154680"/>
            <a:ext cx="9243518" cy="56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823119" y="3962400"/>
            <a:ext cx="600392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con trai, ai là con gái của ông bà?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con dâu, ai là con rể của ông bà?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cháu nội, ai là cháu ngoại của ông bà?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1508919" y="2477869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690</Words>
  <Application>Microsoft Office PowerPoint</Application>
  <PresentationFormat>Custom</PresentationFormat>
  <Paragraphs>59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Hong Minh</dc:creator>
  <cp:lastModifiedBy>ADMIN</cp:lastModifiedBy>
  <cp:revision>6</cp:revision>
  <dcterms:created xsi:type="dcterms:W3CDTF">2008-09-09T22:52:10Z</dcterms:created>
  <dcterms:modified xsi:type="dcterms:W3CDTF">2025-09-11T02:16:25Z</dcterms:modified>
</cp:coreProperties>
</file>